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0" r:id="rId3"/>
    <p:sldId id="257" r:id="rId4"/>
    <p:sldId id="261" r:id="rId5"/>
    <p:sldId id="266" r:id="rId6"/>
    <p:sldId id="269" r:id="rId7"/>
    <p:sldId id="263" r:id="rId8"/>
    <p:sldId id="270" r:id="rId9"/>
    <p:sldId id="276" r:id="rId10"/>
    <p:sldId id="281" r:id="rId11"/>
    <p:sldId id="264" r:id="rId12"/>
    <p:sldId id="274" r:id="rId13"/>
    <p:sldId id="272" r:id="rId14"/>
    <p:sldId id="275" r:id="rId15"/>
    <p:sldId id="273" r:id="rId16"/>
    <p:sldId id="265" r:id="rId17"/>
    <p:sldId id="271" r:id="rId18"/>
    <p:sldId id="278" r:id="rId19"/>
    <p:sldId id="279" r:id="rId20"/>
    <p:sldId id="268" r:id="rId21"/>
    <p:sldId id="280" r:id="rId22"/>
    <p:sldId id="282" r:id="rId23"/>
    <p:sldId id="28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CEC8DE14-9975-4080-8729-87F7822DD17E}">
          <p14:sldIdLst>
            <p14:sldId id="256"/>
          </p14:sldIdLst>
        </p14:section>
        <p14:section name="目录" id="{0AD3A202-120C-4811-A8BC-EB5A4D8DBE9D}">
          <p14:sldIdLst>
            <p14:sldId id="260"/>
            <p14:sldId id="257"/>
          </p14:sldIdLst>
        </p14:section>
        <p14:section name="第一节" id="{0EA9E494-0563-4633-92AD-7B1869F386C7}">
          <p14:sldIdLst>
            <p14:sldId id="261"/>
            <p14:sldId id="266"/>
            <p14:sldId id="269"/>
          </p14:sldIdLst>
        </p14:section>
        <p14:section name="第二节" id="{3E5762C5-2B3C-4C4D-9ADF-4AA308F02F2B}">
          <p14:sldIdLst>
            <p14:sldId id="263"/>
            <p14:sldId id="270"/>
            <p14:sldId id="276"/>
            <p14:sldId id="281"/>
          </p14:sldIdLst>
        </p14:section>
        <p14:section name="第三节" id="{28C3D152-C6EE-4D8F-AABB-01ABDD0FEB98}">
          <p14:sldIdLst>
            <p14:sldId id="264"/>
            <p14:sldId id="274"/>
            <p14:sldId id="272"/>
            <p14:sldId id="275"/>
            <p14:sldId id="273"/>
          </p14:sldIdLst>
        </p14:section>
        <p14:section name="第四节" id="{198E2243-27A9-4A78-85CB-69383DD34991}">
          <p14:sldIdLst>
            <p14:sldId id="265"/>
            <p14:sldId id="271"/>
            <p14:sldId id="278"/>
            <p14:sldId id="279"/>
            <p14:sldId id="268"/>
            <p14:sldId id="280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58" userDrawn="1">
          <p15:clr>
            <a:srgbClr val="A4A3A4"/>
          </p15:clr>
        </p15:guide>
        <p15:guide id="4" orient="horz" pos="714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E57"/>
    <a:srgbClr val="FFBF7F"/>
    <a:srgbClr val="9DDFFF"/>
    <a:srgbClr val="FDF5DF"/>
    <a:srgbClr val="FFEAD5"/>
    <a:srgbClr val="1DB284"/>
    <a:srgbClr val="27B68F"/>
    <a:srgbClr val="9CDFFF"/>
    <a:srgbClr val="FDF3D7"/>
    <a:srgbClr val="36B8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52" autoAdjust="0"/>
  </p:normalViewPr>
  <p:slideViewPr>
    <p:cSldViewPr>
      <p:cViewPr>
        <p:scale>
          <a:sx n="75" d="100"/>
          <a:sy n="75" d="100"/>
        </p:scale>
        <p:origin x="1908" y="798"/>
      </p:cViewPr>
      <p:guideLst>
        <p:guide pos="416"/>
        <p:guide pos="7256"/>
        <p:guide orient="horz" pos="658"/>
        <p:guide orient="horz" pos="714"/>
        <p:guide orient="horz" pos="3928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2143" y="3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C6-47A2-9824-37124F5A2A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C6-47A2-9824-37124F5A2A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EC6-47A2-9824-37124F5A2A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608918464"/>
        <c:axId val="-608917920"/>
      </c:barChart>
      <c:catAx>
        <c:axId val="-60891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08917920"/>
        <c:crosses val="autoZero"/>
        <c:auto val="1"/>
        <c:lblAlgn val="ctr"/>
        <c:lblOffset val="100"/>
        <c:noMultiLvlLbl val="0"/>
      </c:catAx>
      <c:valAx>
        <c:axId val="-60891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08918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000" dirty="0">
                <a:latin typeface="+mj-ea"/>
                <a:ea typeface="+mj-ea"/>
              </a:rPr>
              <a:t>优秀比例</a:t>
            </a:r>
          </a:p>
        </c:rich>
      </c:tx>
      <c:layout>
        <c:manualLayout>
          <c:xMode val="edge"/>
          <c:yMode val="edge"/>
          <c:x val="0.41895606643213612"/>
          <c:y val="1.24682954318423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优秀比例</c:v>
                </c:pt>
              </c:strCache>
            </c:strRef>
          </c:tx>
          <c:spPr>
            <a:solidFill>
              <a:schemeClr val="accent3"/>
            </a:solidFill>
          </c:spPr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4C-43BC-B1CA-27DD168CD1D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4A-4138-9F7C-B9AD6F973B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90分以上</c:v>
                </c:pt>
                <c:pt idx="1">
                  <c:v>90分以下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4A-4138-9F7C-B9AD6F973B9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25F6C780-C03B-48D7-97E5-DC24EB7751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BF67145-BB4C-46CC-8A61-4A296AC40C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2B977-5293-4816-B2A3-80FD9B983E92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4B4578D-6D4C-428C-B1C7-0335FEEDAF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BBF4733-6E50-4E9E-BEBB-83BF3E80B7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61702-5864-40A8-9488-766939F80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02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BD1A4-B021-4066-B988-E5A64632086B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C2068-B5E1-46E5-8C48-2BFF93216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02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7C2068-B5E1-46E5-8C48-2BFF932167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96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1DB2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8" name="组合 577">
            <a:extLst>
              <a:ext uri="{FF2B5EF4-FFF2-40B4-BE49-F238E27FC236}">
                <a16:creationId xmlns:a16="http://schemas.microsoft.com/office/drawing/2014/main" xmlns="" id="{C3F77AD3-81C6-448A-A985-D1A750531FA8}"/>
              </a:ext>
            </a:extLst>
          </p:cNvPr>
          <p:cNvGrpSpPr/>
          <p:nvPr userDrawn="1"/>
        </p:nvGrpSpPr>
        <p:grpSpPr>
          <a:xfrm>
            <a:off x="-2229000" y="-1026000"/>
            <a:ext cx="16912750" cy="8528434"/>
            <a:chOff x="-63813" y="-10133221"/>
            <a:chExt cx="16912750" cy="8528434"/>
          </a:xfrm>
          <a:solidFill>
            <a:schemeClr val="bg1">
              <a:alpha val="7000"/>
            </a:schemeClr>
          </a:solidFill>
        </p:grpSpPr>
        <p:sp>
          <p:nvSpPr>
            <p:cNvPr id="3" name="Google Shape;124;p26">
              <a:extLst>
                <a:ext uri="{FF2B5EF4-FFF2-40B4-BE49-F238E27FC236}">
                  <a16:creationId xmlns:a16="http://schemas.microsoft.com/office/drawing/2014/main" xmlns="" id="{2416A44F-0CF6-49CA-9D0C-FD0DA767C1E0}"/>
                </a:ext>
              </a:extLst>
            </p:cNvPr>
            <p:cNvSpPr/>
            <p:nvPr/>
          </p:nvSpPr>
          <p:spPr>
            <a:xfrm rot="3872024">
              <a:off x="4560354" y="-3990420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" name="Google Shape;127;p26">
              <a:extLst>
                <a:ext uri="{FF2B5EF4-FFF2-40B4-BE49-F238E27FC236}">
                  <a16:creationId xmlns:a16="http://schemas.microsoft.com/office/drawing/2014/main" xmlns="" id="{5DE87FD9-20E0-4B8C-A84E-9B07DFBC16AE}"/>
                </a:ext>
              </a:extLst>
            </p:cNvPr>
            <p:cNvGrpSpPr/>
            <p:nvPr/>
          </p:nvGrpSpPr>
          <p:grpSpPr>
            <a:xfrm rot="3872024">
              <a:off x="3888776" y="-4403701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567" name="Google Shape;128;p26">
                <a:extLst>
                  <a:ext uri="{FF2B5EF4-FFF2-40B4-BE49-F238E27FC236}">
                    <a16:creationId xmlns:a16="http://schemas.microsoft.com/office/drawing/2014/main" xmlns="" id="{A7AE4CA8-DF70-4D0E-9CA4-84BA7676A3AC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129;p26">
                <a:extLst>
                  <a:ext uri="{FF2B5EF4-FFF2-40B4-BE49-F238E27FC236}">
                    <a16:creationId xmlns:a16="http://schemas.microsoft.com/office/drawing/2014/main" xmlns="" id="{F737D98F-F2D0-400B-9395-0B8DD97B28FA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130;p26">
                <a:extLst>
                  <a:ext uri="{FF2B5EF4-FFF2-40B4-BE49-F238E27FC236}">
                    <a16:creationId xmlns:a16="http://schemas.microsoft.com/office/drawing/2014/main" xmlns="" id="{9A8D4F6F-30B1-4680-A9D9-F27C3F210802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131;p26">
                <a:extLst>
                  <a:ext uri="{FF2B5EF4-FFF2-40B4-BE49-F238E27FC236}">
                    <a16:creationId xmlns:a16="http://schemas.microsoft.com/office/drawing/2014/main" xmlns="" id="{C8678D1B-D9D6-4C0A-8D94-F1E9B00DCA23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132;p26">
                <a:extLst>
                  <a:ext uri="{FF2B5EF4-FFF2-40B4-BE49-F238E27FC236}">
                    <a16:creationId xmlns:a16="http://schemas.microsoft.com/office/drawing/2014/main" xmlns="" id="{A0976AA1-4D1B-4D41-88E1-9DAC9B8BD372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133;p26">
                <a:extLst>
                  <a:ext uri="{FF2B5EF4-FFF2-40B4-BE49-F238E27FC236}">
                    <a16:creationId xmlns:a16="http://schemas.microsoft.com/office/drawing/2014/main" xmlns="" id="{27BA04B4-B05A-4458-BB14-8DFD4ED08CAC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134;p26">
                <a:extLst>
                  <a:ext uri="{FF2B5EF4-FFF2-40B4-BE49-F238E27FC236}">
                    <a16:creationId xmlns:a16="http://schemas.microsoft.com/office/drawing/2014/main" xmlns="" id="{AF69EFF8-E74B-45C0-BA53-C7FF91D981A9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135;p26">
                <a:extLst>
                  <a:ext uri="{FF2B5EF4-FFF2-40B4-BE49-F238E27FC236}">
                    <a16:creationId xmlns:a16="http://schemas.microsoft.com/office/drawing/2014/main" xmlns="" id="{175B8B93-22AD-46AC-BA53-8B5019F69E34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136;p26">
                <a:extLst>
                  <a:ext uri="{FF2B5EF4-FFF2-40B4-BE49-F238E27FC236}">
                    <a16:creationId xmlns:a16="http://schemas.microsoft.com/office/drawing/2014/main" xmlns="" id="{180702D2-8ABC-42AB-969C-67B6AC2F6F0D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137;p26">
                <a:extLst>
                  <a:ext uri="{FF2B5EF4-FFF2-40B4-BE49-F238E27FC236}">
                    <a16:creationId xmlns:a16="http://schemas.microsoft.com/office/drawing/2014/main" xmlns="" id="{520A3883-1C61-4567-AD35-FEFAC861B45B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138;p26">
                <a:extLst>
                  <a:ext uri="{FF2B5EF4-FFF2-40B4-BE49-F238E27FC236}">
                    <a16:creationId xmlns:a16="http://schemas.microsoft.com/office/drawing/2014/main" xmlns="" id="{2FDC9336-5DAD-47DC-8705-2DB0A2042628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139;p26">
              <a:extLst>
                <a:ext uri="{FF2B5EF4-FFF2-40B4-BE49-F238E27FC236}">
                  <a16:creationId xmlns:a16="http://schemas.microsoft.com/office/drawing/2014/main" xmlns="" id="{1AE2641F-710E-4518-ABE9-7141972AF5FA}"/>
                </a:ext>
              </a:extLst>
            </p:cNvPr>
            <p:cNvGrpSpPr/>
            <p:nvPr/>
          </p:nvGrpSpPr>
          <p:grpSpPr>
            <a:xfrm rot="3872024">
              <a:off x="677749" y="-4131572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552" name="Google Shape;140;p26">
                <a:extLst>
                  <a:ext uri="{FF2B5EF4-FFF2-40B4-BE49-F238E27FC236}">
                    <a16:creationId xmlns:a16="http://schemas.microsoft.com/office/drawing/2014/main" xmlns="" id="{9195BCB8-CBC1-443C-8F09-CD8190740C52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141;p26">
                <a:extLst>
                  <a:ext uri="{FF2B5EF4-FFF2-40B4-BE49-F238E27FC236}">
                    <a16:creationId xmlns:a16="http://schemas.microsoft.com/office/drawing/2014/main" xmlns="" id="{1278296B-2E84-4ABA-9E79-EDF5AD708352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142;p26">
                <a:extLst>
                  <a:ext uri="{FF2B5EF4-FFF2-40B4-BE49-F238E27FC236}">
                    <a16:creationId xmlns:a16="http://schemas.microsoft.com/office/drawing/2014/main" xmlns="" id="{84EA0522-2BA5-405A-A88F-19117BB1777E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143;p26">
                <a:extLst>
                  <a:ext uri="{FF2B5EF4-FFF2-40B4-BE49-F238E27FC236}">
                    <a16:creationId xmlns:a16="http://schemas.microsoft.com/office/drawing/2014/main" xmlns="" id="{B648D7AE-E832-4197-A44D-C6C2A43D7F65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144;p26">
                <a:extLst>
                  <a:ext uri="{FF2B5EF4-FFF2-40B4-BE49-F238E27FC236}">
                    <a16:creationId xmlns:a16="http://schemas.microsoft.com/office/drawing/2014/main" xmlns="" id="{53A83D7B-7BC3-45C5-8378-B5C970FC19EE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145;p26">
                <a:extLst>
                  <a:ext uri="{FF2B5EF4-FFF2-40B4-BE49-F238E27FC236}">
                    <a16:creationId xmlns:a16="http://schemas.microsoft.com/office/drawing/2014/main" xmlns="" id="{DEFD052A-56F3-4A7D-BB0B-F9A8F71BE7AE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146;p26">
                <a:extLst>
                  <a:ext uri="{FF2B5EF4-FFF2-40B4-BE49-F238E27FC236}">
                    <a16:creationId xmlns:a16="http://schemas.microsoft.com/office/drawing/2014/main" xmlns="" id="{45B65F17-8FAC-4C44-92D8-E999A7ABF76A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147;p26">
                <a:extLst>
                  <a:ext uri="{FF2B5EF4-FFF2-40B4-BE49-F238E27FC236}">
                    <a16:creationId xmlns:a16="http://schemas.microsoft.com/office/drawing/2014/main" xmlns="" id="{B118679C-C162-41AD-8153-B23736423751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148;p26">
                <a:extLst>
                  <a:ext uri="{FF2B5EF4-FFF2-40B4-BE49-F238E27FC236}">
                    <a16:creationId xmlns:a16="http://schemas.microsoft.com/office/drawing/2014/main" xmlns="" id="{426BF892-FF6D-46A5-A022-2084A0E00FBD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149;p26">
                <a:extLst>
                  <a:ext uri="{FF2B5EF4-FFF2-40B4-BE49-F238E27FC236}">
                    <a16:creationId xmlns:a16="http://schemas.microsoft.com/office/drawing/2014/main" xmlns="" id="{4E28A4B0-4B81-429D-A95D-7DA80AA22E4A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150;p26">
                <a:extLst>
                  <a:ext uri="{FF2B5EF4-FFF2-40B4-BE49-F238E27FC236}">
                    <a16:creationId xmlns:a16="http://schemas.microsoft.com/office/drawing/2014/main" xmlns="" id="{38A81CB9-7D8F-4BB2-9301-DBA835F6A619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151;p26">
                <a:extLst>
                  <a:ext uri="{FF2B5EF4-FFF2-40B4-BE49-F238E27FC236}">
                    <a16:creationId xmlns:a16="http://schemas.microsoft.com/office/drawing/2014/main" xmlns="" id="{3D01123E-256E-4994-867D-D44AFCF4D6CA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152;p26">
                <a:extLst>
                  <a:ext uri="{FF2B5EF4-FFF2-40B4-BE49-F238E27FC236}">
                    <a16:creationId xmlns:a16="http://schemas.microsoft.com/office/drawing/2014/main" xmlns="" id="{E57E28FB-4B58-4E1B-80B8-C94E01C3F358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153;p26">
                <a:extLst>
                  <a:ext uri="{FF2B5EF4-FFF2-40B4-BE49-F238E27FC236}">
                    <a16:creationId xmlns:a16="http://schemas.microsoft.com/office/drawing/2014/main" xmlns="" id="{D96F90F7-35E4-4540-8C30-DB055FB307DD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154;p26">
                <a:extLst>
                  <a:ext uri="{FF2B5EF4-FFF2-40B4-BE49-F238E27FC236}">
                    <a16:creationId xmlns:a16="http://schemas.microsoft.com/office/drawing/2014/main" xmlns="" id="{1C6E8387-4E73-4C89-8521-1F9AE2FB1704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" name="Google Shape;158;p26">
              <a:extLst>
                <a:ext uri="{FF2B5EF4-FFF2-40B4-BE49-F238E27FC236}">
                  <a16:creationId xmlns:a16="http://schemas.microsoft.com/office/drawing/2014/main" xmlns="" id="{D7A05BF6-CBBD-4B4D-8046-C35E32926F8A}"/>
                </a:ext>
              </a:extLst>
            </p:cNvPr>
            <p:cNvSpPr/>
            <p:nvPr/>
          </p:nvSpPr>
          <p:spPr>
            <a:xfrm rot="3872024">
              <a:off x="4139925" y="-6066534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" name="Google Shape;161;p26">
              <a:extLst>
                <a:ext uri="{FF2B5EF4-FFF2-40B4-BE49-F238E27FC236}">
                  <a16:creationId xmlns:a16="http://schemas.microsoft.com/office/drawing/2014/main" xmlns="" id="{B8669014-0F74-42E8-8FEE-78CE9C6BC7F1}"/>
                </a:ext>
              </a:extLst>
            </p:cNvPr>
            <p:cNvGrpSpPr/>
            <p:nvPr/>
          </p:nvGrpSpPr>
          <p:grpSpPr>
            <a:xfrm rot="3872024">
              <a:off x="2632490" y="-5339332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546" name="Google Shape;162;p26">
                <a:extLst>
                  <a:ext uri="{FF2B5EF4-FFF2-40B4-BE49-F238E27FC236}">
                    <a16:creationId xmlns:a16="http://schemas.microsoft.com/office/drawing/2014/main" xmlns="" id="{8B2F529B-3291-4919-8AEE-C58BCB52CB43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163;p26">
                <a:extLst>
                  <a:ext uri="{FF2B5EF4-FFF2-40B4-BE49-F238E27FC236}">
                    <a16:creationId xmlns:a16="http://schemas.microsoft.com/office/drawing/2014/main" xmlns="" id="{80700C6B-89BD-49F4-BF9F-BCB64914E9E8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164;p26">
                <a:extLst>
                  <a:ext uri="{FF2B5EF4-FFF2-40B4-BE49-F238E27FC236}">
                    <a16:creationId xmlns:a16="http://schemas.microsoft.com/office/drawing/2014/main" xmlns="" id="{1997AA5D-20FD-4D73-A219-0E016C503E67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165;p26">
                <a:extLst>
                  <a:ext uri="{FF2B5EF4-FFF2-40B4-BE49-F238E27FC236}">
                    <a16:creationId xmlns:a16="http://schemas.microsoft.com/office/drawing/2014/main" xmlns="" id="{4511FBA7-6155-44F5-A5E5-C866CFAB3B2D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166;p26">
                <a:extLst>
                  <a:ext uri="{FF2B5EF4-FFF2-40B4-BE49-F238E27FC236}">
                    <a16:creationId xmlns:a16="http://schemas.microsoft.com/office/drawing/2014/main" xmlns="" id="{7CDD7A6C-8D7A-4184-9B41-BCE7A2E47352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167;p26">
                <a:extLst>
                  <a:ext uri="{FF2B5EF4-FFF2-40B4-BE49-F238E27FC236}">
                    <a16:creationId xmlns:a16="http://schemas.microsoft.com/office/drawing/2014/main" xmlns="" id="{78EDF0C3-8C3A-4D2E-9DAD-D6244E1150C4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169;p26">
              <a:extLst>
                <a:ext uri="{FF2B5EF4-FFF2-40B4-BE49-F238E27FC236}">
                  <a16:creationId xmlns:a16="http://schemas.microsoft.com/office/drawing/2014/main" xmlns="" id="{CEB536AC-AE32-44AA-9331-BCA526C5C3AC}"/>
                </a:ext>
              </a:extLst>
            </p:cNvPr>
            <p:cNvSpPr/>
            <p:nvPr/>
          </p:nvSpPr>
          <p:spPr>
            <a:xfrm rot="3872024">
              <a:off x="2928369" y="-3626534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87;p26">
              <a:extLst>
                <a:ext uri="{FF2B5EF4-FFF2-40B4-BE49-F238E27FC236}">
                  <a16:creationId xmlns:a16="http://schemas.microsoft.com/office/drawing/2014/main" xmlns="" id="{722C82F5-A043-4B4A-9BDA-4408AB1271E3}"/>
                </a:ext>
              </a:extLst>
            </p:cNvPr>
            <p:cNvSpPr/>
            <p:nvPr/>
          </p:nvSpPr>
          <p:spPr>
            <a:xfrm rot="3872024">
              <a:off x="3652638" y="-3461052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88;p26">
              <a:extLst>
                <a:ext uri="{FF2B5EF4-FFF2-40B4-BE49-F238E27FC236}">
                  <a16:creationId xmlns:a16="http://schemas.microsoft.com/office/drawing/2014/main" xmlns="" id="{E7C16D21-5C87-4202-9F5C-442FFCE35ADC}"/>
                </a:ext>
              </a:extLst>
            </p:cNvPr>
            <p:cNvSpPr/>
            <p:nvPr/>
          </p:nvSpPr>
          <p:spPr>
            <a:xfrm rot="3872024">
              <a:off x="3327043" y="-3598333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189;p26">
              <a:extLst>
                <a:ext uri="{FF2B5EF4-FFF2-40B4-BE49-F238E27FC236}">
                  <a16:creationId xmlns:a16="http://schemas.microsoft.com/office/drawing/2014/main" xmlns="" id="{8FCCCC2B-77DB-44A9-9CDA-4EBBBB2E3CF1}"/>
                </a:ext>
              </a:extLst>
            </p:cNvPr>
            <p:cNvGrpSpPr/>
            <p:nvPr/>
          </p:nvGrpSpPr>
          <p:grpSpPr>
            <a:xfrm rot="3872024">
              <a:off x="3059941" y="-4089000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544" name="Google Shape;190;p26">
                <a:extLst>
                  <a:ext uri="{FF2B5EF4-FFF2-40B4-BE49-F238E27FC236}">
                    <a16:creationId xmlns:a16="http://schemas.microsoft.com/office/drawing/2014/main" xmlns="" id="{3648C411-6F58-4CF3-A2C0-550ECA5AE73C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191;p26">
                <a:extLst>
                  <a:ext uri="{FF2B5EF4-FFF2-40B4-BE49-F238E27FC236}">
                    <a16:creationId xmlns:a16="http://schemas.microsoft.com/office/drawing/2014/main" xmlns="" id="{5CE445E3-ED5B-448D-9B27-B5113E03B4A3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96;p26">
              <a:extLst>
                <a:ext uri="{FF2B5EF4-FFF2-40B4-BE49-F238E27FC236}">
                  <a16:creationId xmlns:a16="http://schemas.microsoft.com/office/drawing/2014/main" xmlns="" id="{28D89AF3-A9C2-4AAC-ADE2-5119101FF1AC}"/>
                </a:ext>
              </a:extLst>
            </p:cNvPr>
            <p:cNvGrpSpPr/>
            <p:nvPr/>
          </p:nvGrpSpPr>
          <p:grpSpPr>
            <a:xfrm rot="3872024">
              <a:off x="4563089" y="-3601863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542" name="Google Shape;197;p26">
                <a:extLst>
                  <a:ext uri="{FF2B5EF4-FFF2-40B4-BE49-F238E27FC236}">
                    <a16:creationId xmlns:a16="http://schemas.microsoft.com/office/drawing/2014/main" xmlns="" id="{38767257-EFA7-4D93-8F67-12B86ED23F92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198;p26">
                <a:extLst>
                  <a:ext uri="{FF2B5EF4-FFF2-40B4-BE49-F238E27FC236}">
                    <a16:creationId xmlns:a16="http://schemas.microsoft.com/office/drawing/2014/main" xmlns="" id="{3563E01A-3F50-4F0D-B6A0-73547E0536B2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200;p26">
              <a:extLst>
                <a:ext uri="{FF2B5EF4-FFF2-40B4-BE49-F238E27FC236}">
                  <a16:creationId xmlns:a16="http://schemas.microsoft.com/office/drawing/2014/main" xmlns="" id="{B49431C2-98C2-4F14-8A2B-E43678B5A2F4}"/>
                </a:ext>
              </a:extLst>
            </p:cNvPr>
            <p:cNvGrpSpPr/>
            <p:nvPr/>
          </p:nvGrpSpPr>
          <p:grpSpPr>
            <a:xfrm rot="3872024">
              <a:off x="96316" y="-5084312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528" name="Google Shape;201;p26">
                <a:extLst>
                  <a:ext uri="{FF2B5EF4-FFF2-40B4-BE49-F238E27FC236}">
                    <a16:creationId xmlns:a16="http://schemas.microsoft.com/office/drawing/2014/main" xmlns="" id="{96F7D59A-2092-47F5-903E-BC38970800B7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202;p26">
                <a:extLst>
                  <a:ext uri="{FF2B5EF4-FFF2-40B4-BE49-F238E27FC236}">
                    <a16:creationId xmlns:a16="http://schemas.microsoft.com/office/drawing/2014/main" xmlns="" id="{883C3801-3973-42C4-8E67-ACFD7A91039C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203;p26">
                <a:extLst>
                  <a:ext uri="{FF2B5EF4-FFF2-40B4-BE49-F238E27FC236}">
                    <a16:creationId xmlns:a16="http://schemas.microsoft.com/office/drawing/2014/main" xmlns="" id="{DD44A76D-B40F-4DD5-B854-9FC74131DA31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204;p26">
                <a:extLst>
                  <a:ext uri="{FF2B5EF4-FFF2-40B4-BE49-F238E27FC236}">
                    <a16:creationId xmlns:a16="http://schemas.microsoft.com/office/drawing/2014/main" xmlns="" id="{887B6DE4-F7B1-4344-A5EB-FB595DB93588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205;p26">
                <a:extLst>
                  <a:ext uri="{FF2B5EF4-FFF2-40B4-BE49-F238E27FC236}">
                    <a16:creationId xmlns:a16="http://schemas.microsoft.com/office/drawing/2014/main" xmlns="" id="{50B1AC5A-1C23-41F2-AB0F-B2FBDBE7F01F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206;p26">
                <a:extLst>
                  <a:ext uri="{FF2B5EF4-FFF2-40B4-BE49-F238E27FC236}">
                    <a16:creationId xmlns:a16="http://schemas.microsoft.com/office/drawing/2014/main" xmlns="" id="{E6C5F53C-1AB1-4BC3-9FC2-088F91EFDD41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207;p26">
                <a:extLst>
                  <a:ext uri="{FF2B5EF4-FFF2-40B4-BE49-F238E27FC236}">
                    <a16:creationId xmlns:a16="http://schemas.microsoft.com/office/drawing/2014/main" xmlns="" id="{0C1E4AEA-843D-4CB6-8BF5-23E8B475BE01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208;p26">
                <a:extLst>
                  <a:ext uri="{FF2B5EF4-FFF2-40B4-BE49-F238E27FC236}">
                    <a16:creationId xmlns:a16="http://schemas.microsoft.com/office/drawing/2014/main" xmlns="" id="{33E7C73D-77B1-4672-B5FB-9CB78068AAE4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209;p26">
                <a:extLst>
                  <a:ext uri="{FF2B5EF4-FFF2-40B4-BE49-F238E27FC236}">
                    <a16:creationId xmlns:a16="http://schemas.microsoft.com/office/drawing/2014/main" xmlns="" id="{45710849-6D1D-4B6F-8480-F729150BFE5F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210;p26">
                <a:extLst>
                  <a:ext uri="{FF2B5EF4-FFF2-40B4-BE49-F238E27FC236}">
                    <a16:creationId xmlns:a16="http://schemas.microsoft.com/office/drawing/2014/main" xmlns="" id="{B3647BB5-F6C2-4CF9-8A77-157F50DE2F60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211;p26">
                <a:extLst>
                  <a:ext uri="{FF2B5EF4-FFF2-40B4-BE49-F238E27FC236}">
                    <a16:creationId xmlns:a16="http://schemas.microsoft.com/office/drawing/2014/main" xmlns="" id="{958C9605-841C-4A86-9C25-FCC1B52935F0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212;p26">
                <a:extLst>
                  <a:ext uri="{FF2B5EF4-FFF2-40B4-BE49-F238E27FC236}">
                    <a16:creationId xmlns:a16="http://schemas.microsoft.com/office/drawing/2014/main" xmlns="" id="{6DF7AB89-BE69-4C3B-BE8B-51DD808C836D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213;p26">
                <a:extLst>
                  <a:ext uri="{FF2B5EF4-FFF2-40B4-BE49-F238E27FC236}">
                    <a16:creationId xmlns:a16="http://schemas.microsoft.com/office/drawing/2014/main" xmlns="" id="{63BEBA56-DF07-4C97-B230-CD25F8E7C680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214;p26">
                <a:extLst>
                  <a:ext uri="{FF2B5EF4-FFF2-40B4-BE49-F238E27FC236}">
                    <a16:creationId xmlns:a16="http://schemas.microsoft.com/office/drawing/2014/main" xmlns="" id="{1A7C9B69-B499-4FEC-A1A0-0F298C3D015B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223;p26">
              <a:extLst>
                <a:ext uri="{FF2B5EF4-FFF2-40B4-BE49-F238E27FC236}">
                  <a16:creationId xmlns:a16="http://schemas.microsoft.com/office/drawing/2014/main" xmlns="" id="{25BD18A2-0D61-4A73-8CCB-EE0AEC68B013}"/>
                </a:ext>
              </a:extLst>
            </p:cNvPr>
            <p:cNvGrpSpPr/>
            <p:nvPr/>
          </p:nvGrpSpPr>
          <p:grpSpPr>
            <a:xfrm rot="3872024">
              <a:off x="2465225" y="-4212784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526" name="Google Shape;224;p26">
                <a:extLst>
                  <a:ext uri="{FF2B5EF4-FFF2-40B4-BE49-F238E27FC236}">
                    <a16:creationId xmlns:a16="http://schemas.microsoft.com/office/drawing/2014/main" xmlns="" id="{C5F009CF-A982-4D29-97E6-35E19024875F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225;p26">
                <a:extLst>
                  <a:ext uri="{FF2B5EF4-FFF2-40B4-BE49-F238E27FC236}">
                    <a16:creationId xmlns:a16="http://schemas.microsoft.com/office/drawing/2014/main" xmlns="" id="{AD9B4486-910C-46C2-852F-EC5BBE3971C6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330;p23">
              <a:extLst>
                <a:ext uri="{FF2B5EF4-FFF2-40B4-BE49-F238E27FC236}">
                  <a16:creationId xmlns:a16="http://schemas.microsoft.com/office/drawing/2014/main" xmlns="" id="{827CBE6D-3A3F-4C3A-A3FD-58C60F589DF7}"/>
                </a:ext>
              </a:extLst>
            </p:cNvPr>
            <p:cNvGrpSpPr/>
            <p:nvPr/>
          </p:nvGrpSpPr>
          <p:grpSpPr>
            <a:xfrm>
              <a:off x="5252887" y="-3709289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524" name="Google Shape;331;p23">
                <a:extLst>
                  <a:ext uri="{FF2B5EF4-FFF2-40B4-BE49-F238E27FC236}">
                    <a16:creationId xmlns:a16="http://schemas.microsoft.com/office/drawing/2014/main" xmlns="" id="{EBBE26B6-E715-4DB9-8FEA-E66FDD036344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332;p23">
                <a:extLst>
                  <a:ext uri="{FF2B5EF4-FFF2-40B4-BE49-F238E27FC236}">
                    <a16:creationId xmlns:a16="http://schemas.microsoft.com/office/drawing/2014/main" xmlns="" id="{7400F188-16CC-4C59-B807-2FD88170C89D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348;p23">
              <a:extLst>
                <a:ext uri="{FF2B5EF4-FFF2-40B4-BE49-F238E27FC236}">
                  <a16:creationId xmlns:a16="http://schemas.microsoft.com/office/drawing/2014/main" xmlns="" id="{1E46A666-B00B-4CD8-8015-E47AB8284FCB}"/>
                </a:ext>
              </a:extLst>
            </p:cNvPr>
            <p:cNvGrpSpPr/>
            <p:nvPr/>
          </p:nvGrpSpPr>
          <p:grpSpPr>
            <a:xfrm>
              <a:off x="9574017" y="-4551900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517" name="Google Shape;349;p23">
                <a:extLst>
                  <a:ext uri="{FF2B5EF4-FFF2-40B4-BE49-F238E27FC236}">
                    <a16:creationId xmlns:a16="http://schemas.microsoft.com/office/drawing/2014/main" xmlns="" id="{51F0043C-B7DE-41B3-85C1-E1587DD98917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350;p23">
                <a:extLst>
                  <a:ext uri="{FF2B5EF4-FFF2-40B4-BE49-F238E27FC236}">
                    <a16:creationId xmlns:a16="http://schemas.microsoft.com/office/drawing/2014/main" xmlns="" id="{F172B3CB-E91B-4B11-AC96-534C21F8178A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351;p23">
                <a:extLst>
                  <a:ext uri="{FF2B5EF4-FFF2-40B4-BE49-F238E27FC236}">
                    <a16:creationId xmlns:a16="http://schemas.microsoft.com/office/drawing/2014/main" xmlns="" id="{DEF8D2DD-D7E6-45C5-903F-FE416132A4A7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352;p23">
                <a:extLst>
                  <a:ext uri="{FF2B5EF4-FFF2-40B4-BE49-F238E27FC236}">
                    <a16:creationId xmlns:a16="http://schemas.microsoft.com/office/drawing/2014/main" xmlns="" id="{99EC4C57-A784-4E5E-8FBC-A33E466C65CC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353;p23">
                <a:extLst>
                  <a:ext uri="{FF2B5EF4-FFF2-40B4-BE49-F238E27FC236}">
                    <a16:creationId xmlns:a16="http://schemas.microsoft.com/office/drawing/2014/main" xmlns="" id="{5ACE0615-0DA1-48F4-B3AC-37E6697058D9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354;p23">
                <a:extLst>
                  <a:ext uri="{FF2B5EF4-FFF2-40B4-BE49-F238E27FC236}">
                    <a16:creationId xmlns:a16="http://schemas.microsoft.com/office/drawing/2014/main" xmlns="" id="{82E39CFF-0937-438C-9959-5D140C25D0E3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355;p23">
                <a:extLst>
                  <a:ext uri="{FF2B5EF4-FFF2-40B4-BE49-F238E27FC236}">
                    <a16:creationId xmlns:a16="http://schemas.microsoft.com/office/drawing/2014/main" xmlns="" id="{A199C59C-E368-44DB-AF9E-772713FA873F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384;p23">
              <a:extLst>
                <a:ext uri="{FF2B5EF4-FFF2-40B4-BE49-F238E27FC236}">
                  <a16:creationId xmlns:a16="http://schemas.microsoft.com/office/drawing/2014/main" xmlns="" id="{3CEFA338-3EA8-4F99-8D55-5B20B9AB2E00}"/>
                </a:ext>
              </a:extLst>
            </p:cNvPr>
            <p:cNvGrpSpPr/>
            <p:nvPr/>
          </p:nvGrpSpPr>
          <p:grpSpPr>
            <a:xfrm>
              <a:off x="6234585" y="-303784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513" name="Google Shape;385;p23">
                <a:extLst>
                  <a:ext uri="{FF2B5EF4-FFF2-40B4-BE49-F238E27FC236}">
                    <a16:creationId xmlns:a16="http://schemas.microsoft.com/office/drawing/2014/main" xmlns="" id="{DF76BE04-C86D-46D6-89C4-9273212F535A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14" name="Google Shape;386;p23">
                <a:extLst>
                  <a:ext uri="{FF2B5EF4-FFF2-40B4-BE49-F238E27FC236}">
                    <a16:creationId xmlns:a16="http://schemas.microsoft.com/office/drawing/2014/main" xmlns="" id="{EFC4A3E0-A5AC-4E5A-A7C6-24DD6C87DA6A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515" name="Google Shape;387;p23">
                  <a:extLst>
                    <a:ext uri="{FF2B5EF4-FFF2-40B4-BE49-F238E27FC236}">
                      <a16:creationId xmlns:a16="http://schemas.microsoft.com/office/drawing/2014/main" xmlns="" id="{31A1B0B2-78A4-423D-89F1-AC15D62E650E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6" name="Google Shape;388;p23">
                  <a:extLst>
                    <a:ext uri="{FF2B5EF4-FFF2-40B4-BE49-F238E27FC236}">
                      <a16:creationId xmlns:a16="http://schemas.microsoft.com/office/drawing/2014/main" xmlns="" id="{744AADC9-72C9-4C53-91D7-1AFBB590BE10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" name="Google Shape;389;p23">
              <a:extLst>
                <a:ext uri="{FF2B5EF4-FFF2-40B4-BE49-F238E27FC236}">
                  <a16:creationId xmlns:a16="http://schemas.microsoft.com/office/drawing/2014/main" xmlns="" id="{41C2FF87-2657-4120-822F-AC34F5347AE7}"/>
                </a:ext>
              </a:extLst>
            </p:cNvPr>
            <p:cNvGrpSpPr/>
            <p:nvPr/>
          </p:nvGrpSpPr>
          <p:grpSpPr>
            <a:xfrm>
              <a:off x="5462834" y="-3042017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507" name="Google Shape;390;p23">
                <a:extLst>
                  <a:ext uri="{FF2B5EF4-FFF2-40B4-BE49-F238E27FC236}">
                    <a16:creationId xmlns:a16="http://schemas.microsoft.com/office/drawing/2014/main" xmlns="" id="{EDB634EA-0482-4D12-BAED-D218D5178681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511" name="Google Shape;391;p23">
                  <a:extLst>
                    <a:ext uri="{FF2B5EF4-FFF2-40B4-BE49-F238E27FC236}">
                      <a16:creationId xmlns:a16="http://schemas.microsoft.com/office/drawing/2014/main" xmlns="" id="{4EEC0C66-1BEA-4D72-8148-22F625A45993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2" name="Google Shape;392;p23">
                  <a:extLst>
                    <a:ext uri="{FF2B5EF4-FFF2-40B4-BE49-F238E27FC236}">
                      <a16:creationId xmlns:a16="http://schemas.microsoft.com/office/drawing/2014/main" xmlns="" id="{A60D0240-F9EE-4C9D-BC28-64B2E2256D47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8" name="Google Shape;393;p23">
                <a:extLst>
                  <a:ext uri="{FF2B5EF4-FFF2-40B4-BE49-F238E27FC236}">
                    <a16:creationId xmlns:a16="http://schemas.microsoft.com/office/drawing/2014/main" xmlns="" id="{2433BDC8-D9AC-4901-A22F-5D373E4F5165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509" name="Google Shape;394;p23">
                  <a:extLst>
                    <a:ext uri="{FF2B5EF4-FFF2-40B4-BE49-F238E27FC236}">
                      <a16:creationId xmlns:a16="http://schemas.microsoft.com/office/drawing/2014/main" xmlns="" id="{020106B3-1272-4EAA-90B8-58C719A99032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0" name="Google Shape;395;p23">
                  <a:extLst>
                    <a:ext uri="{FF2B5EF4-FFF2-40B4-BE49-F238E27FC236}">
                      <a16:creationId xmlns:a16="http://schemas.microsoft.com/office/drawing/2014/main" xmlns="" id="{D6DBC04B-BD26-478E-960F-A1DD9CC4BFCE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" name="Google Shape;396;p23">
              <a:extLst>
                <a:ext uri="{FF2B5EF4-FFF2-40B4-BE49-F238E27FC236}">
                  <a16:creationId xmlns:a16="http://schemas.microsoft.com/office/drawing/2014/main" xmlns="" id="{1C9ACD8C-4B0A-4443-BDE8-40C8A9D18D4A}"/>
                </a:ext>
              </a:extLst>
            </p:cNvPr>
            <p:cNvGrpSpPr/>
            <p:nvPr/>
          </p:nvGrpSpPr>
          <p:grpSpPr>
            <a:xfrm>
              <a:off x="3383903" y="-2992796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503" name="Google Shape;397;p23">
                <a:extLst>
                  <a:ext uri="{FF2B5EF4-FFF2-40B4-BE49-F238E27FC236}">
                    <a16:creationId xmlns:a16="http://schemas.microsoft.com/office/drawing/2014/main" xmlns="" id="{EAEBAA5C-0475-400C-93B6-85E9D3EE7A36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04" name="Google Shape;398;p23">
                <a:extLst>
                  <a:ext uri="{FF2B5EF4-FFF2-40B4-BE49-F238E27FC236}">
                    <a16:creationId xmlns:a16="http://schemas.microsoft.com/office/drawing/2014/main" xmlns="" id="{015F47E0-44FD-4538-9E44-A8F9F0BFE5B7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505" name="Google Shape;399;p23">
                  <a:extLst>
                    <a:ext uri="{FF2B5EF4-FFF2-40B4-BE49-F238E27FC236}">
                      <a16:creationId xmlns:a16="http://schemas.microsoft.com/office/drawing/2014/main" xmlns="" id="{8614D703-86DC-45F0-9B39-F04D0301F17C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" name="Google Shape;400;p23">
                  <a:extLst>
                    <a:ext uri="{FF2B5EF4-FFF2-40B4-BE49-F238E27FC236}">
                      <a16:creationId xmlns:a16="http://schemas.microsoft.com/office/drawing/2014/main" xmlns="" id="{55010CA3-1295-4430-9701-86D77D1EA48F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0" name="Google Shape;401;p23">
              <a:extLst>
                <a:ext uri="{FF2B5EF4-FFF2-40B4-BE49-F238E27FC236}">
                  <a16:creationId xmlns:a16="http://schemas.microsoft.com/office/drawing/2014/main" xmlns="" id="{03381CE3-DB5D-4E4F-8CF7-0430155D9710}"/>
                </a:ext>
              </a:extLst>
            </p:cNvPr>
            <p:cNvGrpSpPr/>
            <p:nvPr/>
          </p:nvGrpSpPr>
          <p:grpSpPr>
            <a:xfrm>
              <a:off x="10137573" y="-4893626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497" name="Google Shape;402;p23">
                <a:extLst>
                  <a:ext uri="{FF2B5EF4-FFF2-40B4-BE49-F238E27FC236}">
                    <a16:creationId xmlns:a16="http://schemas.microsoft.com/office/drawing/2014/main" xmlns="" id="{E4F4AABA-D65F-4953-A99E-06E310EFD97B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501" name="Google Shape;403;p23">
                  <a:extLst>
                    <a:ext uri="{FF2B5EF4-FFF2-40B4-BE49-F238E27FC236}">
                      <a16:creationId xmlns:a16="http://schemas.microsoft.com/office/drawing/2014/main" xmlns="" id="{CEE6F01B-F255-4626-AA7B-29B67FBAB35D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" name="Google Shape;404;p23">
                  <a:extLst>
                    <a:ext uri="{FF2B5EF4-FFF2-40B4-BE49-F238E27FC236}">
                      <a16:creationId xmlns:a16="http://schemas.microsoft.com/office/drawing/2014/main" xmlns="" id="{1C513337-EC2F-4441-B3E1-4F4A5FA3FE44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98" name="Google Shape;405;p23">
                <a:extLst>
                  <a:ext uri="{FF2B5EF4-FFF2-40B4-BE49-F238E27FC236}">
                    <a16:creationId xmlns:a16="http://schemas.microsoft.com/office/drawing/2014/main" xmlns="" id="{69D1324C-17C3-4864-BEA0-92223ECB9CAF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499" name="Google Shape;406;p23">
                  <a:extLst>
                    <a:ext uri="{FF2B5EF4-FFF2-40B4-BE49-F238E27FC236}">
                      <a16:creationId xmlns:a16="http://schemas.microsoft.com/office/drawing/2014/main" xmlns="" id="{57322FF5-644D-40B1-99F9-ABC595383782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" name="Google Shape;407;p23">
                  <a:extLst>
                    <a:ext uri="{FF2B5EF4-FFF2-40B4-BE49-F238E27FC236}">
                      <a16:creationId xmlns:a16="http://schemas.microsoft.com/office/drawing/2014/main" xmlns="" id="{2C0D8964-866D-4170-ACE1-3285A7BD0299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1" name="Google Shape;408;p23">
              <a:extLst>
                <a:ext uri="{FF2B5EF4-FFF2-40B4-BE49-F238E27FC236}">
                  <a16:creationId xmlns:a16="http://schemas.microsoft.com/office/drawing/2014/main" xmlns="" id="{BE715E47-0023-4B9C-B318-568B84989E39}"/>
                </a:ext>
              </a:extLst>
            </p:cNvPr>
            <p:cNvGrpSpPr/>
            <p:nvPr/>
          </p:nvGrpSpPr>
          <p:grpSpPr>
            <a:xfrm>
              <a:off x="2631308" y="-3026695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493" name="Google Shape;409;p23">
                <a:extLst>
                  <a:ext uri="{FF2B5EF4-FFF2-40B4-BE49-F238E27FC236}">
                    <a16:creationId xmlns:a16="http://schemas.microsoft.com/office/drawing/2014/main" xmlns="" id="{E5D769D5-A5B7-4DE4-8531-587669F06F9A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94" name="Google Shape;410;p23">
                <a:extLst>
                  <a:ext uri="{FF2B5EF4-FFF2-40B4-BE49-F238E27FC236}">
                    <a16:creationId xmlns:a16="http://schemas.microsoft.com/office/drawing/2014/main" xmlns="" id="{C9C415CD-76FF-4804-B3C1-62DEFB7C62B3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495" name="Google Shape;411;p23">
                  <a:extLst>
                    <a:ext uri="{FF2B5EF4-FFF2-40B4-BE49-F238E27FC236}">
                      <a16:creationId xmlns:a16="http://schemas.microsoft.com/office/drawing/2014/main" xmlns="" id="{53088096-AE74-4778-8095-96AF2D20708F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" name="Google Shape;412;p23">
                  <a:extLst>
                    <a:ext uri="{FF2B5EF4-FFF2-40B4-BE49-F238E27FC236}">
                      <a16:creationId xmlns:a16="http://schemas.microsoft.com/office/drawing/2014/main" xmlns="" id="{CC9BDBD9-7E62-4272-809C-216970CAD330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2" name="Google Shape;413;p23">
              <a:extLst>
                <a:ext uri="{FF2B5EF4-FFF2-40B4-BE49-F238E27FC236}">
                  <a16:creationId xmlns:a16="http://schemas.microsoft.com/office/drawing/2014/main" xmlns="" id="{36CC68E7-F724-4517-B3F4-63E8A3ED8DA2}"/>
                </a:ext>
              </a:extLst>
            </p:cNvPr>
            <p:cNvGrpSpPr/>
            <p:nvPr/>
          </p:nvGrpSpPr>
          <p:grpSpPr>
            <a:xfrm>
              <a:off x="8506691" y="-4774381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490" name="Google Shape;414;p23">
                <a:extLst>
                  <a:ext uri="{FF2B5EF4-FFF2-40B4-BE49-F238E27FC236}">
                    <a16:creationId xmlns:a16="http://schemas.microsoft.com/office/drawing/2014/main" xmlns="" id="{C46A7ECF-8F26-4AFC-B346-3A5390172483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15;p23">
                <a:extLst>
                  <a:ext uri="{FF2B5EF4-FFF2-40B4-BE49-F238E27FC236}">
                    <a16:creationId xmlns:a16="http://schemas.microsoft.com/office/drawing/2014/main" xmlns="" id="{B47B82B0-2A41-4E08-8C19-028C23BC8F1D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16;p23">
                <a:extLst>
                  <a:ext uri="{FF2B5EF4-FFF2-40B4-BE49-F238E27FC236}">
                    <a16:creationId xmlns:a16="http://schemas.microsoft.com/office/drawing/2014/main" xmlns="" id="{5635F2AD-80BB-426C-BDC6-9D1AC64C17C4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417;p23">
              <a:extLst>
                <a:ext uri="{FF2B5EF4-FFF2-40B4-BE49-F238E27FC236}">
                  <a16:creationId xmlns:a16="http://schemas.microsoft.com/office/drawing/2014/main" xmlns="" id="{F7C19739-1D71-4B03-B646-4C14C5B9015C}"/>
                </a:ext>
              </a:extLst>
            </p:cNvPr>
            <p:cNvGrpSpPr/>
            <p:nvPr/>
          </p:nvGrpSpPr>
          <p:grpSpPr>
            <a:xfrm>
              <a:off x="6833347" y="-4923149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483" name="Google Shape;418;p23">
                <a:extLst>
                  <a:ext uri="{FF2B5EF4-FFF2-40B4-BE49-F238E27FC236}">
                    <a16:creationId xmlns:a16="http://schemas.microsoft.com/office/drawing/2014/main" xmlns="" id="{571BF86B-1134-489E-93F4-6503D94C8466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84" name="Google Shape;419;p23">
                <a:extLst>
                  <a:ext uri="{FF2B5EF4-FFF2-40B4-BE49-F238E27FC236}">
                    <a16:creationId xmlns:a16="http://schemas.microsoft.com/office/drawing/2014/main" xmlns="" id="{924DFFB5-7694-4EB3-BB4A-12454AA5C4D4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488" name="Google Shape;420;p23">
                  <a:extLst>
                    <a:ext uri="{FF2B5EF4-FFF2-40B4-BE49-F238E27FC236}">
                      <a16:creationId xmlns:a16="http://schemas.microsoft.com/office/drawing/2014/main" xmlns="" id="{DC46F9E0-D59B-414A-9FD6-11FE00E341D9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" name="Google Shape;421;p23">
                  <a:extLst>
                    <a:ext uri="{FF2B5EF4-FFF2-40B4-BE49-F238E27FC236}">
                      <a16:creationId xmlns:a16="http://schemas.microsoft.com/office/drawing/2014/main" xmlns="" id="{EAFA3FE2-9960-47E0-979E-14DE9ED330DA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85" name="Google Shape;422;p23">
                <a:extLst>
                  <a:ext uri="{FF2B5EF4-FFF2-40B4-BE49-F238E27FC236}">
                    <a16:creationId xmlns:a16="http://schemas.microsoft.com/office/drawing/2014/main" xmlns="" id="{B9C2061F-E681-4ECD-B1CE-C3AD54B67378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486" name="Google Shape;423;p23">
                  <a:extLst>
                    <a:ext uri="{FF2B5EF4-FFF2-40B4-BE49-F238E27FC236}">
                      <a16:creationId xmlns:a16="http://schemas.microsoft.com/office/drawing/2014/main" xmlns="" id="{44296E38-88D9-4A67-8C95-1AC3761FF253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" name="Google Shape;424;p23">
                  <a:extLst>
                    <a:ext uri="{FF2B5EF4-FFF2-40B4-BE49-F238E27FC236}">
                      <a16:creationId xmlns:a16="http://schemas.microsoft.com/office/drawing/2014/main" xmlns="" id="{8B25460C-E877-4B88-90E5-C39E4CE9303A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4" name="Google Shape;425;p23">
              <a:extLst>
                <a:ext uri="{FF2B5EF4-FFF2-40B4-BE49-F238E27FC236}">
                  <a16:creationId xmlns:a16="http://schemas.microsoft.com/office/drawing/2014/main" xmlns="" id="{177C81AA-69D1-4057-B788-356726990C02}"/>
                </a:ext>
              </a:extLst>
            </p:cNvPr>
            <p:cNvGrpSpPr/>
            <p:nvPr/>
          </p:nvGrpSpPr>
          <p:grpSpPr>
            <a:xfrm>
              <a:off x="5289638" y="-4904935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476" name="Google Shape;426;p23">
                <a:extLst>
                  <a:ext uri="{FF2B5EF4-FFF2-40B4-BE49-F238E27FC236}">
                    <a16:creationId xmlns:a16="http://schemas.microsoft.com/office/drawing/2014/main" xmlns="" id="{79FD6F47-1DC9-4235-8CB9-37328DEDE0E8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480" name="Google Shape;427;p23">
                  <a:extLst>
                    <a:ext uri="{FF2B5EF4-FFF2-40B4-BE49-F238E27FC236}">
                      <a16:creationId xmlns:a16="http://schemas.microsoft.com/office/drawing/2014/main" xmlns="" id="{03E8E5B0-18DC-43F9-936C-978C6EB88056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" name="Google Shape;428;p23">
                  <a:extLst>
                    <a:ext uri="{FF2B5EF4-FFF2-40B4-BE49-F238E27FC236}">
                      <a16:creationId xmlns:a16="http://schemas.microsoft.com/office/drawing/2014/main" xmlns="" id="{576BE01C-15D3-4EE3-8D9C-4AC9E54E07C1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" name="Google Shape;429;p23">
                  <a:extLst>
                    <a:ext uri="{FF2B5EF4-FFF2-40B4-BE49-F238E27FC236}">
                      <a16:creationId xmlns:a16="http://schemas.microsoft.com/office/drawing/2014/main" xmlns="" id="{035AE29A-3565-41A8-839A-0711B199C1B3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77" name="Google Shape;430;p23">
                <a:extLst>
                  <a:ext uri="{FF2B5EF4-FFF2-40B4-BE49-F238E27FC236}">
                    <a16:creationId xmlns:a16="http://schemas.microsoft.com/office/drawing/2014/main" xmlns="" id="{5D935D8E-C511-4D04-AD91-CEF46E0DA6B0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478" name="Google Shape;431;p23">
                  <a:extLst>
                    <a:ext uri="{FF2B5EF4-FFF2-40B4-BE49-F238E27FC236}">
                      <a16:creationId xmlns:a16="http://schemas.microsoft.com/office/drawing/2014/main" xmlns="" id="{C3F3300E-2ABC-4610-A409-8C36117552C4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" name="Google Shape;432;p23">
                  <a:extLst>
                    <a:ext uri="{FF2B5EF4-FFF2-40B4-BE49-F238E27FC236}">
                      <a16:creationId xmlns:a16="http://schemas.microsoft.com/office/drawing/2014/main" xmlns="" id="{235C794E-5E20-432A-9819-E34EDF54F619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5" name="Google Shape;433;p23">
              <a:extLst>
                <a:ext uri="{FF2B5EF4-FFF2-40B4-BE49-F238E27FC236}">
                  <a16:creationId xmlns:a16="http://schemas.microsoft.com/office/drawing/2014/main" xmlns="" id="{773B7130-36CC-4F3E-883A-5171876F45AE}"/>
                </a:ext>
              </a:extLst>
            </p:cNvPr>
            <p:cNvGrpSpPr/>
            <p:nvPr/>
          </p:nvGrpSpPr>
          <p:grpSpPr>
            <a:xfrm>
              <a:off x="7189375" y="-5055195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474" name="Google Shape;434;p23">
                <a:extLst>
                  <a:ext uri="{FF2B5EF4-FFF2-40B4-BE49-F238E27FC236}">
                    <a16:creationId xmlns:a16="http://schemas.microsoft.com/office/drawing/2014/main" xmlns="" id="{9B5F9777-E4EA-43D1-AA6F-6E2CB35DE082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35;p23">
                <a:extLst>
                  <a:ext uri="{FF2B5EF4-FFF2-40B4-BE49-F238E27FC236}">
                    <a16:creationId xmlns:a16="http://schemas.microsoft.com/office/drawing/2014/main" xmlns="" id="{EE03AF4D-DCC6-4FF9-85CE-670D95C90EF0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" name="Google Shape;439;p23">
              <a:extLst>
                <a:ext uri="{FF2B5EF4-FFF2-40B4-BE49-F238E27FC236}">
                  <a16:creationId xmlns:a16="http://schemas.microsoft.com/office/drawing/2014/main" xmlns="" id="{E55FA9B9-70E7-4235-82B9-B11EBA434171}"/>
                </a:ext>
              </a:extLst>
            </p:cNvPr>
            <p:cNvGrpSpPr/>
            <p:nvPr/>
          </p:nvGrpSpPr>
          <p:grpSpPr>
            <a:xfrm>
              <a:off x="4294756" y="-5290882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470" name="Google Shape;440;p23">
                <a:extLst>
                  <a:ext uri="{FF2B5EF4-FFF2-40B4-BE49-F238E27FC236}">
                    <a16:creationId xmlns:a16="http://schemas.microsoft.com/office/drawing/2014/main" xmlns="" id="{DBE9F331-765C-4B87-932E-4E6FA95081A4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41;p23">
                <a:extLst>
                  <a:ext uri="{FF2B5EF4-FFF2-40B4-BE49-F238E27FC236}">
                    <a16:creationId xmlns:a16="http://schemas.microsoft.com/office/drawing/2014/main" xmlns="" id="{7F73756A-9F7A-4B3C-84F4-A9506B70D2B9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42;p23">
                <a:extLst>
                  <a:ext uri="{FF2B5EF4-FFF2-40B4-BE49-F238E27FC236}">
                    <a16:creationId xmlns:a16="http://schemas.microsoft.com/office/drawing/2014/main" xmlns="" id="{F625BF11-5ED7-4270-A7B3-D02D834C9991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43;p23">
                <a:extLst>
                  <a:ext uri="{FF2B5EF4-FFF2-40B4-BE49-F238E27FC236}">
                    <a16:creationId xmlns:a16="http://schemas.microsoft.com/office/drawing/2014/main" xmlns="" id="{F41E3122-40DF-4AAB-AEE6-D63AAF5FC0E4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444;p23">
              <a:extLst>
                <a:ext uri="{FF2B5EF4-FFF2-40B4-BE49-F238E27FC236}">
                  <a16:creationId xmlns:a16="http://schemas.microsoft.com/office/drawing/2014/main" xmlns="" id="{1A347CF8-6A2C-4076-92A1-CC49EBDD4C2C}"/>
                </a:ext>
              </a:extLst>
            </p:cNvPr>
            <p:cNvGrpSpPr/>
            <p:nvPr/>
          </p:nvGrpSpPr>
          <p:grpSpPr>
            <a:xfrm>
              <a:off x="5916836" y="-4588865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467" name="Google Shape;445;p23">
                <a:extLst>
                  <a:ext uri="{FF2B5EF4-FFF2-40B4-BE49-F238E27FC236}">
                    <a16:creationId xmlns:a16="http://schemas.microsoft.com/office/drawing/2014/main" xmlns="" id="{F57E35DF-51B0-4F53-915C-7C766237B54B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46;p23">
                <a:extLst>
                  <a:ext uri="{FF2B5EF4-FFF2-40B4-BE49-F238E27FC236}">
                    <a16:creationId xmlns:a16="http://schemas.microsoft.com/office/drawing/2014/main" xmlns="" id="{94CC26A2-C12D-4B2F-8B1E-7EA989C0BC77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47;p23">
                <a:extLst>
                  <a:ext uri="{FF2B5EF4-FFF2-40B4-BE49-F238E27FC236}">
                    <a16:creationId xmlns:a16="http://schemas.microsoft.com/office/drawing/2014/main" xmlns="" id="{3E785779-7839-4B0E-8A7D-3FBF44F05A56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Google Shape;463;p23">
              <a:extLst>
                <a:ext uri="{FF2B5EF4-FFF2-40B4-BE49-F238E27FC236}">
                  <a16:creationId xmlns:a16="http://schemas.microsoft.com/office/drawing/2014/main" xmlns="" id="{66BF274A-4975-423B-82A7-BA332B1EF38A}"/>
                </a:ext>
              </a:extLst>
            </p:cNvPr>
            <p:cNvGrpSpPr/>
            <p:nvPr/>
          </p:nvGrpSpPr>
          <p:grpSpPr>
            <a:xfrm>
              <a:off x="6319866" y="-405675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456" name="Google Shape;464;p23">
                <a:extLst>
                  <a:ext uri="{FF2B5EF4-FFF2-40B4-BE49-F238E27FC236}">
                    <a16:creationId xmlns:a16="http://schemas.microsoft.com/office/drawing/2014/main" xmlns="" id="{A76B28F6-D943-490D-860A-2ABDAB15D0D1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460" name="Google Shape;465;p23">
                  <a:extLst>
                    <a:ext uri="{FF2B5EF4-FFF2-40B4-BE49-F238E27FC236}">
                      <a16:creationId xmlns:a16="http://schemas.microsoft.com/office/drawing/2014/main" xmlns="" id="{63F88C51-3A22-4B62-BD26-068290545C57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1" name="Google Shape;466;p23">
                  <a:extLst>
                    <a:ext uri="{FF2B5EF4-FFF2-40B4-BE49-F238E27FC236}">
                      <a16:creationId xmlns:a16="http://schemas.microsoft.com/office/drawing/2014/main" xmlns="" id="{F1FD215A-C2CC-43E0-A81A-1D6C5997333B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2" name="Google Shape;467;p23">
                  <a:extLst>
                    <a:ext uri="{FF2B5EF4-FFF2-40B4-BE49-F238E27FC236}">
                      <a16:creationId xmlns:a16="http://schemas.microsoft.com/office/drawing/2014/main" xmlns="" id="{F85058FF-4FE7-4D1D-939E-022B7B2EB196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3" name="Google Shape;468;p23">
                  <a:extLst>
                    <a:ext uri="{FF2B5EF4-FFF2-40B4-BE49-F238E27FC236}">
                      <a16:creationId xmlns:a16="http://schemas.microsoft.com/office/drawing/2014/main" xmlns="" id="{F550F44E-B0D4-4303-A093-6AA6F7ECE1A6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4" name="Google Shape;469;p23">
                  <a:extLst>
                    <a:ext uri="{FF2B5EF4-FFF2-40B4-BE49-F238E27FC236}">
                      <a16:creationId xmlns:a16="http://schemas.microsoft.com/office/drawing/2014/main" xmlns="" id="{5AFA73DD-7131-4FBC-96D1-CCB8282F7A10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5" name="Google Shape;470;p23">
                  <a:extLst>
                    <a:ext uri="{FF2B5EF4-FFF2-40B4-BE49-F238E27FC236}">
                      <a16:creationId xmlns:a16="http://schemas.microsoft.com/office/drawing/2014/main" xmlns="" id="{29C56549-7273-4B58-A004-745264E37AA4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6" name="Google Shape;471;p23">
                  <a:extLst>
                    <a:ext uri="{FF2B5EF4-FFF2-40B4-BE49-F238E27FC236}">
                      <a16:creationId xmlns:a16="http://schemas.microsoft.com/office/drawing/2014/main" xmlns="" id="{4A9B43F2-D627-4DF0-B37E-93F2811008EE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7" name="Google Shape;472;p23">
                <a:extLst>
                  <a:ext uri="{FF2B5EF4-FFF2-40B4-BE49-F238E27FC236}">
                    <a16:creationId xmlns:a16="http://schemas.microsoft.com/office/drawing/2014/main" xmlns="" id="{E0BCF398-6695-4676-A1C7-2E98095D7653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458" name="Google Shape;473;p23">
                  <a:extLst>
                    <a:ext uri="{FF2B5EF4-FFF2-40B4-BE49-F238E27FC236}">
                      <a16:creationId xmlns:a16="http://schemas.microsoft.com/office/drawing/2014/main" xmlns="" id="{1CD0516A-95AB-4B3F-BA7A-19B35F5918F4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" name="Google Shape;474;p23">
                  <a:extLst>
                    <a:ext uri="{FF2B5EF4-FFF2-40B4-BE49-F238E27FC236}">
                      <a16:creationId xmlns:a16="http://schemas.microsoft.com/office/drawing/2014/main" xmlns="" id="{21F81268-6331-4918-B0B2-6B81AA5362A7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9" name="Google Shape;475;p23">
              <a:extLst>
                <a:ext uri="{FF2B5EF4-FFF2-40B4-BE49-F238E27FC236}">
                  <a16:creationId xmlns:a16="http://schemas.microsoft.com/office/drawing/2014/main" xmlns="" id="{9DF39CCA-F729-4AFB-9013-681233410F53}"/>
                </a:ext>
              </a:extLst>
            </p:cNvPr>
            <p:cNvGrpSpPr/>
            <p:nvPr/>
          </p:nvGrpSpPr>
          <p:grpSpPr>
            <a:xfrm>
              <a:off x="7388860" y="-3527935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453" name="Google Shape;476;p23">
                <a:extLst>
                  <a:ext uri="{FF2B5EF4-FFF2-40B4-BE49-F238E27FC236}">
                    <a16:creationId xmlns:a16="http://schemas.microsoft.com/office/drawing/2014/main" xmlns="" id="{3FD07751-21A2-48C7-9B17-9984BBEAC255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77;p23">
                <a:extLst>
                  <a:ext uri="{FF2B5EF4-FFF2-40B4-BE49-F238E27FC236}">
                    <a16:creationId xmlns:a16="http://schemas.microsoft.com/office/drawing/2014/main" xmlns="" id="{E8E5D8BE-FA92-407C-AB53-9CEE8D91B84C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78;p23">
                <a:extLst>
                  <a:ext uri="{FF2B5EF4-FFF2-40B4-BE49-F238E27FC236}">
                    <a16:creationId xmlns:a16="http://schemas.microsoft.com/office/drawing/2014/main" xmlns="" id="{6F9B0404-7156-4402-BBCA-514D6146E02F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479;p23">
              <a:extLst>
                <a:ext uri="{FF2B5EF4-FFF2-40B4-BE49-F238E27FC236}">
                  <a16:creationId xmlns:a16="http://schemas.microsoft.com/office/drawing/2014/main" xmlns="" id="{6620B2EF-B6E3-4A92-BD1A-81883B628DC7}"/>
                </a:ext>
              </a:extLst>
            </p:cNvPr>
            <p:cNvGrpSpPr/>
            <p:nvPr/>
          </p:nvGrpSpPr>
          <p:grpSpPr>
            <a:xfrm>
              <a:off x="8305385" y="-3738100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444" name="Google Shape;480;p23">
                <a:extLst>
                  <a:ext uri="{FF2B5EF4-FFF2-40B4-BE49-F238E27FC236}">
                    <a16:creationId xmlns:a16="http://schemas.microsoft.com/office/drawing/2014/main" xmlns="" id="{B9694D5A-5E53-423B-8875-8BBCB7EAB732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447" name="Google Shape;481;p23">
                  <a:extLst>
                    <a:ext uri="{FF2B5EF4-FFF2-40B4-BE49-F238E27FC236}">
                      <a16:creationId xmlns:a16="http://schemas.microsoft.com/office/drawing/2014/main" xmlns="" id="{520DF433-8830-42DB-9313-8F968BACC8DD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482;p23">
                  <a:extLst>
                    <a:ext uri="{FF2B5EF4-FFF2-40B4-BE49-F238E27FC236}">
                      <a16:creationId xmlns:a16="http://schemas.microsoft.com/office/drawing/2014/main" xmlns="" id="{1DAD25FF-AFC9-405D-82EF-EA343FAD8ADA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83;p23">
                  <a:extLst>
                    <a:ext uri="{FF2B5EF4-FFF2-40B4-BE49-F238E27FC236}">
                      <a16:creationId xmlns:a16="http://schemas.microsoft.com/office/drawing/2014/main" xmlns="" id="{49CDB7CE-03BC-459F-8D24-4C19864C33CC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484;p23">
                  <a:extLst>
                    <a:ext uri="{FF2B5EF4-FFF2-40B4-BE49-F238E27FC236}">
                      <a16:creationId xmlns:a16="http://schemas.microsoft.com/office/drawing/2014/main" xmlns="" id="{287B141F-0AE2-472A-A5B1-C86D1FA894E8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485;p23">
                  <a:extLst>
                    <a:ext uri="{FF2B5EF4-FFF2-40B4-BE49-F238E27FC236}">
                      <a16:creationId xmlns:a16="http://schemas.microsoft.com/office/drawing/2014/main" xmlns="" id="{74AA045D-5715-4661-B82E-7643E54D7399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" name="Google Shape;486;p23">
                  <a:extLst>
                    <a:ext uri="{FF2B5EF4-FFF2-40B4-BE49-F238E27FC236}">
                      <a16:creationId xmlns:a16="http://schemas.microsoft.com/office/drawing/2014/main" xmlns="" id="{E8C3AAE8-81E6-405E-91CE-247320AEFEC0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45" name="Google Shape;487;p23">
                <a:extLst>
                  <a:ext uri="{FF2B5EF4-FFF2-40B4-BE49-F238E27FC236}">
                    <a16:creationId xmlns:a16="http://schemas.microsoft.com/office/drawing/2014/main" xmlns="" id="{69D14179-FB73-4B6F-9A5A-6B9C51B3C22D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88;p23">
                <a:extLst>
                  <a:ext uri="{FF2B5EF4-FFF2-40B4-BE49-F238E27FC236}">
                    <a16:creationId xmlns:a16="http://schemas.microsoft.com/office/drawing/2014/main" xmlns="" id="{A3A31DE4-EB79-4A0C-8244-A7F3461B5EC1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489;p23">
              <a:extLst>
                <a:ext uri="{FF2B5EF4-FFF2-40B4-BE49-F238E27FC236}">
                  <a16:creationId xmlns:a16="http://schemas.microsoft.com/office/drawing/2014/main" xmlns="" id="{6F949D31-13B2-4A33-9E3F-2F8726A1D1FB}"/>
                </a:ext>
              </a:extLst>
            </p:cNvPr>
            <p:cNvGrpSpPr/>
            <p:nvPr/>
          </p:nvGrpSpPr>
          <p:grpSpPr>
            <a:xfrm>
              <a:off x="9643134" y="-3746350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442" name="Google Shape;490;p23">
                <a:extLst>
                  <a:ext uri="{FF2B5EF4-FFF2-40B4-BE49-F238E27FC236}">
                    <a16:creationId xmlns:a16="http://schemas.microsoft.com/office/drawing/2014/main" xmlns="" id="{A6697F1F-5FDB-4226-AEBF-A1D0774DF81B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91;p23">
                <a:extLst>
                  <a:ext uri="{FF2B5EF4-FFF2-40B4-BE49-F238E27FC236}">
                    <a16:creationId xmlns:a16="http://schemas.microsoft.com/office/drawing/2014/main" xmlns="" id="{30352E59-601C-4C69-A2EA-176A5F02ABEF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581;p23">
              <a:extLst>
                <a:ext uri="{FF2B5EF4-FFF2-40B4-BE49-F238E27FC236}">
                  <a16:creationId xmlns:a16="http://schemas.microsoft.com/office/drawing/2014/main" xmlns="" id="{F57093DF-06F4-4055-971A-0FCCB5FCDB5F}"/>
                </a:ext>
              </a:extLst>
            </p:cNvPr>
            <p:cNvGrpSpPr/>
            <p:nvPr/>
          </p:nvGrpSpPr>
          <p:grpSpPr>
            <a:xfrm>
              <a:off x="7671660" y="-5449271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435" name="Google Shape;582;p23">
                <a:extLst>
                  <a:ext uri="{FF2B5EF4-FFF2-40B4-BE49-F238E27FC236}">
                    <a16:creationId xmlns:a16="http://schemas.microsoft.com/office/drawing/2014/main" xmlns="" id="{59E54750-9D0F-4279-93D3-1E19171EBDFB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439" name="Google Shape;583;p23">
                  <a:extLst>
                    <a:ext uri="{FF2B5EF4-FFF2-40B4-BE49-F238E27FC236}">
                      <a16:creationId xmlns:a16="http://schemas.microsoft.com/office/drawing/2014/main" xmlns="" id="{4447D03F-0F9D-4854-80D5-FA303B22B248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" name="Google Shape;584;p23">
                  <a:extLst>
                    <a:ext uri="{FF2B5EF4-FFF2-40B4-BE49-F238E27FC236}">
                      <a16:creationId xmlns:a16="http://schemas.microsoft.com/office/drawing/2014/main" xmlns="" id="{266D5E73-248D-4A2D-A70D-362FBCFEA0EC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585;p23">
                  <a:extLst>
                    <a:ext uri="{FF2B5EF4-FFF2-40B4-BE49-F238E27FC236}">
                      <a16:creationId xmlns:a16="http://schemas.microsoft.com/office/drawing/2014/main" xmlns="" id="{B3A74FF5-1E29-42F4-BA53-88D1E467E614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36" name="Google Shape;586;p23">
                <a:extLst>
                  <a:ext uri="{FF2B5EF4-FFF2-40B4-BE49-F238E27FC236}">
                    <a16:creationId xmlns:a16="http://schemas.microsoft.com/office/drawing/2014/main" xmlns="" id="{FC2A1E30-6247-451E-91B4-0CF43919DC4F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437" name="Google Shape;587;p23">
                  <a:extLst>
                    <a:ext uri="{FF2B5EF4-FFF2-40B4-BE49-F238E27FC236}">
                      <a16:creationId xmlns:a16="http://schemas.microsoft.com/office/drawing/2014/main" xmlns="" id="{CFFAE9DA-FA08-44F1-9EEE-D853CA082BB3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" name="Google Shape;588;p23">
                  <a:extLst>
                    <a:ext uri="{FF2B5EF4-FFF2-40B4-BE49-F238E27FC236}">
                      <a16:creationId xmlns:a16="http://schemas.microsoft.com/office/drawing/2014/main" xmlns="" id="{47A60307-7E09-48A2-9FCB-0BD0DC56CB69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3" name="Google Shape;496;p23">
              <a:extLst>
                <a:ext uri="{FF2B5EF4-FFF2-40B4-BE49-F238E27FC236}">
                  <a16:creationId xmlns:a16="http://schemas.microsoft.com/office/drawing/2014/main" xmlns="" id="{D5A0E017-746D-4260-B396-870F7D496096}"/>
                </a:ext>
              </a:extLst>
            </p:cNvPr>
            <p:cNvGrpSpPr/>
            <p:nvPr/>
          </p:nvGrpSpPr>
          <p:grpSpPr>
            <a:xfrm>
              <a:off x="2495430" y="-352516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433" name="Google Shape;497;p23">
                <a:extLst>
                  <a:ext uri="{FF2B5EF4-FFF2-40B4-BE49-F238E27FC236}">
                    <a16:creationId xmlns:a16="http://schemas.microsoft.com/office/drawing/2014/main" xmlns="" id="{5FF45D33-96E9-4C18-B519-12632828DACC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98;p23">
                <a:extLst>
                  <a:ext uri="{FF2B5EF4-FFF2-40B4-BE49-F238E27FC236}">
                    <a16:creationId xmlns:a16="http://schemas.microsoft.com/office/drawing/2014/main" xmlns="" id="{8ED0C1AD-3373-4BE4-8E97-C312B0B0AF2D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506;p23">
              <a:extLst>
                <a:ext uri="{FF2B5EF4-FFF2-40B4-BE49-F238E27FC236}">
                  <a16:creationId xmlns:a16="http://schemas.microsoft.com/office/drawing/2014/main" xmlns="" id="{38E62656-272A-4A2F-B64C-DF2FB9468703}"/>
                </a:ext>
              </a:extLst>
            </p:cNvPr>
            <p:cNvGrpSpPr/>
            <p:nvPr/>
          </p:nvGrpSpPr>
          <p:grpSpPr>
            <a:xfrm>
              <a:off x="4549226" y="-3206515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420" name="Google Shape;507;p23">
                <a:extLst>
                  <a:ext uri="{FF2B5EF4-FFF2-40B4-BE49-F238E27FC236}">
                    <a16:creationId xmlns:a16="http://schemas.microsoft.com/office/drawing/2014/main" xmlns="" id="{6D035873-2CAD-4F3C-AE72-5ECC46CDD9AA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424" name="Google Shape;508;p23">
                  <a:extLst>
                    <a:ext uri="{FF2B5EF4-FFF2-40B4-BE49-F238E27FC236}">
                      <a16:creationId xmlns:a16="http://schemas.microsoft.com/office/drawing/2014/main" xmlns="" id="{3E56E5D2-4F1D-40A5-BB9C-C5A46536300D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" name="Google Shape;509;p23">
                  <a:extLst>
                    <a:ext uri="{FF2B5EF4-FFF2-40B4-BE49-F238E27FC236}">
                      <a16:creationId xmlns:a16="http://schemas.microsoft.com/office/drawing/2014/main" xmlns="" id="{F5BD4262-2FB2-4CE0-8A79-323A4868CA54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510;p23">
                  <a:extLst>
                    <a:ext uri="{FF2B5EF4-FFF2-40B4-BE49-F238E27FC236}">
                      <a16:creationId xmlns:a16="http://schemas.microsoft.com/office/drawing/2014/main" xmlns="" id="{08B72A1A-B8F0-4308-80F1-DEDD80D063D7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511;p23">
                  <a:extLst>
                    <a:ext uri="{FF2B5EF4-FFF2-40B4-BE49-F238E27FC236}">
                      <a16:creationId xmlns:a16="http://schemas.microsoft.com/office/drawing/2014/main" xmlns="" id="{274FFC9D-278A-4527-AEDB-D2DD357F08F2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512;p23">
                  <a:extLst>
                    <a:ext uri="{FF2B5EF4-FFF2-40B4-BE49-F238E27FC236}">
                      <a16:creationId xmlns:a16="http://schemas.microsoft.com/office/drawing/2014/main" xmlns="" id="{6491EAA8-389E-4ED3-AE5A-91F57207E16C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513;p23">
                  <a:extLst>
                    <a:ext uri="{FF2B5EF4-FFF2-40B4-BE49-F238E27FC236}">
                      <a16:creationId xmlns:a16="http://schemas.microsoft.com/office/drawing/2014/main" xmlns="" id="{AD16487C-63E7-4FF8-993D-49F6B900C2DB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514;p23">
                  <a:extLst>
                    <a:ext uri="{FF2B5EF4-FFF2-40B4-BE49-F238E27FC236}">
                      <a16:creationId xmlns:a16="http://schemas.microsoft.com/office/drawing/2014/main" xmlns="" id="{883E6989-4A02-44F8-843E-87FA2A1F5188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" name="Google Shape;515;p23">
                  <a:extLst>
                    <a:ext uri="{FF2B5EF4-FFF2-40B4-BE49-F238E27FC236}">
                      <a16:creationId xmlns:a16="http://schemas.microsoft.com/office/drawing/2014/main" xmlns="" id="{6EAB0E91-978D-433F-91AD-74DA5D875263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516;p23">
                  <a:extLst>
                    <a:ext uri="{FF2B5EF4-FFF2-40B4-BE49-F238E27FC236}">
                      <a16:creationId xmlns:a16="http://schemas.microsoft.com/office/drawing/2014/main" xmlns="" id="{C58FFB94-189F-48E6-B844-B6579C45552A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21" name="Google Shape;517;p23">
                <a:extLst>
                  <a:ext uri="{FF2B5EF4-FFF2-40B4-BE49-F238E27FC236}">
                    <a16:creationId xmlns:a16="http://schemas.microsoft.com/office/drawing/2014/main" xmlns="" id="{94A1D6DB-53FF-48B8-A2CE-2FD98C16ADC3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422" name="Google Shape;518;p23">
                  <a:extLst>
                    <a:ext uri="{FF2B5EF4-FFF2-40B4-BE49-F238E27FC236}">
                      <a16:creationId xmlns:a16="http://schemas.microsoft.com/office/drawing/2014/main" xmlns="" id="{3F810FD1-CEE5-4F9E-AC99-C99DD2ABD1EA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" name="Google Shape;519;p23">
                  <a:extLst>
                    <a:ext uri="{FF2B5EF4-FFF2-40B4-BE49-F238E27FC236}">
                      <a16:creationId xmlns:a16="http://schemas.microsoft.com/office/drawing/2014/main" xmlns="" id="{1428BF5A-B5E8-4116-8D5A-D9776A2A2F38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5" name="Google Shape;539;p23">
              <a:extLst>
                <a:ext uri="{FF2B5EF4-FFF2-40B4-BE49-F238E27FC236}">
                  <a16:creationId xmlns:a16="http://schemas.microsoft.com/office/drawing/2014/main" xmlns="" id="{88B6EDDA-8329-4B42-9C21-6476E48E03C2}"/>
                </a:ext>
              </a:extLst>
            </p:cNvPr>
            <p:cNvGrpSpPr/>
            <p:nvPr/>
          </p:nvGrpSpPr>
          <p:grpSpPr>
            <a:xfrm>
              <a:off x="6931378" y="-2832790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417" name="Google Shape;540;p23">
                <a:extLst>
                  <a:ext uri="{FF2B5EF4-FFF2-40B4-BE49-F238E27FC236}">
                    <a16:creationId xmlns:a16="http://schemas.microsoft.com/office/drawing/2014/main" xmlns="" id="{84EA1145-AB2A-4292-83DC-CEC5CD8FF4F3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541;p23">
                <a:extLst>
                  <a:ext uri="{FF2B5EF4-FFF2-40B4-BE49-F238E27FC236}">
                    <a16:creationId xmlns:a16="http://schemas.microsoft.com/office/drawing/2014/main" xmlns="" id="{7E15A637-9340-4755-BAB8-5D2268076DCD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542;p23">
                <a:extLst>
                  <a:ext uri="{FF2B5EF4-FFF2-40B4-BE49-F238E27FC236}">
                    <a16:creationId xmlns:a16="http://schemas.microsoft.com/office/drawing/2014/main" xmlns="" id="{14675479-8A34-4E54-8250-35EA65346081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551;p23">
              <a:extLst>
                <a:ext uri="{FF2B5EF4-FFF2-40B4-BE49-F238E27FC236}">
                  <a16:creationId xmlns:a16="http://schemas.microsoft.com/office/drawing/2014/main" xmlns="" id="{06815187-9FB4-43B6-BF93-0C763BECD1AE}"/>
                </a:ext>
              </a:extLst>
            </p:cNvPr>
            <p:cNvGrpSpPr/>
            <p:nvPr/>
          </p:nvGrpSpPr>
          <p:grpSpPr>
            <a:xfrm>
              <a:off x="8244423" y="-2719178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412" name="Google Shape;552;p23">
                <a:extLst>
                  <a:ext uri="{FF2B5EF4-FFF2-40B4-BE49-F238E27FC236}">
                    <a16:creationId xmlns:a16="http://schemas.microsoft.com/office/drawing/2014/main" xmlns="" id="{BD86ABA7-BD23-46E6-8523-C0BD62171592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415" name="Google Shape;553;p23">
                  <a:extLst>
                    <a:ext uri="{FF2B5EF4-FFF2-40B4-BE49-F238E27FC236}">
                      <a16:creationId xmlns:a16="http://schemas.microsoft.com/office/drawing/2014/main" xmlns="" id="{53A8E8C8-FB5F-484D-AC61-74A801760142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554;p23">
                  <a:extLst>
                    <a:ext uri="{FF2B5EF4-FFF2-40B4-BE49-F238E27FC236}">
                      <a16:creationId xmlns:a16="http://schemas.microsoft.com/office/drawing/2014/main" xmlns="" id="{8524A883-FF0C-4C9C-8227-036D84E85A5E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13" name="Google Shape;555;p23">
                <a:extLst>
                  <a:ext uri="{FF2B5EF4-FFF2-40B4-BE49-F238E27FC236}">
                    <a16:creationId xmlns:a16="http://schemas.microsoft.com/office/drawing/2014/main" xmlns="" id="{76DE7005-BDF3-4D69-B829-E97A1B2CCF46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556;p23">
                <a:extLst>
                  <a:ext uri="{FF2B5EF4-FFF2-40B4-BE49-F238E27FC236}">
                    <a16:creationId xmlns:a16="http://schemas.microsoft.com/office/drawing/2014/main" xmlns="" id="{03C0B9E2-52BE-4DC5-84EC-885EABD55B2A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oogle Shape;444;p23">
              <a:extLst>
                <a:ext uri="{FF2B5EF4-FFF2-40B4-BE49-F238E27FC236}">
                  <a16:creationId xmlns:a16="http://schemas.microsoft.com/office/drawing/2014/main" xmlns="" id="{9116B474-2D68-45CE-BDEF-2C2F540B167C}"/>
                </a:ext>
              </a:extLst>
            </p:cNvPr>
            <p:cNvGrpSpPr/>
            <p:nvPr/>
          </p:nvGrpSpPr>
          <p:grpSpPr>
            <a:xfrm>
              <a:off x="15416279" y="-5009483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409" name="Google Shape;445;p23">
                <a:extLst>
                  <a:ext uri="{FF2B5EF4-FFF2-40B4-BE49-F238E27FC236}">
                    <a16:creationId xmlns:a16="http://schemas.microsoft.com/office/drawing/2014/main" xmlns="" id="{5AE80BD1-FD54-4650-9FFD-2925AC23E0B6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46;p23">
                <a:extLst>
                  <a:ext uri="{FF2B5EF4-FFF2-40B4-BE49-F238E27FC236}">
                    <a16:creationId xmlns:a16="http://schemas.microsoft.com/office/drawing/2014/main" xmlns="" id="{367C99BB-9D50-4117-8B64-B12C18A093E6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47;p23">
                <a:extLst>
                  <a:ext uri="{FF2B5EF4-FFF2-40B4-BE49-F238E27FC236}">
                    <a16:creationId xmlns:a16="http://schemas.microsoft.com/office/drawing/2014/main" xmlns="" id="{63D4F398-39F6-47CB-91EC-026B48512D3A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oogle Shape;520;p23">
              <a:extLst>
                <a:ext uri="{FF2B5EF4-FFF2-40B4-BE49-F238E27FC236}">
                  <a16:creationId xmlns:a16="http://schemas.microsoft.com/office/drawing/2014/main" xmlns="" id="{8CC06D5C-00F2-4404-A01B-A29520DB15A6}"/>
                </a:ext>
              </a:extLst>
            </p:cNvPr>
            <p:cNvGrpSpPr/>
            <p:nvPr/>
          </p:nvGrpSpPr>
          <p:grpSpPr>
            <a:xfrm rot="15566174">
              <a:off x="12565815" y="-1901225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391" name="Google Shape;521;p23">
                <a:extLst>
                  <a:ext uri="{FF2B5EF4-FFF2-40B4-BE49-F238E27FC236}">
                    <a16:creationId xmlns:a16="http://schemas.microsoft.com/office/drawing/2014/main" xmlns="" id="{F593002E-86B9-4268-B7AA-163D7A107B74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398" name="Google Shape;522;p23">
                  <a:extLst>
                    <a:ext uri="{FF2B5EF4-FFF2-40B4-BE49-F238E27FC236}">
                      <a16:creationId xmlns:a16="http://schemas.microsoft.com/office/drawing/2014/main" xmlns="" id="{B2851086-02DB-4621-B8F5-2C9E68CFFC5F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523;p23">
                  <a:extLst>
                    <a:ext uri="{FF2B5EF4-FFF2-40B4-BE49-F238E27FC236}">
                      <a16:creationId xmlns:a16="http://schemas.microsoft.com/office/drawing/2014/main" xmlns="" id="{9D023B35-FB5D-4874-BA25-D1D62605C139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524;p23">
                  <a:extLst>
                    <a:ext uri="{FF2B5EF4-FFF2-40B4-BE49-F238E27FC236}">
                      <a16:creationId xmlns:a16="http://schemas.microsoft.com/office/drawing/2014/main" xmlns="" id="{00157ACF-327C-4D20-A7C0-F60DCA21146A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525;p23">
                  <a:extLst>
                    <a:ext uri="{FF2B5EF4-FFF2-40B4-BE49-F238E27FC236}">
                      <a16:creationId xmlns:a16="http://schemas.microsoft.com/office/drawing/2014/main" xmlns="" id="{A8B3333C-7AD4-4541-B433-61E006BBF960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526;p23">
                  <a:extLst>
                    <a:ext uri="{FF2B5EF4-FFF2-40B4-BE49-F238E27FC236}">
                      <a16:creationId xmlns:a16="http://schemas.microsoft.com/office/drawing/2014/main" xmlns="" id="{342AF4A8-BB17-4FDA-8EAA-7B7CA49BC29B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527;p23">
                  <a:extLst>
                    <a:ext uri="{FF2B5EF4-FFF2-40B4-BE49-F238E27FC236}">
                      <a16:creationId xmlns:a16="http://schemas.microsoft.com/office/drawing/2014/main" xmlns="" id="{D18F3727-E9C1-4B9A-BCA5-B70E6FAC53FE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528;p23">
                  <a:extLst>
                    <a:ext uri="{FF2B5EF4-FFF2-40B4-BE49-F238E27FC236}">
                      <a16:creationId xmlns:a16="http://schemas.microsoft.com/office/drawing/2014/main" xmlns="" id="{68F653B3-78FC-4602-9248-B67B2D041957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529;p23">
                  <a:extLst>
                    <a:ext uri="{FF2B5EF4-FFF2-40B4-BE49-F238E27FC236}">
                      <a16:creationId xmlns:a16="http://schemas.microsoft.com/office/drawing/2014/main" xmlns="" id="{DB354105-4D5E-47B0-9ED5-B47DF363FCEA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530;p23">
                  <a:extLst>
                    <a:ext uri="{FF2B5EF4-FFF2-40B4-BE49-F238E27FC236}">
                      <a16:creationId xmlns:a16="http://schemas.microsoft.com/office/drawing/2014/main" xmlns="" id="{B0AC32FA-D7A2-45C3-8BFD-5E6DBECF08C6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531;p23">
                  <a:extLst>
                    <a:ext uri="{FF2B5EF4-FFF2-40B4-BE49-F238E27FC236}">
                      <a16:creationId xmlns:a16="http://schemas.microsoft.com/office/drawing/2014/main" xmlns="" id="{23A9C2F9-8B63-4137-9171-EE26CE6D67A0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532;p23">
                  <a:extLst>
                    <a:ext uri="{FF2B5EF4-FFF2-40B4-BE49-F238E27FC236}">
                      <a16:creationId xmlns:a16="http://schemas.microsoft.com/office/drawing/2014/main" xmlns="" id="{2F440A45-650C-43C0-A33B-F709288E46AE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2" name="Google Shape;533;p23">
                <a:extLst>
                  <a:ext uri="{FF2B5EF4-FFF2-40B4-BE49-F238E27FC236}">
                    <a16:creationId xmlns:a16="http://schemas.microsoft.com/office/drawing/2014/main" xmlns="" id="{896F4652-DBA8-4F0A-B864-3C938A717167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396" name="Google Shape;534;p23">
                  <a:extLst>
                    <a:ext uri="{FF2B5EF4-FFF2-40B4-BE49-F238E27FC236}">
                      <a16:creationId xmlns:a16="http://schemas.microsoft.com/office/drawing/2014/main" xmlns="" id="{675B07EE-D505-42CB-A5A8-64C23D1EFF3C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535;p23">
                  <a:extLst>
                    <a:ext uri="{FF2B5EF4-FFF2-40B4-BE49-F238E27FC236}">
                      <a16:creationId xmlns:a16="http://schemas.microsoft.com/office/drawing/2014/main" xmlns="" id="{8F47353D-F44D-4C24-BC12-6E1ACF74C608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3" name="Google Shape;536;p23">
                <a:extLst>
                  <a:ext uri="{FF2B5EF4-FFF2-40B4-BE49-F238E27FC236}">
                    <a16:creationId xmlns:a16="http://schemas.microsoft.com/office/drawing/2014/main" xmlns="" id="{893C4DD2-A295-49C4-94F0-0824391E92F6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394" name="Google Shape;537;p23">
                  <a:extLst>
                    <a:ext uri="{FF2B5EF4-FFF2-40B4-BE49-F238E27FC236}">
                      <a16:creationId xmlns:a16="http://schemas.microsoft.com/office/drawing/2014/main" xmlns="" id="{9978A211-9F8D-4685-9D79-C07A0DEE6DF2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538;p23">
                  <a:extLst>
                    <a:ext uri="{FF2B5EF4-FFF2-40B4-BE49-F238E27FC236}">
                      <a16:creationId xmlns:a16="http://schemas.microsoft.com/office/drawing/2014/main" xmlns="" id="{BB69E3EF-A5C9-4B77-B238-2EC1AF0B2C3D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9" name="Google Shape;123;p26">
              <a:extLst>
                <a:ext uri="{FF2B5EF4-FFF2-40B4-BE49-F238E27FC236}">
                  <a16:creationId xmlns:a16="http://schemas.microsoft.com/office/drawing/2014/main" xmlns="" id="{FEEB0FA1-E5B4-4229-8BB6-11E338418241}"/>
                </a:ext>
              </a:extLst>
            </p:cNvPr>
            <p:cNvSpPr/>
            <p:nvPr/>
          </p:nvSpPr>
          <p:spPr>
            <a:xfrm>
              <a:off x="13171390" y="-3601883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5;p26">
              <a:extLst>
                <a:ext uri="{FF2B5EF4-FFF2-40B4-BE49-F238E27FC236}">
                  <a16:creationId xmlns:a16="http://schemas.microsoft.com/office/drawing/2014/main" xmlns="" id="{9D212ABA-9F5E-4132-98F2-6296EA9956BF}"/>
                </a:ext>
              </a:extLst>
            </p:cNvPr>
            <p:cNvSpPr/>
            <p:nvPr/>
          </p:nvSpPr>
          <p:spPr>
            <a:xfrm>
              <a:off x="12271700" y="-428687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6;p26">
              <a:extLst>
                <a:ext uri="{FF2B5EF4-FFF2-40B4-BE49-F238E27FC236}">
                  <a16:creationId xmlns:a16="http://schemas.microsoft.com/office/drawing/2014/main" xmlns="" id="{BED041A3-4D1E-477D-8AF7-CEFC66851967}"/>
                </a:ext>
              </a:extLst>
            </p:cNvPr>
            <p:cNvSpPr/>
            <p:nvPr/>
          </p:nvSpPr>
          <p:spPr>
            <a:xfrm rot="3731318">
              <a:off x="11824112" y="-3596052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7;p26">
              <a:extLst>
                <a:ext uri="{FF2B5EF4-FFF2-40B4-BE49-F238E27FC236}">
                  <a16:creationId xmlns:a16="http://schemas.microsoft.com/office/drawing/2014/main" xmlns="" id="{AD4F3B6B-68AE-4522-9F07-49A0EE86FE6F}"/>
                </a:ext>
              </a:extLst>
            </p:cNvPr>
            <p:cNvSpPr/>
            <p:nvPr/>
          </p:nvSpPr>
          <p:spPr>
            <a:xfrm>
              <a:off x="14263556" y="-3196487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9;p26">
              <a:extLst>
                <a:ext uri="{FF2B5EF4-FFF2-40B4-BE49-F238E27FC236}">
                  <a16:creationId xmlns:a16="http://schemas.microsoft.com/office/drawing/2014/main" xmlns="" id="{77A531A4-C576-4C75-8152-3F836A71FF48}"/>
                </a:ext>
              </a:extLst>
            </p:cNvPr>
            <p:cNvSpPr/>
            <p:nvPr/>
          </p:nvSpPr>
          <p:spPr>
            <a:xfrm>
              <a:off x="13575164" y="-3657261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8;p26">
              <a:extLst>
                <a:ext uri="{FF2B5EF4-FFF2-40B4-BE49-F238E27FC236}">
                  <a16:creationId xmlns:a16="http://schemas.microsoft.com/office/drawing/2014/main" xmlns="" id="{DCF41E46-D2B2-46D4-B2B7-34763FC18B51}"/>
                </a:ext>
              </a:extLst>
            </p:cNvPr>
            <p:cNvSpPr/>
            <p:nvPr/>
          </p:nvSpPr>
          <p:spPr>
            <a:xfrm rot="18449828">
              <a:off x="11271234" y="-3411892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4;p26">
              <a:extLst>
                <a:ext uri="{FF2B5EF4-FFF2-40B4-BE49-F238E27FC236}">
                  <a16:creationId xmlns:a16="http://schemas.microsoft.com/office/drawing/2014/main" xmlns="" id="{783E4AEE-BDDD-4CA0-BD8D-2C674EAC8EE2}"/>
                </a:ext>
              </a:extLst>
            </p:cNvPr>
            <p:cNvSpPr/>
            <p:nvPr/>
          </p:nvSpPr>
          <p:spPr>
            <a:xfrm>
              <a:off x="13342455" y="-4941803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5;p26">
              <a:extLst>
                <a:ext uri="{FF2B5EF4-FFF2-40B4-BE49-F238E27FC236}">
                  <a16:creationId xmlns:a16="http://schemas.microsoft.com/office/drawing/2014/main" xmlns="" id="{1F7350D8-0F79-4E46-9CF2-5D0FF8E9081A}"/>
                </a:ext>
              </a:extLst>
            </p:cNvPr>
            <p:cNvSpPr/>
            <p:nvPr/>
          </p:nvSpPr>
          <p:spPr>
            <a:xfrm>
              <a:off x="12741731" y="-2382064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" name="Google Shape;215;p26">
              <a:extLst>
                <a:ext uri="{FF2B5EF4-FFF2-40B4-BE49-F238E27FC236}">
                  <a16:creationId xmlns:a16="http://schemas.microsoft.com/office/drawing/2014/main" xmlns="" id="{01D208C8-F479-4190-8CB0-D6FB3ABA4B48}"/>
                </a:ext>
              </a:extLst>
            </p:cNvPr>
            <p:cNvGrpSpPr/>
            <p:nvPr/>
          </p:nvGrpSpPr>
          <p:grpSpPr>
            <a:xfrm rot="20879146">
              <a:off x="11677900" y="-2782808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384" name="Google Shape;216;p26">
                <a:extLst>
                  <a:ext uri="{FF2B5EF4-FFF2-40B4-BE49-F238E27FC236}">
                    <a16:creationId xmlns:a16="http://schemas.microsoft.com/office/drawing/2014/main" xmlns="" id="{F5E9DEFD-E75B-4F1E-8A7D-F4DF552F2BDE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217;p26">
                <a:extLst>
                  <a:ext uri="{FF2B5EF4-FFF2-40B4-BE49-F238E27FC236}">
                    <a16:creationId xmlns:a16="http://schemas.microsoft.com/office/drawing/2014/main" xmlns="" id="{252D63F8-F307-4408-BF45-D2F4C92B5DFD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86" name="Google Shape;218;p26">
                <a:extLst>
                  <a:ext uri="{FF2B5EF4-FFF2-40B4-BE49-F238E27FC236}">
                    <a16:creationId xmlns:a16="http://schemas.microsoft.com/office/drawing/2014/main" xmlns="" id="{E3A2F745-3A5D-43A1-B888-421EACD951FC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387" name="Google Shape;219;p26">
                  <a:extLst>
                    <a:ext uri="{FF2B5EF4-FFF2-40B4-BE49-F238E27FC236}">
                      <a16:creationId xmlns:a16="http://schemas.microsoft.com/office/drawing/2014/main" xmlns="" id="{9A61099E-774C-4F10-9E68-98105F11A433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220;p26">
                  <a:extLst>
                    <a:ext uri="{FF2B5EF4-FFF2-40B4-BE49-F238E27FC236}">
                      <a16:creationId xmlns:a16="http://schemas.microsoft.com/office/drawing/2014/main" xmlns="" id="{358DDB3A-8AAB-4922-B5FF-D99114C3942B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221;p26">
                  <a:extLst>
                    <a:ext uri="{FF2B5EF4-FFF2-40B4-BE49-F238E27FC236}">
                      <a16:creationId xmlns:a16="http://schemas.microsoft.com/office/drawing/2014/main" xmlns="" id="{0D2806EB-45D2-4C66-9219-E44E1B644116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222;p26">
                  <a:extLst>
                    <a:ext uri="{FF2B5EF4-FFF2-40B4-BE49-F238E27FC236}">
                      <a16:creationId xmlns:a16="http://schemas.microsoft.com/office/drawing/2014/main" xmlns="" id="{A7D9B231-4ACE-40A3-B95A-BA674AFBF085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8" name="Google Shape;227;p26">
              <a:extLst>
                <a:ext uri="{FF2B5EF4-FFF2-40B4-BE49-F238E27FC236}">
                  <a16:creationId xmlns:a16="http://schemas.microsoft.com/office/drawing/2014/main" xmlns="" id="{B21439BF-2EAC-4584-BBD1-C4D8F58164AD}"/>
                </a:ext>
              </a:extLst>
            </p:cNvPr>
            <p:cNvSpPr/>
            <p:nvPr/>
          </p:nvSpPr>
          <p:spPr>
            <a:xfrm>
              <a:off x="11313560" y="-4254526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0;p26">
              <a:extLst>
                <a:ext uri="{FF2B5EF4-FFF2-40B4-BE49-F238E27FC236}">
                  <a16:creationId xmlns:a16="http://schemas.microsoft.com/office/drawing/2014/main" xmlns="" id="{BEF6A851-451A-43C7-B823-0AA1B6249AF9}"/>
                </a:ext>
              </a:extLst>
            </p:cNvPr>
            <p:cNvSpPr/>
            <p:nvPr/>
          </p:nvSpPr>
          <p:spPr>
            <a:xfrm rot="21183606">
              <a:off x="15108379" y="-6687929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492;p23">
              <a:extLst>
                <a:ext uri="{FF2B5EF4-FFF2-40B4-BE49-F238E27FC236}">
                  <a16:creationId xmlns:a16="http://schemas.microsoft.com/office/drawing/2014/main" xmlns="" id="{F32C2875-9A19-4E6C-9C98-F8E0C3C85255}"/>
                </a:ext>
              </a:extLst>
            </p:cNvPr>
            <p:cNvGrpSpPr/>
            <p:nvPr/>
          </p:nvGrpSpPr>
          <p:grpSpPr>
            <a:xfrm>
              <a:off x="10579061" y="-6343525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381" name="Google Shape;493;p23">
                <a:extLst>
                  <a:ext uri="{FF2B5EF4-FFF2-40B4-BE49-F238E27FC236}">
                    <a16:creationId xmlns:a16="http://schemas.microsoft.com/office/drawing/2014/main" xmlns="" id="{2E4FB415-59D3-4FCE-AFA0-9D152E3B8A91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494;p23">
                <a:extLst>
                  <a:ext uri="{FF2B5EF4-FFF2-40B4-BE49-F238E27FC236}">
                    <a16:creationId xmlns:a16="http://schemas.microsoft.com/office/drawing/2014/main" xmlns="" id="{2DB59A80-3AA2-45FA-BC2A-E907FD24AFC6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495;p23">
                <a:extLst>
                  <a:ext uri="{FF2B5EF4-FFF2-40B4-BE49-F238E27FC236}">
                    <a16:creationId xmlns:a16="http://schemas.microsoft.com/office/drawing/2014/main" xmlns="" id="{CC5190F0-4800-43E9-AC8A-2582A13ACCED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" name="Google Shape;417;p23">
              <a:extLst>
                <a:ext uri="{FF2B5EF4-FFF2-40B4-BE49-F238E27FC236}">
                  <a16:creationId xmlns:a16="http://schemas.microsoft.com/office/drawing/2014/main" xmlns="" id="{DE2A82A0-3ECB-4A78-8B9B-C6D124CD1CA8}"/>
                </a:ext>
              </a:extLst>
            </p:cNvPr>
            <p:cNvGrpSpPr/>
            <p:nvPr/>
          </p:nvGrpSpPr>
          <p:grpSpPr>
            <a:xfrm rot="5850352">
              <a:off x="8901542" y="-3882233"/>
              <a:ext cx="2251103" cy="1994002"/>
              <a:chOff x="-182869" y="835238"/>
              <a:chExt cx="1277205" cy="1131334"/>
            </a:xfrm>
            <a:grpFill/>
          </p:grpSpPr>
          <p:sp>
            <p:nvSpPr>
              <p:cNvPr id="374" name="Google Shape;418;p23">
                <a:extLst>
                  <a:ext uri="{FF2B5EF4-FFF2-40B4-BE49-F238E27FC236}">
                    <a16:creationId xmlns:a16="http://schemas.microsoft.com/office/drawing/2014/main" xmlns="" id="{B4274ECD-DF0C-467D-A37D-CD73565DA749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75" name="Google Shape;419;p23">
                <a:extLst>
                  <a:ext uri="{FF2B5EF4-FFF2-40B4-BE49-F238E27FC236}">
                    <a16:creationId xmlns:a16="http://schemas.microsoft.com/office/drawing/2014/main" xmlns="" id="{B53C060A-7ABC-4C7E-86DE-2A906A5AF2DA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379" name="Google Shape;420;p23">
                  <a:extLst>
                    <a:ext uri="{FF2B5EF4-FFF2-40B4-BE49-F238E27FC236}">
                      <a16:creationId xmlns:a16="http://schemas.microsoft.com/office/drawing/2014/main" xmlns="" id="{AE5153DD-D782-4667-A908-BFF4BF8E385E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421;p23">
                  <a:extLst>
                    <a:ext uri="{FF2B5EF4-FFF2-40B4-BE49-F238E27FC236}">
                      <a16:creationId xmlns:a16="http://schemas.microsoft.com/office/drawing/2014/main" xmlns="" id="{C1275D37-4C28-4D2E-94B1-074C13359F85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76" name="Google Shape;422;p23">
                <a:extLst>
                  <a:ext uri="{FF2B5EF4-FFF2-40B4-BE49-F238E27FC236}">
                    <a16:creationId xmlns:a16="http://schemas.microsoft.com/office/drawing/2014/main" xmlns="" id="{02B6BD84-E29E-4082-8A03-BDD696443B83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377" name="Google Shape;423;p23">
                  <a:extLst>
                    <a:ext uri="{FF2B5EF4-FFF2-40B4-BE49-F238E27FC236}">
                      <a16:creationId xmlns:a16="http://schemas.microsoft.com/office/drawing/2014/main" xmlns="" id="{C350337B-7FA1-4A61-AFF3-F00C4FE04568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424;p23">
                  <a:extLst>
                    <a:ext uri="{FF2B5EF4-FFF2-40B4-BE49-F238E27FC236}">
                      <a16:creationId xmlns:a16="http://schemas.microsoft.com/office/drawing/2014/main" xmlns="" id="{785A4246-3021-44E0-965B-458B26E9215C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2" name="Google Shape;341;p23">
              <a:extLst>
                <a:ext uri="{FF2B5EF4-FFF2-40B4-BE49-F238E27FC236}">
                  <a16:creationId xmlns:a16="http://schemas.microsoft.com/office/drawing/2014/main" xmlns="" id="{9ED1DC5F-8E91-4132-959A-C96D34DCDB3F}"/>
                </a:ext>
              </a:extLst>
            </p:cNvPr>
            <p:cNvGrpSpPr/>
            <p:nvPr/>
          </p:nvGrpSpPr>
          <p:grpSpPr>
            <a:xfrm>
              <a:off x="9046063" y="-6061274"/>
              <a:ext cx="1292014" cy="1330037"/>
              <a:chOff x="8084663" y="3138245"/>
              <a:chExt cx="1026629" cy="1056842"/>
            </a:xfrm>
            <a:grpFill/>
          </p:grpSpPr>
          <p:sp>
            <p:nvSpPr>
              <p:cNvPr id="368" name="Google Shape;342;p23">
                <a:extLst>
                  <a:ext uri="{FF2B5EF4-FFF2-40B4-BE49-F238E27FC236}">
                    <a16:creationId xmlns:a16="http://schemas.microsoft.com/office/drawing/2014/main" xmlns="" id="{E6F0CB65-9933-4BD2-85E9-312F7C988C50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43;p23">
                <a:extLst>
                  <a:ext uri="{FF2B5EF4-FFF2-40B4-BE49-F238E27FC236}">
                    <a16:creationId xmlns:a16="http://schemas.microsoft.com/office/drawing/2014/main" xmlns="" id="{E937E186-7543-4C6F-BB2A-7FDCB11398C0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44;p23">
                <a:extLst>
                  <a:ext uri="{FF2B5EF4-FFF2-40B4-BE49-F238E27FC236}">
                    <a16:creationId xmlns:a16="http://schemas.microsoft.com/office/drawing/2014/main" xmlns="" id="{7E3DEA40-64C5-43B0-9588-EC3A12C07ADA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45;p23">
                <a:extLst>
                  <a:ext uri="{FF2B5EF4-FFF2-40B4-BE49-F238E27FC236}">
                    <a16:creationId xmlns:a16="http://schemas.microsoft.com/office/drawing/2014/main" xmlns="" id="{B056C3EC-5B66-49D4-876E-7FC3A85363CB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46;p23">
                <a:extLst>
                  <a:ext uri="{FF2B5EF4-FFF2-40B4-BE49-F238E27FC236}">
                    <a16:creationId xmlns:a16="http://schemas.microsoft.com/office/drawing/2014/main" xmlns="" id="{40071240-B8B6-4A1E-A124-31957B115288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47;p23">
                <a:extLst>
                  <a:ext uri="{FF2B5EF4-FFF2-40B4-BE49-F238E27FC236}">
                    <a16:creationId xmlns:a16="http://schemas.microsoft.com/office/drawing/2014/main" xmlns="" id="{194D63C8-BF67-4816-BC5A-A2670372DD6E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" name="Google Shape;489;p23">
              <a:extLst>
                <a:ext uri="{FF2B5EF4-FFF2-40B4-BE49-F238E27FC236}">
                  <a16:creationId xmlns:a16="http://schemas.microsoft.com/office/drawing/2014/main" xmlns="" id="{BEA13B33-36BB-46B7-AA6C-9BF8E610087B}"/>
                </a:ext>
              </a:extLst>
            </p:cNvPr>
            <p:cNvGrpSpPr/>
            <p:nvPr/>
          </p:nvGrpSpPr>
          <p:grpSpPr>
            <a:xfrm>
              <a:off x="9817912" y="-3929604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366" name="Google Shape;490;p23">
                <a:extLst>
                  <a:ext uri="{FF2B5EF4-FFF2-40B4-BE49-F238E27FC236}">
                    <a16:creationId xmlns:a16="http://schemas.microsoft.com/office/drawing/2014/main" xmlns="" id="{228C69C0-6C24-4A57-9FA1-FCD6B5E8445C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491;p23">
                <a:extLst>
                  <a:ext uri="{FF2B5EF4-FFF2-40B4-BE49-F238E27FC236}">
                    <a16:creationId xmlns:a16="http://schemas.microsoft.com/office/drawing/2014/main" xmlns="" id="{BA6497E9-202A-43BA-BAD0-D70CF52111A8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499;p23">
              <a:extLst>
                <a:ext uri="{FF2B5EF4-FFF2-40B4-BE49-F238E27FC236}">
                  <a16:creationId xmlns:a16="http://schemas.microsoft.com/office/drawing/2014/main" xmlns="" id="{ADCDCA2B-91A9-426B-877B-95AF7A477165}"/>
                </a:ext>
              </a:extLst>
            </p:cNvPr>
            <p:cNvGrpSpPr/>
            <p:nvPr/>
          </p:nvGrpSpPr>
          <p:grpSpPr>
            <a:xfrm>
              <a:off x="11844439" y="-5146072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363" name="Google Shape;500;p23">
                <a:extLst>
                  <a:ext uri="{FF2B5EF4-FFF2-40B4-BE49-F238E27FC236}">
                    <a16:creationId xmlns:a16="http://schemas.microsoft.com/office/drawing/2014/main" xmlns="" id="{7E624428-5ED1-47DA-B76C-32B6DEF9C9AD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501;p23">
                <a:extLst>
                  <a:ext uri="{FF2B5EF4-FFF2-40B4-BE49-F238E27FC236}">
                    <a16:creationId xmlns:a16="http://schemas.microsoft.com/office/drawing/2014/main" xmlns="" id="{1C3726DF-E136-4DCA-B6AD-6374E50D51C1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502;p23">
                <a:extLst>
                  <a:ext uri="{FF2B5EF4-FFF2-40B4-BE49-F238E27FC236}">
                    <a16:creationId xmlns:a16="http://schemas.microsoft.com/office/drawing/2014/main" xmlns="" id="{0C5F5EBA-504F-4540-9871-0262E8896372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" name="Google Shape;503;p23">
              <a:extLst>
                <a:ext uri="{FF2B5EF4-FFF2-40B4-BE49-F238E27FC236}">
                  <a16:creationId xmlns:a16="http://schemas.microsoft.com/office/drawing/2014/main" xmlns="" id="{677214AE-2155-4E64-BAF0-D4CCFB9BC5F8}"/>
                </a:ext>
              </a:extLst>
            </p:cNvPr>
            <p:cNvGrpSpPr/>
            <p:nvPr/>
          </p:nvGrpSpPr>
          <p:grpSpPr>
            <a:xfrm>
              <a:off x="12743939" y="-456051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361" name="Google Shape;504;p23">
                <a:extLst>
                  <a:ext uri="{FF2B5EF4-FFF2-40B4-BE49-F238E27FC236}">
                    <a16:creationId xmlns:a16="http://schemas.microsoft.com/office/drawing/2014/main" xmlns="" id="{E655388B-D87A-4A89-BDD8-0506121E1118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505;p23">
                <a:extLst>
                  <a:ext uri="{FF2B5EF4-FFF2-40B4-BE49-F238E27FC236}">
                    <a16:creationId xmlns:a16="http://schemas.microsoft.com/office/drawing/2014/main" xmlns="" id="{1D9170D1-C9D4-4B2B-9142-DD67CC641CFD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" name="Google Shape;543;p23">
              <a:extLst>
                <a:ext uri="{FF2B5EF4-FFF2-40B4-BE49-F238E27FC236}">
                  <a16:creationId xmlns:a16="http://schemas.microsoft.com/office/drawing/2014/main" xmlns="" id="{8610366C-FA8A-4B8E-A104-D15C54892A4F}"/>
                </a:ext>
              </a:extLst>
            </p:cNvPr>
            <p:cNvGrpSpPr/>
            <p:nvPr/>
          </p:nvGrpSpPr>
          <p:grpSpPr>
            <a:xfrm>
              <a:off x="14383168" y="-4489079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358" name="Google Shape;544;p23">
                <a:extLst>
                  <a:ext uri="{FF2B5EF4-FFF2-40B4-BE49-F238E27FC236}">
                    <a16:creationId xmlns:a16="http://schemas.microsoft.com/office/drawing/2014/main" xmlns="" id="{B4F3BB91-971D-4449-9292-A4E4942A27BD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545;p23">
                <a:extLst>
                  <a:ext uri="{FF2B5EF4-FFF2-40B4-BE49-F238E27FC236}">
                    <a16:creationId xmlns:a16="http://schemas.microsoft.com/office/drawing/2014/main" xmlns="" id="{B49A90F7-76B9-487E-943D-1908CBEEB533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546;p23">
                <a:extLst>
                  <a:ext uri="{FF2B5EF4-FFF2-40B4-BE49-F238E27FC236}">
                    <a16:creationId xmlns:a16="http://schemas.microsoft.com/office/drawing/2014/main" xmlns="" id="{45A044C7-C403-4184-82CF-1D89A3A37594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557;p23">
              <a:extLst>
                <a:ext uri="{FF2B5EF4-FFF2-40B4-BE49-F238E27FC236}">
                  <a16:creationId xmlns:a16="http://schemas.microsoft.com/office/drawing/2014/main" xmlns="" id="{C21D5477-359A-45FE-A026-CB5E4D3D3147}"/>
                </a:ext>
              </a:extLst>
            </p:cNvPr>
            <p:cNvGrpSpPr/>
            <p:nvPr/>
          </p:nvGrpSpPr>
          <p:grpSpPr>
            <a:xfrm rot="1222743">
              <a:off x="11905222" y="-6323956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354" name="Google Shape;558;p23">
                <a:extLst>
                  <a:ext uri="{FF2B5EF4-FFF2-40B4-BE49-F238E27FC236}">
                    <a16:creationId xmlns:a16="http://schemas.microsoft.com/office/drawing/2014/main" xmlns="" id="{5AE7725F-08EB-461E-BBB7-17E2F6AA6729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559;p23">
                <a:extLst>
                  <a:ext uri="{FF2B5EF4-FFF2-40B4-BE49-F238E27FC236}">
                    <a16:creationId xmlns:a16="http://schemas.microsoft.com/office/drawing/2014/main" xmlns="" id="{6D17CF58-BC5C-434E-82CB-933A5248CDD1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560;p23">
                <a:extLst>
                  <a:ext uri="{FF2B5EF4-FFF2-40B4-BE49-F238E27FC236}">
                    <a16:creationId xmlns:a16="http://schemas.microsoft.com/office/drawing/2014/main" xmlns="" id="{92043F67-2010-4670-BDCD-A819F28FD866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561;p23">
                <a:extLst>
                  <a:ext uri="{FF2B5EF4-FFF2-40B4-BE49-F238E27FC236}">
                    <a16:creationId xmlns:a16="http://schemas.microsoft.com/office/drawing/2014/main" xmlns="" id="{98FE6ACA-54E5-44AC-849C-E4A3C46BC02F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492;p23">
              <a:extLst>
                <a:ext uri="{FF2B5EF4-FFF2-40B4-BE49-F238E27FC236}">
                  <a16:creationId xmlns:a16="http://schemas.microsoft.com/office/drawing/2014/main" xmlns="" id="{03160291-7D77-4F36-BFED-EFB2A32203E8}"/>
                </a:ext>
              </a:extLst>
            </p:cNvPr>
            <p:cNvGrpSpPr/>
            <p:nvPr/>
          </p:nvGrpSpPr>
          <p:grpSpPr>
            <a:xfrm rot="15823895">
              <a:off x="8498809" y="-7069912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351" name="Google Shape;493;p23">
                <a:extLst>
                  <a:ext uri="{FF2B5EF4-FFF2-40B4-BE49-F238E27FC236}">
                    <a16:creationId xmlns:a16="http://schemas.microsoft.com/office/drawing/2014/main" xmlns="" id="{3DE59CE3-A69B-4E54-B068-AB6EB415ED95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494;p23">
                <a:extLst>
                  <a:ext uri="{FF2B5EF4-FFF2-40B4-BE49-F238E27FC236}">
                    <a16:creationId xmlns:a16="http://schemas.microsoft.com/office/drawing/2014/main" xmlns="" id="{CA6888BB-751F-440F-A116-89797B8806BD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495;p23">
                <a:extLst>
                  <a:ext uri="{FF2B5EF4-FFF2-40B4-BE49-F238E27FC236}">
                    <a16:creationId xmlns:a16="http://schemas.microsoft.com/office/drawing/2014/main" xmlns="" id="{4362B7E4-4397-4D7C-93FD-E97419090F2A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9" name="Google Shape;124;p26">
              <a:extLst>
                <a:ext uri="{FF2B5EF4-FFF2-40B4-BE49-F238E27FC236}">
                  <a16:creationId xmlns:a16="http://schemas.microsoft.com/office/drawing/2014/main" xmlns="" id="{0F8994A1-C34C-43EB-9AEE-248125DC2AE2}"/>
                </a:ext>
              </a:extLst>
            </p:cNvPr>
            <p:cNvSpPr/>
            <p:nvPr/>
          </p:nvSpPr>
          <p:spPr>
            <a:xfrm rot="14672024">
              <a:off x="12224427" y="-7517397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" name="Google Shape;127;p26">
              <a:extLst>
                <a:ext uri="{FF2B5EF4-FFF2-40B4-BE49-F238E27FC236}">
                  <a16:creationId xmlns:a16="http://schemas.microsoft.com/office/drawing/2014/main" xmlns="" id="{740DB55F-D10E-41F7-9ABE-9747420F36CB}"/>
                </a:ext>
              </a:extLst>
            </p:cNvPr>
            <p:cNvGrpSpPr/>
            <p:nvPr/>
          </p:nvGrpSpPr>
          <p:grpSpPr>
            <a:xfrm rot="14672024">
              <a:off x="12047796" y="-8296378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340" name="Google Shape;128;p26">
                <a:extLst>
                  <a:ext uri="{FF2B5EF4-FFF2-40B4-BE49-F238E27FC236}">
                    <a16:creationId xmlns:a16="http://schemas.microsoft.com/office/drawing/2014/main" xmlns="" id="{D635B741-C9DA-461F-9E60-60394739F8DE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129;p26">
                <a:extLst>
                  <a:ext uri="{FF2B5EF4-FFF2-40B4-BE49-F238E27FC236}">
                    <a16:creationId xmlns:a16="http://schemas.microsoft.com/office/drawing/2014/main" xmlns="" id="{12842330-D12C-4242-9857-28D73D487818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130;p26">
                <a:extLst>
                  <a:ext uri="{FF2B5EF4-FFF2-40B4-BE49-F238E27FC236}">
                    <a16:creationId xmlns:a16="http://schemas.microsoft.com/office/drawing/2014/main" xmlns="" id="{742E3C9C-4BE0-4203-A74B-AB988754482B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131;p26">
                <a:extLst>
                  <a:ext uri="{FF2B5EF4-FFF2-40B4-BE49-F238E27FC236}">
                    <a16:creationId xmlns:a16="http://schemas.microsoft.com/office/drawing/2014/main" xmlns="" id="{A36202B8-1B20-4D01-B529-06D52A0F2DB2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132;p26">
                <a:extLst>
                  <a:ext uri="{FF2B5EF4-FFF2-40B4-BE49-F238E27FC236}">
                    <a16:creationId xmlns:a16="http://schemas.microsoft.com/office/drawing/2014/main" xmlns="" id="{44197671-D1D9-4B70-A9BA-F08DBCB01B63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133;p26">
                <a:extLst>
                  <a:ext uri="{FF2B5EF4-FFF2-40B4-BE49-F238E27FC236}">
                    <a16:creationId xmlns:a16="http://schemas.microsoft.com/office/drawing/2014/main" xmlns="" id="{7CDA56E4-C14B-40C8-A178-3FDC490B038B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134;p26">
                <a:extLst>
                  <a:ext uri="{FF2B5EF4-FFF2-40B4-BE49-F238E27FC236}">
                    <a16:creationId xmlns:a16="http://schemas.microsoft.com/office/drawing/2014/main" xmlns="" id="{0456A659-A1E7-4923-9668-089D7BC847B5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135;p26">
                <a:extLst>
                  <a:ext uri="{FF2B5EF4-FFF2-40B4-BE49-F238E27FC236}">
                    <a16:creationId xmlns:a16="http://schemas.microsoft.com/office/drawing/2014/main" xmlns="" id="{34FB3A16-5094-42DC-9EEC-60C5965E5B4A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136;p26">
                <a:extLst>
                  <a:ext uri="{FF2B5EF4-FFF2-40B4-BE49-F238E27FC236}">
                    <a16:creationId xmlns:a16="http://schemas.microsoft.com/office/drawing/2014/main" xmlns="" id="{D3DD369F-AA6B-48FB-AE67-6B4C7FB97324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137;p26">
                <a:extLst>
                  <a:ext uri="{FF2B5EF4-FFF2-40B4-BE49-F238E27FC236}">
                    <a16:creationId xmlns:a16="http://schemas.microsoft.com/office/drawing/2014/main" xmlns="" id="{2A21CE76-6239-4128-8BA3-9FBEEBC5A20A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138;p26">
                <a:extLst>
                  <a:ext uri="{FF2B5EF4-FFF2-40B4-BE49-F238E27FC236}">
                    <a16:creationId xmlns:a16="http://schemas.microsoft.com/office/drawing/2014/main" xmlns="" id="{3F0A5C75-92C2-414C-9095-63322CFAD06E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1" name="Google Shape;139;p26">
              <a:extLst>
                <a:ext uri="{FF2B5EF4-FFF2-40B4-BE49-F238E27FC236}">
                  <a16:creationId xmlns:a16="http://schemas.microsoft.com/office/drawing/2014/main" xmlns="" id="{0D8BCA1F-5933-40C4-BEB4-123E66915747}"/>
                </a:ext>
              </a:extLst>
            </p:cNvPr>
            <p:cNvGrpSpPr/>
            <p:nvPr/>
          </p:nvGrpSpPr>
          <p:grpSpPr>
            <a:xfrm rot="14672024">
              <a:off x="13566966" y="-9355750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325" name="Google Shape;140;p26">
                <a:extLst>
                  <a:ext uri="{FF2B5EF4-FFF2-40B4-BE49-F238E27FC236}">
                    <a16:creationId xmlns:a16="http://schemas.microsoft.com/office/drawing/2014/main" xmlns="" id="{6142D751-6CCC-4EBB-BB25-7592125AE2CA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141;p26">
                <a:extLst>
                  <a:ext uri="{FF2B5EF4-FFF2-40B4-BE49-F238E27FC236}">
                    <a16:creationId xmlns:a16="http://schemas.microsoft.com/office/drawing/2014/main" xmlns="" id="{CB6A16EF-B5CC-4C4B-BF0B-7F7385D4668E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142;p26">
                <a:extLst>
                  <a:ext uri="{FF2B5EF4-FFF2-40B4-BE49-F238E27FC236}">
                    <a16:creationId xmlns:a16="http://schemas.microsoft.com/office/drawing/2014/main" xmlns="" id="{FEC4ADCD-8332-4488-83B8-A286E8B22B92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143;p26">
                <a:extLst>
                  <a:ext uri="{FF2B5EF4-FFF2-40B4-BE49-F238E27FC236}">
                    <a16:creationId xmlns:a16="http://schemas.microsoft.com/office/drawing/2014/main" xmlns="" id="{9FC87D31-3FCD-4568-A898-36869D70E6B3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144;p26">
                <a:extLst>
                  <a:ext uri="{FF2B5EF4-FFF2-40B4-BE49-F238E27FC236}">
                    <a16:creationId xmlns:a16="http://schemas.microsoft.com/office/drawing/2014/main" xmlns="" id="{8281B06A-2359-426E-B4F1-6C01A1F6C578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145;p26">
                <a:extLst>
                  <a:ext uri="{FF2B5EF4-FFF2-40B4-BE49-F238E27FC236}">
                    <a16:creationId xmlns:a16="http://schemas.microsoft.com/office/drawing/2014/main" xmlns="" id="{9CECB380-397D-4DC7-B6ED-E06C03F9D2D2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146;p26">
                <a:extLst>
                  <a:ext uri="{FF2B5EF4-FFF2-40B4-BE49-F238E27FC236}">
                    <a16:creationId xmlns:a16="http://schemas.microsoft.com/office/drawing/2014/main" xmlns="" id="{720EAF6D-B01B-44DF-844E-4FFBFBA77AE8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147;p26">
                <a:extLst>
                  <a:ext uri="{FF2B5EF4-FFF2-40B4-BE49-F238E27FC236}">
                    <a16:creationId xmlns:a16="http://schemas.microsoft.com/office/drawing/2014/main" xmlns="" id="{B83AF7C6-7642-41C1-A01E-F2FFB69A7AD8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148;p26">
                <a:extLst>
                  <a:ext uri="{FF2B5EF4-FFF2-40B4-BE49-F238E27FC236}">
                    <a16:creationId xmlns:a16="http://schemas.microsoft.com/office/drawing/2014/main" xmlns="" id="{7E2F273A-8FA5-4BF9-ADA8-9D2F1628BF1D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149;p26">
                <a:extLst>
                  <a:ext uri="{FF2B5EF4-FFF2-40B4-BE49-F238E27FC236}">
                    <a16:creationId xmlns:a16="http://schemas.microsoft.com/office/drawing/2014/main" xmlns="" id="{F533388D-A6A6-4D6D-B63A-9A3D4BEEE241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150;p26">
                <a:extLst>
                  <a:ext uri="{FF2B5EF4-FFF2-40B4-BE49-F238E27FC236}">
                    <a16:creationId xmlns:a16="http://schemas.microsoft.com/office/drawing/2014/main" xmlns="" id="{3D146609-0352-484F-9E35-4ED592D1CE03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151;p26">
                <a:extLst>
                  <a:ext uri="{FF2B5EF4-FFF2-40B4-BE49-F238E27FC236}">
                    <a16:creationId xmlns:a16="http://schemas.microsoft.com/office/drawing/2014/main" xmlns="" id="{271854A2-6DE0-431F-A09F-0FE5A67CA646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152;p26">
                <a:extLst>
                  <a:ext uri="{FF2B5EF4-FFF2-40B4-BE49-F238E27FC236}">
                    <a16:creationId xmlns:a16="http://schemas.microsoft.com/office/drawing/2014/main" xmlns="" id="{F7FE8779-E5C9-4FAE-8203-6AFA5ADC525B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153;p26">
                <a:extLst>
                  <a:ext uri="{FF2B5EF4-FFF2-40B4-BE49-F238E27FC236}">
                    <a16:creationId xmlns:a16="http://schemas.microsoft.com/office/drawing/2014/main" xmlns="" id="{B874A3C3-9134-4865-8554-D4E72C156393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154;p26">
                <a:extLst>
                  <a:ext uri="{FF2B5EF4-FFF2-40B4-BE49-F238E27FC236}">
                    <a16:creationId xmlns:a16="http://schemas.microsoft.com/office/drawing/2014/main" xmlns="" id="{6B0693D8-ACC4-4F73-8875-72184B4A1986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" name="Google Shape;158;p26">
              <a:extLst>
                <a:ext uri="{FF2B5EF4-FFF2-40B4-BE49-F238E27FC236}">
                  <a16:creationId xmlns:a16="http://schemas.microsoft.com/office/drawing/2014/main" xmlns="" id="{444F5C47-A1F1-4E13-BA45-C960655788BF}"/>
                </a:ext>
              </a:extLst>
            </p:cNvPr>
            <p:cNvSpPr/>
            <p:nvPr/>
          </p:nvSpPr>
          <p:spPr>
            <a:xfrm rot="14672024">
              <a:off x="12326774" y="-7436379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" name="Google Shape;161;p26">
              <a:extLst>
                <a:ext uri="{FF2B5EF4-FFF2-40B4-BE49-F238E27FC236}">
                  <a16:creationId xmlns:a16="http://schemas.microsoft.com/office/drawing/2014/main" xmlns="" id="{5A5EE329-546D-4E43-95CE-50F3E6FD726B}"/>
                </a:ext>
              </a:extLst>
            </p:cNvPr>
            <p:cNvGrpSpPr/>
            <p:nvPr/>
          </p:nvGrpSpPr>
          <p:grpSpPr>
            <a:xfrm rot="14672024">
              <a:off x="13000624" y="-7370013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319" name="Google Shape;162;p26">
                <a:extLst>
                  <a:ext uri="{FF2B5EF4-FFF2-40B4-BE49-F238E27FC236}">
                    <a16:creationId xmlns:a16="http://schemas.microsoft.com/office/drawing/2014/main" xmlns="" id="{75D7898C-D129-49FD-B1A0-A115B858AFA6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163;p26">
                <a:extLst>
                  <a:ext uri="{FF2B5EF4-FFF2-40B4-BE49-F238E27FC236}">
                    <a16:creationId xmlns:a16="http://schemas.microsoft.com/office/drawing/2014/main" xmlns="" id="{8FF8780C-0C3F-4825-9651-0282EE883674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164;p26">
                <a:extLst>
                  <a:ext uri="{FF2B5EF4-FFF2-40B4-BE49-F238E27FC236}">
                    <a16:creationId xmlns:a16="http://schemas.microsoft.com/office/drawing/2014/main" xmlns="" id="{3C2BEB33-5028-4696-AD7E-054BAF1AA1BA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165;p26">
                <a:extLst>
                  <a:ext uri="{FF2B5EF4-FFF2-40B4-BE49-F238E27FC236}">
                    <a16:creationId xmlns:a16="http://schemas.microsoft.com/office/drawing/2014/main" xmlns="" id="{643D26D9-2113-47DA-A6A6-128664FCB1BC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166;p26">
                <a:extLst>
                  <a:ext uri="{FF2B5EF4-FFF2-40B4-BE49-F238E27FC236}">
                    <a16:creationId xmlns:a16="http://schemas.microsoft.com/office/drawing/2014/main" xmlns="" id="{D3A09B6F-494C-44C0-99DC-ED9CA1E2E6C3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167;p26">
                <a:extLst>
                  <a:ext uri="{FF2B5EF4-FFF2-40B4-BE49-F238E27FC236}">
                    <a16:creationId xmlns:a16="http://schemas.microsoft.com/office/drawing/2014/main" xmlns="" id="{94CB66B4-FB07-4394-A8A3-2760B58F0886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169;p26">
              <a:extLst>
                <a:ext uri="{FF2B5EF4-FFF2-40B4-BE49-F238E27FC236}">
                  <a16:creationId xmlns:a16="http://schemas.microsoft.com/office/drawing/2014/main" xmlns="" id="{C5333176-8527-433D-83E1-E8D1CEDB67EB}"/>
                </a:ext>
              </a:extLst>
            </p:cNvPr>
            <p:cNvSpPr/>
            <p:nvPr/>
          </p:nvSpPr>
          <p:spPr>
            <a:xfrm rot="14672024">
              <a:off x="13466795" y="-8310246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7;p26">
              <a:extLst>
                <a:ext uri="{FF2B5EF4-FFF2-40B4-BE49-F238E27FC236}">
                  <a16:creationId xmlns:a16="http://schemas.microsoft.com/office/drawing/2014/main" xmlns="" id="{F184EA45-1869-4D22-8885-4EFA79FDF495}"/>
                </a:ext>
              </a:extLst>
            </p:cNvPr>
            <p:cNvSpPr/>
            <p:nvPr/>
          </p:nvSpPr>
          <p:spPr>
            <a:xfrm rot="14672024">
              <a:off x="13082868" y="-8103860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8;p26">
              <a:extLst>
                <a:ext uri="{FF2B5EF4-FFF2-40B4-BE49-F238E27FC236}">
                  <a16:creationId xmlns:a16="http://schemas.microsoft.com/office/drawing/2014/main" xmlns="" id="{03EFBFD5-957E-4B67-A4FB-E3E7BCEDAE85}"/>
                </a:ext>
              </a:extLst>
            </p:cNvPr>
            <p:cNvSpPr/>
            <p:nvPr/>
          </p:nvSpPr>
          <p:spPr>
            <a:xfrm rot="14672024">
              <a:off x="13457395" y="-7909778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" name="Google Shape;189;p26">
              <a:extLst>
                <a:ext uri="{FF2B5EF4-FFF2-40B4-BE49-F238E27FC236}">
                  <a16:creationId xmlns:a16="http://schemas.microsoft.com/office/drawing/2014/main" xmlns="" id="{F977EF18-CB5C-410B-904A-E0F94EA650D9}"/>
                </a:ext>
              </a:extLst>
            </p:cNvPr>
            <p:cNvGrpSpPr/>
            <p:nvPr/>
          </p:nvGrpSpPr>
          <p:grpSpPr>
            <a:xfrm rot="14672024">
              <a:off x="13133612" y="-7934906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317" name="Google Shape;190;p26">
                <a:extLst>
                  <a:ext uri="{FF2B5EF4-FFF2-40B4-BE49-F238E27FC236}">
                    <a16:creationId xmlns:a16="http://schemas.microsoft.com/office/drawing/2014/main" xmlns="" id="{B8DE209D-1C3D-49FF-A294-6FD6A9633B57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191;p26">
                <a:extLst>
                  <a:ext uri="{FF2B5EF4-FFF2-40B4-BE49-F238E27FC236}">
                    <a16:creationId xmlns:a16="http://schemas.microsoft.com/office/drawing/2014/main" xmlns="" id="{D0CCF0C2-8AD4-4AD2-A46F-2861203206D7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" name="Google Shape;196;p26">
              <a:extLst>
                <a:ext uri="{FF2B5EF4-FFF2-40B4-BE49-F238E27FC236}">
                  <a16:creationId xmlns:a16="http://schemas.microsoft.com/office/drawing/2014/main" xmlns="" id="{0F861CC1-8B40-4419-805D-CF76DAB714D4}"/>
                </a:ext>
              </a:extLst>
            </p:cNvPr>
            <p:cNvGrpSpPr/>
            <p:nvPr/>
          </p:nvGrpSpPr>
          <p:grpSpPr>
            <a:xfrm rot="14672024">
              <a:off x="11563883" y="-8689249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315" name="Google Shape;197;p26">
                <a:extLst>
                  <a:ext uri="{FF2B5EF4-FFF2-40B4-BE49-F238E27FC236}">
                    <a16:creationId xmlns:a16="http://schemas.microsoft.com/office/drawing/2014/main" xmlns="" id="{0737B021-19A8-4330-85B6-BE7A015DDF6A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198;p26">
                <a:extLst>
                  <a:ext uri="{FF2B5EF4-FFF2-40B4-BE49-F238E27FC236}">
                    <a16:creationId xmlns:a16="http://schemas.microsoft.com/office/drawing/2014/main" xmlns="" id="{A1DC7F19-9F6B-4B81-92D7-0C4BC2717AD3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200;p26">
              <a:extLst>
                <a:ext uri="{FF2B5EF4-FFF2-40B4-BE49-F238E27FC236}">
                  <a16:creationId xmlns:a16="http://schemas.microsoft.com/office/drawing/2014/main" xmlns="" id="{129977BD-09A2-41B9-A346-A6D390C65DF5}"/>
                </a:ext>
              </a:extLst>
            </p:cNvPr>
            <p:cNvGrpSpPr/>
            <p:nvPr/>
          </p:nvGrpSpPr>
          <p:grpSpPr>
            <a:xfrm rot="14672024">
              <a:off x="15147073" y="-7801338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301" name="Google Shape;201;p26">
                <a:extLst>
                  <a:ext uri="{FF2B5EF4-FFF2-40B4-BE49-F238E27FC236}">
                    <a16:creationId xmlns:a16="http://schemas.microsoft.com/office/drawing/2014/main" xmlns="" id="{C73E0FF9-97E2-418A-8B56-EE147AFC4CCF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202;p26">
                <a:extLst>
                  <a:ext uri="{FF2B5EF4-FFF2-40B4-BE49-F238E27FC236}">
                    <a16:creationId xmlns:a16="http://schemas.microsoft.com/office/drawing/2014/main" xmlns="" id="{A7AAB603-5EE5-4F44-A19E-61110B9475A4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203;p26">
                <a:extLst>
                  <a:ext uri="{FF2B5EF4-FFF2-40B4-BE49-F238E27FC236}">
                    <a16:creationId xmlns:a16="http://schemas.microsoft.com/office/drawing/2014/main" xmlns="" id="{E4CEEDBD-15F7-4324-8380-00A2ADA3DFF3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204;p26">
                <a:extLst>
                  <a:ext uri="{FF2B5EF4-FFF2-40B4-BE49-F238E27FC236}">
                    <a16:creationId xmlns:a16="http://schemas.microsoft.com/office/drawing/2014/main" xmlns="" id="{1DF831C4-07F3-4510-A952-77AA03CD7C06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205;p26">
                <a:extLst>
                  <a:ext uri="{FF2B5EF4-FFF2-40B4-BE49-F238E27FC236}">
                    <a16:creationId xmlns:a16="http://schemas.microsoft.com/office/drawing/2014/main" xmlns="" id="{1FE9BE9E-FDE7-495C-9D38-06B23E7545F9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206;p26">
                <a:extLst>
                  <a:ext uri="{FF2B5EF4-FFF2-40B4-BE49-F238E27FC236}">
                    <a16:creationId xmlns:a16="http://schemas.microsoft.com/office/drawing/2014/main" xmlns="" id="{AAA89CA3-1D61-41AD-98D3-6EFE8285D705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207;p26">
                <a:extLst>
                  <a:ext uri="{FF2B5EF4-FFF2-40B4-BE49-F238E27FC236}">
                    <a16:creationId xmlns:a16="http://schemas.microsoft.com/office/drawing/2014/main" xmlns="" id="{9441D281-24F9-4D51-95AB-8681BD812BB8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208;p26">
                <a:extLst>
                  <a:ext uri="{FF2B5EF4-FFF2-40B4-BE49-F238E27FC236}">
                    <a16:creationId xmlns:a16="http://schemas.microsoft.com/office/drawing/2014/main" xmlns="" id="{DA07C23E-C6B0-45ED-A964-E88739F34281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209;p26">
                <a:extLst>
                  <a:ext uri="{FF2B5EF4-FFF2-40B4-BE49-F238E27FC236}">
                    <a16:creationId xmlns:a16="http://schemas.microsoft.com/office/drawing/2014/main" xmlns="" id="{1929BD88-3A7A-42EF-A4D8-46761D66CC48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210;p26">
                <a:extLst>
                  <a:ext uri="{FF2B5EF4-FFF2-40B4-BE49-F238E27FC236}">
                    <a16:creationId xmlns:a16="http://schemas.microsoft.com/office/drawing/2014/main" xmlns="" id="{F752FA83-F7EA-40F2-A738-FE4B1A5BC33C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211;p26">
                <a:extLst>
                  <a:ext uri="{FF2B5EF4-FFF2-40B4-BE49-F238E27FC236}">
                    <a16:creationId xmlns:a16="http://schemas.microsoft.com/office/drawing/2014/main" xmlns="" id="{F7924708-B7A2-4E4E-A644-E2F094A76166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212;p26">
                <a:extLst>
                  <a:ext uri="{FF2B5EF4-FFF2-40B4-BE49-F238E27FC236}">
                    <a16:creationId xmlns:a16="http://schemas.microsoft.com/office/drawing/2014/main" xmlns="" id="{8553EA38-AF0F-49DC-ABE2-7FC9FCFE034F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213;p26">
                <a:extLst>
                  <a:ext uri="{FF2B5EF4-FFF2-40B4-BE49-F238E27FC236}">
                    <a16:creationId xmlns:a16="http://schemas.microsoft.com/office/drawing/2014/main" xmlns="" id="{ABC73734-342F-4B9A-84E0-D5D18248F899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214;p26">
                <a:extLst>
                  <a:ext uri="{FF2B5EF4-FFF2-40B4-BE49-F238E27FC236}">
                    <a16:creationId xmlns:a16="http://schemas.microsoft.com/office/drawing/2014/main" xmlns="" id="{08866ECD-141B-4AB5-BB66-7C2D8AC5CBBD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223;p26">
              <a:extLst>
                <a:ext uri="{FF2B5EF4-FFF2-40B4-BE49-F238E27FC236}">
                  <a16:creationId xmlns:a16="http://schemas.microsoft.com/office/drawing/2014/main" xmlns="" id="{CF65A713-9A69-4609-8E2B-90B9313047ED}"/>
                </a:ext>
              </a:extLst>
            </p:cNvPr>
            <p:cNvGrpSpPr/>
            <p:nvPr/>
          </p:nvGrpSpPr>
          <p:grpSpPr>
            <a:xfrm rot="14672024">
              <a:off x="13905931" y="-7704759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299" name="Google Shape;224;p26">
                <a:extLst>
                  <a:ext uri="{FF2B5EF4-FFF2-40B4-BE49-F238E27FC236}">
                    <a16:creationId xmlns:a16="http://schemas.microsoft.com/office/drawing/2014/main" xmlns="" id="{5F51627E-4AA8-4EB0-B49A-BB228B689F0F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225;p26">
                <a:extLst>
                  <a:ext uri="{FF2B5EF4-FFF2-40B4-BE49-F238E27FC236}">
                    <a16:creationId xmlns:a16="http://schemas.microsoft.com/office/drawing/2014/main" xmlns="" id="{01F37641-6776-4C08-914B-4191C5418EAB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330;p23">
              <a:extLst>
                <a:ext uri="{FF2B5EF4-FFF2-40B4-BE49-F238E27FC236}">
                  <a16:creationId xmlns:a16="http://schemas.microsoft.com/office/drawing/2014/main" xmlns="" id="{C110F37F-F39E-473F-8F89-44065321689D}"/>
                </a:ext>
              </a:extLst>
            </p:cNvPr>
            <p:cNvGrpSpPr/>
            <p:nvPr/>
          </p:nvGrpSpPr>
          <p:grpSpPr>
            <a:xfrm rot="10800000">
              <a:off x="10759924" y="-8296363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297" name="Google Shape;331;p23">
                <a:extLst>
                  <a:ext uri="{FF2B5EF4-FFF2-40B4-BE49-F238E27FC236}">
                    <a16:creationId xmlns:a16="http://schemas.microsoft.com/office/drawing/2014/main" xmlns="" id="{300E761E-78C3-4768-9840-0B570481D0E1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332;p23">
                <a:extLst>
                  <a:ext uri="{FF2B5EF4-FFF2-40B4-BE49-F238E27FC236}">
                    <a16:creationId xmlns:a16="http://schemas.microsoft.com/office/drawing/2014/main" xmlns="" id="{6F23300F-3BEF-4DB9-AF8E-3F719D743CF3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" name="Google Shape;348;p23">
              <a:extLst>
                <a:ext uri="{FF2B5EF4-FFF2-40B4-BE49-F238E27FC236}">
                  <a16:creationId xmlns:a16="http://schemas.microsoft.com/office/drawing/2014/main" xmlns="" id="{316783FE-0268-4CC3-B700-D6D1CB79B461}"/>
                </a:ext>
              </a:extLst>
            </p:cNvPr>
            <p:cNvGrpSpPr/>
            <p:nvPr/>
          </p:nvGrpSpPr>
          <p:grpSpPr>
            <a:xfrm rot="10800000">
              <a:off x="6520798" y="-8110572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290" name="Google Shape;349;p23">
                <a:extLst>
                  <a:ext uri="{FF2B5EF4-FFF2-40B4-BE49-F238E27FC236}">
                    <a16:creationId xmlns:a16="http://schemas.microsoft.com/office/drawing/2014/main" xmlns="" id="{5F9C6BE7-1AEC-4B7B-8EA7-81D49EB2D992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350;p23">
                <a:extLst>
                  <a:ext uri="{FF2B5EF4-FFF2-40B4-BE49-F238E27FC236}">
                    <a16:creationId xmlns:a16="http://schemas.microsoft.com/office/drawing/2014/main" xmlns="" id="{20E868B0-0629-4737-9177-55687558977C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351;p23">
                <a:extLst>
                  <a:ext uri="{FF2B5EF4-FFF2-40B4-BE49-F238E27FC236}">
                    <a16:creationId xmlns:a16="http://schemas.microsoft.com/office/drawing/2014/main" xmlns="" id="{74693CE3-33DF-42A4-91F5-5434AE657595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352;p23">
                <a:extLst>
                  <a:ext uri="{FF2B5EF4-FFF2-40B4-BE49-F238E27FC236}">
                    <a16:creationId xmlns:a16="http://schemas.microsoft.com/office/drawing/2014/main" xmlns="" id="{AF3DCC18-D39C-4B70-BB10-4F112AE97A76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353;p23">
                <a:extLst>
                  <a:ext uri="{FF2B5EF4-FFF2-40B4-BE49-F238E27FC236}">
                    <a16:creationId xmlns:a16="http://schemas.microsoft.com/office/drawing/2014/main" xmlns="" id="{DAAC0494-6670-4566-8741-81A9F223F329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354;p23">
                <a:extLst>
                  <a:ext uri="{FF2B5EF4-FFF2-40B4-BE49-F238E27FC236}">
                    <a16:creationId xmlns:a16="http://schemas.microsoft.com/office/drawing/2014/main" xmlns="" id="{6E61F1E0-FA66-420D-8960-2E0FF8A32031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355;p23">
                <a:extLst>
                  <a:ext uri="{FF2B5EF4-FFF2-40B4-BE49-F238E27FC236}">
                    <a16:creationId xmlns:a16="http://schemas.microsoft.com/office/drawing/2014/main" xmlns="" id="{B5095AE1-AD2A-447D-8D25-BB8A8C08A870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" name="Google Shape;384;p23">
              <a:extLst>
                <a:ext uri="{FF2B5EF4-FFF2-40B4-BE49-F238E27FC236}">
                  <a16:creationId xmlns:a16="http://schemas.microsoft.com/office/drawing/2014/main" xmlns="" id="{992EBB64-3DFF-4341-BB4D-75D7BFD008C8}"/>
                </a:ext>
              </a:extLst>
            </p:cNvPr>
            <p:cNvGrpSpPr/>
            <p:nvPr/>
          </p:nvGrpSpPr>
          <p:grpSpPr>
            <a:xfrm rot="10800000">
              <a:off x="10118318" y="-904881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286" name="Google Shape;385;p23">
                <a:extLst>
                  <a:ext uri="{FF2B5EF4-FFF2-40B4-BE49-F238E27FC236}">
                    <a16:creationId xmlns:a16="http://schemas.microsoft.com/office/drawing/2014/main" xmlns="" id="{09B81500-06EB-4C4A-B7BA-899ABE58EB74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7" name="Google Shape;386;p23">
                <a:extLst>
                  <a:ext uri="{FF2B5EF4-FFF2-40B4-BE49-F238E27FC236}">
                    <a16:creationId xmlns:a16="http://schemas.microsoft.com/office/drawing/2014/main" xmlns="" id="{40AEE17C-50B4-4199-83DA-CF4BF058A1FE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288" name="Google Shape;387;p23">
                  <a:extLst>
                    <a:ext uri="{FF2B5EF4-FFF2-40B4-BE49-F238E27FC236}">
                      <a16:creationId xmlns:a16="http://schemas.microsoft.com/office/drawing/2014/main" xmlns="" id="{36E7C2B9-D25F-4EB8-BAD0-59AADAA809EF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388;p23">
                  <a:extLst>
                    <a:ext uri="{FF2B5EF4-FFF2-40B4-BE49-F238E27FC236}">
                      <a16:creationId xmlns:a16="http://schemas.microsoft.com/office/drawing/2014/main" xmlns="" id="{1DFFA5D3-D9CF-464C-9FF8-ED757765F676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4" name="Google Shape;389;p23">
              <a:extLst>
                <a:ext uri="{FF2B5EF4-FFF2-40B4-BE49-F238E27FC236}">
                  <a16:creationId xmlns:a16="http://schemas.microsoft.com/office/drawing/2014/main" xmlns="" id="{125B4643-0A7B-4EEF-B005-630B322BBDA7}"/>
                </a:ext>
              </a:extLst>
            </p:cNvPr>
            <p:cNvGrpSpPr/>
            <p:nvPr/>
          </p:nvGrpSpPr>
          <p:grpSpPr>
            <a:xfrm rot="10800000">
              <a:off x="10680527" y="-9126054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280" name="Google Shape;390;p23">
                <a:extLst>
                  <a:ext uri="{FF2B5EF4-FFF2-40B4-BE49-F238E27FC236}">
                    <a16:creationId xmlns:a16="http://schemas.microsoft.com/office/drawing/2014/main" xmlns="" id="{0F5D3DBD-66E2-4D78-BFE0-C6F71FB7722B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284" name="Google Shape;391;p23">
                  <a:extLst>
                    <a:ext uri="{FF2B5EF4-FFF2-40B4-BE49-F238E27FC236}">
                      <a16:creationId xmlns:a16="http://schemas.microsoft.com/office/drawing/2014/main" xmlns="" id="{C09CBC3B-82BD-47C2-B5F5-37DD357F1CE0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392;p23">
                  <a:extLst>
                    <a:ext uri="{FF2B5EF4-FFF2-40B4-BE49-F238E27FC236}">
                      <a16:creationId xmlns:a16="http://schemas.microsoft.com/office/drawing/2014/main" xmlns="" id="{A776E8B9-D650-452B-83D0-C4E2BC20BAB2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1" name="Google Shape;393;p23">
                <a:extLst>
                  <a:ext uri="{FF2B5EF4-FFF2-40B4-BE49-F238E27FC236}">
                    <a16:creationId xmlns:a16="http://schemas.microsoft.com/office/drawing/2014/main" xmlns="" id="{98FBAEFD-ECD9-4558-883A-4F6145ACE7CB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282" name="Google Shape;394;p23">
                  <a:extLst>
                    <a:ext uri="{FF2B5EF4-FFF2-40B4-BE49-F238E27FC236}">
                      <a16:creationId xmlns:a16="http://schemas.microsoft.com/office/drawing/2014/main" xmlns="" id="{4FDC348F-EFEF-40D5-9708-EAF8C8295AA7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395;p23">
                  <a:extLst>
                    <a:ext uri="{FF2B5EF4-FFF2-40B4-BE49-F238E27FC236}">
                      <a16:creationId xmlns:a16="http://schemas.microsoft.com/office/drawing/2014/main" xmlns="" id="{46074E39-6DD2-4E1B-AF4C-6A13B47C3237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5" name="Google Shape;396;p23">
              <a:extLst>
                <a:ext uri="{FF2B5EF4-FFF2-40B4-BE49-F238E27FC236}">
                  <a16:creationId xmlns:a16="http://schemas.microsoft.com/office/drawing/2014/main" xmlns="" id="{A92FFD7B-6B80-4C85-887B-3A67F4FBE3D1}"/>
                </a:ext>
              </a:extLst>
            </p:cNvPr>
            <p:cNvGrpSpPr/>
            <p:nvPr/>
          </p:nvGrpSpPr>
          <p:grpSpPr>
            <a:xfrm rot="10800000">
              <a:off x="12670307" y="-9071960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276" name="Google Shape;397;p23">
                <a:extLst>
                  <a:ext uri="{FF2B5EF4-FFF2-40B4-BE49-F238E27FC236}">
                    <a16:creationId xmlns:a16="http://schemas.microsoft.com/office/drawing/2014/main" xmlns="" id="{B70EF777-3F38-421F-9779-5FE61846A045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77" name="Google Shape;398;p23">
                <a:extLst>
                  <a:ext uri="{FF2B5EF4-FFF2-40B4-BE49-F238E27FC236}">
                    <a16:creationId xmlns:a16="http://schemas.microsoft.com/office/drawing/2014/main" xmlns="" id="{91FCC632-FEAA-43F4-A20B-AAC01CEB86EA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278" name="Google Shape;399;p23">
                  <a:extLst>
                    <a:ext uri="{FF2B5EF4-FFF2-40B4-BE49-F238E27FC236}">
                      <a16:creationId xmlns:a16="http://schemas.microsoft.com/office/drawing/2014/main" xmlns="" id="{270F2930-3E7D-4383-B179-67D44A1FC3D9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400;p23">
                  <a:extLst>
                    <a:ext uri="{FF2B5EF4-FFF2-40B4-BE49-F238E27FC236}">
                      <a16:creationId xmlns:a16="http://schemas.microsoft.com/office/drawing/2014/main" xmlns="" id="{E3117D99-34C4-4C7E-BDD5-328238935D91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6" name="Google Shape;401;p23">
              <a:extLst>
                <a:ext uri="{FF2B5EF4-FFF2-40B4-BE49-F238E27FC236}">
                  <a16:creationId xmlns:a16="http://schemas.microsoft.com/office/drawing/2014/main" xmlns="" id="{5367DD20-70FA-47C0-995D-D6D08B3F62BC}"/>
                </a:ext>
              </a:extLst>
            </p:cNvPr>
            <p:cNvGrpSpPr/>
            <p:nvPr/>
          </p:nvGrpSpPr>
          <p:grpSpPr>
            <a:xfrm rot="10800000">
              <a:off x="5794492" y="-7208624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270" name="Google Shape;402;p23">
                <a:extLst>
                  <a:ext uri="{FF2B5EF4-FFF2-40B4-BE49-F238E27FC236}">
                    <a16:creationId xmlns:a16="http://schemas.microsoft.com/office/drawing/2014/main" xmlns="" id="{66DCEA83-61A2-405F-A568-D85441C24166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274" name="Google Shape;403;p23">
                  <a:extLst>
                    <a:ext uri="{FF2B5EF4-FFF2-40B4-BE49-F238E27FC236}">
                      <a16:creationId xmlns:a16="http://schemas.microsoft.com/office/drawing/2014/main" xmlns="" id="{AD36E621-E09B-437A-8414-8FD2AB865459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404;p23">
                  <a:extLst>
                    <a:ext uri="{FF2B5EF4-FFF2-40B4-BE49-F238E27FC236}">
                      <a16:creationId xmlns:a16="http://schemas.microsoft.com/office/drawing/2014/main" xmlns="" id="{D1101D55-CBF6-4D7A-9257-470839A0DA1F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1" name="Google Shape;405;p23">
                <a:extLst>
                  <a:ext uri="{FF2B5EF4-FFF2-40B4-BE49-F238E27FC236}">
                    <a16:creationId xmlns:a16="http://schemas.microsoft.com/office/drawing/2014/main" xmlns="" id="{0017C9BD-07DA-474D-9AEF-6AB64EA0F5A3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272" name="Google Shape;406;p23">
                  <a:extLst>
                    <a:ext uri="{FF2B5EF4-FFF2-40B4-BE49-F238E27FC236}">
                      <a16:creationId xmlns:a16="http://schemas.microsoft.com/office/drawing/2014/main" xmlns="" id="{0EC0A0CB-6469-45A2-92EB-5A4DB0E36EA7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407;p23">
                  <a:extLst>
                    <a:ext uri="{FF2B5EF4-FFF2-40B4-BE49-F238E27FC236}">
                      <a16:creationId xmlns:a16="http://schemas.microsoft.com/office/drawing/2014/main" xmlns="" id="{CB299DCF-432B-429A-A327-34D63AE7C62C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" name="Google Shape;408;p23">
              <a:extLst>
                <a:ext uri="{FF2B5EF4-FFF2-40B4-BE49-F238E27FC236}">
                  <a16:creationId xmlns:a16="http://schemas.microsoft.com/office/drawing/2014/main" xmlns="" id="{AECE6649-5E81-419C-8270-00D5B36B0FC9}"/>
                </a:ext>
              </a:extLst>
            </p:cNvPr>
            <p:cNvGrpSpPr/>
            <p:nvPr/>
          </p:nvGrpSpPr>
          <p:grpSpPr>
            <a:xfrm rot="10800000">
              <a:off x="13732879" y="-9126054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266" name="Google Shape;409;p23">
                <a:extLst>
                  <a:ext uri="{FF2B5EF4-FFF2-40B4-BE49-F238E27FC236}">
                    <a16:creationId xmlns:a16="http://schemas.microsoft.com/office/drawing/2014/main" xmlns="" id="{02836A9E-1A3D-4E3B-B9C2-6B4A60A27A30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7" name="Google Shape;410;p23">
                <a:extLst>
                  <a:ext uri="{FF2B5EF4-FFF2-40B4-BE49-F238E27FC236}">
                    <a16:creationId xmlns:a16="http://schemas.microsoft.com/office/drawing/2014/main" xmlns="" id="{073B0ED4-DD39-4A6B-9EF9-B3A2E0CB4A63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268" name="Google Shape;411;p23">
                  <a:extLst>
                    <a:ext uri="{FF2B5EF4-FFF2-40B4-BE49-F238E27FC236}">
                      <a16:creationId xmlns:a16="http://schemas.microsoft.com/office/drawing/2014/main" xmlns="" id="{F4E3F2F9-0CF1-4DB6-8A84-6A05A8716E5B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412;p23">
                  <a:extLst>
                    <a:ext uri="{FF2B5EF4-FFF2-40B4-BE49-F238E27FC236}">
                      <a16:creationId xmlns:a16="http://schemas.microsoft.com/office/drawing/2014/main" xmlns="" id="{C37CCA7E-39E3-4C47-A22A-32E1E949677C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8" name="Google Shape;413;p23">
              <a:extLst>
                <a:ext uri="{FF2B5EF4-FFF2-40B4-BE49-F238E27FC236}">
                  <a16:creationId xmlns:a16="http://schemas.microsoft.com/office/drawing/2014/main" xmlns="" id="{BB400497-B13E-4571-A0AF-213CC177FECB}"/>
                </a:ext>
              </a:extLst>
            </p:cNvPr>
            <p:cNvGrpSpPr/>
            <p:nvPr/>
          </p:nvGrpSpPr>
          <p:grpSpPr>
            <a:xfrm rot="10800000">
              <a:off x="7584516" y="-7442468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263" name="Google Shape;414;p23">
                <a:extLst>
                  <a:ext uri="{FF2B5EF4-FFF2-40B4-BE49-F238E27FC236}">
                    <a16:creationId xmlns:a16="http://schemas.microsoft.com/office/drawing/2014/main" xmlns="" id="{9E19B20D-FE80-43EB-B8C9-339C32A462BD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415;p23">
                <a:extLst>
                  <a:ext uri="{FF2B5EF4-FFF2-40B4-BE49-F238E27FC236}">
                    <a16:creationId xmlns:a16="http://schemas.microsoft.com/office/drawing/2014/main" xmlns="" id="{7F684988-41F8-4B26-83A7-BB7E757FDDBE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416;p23">
                <a:extLst>
                  <a:ext uri="{FF2B5EF4-FFF2-40B4-BE49-F238E27FC236}">
                    <a16:creationId xmlns:a16="http://schemas.microsoft.com/office/drawing/2014/main" xmlns="" id="{BCA43E59-C50F-4538-9BC0-6EAD86DC6A88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417;p23">
              <a:extLst>
                <a:ext uri="{FF2B5EF4-FFF2-40B4-BE49-F238E27FC236}">
                  <a16:creationId xmlns:a16="http://schemas.microsoft.com/office/drawing/2014/main" xmlns="" id="{5D1F7697-9CBA-4B05-A570-F78FFB2D1E16}"/>
                </a:ext>
              </a:extLst>
            </p:cNvPr>
            <p:cNvGrpSpPr/>
            <p:nvPr/>
          </p:nvGrpSpPr>
          <p:grpSpPr>
            <a:xfrm rot="10800000">
              <a:off x="8178297" y="-8045127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256" name="Google Shape;418;p23">
                <a:extLst>
                  <a:ext uri="{FF2B5EF4-FFF2-40B4-BE49-F238E27FC236}">
                    <a16:creationId xmlns:a16="http://schemas.microsoft.com/office/drawing/2014/main" xmlns="" id="{3AB99DFA-53E9-415F-81D2-3F828AAD5C39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7" name="Google Shape;419;p23">
                <a:extLst>
                  <a:ext uri="{FF2B5EF4-FFF2-40B4-BE49-F238E27FC236}">
                    <a16:creationId xmlns:a16="http://schemas.microsoft.com/office/drawing/2014/main" xmlns="" id="{41DB5E51-A167-4849-9D9A-B883FCF322C1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261" name="Google Shape;420;p23">
                  <a:extLst>
                    <a:ext uri="{FF2B5EF4-FFF2-40B4-BE49-F238E27FC236}">
                      <a16:creationId xmlns:a16="http://schemas.microsoft.com/office/drawing/2014/main" xmlns="" id="{F8921EF3-501D-42CB-B36F-FBF13B8B17A7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421;p23">
                  <a:extLst>
                    <a:ext uri="{FF2B5EF4-FFF2-40B4-BE49-F238E27FC236}">
                      <a16:creationId xmlns:a16="http://schemas.microsoft.com/office/drawing/2014/main" xmlns="" id="{F0B29543-DD96-43B6-8DE0-4E154C1F6DB5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8" name="Google Shape;422;p23">
                <a:extLst>
                  <a:ext uri="{FF2B5EF4-FFF2-40B4-BE49-F238E27FC236}">
                    <a16:creationId xmlns:a16="http://schemas.microsoft.com/office/drawing/2014/main" xmlns="" id="{0F366E2C-5B6F-4AB1-890B-18843A200119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259" name="Google Shape;423;p23">
                  <a:extLst>
                    <a:ext uri="{FF2B5EF4-FFF2-40B4-BE49-F238E27FC236}">
                      <a16:creationId xmlns:a16="http://schemas.microsoft.com/office/drawing/2014/main" xmlns="" id="{D7C8C676-5E09-4078-BF49-563EA6A8CE2A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424;p23">
                  <a:extLst>
                    <a:ext uri="{FF2B5EF4-FFF2-40B4-BE49-F238E27FC236}">
                      <a16:creationId xmlns:a16="http://schemas.microsoft.com/office/drawing/2014/main" xmlns="" id="{A7C077E4-953B-43AC-BBDC-5595EFF797F0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0" name="Google Shape;425;p23">
              <a:extLst>
                <a:ext uri="{FF2B5EF4-FFF2-40B4-BE49-F238E27FC236}">
                  <a16:creationId xmlns:a16="http://schemas.microsoft.com/office/drawing/2014/main" xmlns="" id="{ED70142A-5CDA-4EEE-A624-CF283D9676AC}"/>
                </a:ext>
              </a:extLst>
            </p:cNvPr>
            <p:cNvGrpSpPr/>
            <p:nvPr/>
          </p:nvGrpSpPr>
          <p:grpSpPr>
            <a:xfrm rot="10800000">
              <a:off x="10676355" y="-7335079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249" name="Google Shape;426;p23">
                <a:extLst>
                  <a:ext uri="{FF2B5EF4-FFF2-40B4-BE49-F238E27FC236}">
                    <a16:creationId xmlns:a16="http://schemas.microsoft.com/office/drawing/2014/main" xmlns="" id="{85FBD32F-D397-4E49-989E-10FE4D9F241B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253" name="Google Shape;427;p23">
                  <a:extLst>
                    <a:ext uri="{FF2B5EF4-FFF2-40B4-BE49-F238E27FC236}">
                      <a16:creationId xmlns:a16="http://schemas.microsoft.com/office/drawing/2014/main" xmlns="" id="{A079AE24-7BBB-41A4-BF59-621AA67F572C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428;p23">
                  <a:extLst>
                    <a:ext uri="{FF2B5EF4-FFF2-40B4-BE49-F238E27FC236}">
                      <a16:creationId xmlns:a16="http://schemas.microsoft.com/office/drawing/2014/main" xmlns="" id="{F0A78F55-A452-4400-8923-4EDA0F080EB7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429;p23">
                  <a:extLst>
                    <a:ext uri="{FF2B5EF4-FFF2-40B4-BE49-F238E27FC236}">
                      <a16:creationId xmlns:a16="http://schemas.microsoft.com/office/drawing/2014/main" xmlns="" id="{A7A35954-A617-4839-A35D-89244AEDA126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0" name="Google Shape;430;p23">
                <a:extLst>
                  <a:ext uri="{FF2B5EF4-FFF2-40B4-BE49-F238E27FC236}">
                    <a16:creationId xmlns:a16="http://schemas.microsoft.com/office/drawing/2014/main" xmlns="" id="{3143B7F2-D8EE-41A7-AFE6-2BEA0AB736B4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251" name="Google Shape;431;p23">
                  <a:extLst>
                    <a:ext uri="{FF2B5EF4-FFF2-40B4-BE49-F238E27FC236}">
                      <a16:creationId xmlns:a16="http://schemas.microsoft.com/office/drawing/2014/main" xmlns="" id="{4F3500AB-6DD9-4B21-9F28-A11266F1FE95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432;p23">
                  <a:extLst>
                    <a:ext uri="{FF2B5EF4-FFF2-40B4-BE49-F238E27FC236}">
                      <a16:creationId xmlns:a16="http://schemas.microsoft.com/office/drawing/2014/main" xmlns="" id="{292BD502-822E-4420-927F-E4FD82B4DCD4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1" name="Google Shape;433;p23">
              <a:extLst>
                <a:ext uri="{FF2B5EF4-FFF2-40B4-BE49-F238E27FC236}">
                  <a16:creationId xmlns:a16="http://schemas.microsoft.com/office/drawing/2014/main" xmlns="" id="{A17B4ACA-C8E3-4BDD-BB76-996ED0A75334}"/>
                </a:ext>
              </a:extLst>
            </p:cNvPr>
            <p:cNvGrpSpPr/>
            <p:nvPr/>
          </p:nvGrpSpPr>
          <p:grpSpPr>
            <a:xfrm rot="10800000">
              <a:off x="9532840" y="-6590544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247" name="Google Shape;434;p23">
                <a:extLst>
                  <a:ext uri="{FF2B5EF4-FFF2-40B4-BE49-F238E27FC236}">
                    <a16:creationId xmlns:a16="http://schemas.microsoft.com/office/drawing/2014/main" xmlns="" id="{88E992AE-91A3-4EC8-A1E0-1338CB980655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435;p23">
                <a:extLst>
                  <a:ext uri="{FF2B5EF4-FFF2-40B4-BE49-F238E27FC236}">
                    <a16:creationId xmlns:a16="http://schemas.microsoft.com/office/drawing/2014/main" xmlns="" id="{3D10E4B8-CE1C-4863-84C4-F60B8B20131C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" name="Google Shape;439;p23">
              <a:extLst>
                <a:ext uri="{FF2B5EF4-FFF2-40B4-BE49-F238E27FC236}">
                  <a16:creationId xmlns:a16="http://schemas.microsoft.com/office/drawing/2014/main" xmlns="" id="{BD0A1371-EE6F-4A12-BAAF-4449C2DD0D9F}"/>
                </a:ext>
              </a:extLst>
            </p:cNvPr>
            <p:cNvGrpSpPr/>
            <p:nvPr/>
          </p:nvGrpSpPr>
          <p:grpSpPr>
            <a:xfrm rot="10800000">
              <a:off x="11284724" y="-7757783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243" name="Google Shape;440;p23">
                <a:extLst>
                  <a:ext uri="{FF2B5EF4-FFF2-40B4-BE49-F238E27FC236}">
                    <a16:creationId xmlns:a16="http://schemas.microsoft.com/office/drawing/2014/main" xmlns="" id="{88C60FAC-1105-4E9A-916B-17F2F8712E35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441;p23">
                <a:extLst>
                  <a:ext uri="{FF2B5EF4-FFF2-40B4-BE49-F238E27FC236}">
                    <a16:creationId xmlns:a16="http://schemas.microsoft.com/office/drawing/2014/main" xmlns="" id="{A161E567-1F4E-4DB3-905A-3DEE3D341DA9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442;p23">
                <a:extLst>
                  <a:ext uri="{FF2B5EF4-FFF2-40B4-BE49-F238E27FC236}">
                    <a16:creationId xmlns:a16="http://schemas.microsoft.com/office/drawing/2014/main" xmlns="" id="{C40EF684-F9DA-4363-8698-AAF3E19A35E6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443;p23">
                <a:extLst>
                  <a:ext uri="{FF2B5EF4-FFF2-40B4-BE49-F238E27FC236}">
                    <a16:creationId xmlns:a16="http://schemas.microsoft.com/office/drawing/2014/main" xmlns="" id="{0DAE4B9A-2C0F-4EE0-9703-A6176F0402EB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" name="Google Shape;444;p23">
              <a:extLst>
                <a:ext uri="{FF2B5EF4-FFF2-40B4-BE49-F238E27FC236}">
                  <a16:creationId xmlns:a16="http://schemas.microsoft.com/office/drawing/2014/main" xmlns="" id="{3F175F6E-5AF8-4CC1-8A3E-B6F93D7991A2}"/>
                </a:ext>
              </a:extLst>
            </p:cNvPr>
            <p:cNvGrpSpPr/>
            <p:nvPr/>
          </p:nvGrpSpPr>
          <p:grpSpPr>
            <a:xfrm rot="10800000">
              <a:off x="10510790" y="-7759371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240" name="Google Shape;445;p23">
                <a:extLst>
                  <a:ext uri="{FF2B5EF4-FFF2-40B4-BE49-F238E27FC236}">
                    <a16:creationId xmlns:a16="http://schemas.microsoft.com/office/drawing/2014/main" xmlns="" id="{43C02B21-C8F8-4292-9030-44D96235ED13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446;p23">
                <a:extLst>
                  <a:ext uri="{FF2B5EF4-FFF2-40B4-BE49-F238E27FC236}">
                    <a16:creationId xmlns:a16="http://schemas.microsoft.com/office/drawing/2014/main" xmlns="" id="{B50B66A1-7FD9-4147-A000-EB467B56B2D2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447;p23">
                <a:extLst>
                  <a:ext uri="{FF2B5EF4-FFF2-40B4-BE49-F238E27FC236}">
                    <a16:creationId xmlns:a16="http://schemas.microsoft.com/office/drawing/2014/main" xmlns="" id="{CC5D50B5-CD25-4641-9755-2621E23AF505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463;p23">
              <a:extLst>
                <a:ext uri="{FF2B5EF4-FFF2-40B4-BE49-F238E27FC236}">
                  <a16:creationId xmlns:a16="http://schemas.microsoft.com/office/drawing/2014/main" xmlns="" id="{D67CEEAB-1D77-4FE7-919C-A9092BD8782B}"/>
                </a:ext>
              </a:extLst>
            </p:cNvPr>
            <p:cNvGrpSpPr/>
            <p:nvPr/>
          </p:nvGrpSpPr>
          <p:grpSpPr>
            <a:xfrm rot="10800000">
              <a:off x="9541478" y="-858903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229" name="Google Shape;464;p23">
                <a:extLst>
                  <a:ext uri="{FF2B5EF4-FFF2-40B4-BE49-F238E27FC236}">
                    <a16:creationId xmlns:a16="http://schemas.microsoft.com/office/drawing/2014/main" xmlns="" id="{5E908A32-6CEA-4A9D-88DF-F180BA57C98F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233" name="Google Shape;465;p23">
                  <a:extLst>
                    <a:ext uri="{FF2B5EF4-FFF2-40B4-BE49-F238E27FC236}">
                      <a16:creationId xmlns:a16="http://schemas.microsoft.com/office/drawing/2014/main" xmlns="" id="{58BD2A64-AD7B-4FFE-BF56-916309DB5340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466;p23">
                  <a:extLst>
                    <a:ext uri="{FF2B5EF4-FFF2-40B4-BE49-F238E27FC236}">
                      <a16:creationId xmlns:a16="http://schemas.microsoft.com/office/drawing/2014/main" xmlns="" id="{5A2F81C5-263C-49AA-BF3D-1A615ADA1362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467;p23">
                  <a:extLst>
                    <a:ext uri="{FF2B5EF4-FFF2-40B4-BE49-F238E27FC236}">
                      <a16:creationId xmlns:a16="http://schemas.microsoft.com/office/drawing/2014/main" xmlns="" id="{C59C1724-2968-401C-8558-BB55BA5EEB71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468;p23">
                  <a:extLst>
                    <a:ext uri="{FF2B5EF4-FFF2-40B4-BE49-F238E27FC236}">
                      <a16:creationId xmlns:a16="http://schemas.microsoft.com/office/drawing/2014/main" xmlns="" id="{03B5B827-6580-4A02-8523-9BF09EA72676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469;p23">
                  <a:extLst>
                    <a:ext uri="{FF2B5EF4-FFF2-40B4-BE49-F238E27FC236}">
                      <a16:creationId xmlns:a16="http://schemas.microsoft.com/office/drawing/2014/main" xmlns="" id="{4D63D440-BDFD-44E9-BD5E-21A32CFC7511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470;p23">
                  <a:extLst>
                    <a:ext uri="{FF2B5EF4-FFF2-40B4-BE49-F238E27FC236}">
                      <a16:creationId xmlns:a16="http://schemas.microsoft.com/office/drawing/2014/main" xmlns="" id="{2F3FDA05-A71A-4B91-893D-F713AEEEE20B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471;p23">
                  <a:extLst>
                    <a:ext uri="{FF2B5EF4-FFF2-40B4-BE49-F238E27FC236}">
                      <a16:creationId xmlns:a16="http://schemas.microsoft.com/office/drawing/2014/main" xmlns="" id="{0F3D073D-7DA0-45F1-8BD8-E2A0C3506C1C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0" name="Google Shape;472;p23">
                <a:extLst>
                  <a:ext uri="{FF2B5EF4-FFF2-40B4-BE49-F238E27FC236}">
                    <a16:creationId xmlns:a16="http://schemas.microsoft.com/office/drawing/2014/main" xmlns="" id="{BAB6A419-F8AB-4238-B00D-06BC5056E44E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231" name="Google Shape;473;p23">
                  <a:extLst>
                    <a:ext uri="{FF2B5EF4-FFF2-40B4-BE49-F238E27FC236}">
                      <a16:creationId xmlns:a16="http://schemas.microsoft.com/office/drawing/2014/main" xmlns="" id="{E20B0ECF-D591-4EEC-9A88-DAD498B8A9A6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474;p23">
                  <a:extLst>
                    <a:ext uri="{FF2B5EF4-FFF2-40B4-BE49-F238E27FC236}">
                      <a16:creationId xmlns:a16="http://schemas.microsoft.com/office/drawing/2014/main" xmlns="" id="{F3087B5B-5672-41E3-B90C-2F4F970127BF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5" name="Google Shape;475;p23">
              <a:extLst>
                <a:ext uri="{FF2B5EF4-FFF2-40B4-BE49-F238E27FC236}">
                  <a16:creationId xmlns:a16="http://schemas.microsoft.com/office/drawing/2014/main" xmlns="" id="{721B82F7-C700-42DB-831F-B5174EDB759F}"/>
                </a:ext>
              </a:extLst>
            </p:cNvPr>
            <p:cNvGrpSpPr/>
            <p:nvPr/>
          </p:nvGrpSpPr>
          <p:grpSpPr>
            <a:xfrm rot="10800000">
              <a:off x="8759928" y="-8593608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226" name="Google Shape;476;p23">
                <a:extLst>
                  <a:ext uri="{FF2B5EF4-FFF2-40B4-BE49-F238E27FC236}">
                    <a16:creationId xmlns:a16="http://schemas.microsoft.com/office/drawing/2014/main" xmlns="" id="{BB982C6E-A6A7-4F62-89F6-460E8DDBA427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477;p23">
                <a:extLst>
                  <a:ext uri="{FF2B5EF4-FFF2-40B4-BE49-F238E27FC236}">
                    <a16:creationId xmlns:a16="http://schemas.microsoft.com/office/drawing/2014/main" xmlns="" id="{6214182E-193E-40F4-975E-6D223FCE5822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478;p23">
                <a:extLst>
                  <a:ext uri="{FF2B5EF4-FFF2-40B4-BE49-F238E27FC236}">
                    <a16:creationId xmlns:a16="http://schemas.microsoft.com/office/drawing/2014/main" xmlns="" id="{CCE7DC74-A638-41FA-BA02-296DFE34BE30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" name="Google Shape;479;p23">
              <a:extLst>
                <a:ext uri="{FF2B5EF4-FFF2-40B4-BE49-F238E27FC236}">
                  <a16:creationId xmlns:a16="http://schemas.microsoft.com/office/drawing/2014/main" xmlns="" id="{0BB995E3-B755-4159-8337-B3212ECF1480}"/>
                </a:ext>
              </a:extLst>
            </p:cNvPr>
            <p:cNvGrpSpPr/>
            <p:nvPr/>
          </p:nvGrpSpPr>
          <p:grpSpPr>
            <a:xfrm rot="10800000">
              <a:off x="7414127" y="-8821223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217" name="Google Shape;480;p23">
                <a:extLst>
                  <a:ext uri="{FF2B5EF4-FFF2-40B4-BE49-F238E27FC236}">
                    <a16:creationId xmlns:a16="http://schemas.microsoft.com/office/drawing/2014/main" xmlns="" id="{DE69D410-38DD-43F7-8C36-B302111D1D5E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220" name="Google Shape;481;p23">
                  <a:extLst>
                    <a:ext uri="{FF2B5EF4-FFF2-40B4-BE49-F238E27FC236}">
                      <a16:creationId xmlns:a16="http://schemas.microsoft.com/office/drawing/2014/main" xmlns="" id="{CEC127F7-B9B2-4881-942F-846DC6B3166B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482;p23">
                  <a:extLst>
                    <a:ext uri="{FF2B5EF4-FFF2-40B4-BE49-F238E27FC236}">
                      <a16:creationId xmlns:a16="http://schemas.microsoft.com/office/drawing/2014/main" xmlns="" id="{C5488020-C736-49A6-9E48-79E6D56D7118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483;p23">
                  <a:extLst>
                    <a:ext uri="{FF2B5EF4-FFF2-40B4-BE49-F238E27FC236}">
                      <a16:creationId xmlns:a16="http://schemas.microsoft.com/office/drawing/2014/main" xmlns="" id="{B4B0E12B-67B8-4CBB-BFED-C3057FDFBF3D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484;p23">
                  <a:extLst>
                    <a:ext uri="{FF2B5EF4-FFF2-40B4-BE49-F238E27FC236}">
                      <a16:creationId xmlns:a16="http://schemas.microsoft.com/office/drawing/2014/main" xmlns="" id="{E2AA01E5-2862-4F63-ABE2-4DEA7F9431E5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485;p23">
                  <a:extLst>
                    <a:ext uri="{FF2B5EF4-FFF2-40B4-BE49-F238E27FC236}">
                      <a16:creationId xmlns:a16="http://schemas.microsoft.com/office/drawing/2014/main" xmlns="" id="{7C4E5B09-0182-4554-9B32-B7975267F7FF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486;p23">
                  <a:extLst>
                    <a:ext uri="{FF2B5EF4-FFF2-40B4-BE49-F238E27FC236}">
                      <a16:creationId xmlns:a16="http://schemas.microsoft.com/office/drawing/2014/main" xmlns="" id="{F3783C26-AABC-4B18-ABED-9CAABCF414B4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18" name="Google Shape;487;p23">
                <a:extLst>
                  <a:ext uri="{FF2B5EF4-FFF2-40B4-BE49-F238E27FC236}">
                    <a16:creationId xmlns:a16="http://schemas.microsoft.com/office/drawing/2014/main" xmlns="" id="{064C2F26-B65D-4DD2-9652-9E304C5590F0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488;p23">
                <a:extLst>
                  <a:ext uri="{FF2B5EF4-FFF2-40B4-BE49-F238E27FC236}">
                    <a16:creationId xmlns:a16="http://schemas.microsoft.com/office/drawing/2014/main" xmlns="" id="{CD6CA7C7-5DF5-4854-BC3B-02D827588682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489;p23">
              <a:extLst>
                <a:ext uri="{FF2B5EF4-FFF2-40B4-BE49-F238E27FC236}">
                  <a16:creationId xmlns:a16="http://schemas.microsoft.com/office/drawing/2014/main" xmlns="" id="{4E06DA3D-E058-4EAD-AC5C-0A4EEFE34FEA}"/>
                </a:ext>
              </a:extLst>
            </p:cNvPr>
            <p:cNvGrpSpPr/>
            <p:nvPr/>
          </p:nvGrpSpPr>
          <p:grpSpPr>
            <a:xfrm rot="10800000">
              <a:off x="6999626" y="-7830656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215" name="Google Shape;490;p23">
                <a:extLst>
                  <a:ext uri="{FF2B5EF4-FFF2-40B4-BE49-F238E27FC236}">
                    <a16:creationId xmlns:a16="http://schemas.microsoft.com/office/drawing/2014/main" xmlns="" id="{216686D7-3170-4315-80A5-914342002FF1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491;p23">
                <a:extLst>
                  <a:ext uri="{FF2B5EF4-FFF2-40B4-BE49-F238E27FC236}">
                    <a16:creationId xmlns:a16="http://schemas.microsoft.com/office/drawing/2014/main" xmlns="" id="{D6307F5C-BA53-4B6F-A1C3-8AF5719F7C0D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" name="Google Shape;581;p23">
              <a:extLst>
                <a:ext uri="{FF2B5EF4-FFF2-40B4-BE49-F238E27FC236}">
                  <a16:creationId xmlns:a16="http://schemas.microsoft.com/office/drawing/2014/main" xmlns="" id="{8F337D0A-3DE4-4DB9-8347-9336AAAED204}"/>
                </a:ext>
              </a:extLst>
            </p:cNvPr>
            <p:cNvGrpSpPr/>
            <p:nvPr/>
          </p:nvGrpSpPr>
          <p:grpSpPr>
            <a:xfrm rot="10800000">
              <a:off x="9535361" y="-7510699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208" name="Google Shape;582;p23">
                <a:extLst>
                  <a:ext uri="{FF2B5EF4-FFF2-40B4-BE49-F238E27FC236}">
                    <a16:creationId xmlns:a16="http://schemas.microsoft.com/office/drawing/2014/main" xmlns="" id="{F8A277AE-FD5B-4FE3-BEAA-9D7535459E80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212" name="Google Shape;583;p23">
                  <a:extLst>
                    <a:ext uri="{FF2B5EF4-FFF2-40B4-BE49-F238E27FC236}">
                      <a16:creationId xmlns:a16="http://schemas.microsoft.com/office/drawing/2014/main" xmlns="" id="{30741E23-0929-41DD-BC71-91DA2E8BDF57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584;p23">
                  <a:extLst>
                    <a:ext uri="{FF2B5EF4-FFF2-40B4-BE49-F238E27FC236}">
                      <a16:creationId xmlns:a16="http://schemas.microsoft.com/office/drawing/2014/main" xmlns="" id="{CA1604BD-A8CA-4B9E-9AAB-A99127BB7CEB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585;p23">
                  <a:extLst>
                    <a:ext uri="{FF2B5EF4-FFF2-40B4-BE49-F238E27FC236}">
                      <a16:creationId xmlns:a16="http://schemas.microsoft.com/office/drawing/2014/main" xmlns="" id="{5CD2C8EF-F8DB-48A9-9E47-A4373AA437A9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09" name="Google Shape;586;p23">
                <a:extLst>
                  <a:ext uri="{FF2B5EF4-FFF2-40B4-BE49-F238E27FC236}">
                    <a16:creationId xmlns:a16="http://schemas.microsoft.com/office/drawing/2014/main" xmlns="" id="{37E1D849-E954-419E-8646-DEF569C57B9E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210" name="Google Shape;587;p23">
                  <a:extLst>
                    <a:ext uri="{FF2B5EF4-FFF2-40B4-BE49-F238E27FC236}">
                      <a16:creationId xmlns:a16="http://schemas.microsoft.com/office/drawing/2014/main" xmlns="" id="{4B036CAA-D579-4D54-B017-3776FE49245C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588;p23">
                  <a:extLst>
                    <a:ext uri="{FF2B5EF4-FFF2-40B4-BE49-F238E27FC236}">
                      <a16:creationId xmlns:a16="http://schemas.microsoft.com/office/drawing/2014/main" xmlns="" id="{B1A851DD-FFAF-442D-A7FA-59B139341532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9" name="Google Shape;496;p23">
              <a:extLst>
                <a:ext uri="{FF2B5EF4-FFF2-40B4-BE49-F238E27FC236}">
                  <a16:creationId xmlns:a16="http://schemas.microsoft.com/office/drawing/2014/main" xmlns="" id="{D71BD3CC-0EBF-49A8-A10A-21E15EAC5708}"/>
                </a:ext>
              </a:extLst>
            </p:cNvPr>
            <p:cNvGrpSpPr/>
            <p:nvPr/>
          </p:nvGrpSpPr>
          <p:grpSpPr>
            <a:xfrm rot="10800000">
              <a:off x="14142069" y="-808507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206" name="Google Shape;497;p23">
                <a:extLst>
                  <a:ext uri="{FF2B5EF4-FFF2-40B4-BE49-F238E27FC236}">
                    <a16:creationId xmlns:a16="http://schemas.microsoft.com/office/drawing/2014/main" xmlns="" id="{849A84D7-409B-4AD0-B28B-09B5729518AD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498;p23">
                <a:extLst>
                  <a:ext uri="{FF2B5EF4-FFF2-40B4-BE49-F238E27FC236}">
                    <a16:creationId xmlns:a16="http://schemas.microsoft.com/office/drawing/2014/main" xmlns="" id="{9536D3AC-3C9F-49AE-ABA3-578E02A5B574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0" name="Google Shape;506;p23">
              <a:extLst>
                <a:ext uri="{FF2B5EF4-FFF2-40B4-BE49-F238E27FC236}">
                  <a16:creationId xmlns:a16="http://schemas.microsoft.com/office/drawing/2014/main" xmlns="" id="{5E12C29B-EBD1-4E97-BEFA-72770460F764}"/>
                </a:ext>
              </a:extLst>
            </p:cNvPr>
            <p:cNvGrpSpPr/>
            <p:nvPr/>
          </p:nvGrpSpPr>
          <p:grpSpPr>
            <a:xfrm rot="10800000">
              <a:off x="11226775" y="-9615199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193" name="Google Shape;507;p23">
                <a:extLst>
                  <a:ext uri="{FF2B5EF4-FFF2-40B4-BE49-F238E27FC236}">
                    <a16:creationId xmlns:a16="http://schemas.microsoft.com/office/drawing/2014/main" xmlns="" id="{AEE144CF-6ED2-490B-8330-16479AE74E85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197" name="Google Shape;508;p23">
                  <a:extLst>
                    <a:ext uri="{FF2B5EF4-FFF2-40B4-BE49-F238E27FC236}">
                      <a16:creationId xmlns:a16="http://schemas.microsoft.com/office/drawing/2014/main" xmlns="" id="{8D6AF847-8B4F-4DCC-B075-29A3101EAC49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509;p23">
                  <a:extLst>
                    <a:ext uri="{FF2B5EF4-FFF2-40B4-BE49-F238E27FC236}">
                      <a16:creationId xmlns:a16="http://schemas.microsoft.com/office/drawing/2014/main" xmlns="" id="{A1150832-7D19-4484-8F7B-6137C7749701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510;p23">
                  <a:extLst>
                    <a:ext uri="{FF2B5EF4-FFF2-40B4-BE49-F238E27FC236}">
                      <a16:creationId xmlns:a16="http://schemas.microsoft.com/office/drawing/2014/main" xmlns="" id="{4115E2EA-3B8E-48EA-B2C1-207DC610D3DF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511;p23">
                  <a:extLst>
                    <a:ext uri="{FF2B5EF4-FFF2-40B4-BE49-F238E27FC236}">
                      <a16:creationId xmlns:a16="http://schemas.microsoft.com/office/drawing/2014/main" xmlns="" id="{73A07D9B-D259-465C-A0C3-284C9ED96605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512;p23">
                  <a:extLst>
                    <a:ext uri="{FF2B5EF4-FFF2-40B4-BE49-F238E27FC236}">
                      <a16:creationId xmlns:a16="http://schemas.microsoft.com/office/drawing/2014/main" xmlns="" id="{B91542AF-41F2-4992-B448-C10E95F312C9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513;p23">
                  <a:extLst>
                    <a:ext uri="{FF2B5EF4-FFF2-40B4-BE49-F238E27FC236}">
                      <a16:creationId xmlns:a16="http://schemas.microsoft.com/office/drawing/2014/main" xmlns="" id="{8534FE5A-795D-4F56-84CD-3787460BFAEA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514;p23">
                  <a:extLst>
                    <a:ext uri="{FF2B5EF4-FFF2-40B4-BE49-F238E27FC236}">
                      <a16:creationId xmlns:a16="http://schemas.microsoft.com/office/drawing/2014/main" xmlns="" id="{826A7DC0-AC78-4247-9020-B44BD7A1C368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515;p23">
                  <a:extLst>
                    <a:ext uri="{FF2B5EF4-FFF2-40B4-BE49-F238E27FC236}">
                      <a16:creationId xmlns:a16="http://schemas.microsoft.com/office/drawing/2014/main" xmlns="" id="{67288926-6E2E-4D74-92F0-246AB4C54152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516;p23">
                  <a:extLst>
                    <a:ext uri="{FF2B5EF4-FFF2-40B4-BE49-F238E27FC236}">
                      <a16:creationId xmlns:a16="http://schemas.microsoft.com/office/drawing/2014/main" xmlns="" id="{5B1355A0-489B-403C-AA18-580468C0161B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4" name="Google Shape;517;p23">
                <a:extLst>
                  <a:ext uri="{FF2B5EF4-FFF2-40B4-BE49-F238E27FC236}">
                    <a16:creationId xmlns:a16="http://schemas.microsoft.com/office/drawing/2014/main" xmlns="" id="{CF2ED9AD-DB61-4A97-B884-374834B98300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195" name="Google Shape;518;p23">
                  <a:extLst>
                    <a:ext uri="{FF2B5EF4-FFF2-40B4-BE49-F238E27FC236}">
                      <a16:creationId xmlns:a16="http://schemas.microsoft.com/office/drawing/2014/main" xmlns="" id="{609A6CE0-103A-4C48-B8BF-AE780DF738AD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519;p23">
                  <a:extLst>
                    <a:ext uri="{FF2B5EF4-FFF2-40B4-BE49-F238E27FC236}">
                      <a16:creationId xmlns:a16="http://schemas.microsoft.com/office/drawing/2014/main" xmlns="" id="{B09C5B8B-4A1D-42B0-B47C-65BB73F10A9D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1" name="Google Shape;539;p23">
              <a:extLst>
                <a:ext uri="{FF2B5EF4-FFF2-40B4-BE49-F238E27FC236}">
                  <a16:creationId xmlns:a16="http://schemas.microsoft.com/office/drawing/2014/main" xmlns="" id="{EBF1C274-D71A-46AA-B9CB-386E621A153A}"/>
                </a:ext>
              </a:extLst>
            </p:cNvPr>
            <p:cNvGrpSpPr/>
            <p:nvPr/>
          </p:nvGrpSpPr>
          <p:grpSpPr>
            <a:xfrm rot="10800000">
              <a:off x="8969514" y="-9172664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190" name="Google Shape;540;p23">
                <a:extLst>
                  <a:ext uri="{FF2B5EF4-FFF2-40B4-BE49-F238E27FC236}">
                    <a16:creationId xmlns:a16="http://schemas.microsoft.com/office/drawing/2014/main" xmlns="" id="{63E6914C-E20A-4907-983B-689CFDAF9631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541;p23">
                <a:extLst>
                  <a:ext uri="{FF2B5EF4-FFF2-40B4-BE49-F238E27FC236}">
                    <a16:creationId xmlns:a16="http://schemas.microsoft.com/office/drawing/2014/main" xmlns="" id="{1C23B493-B0FF-463B-87B4-74BEBED9B125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42;p23">
                <a:extLst>
                  <a:ext uri="{FF2B5EF4-FFF2-40B4-BE49-F238E27FC236}">
                    <a16:creationId xmlns:a16="http://schemas.microsoft.com/office/drawing/2014/main" xmlns="" id="{BDA91DC2-BAA6-4F46-A53C-AB315704FE4F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" name="Google Shape;551;p23">
              <a:extLst>
                <a:ext uri="{FF2B5EF4-FFF2-40B4-BE49-F238E27FC236}">
                  <a16:creationId xmlns:a16="http://schemas.microsoft.com/office/drawing/2014/main" xmlns="" id="{295EB181-80EC-4CCE-8019-4B498A6F049D}"/>
                </a:ext>
              </a:extLst>
            </p:cNvPr>
            <p:cNvGrpSpPr/>
            <p:nvPr/>
          </p:nvGrpSpPr>
          <p:grpSpPr>
            <a:xfrm rot="10800000">
              <a:off x="8004238" y="-9494031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185" name="Google Shape;552;p23">
                <a:extLst>
                  <a:ext uri="{FF2B5EF4-FFF2-40B4-BE49-F238E27FC236}">
                    <a16:creationId xmlns:a16="http://schemas.microsoft.com/office/drawing/2014/main" xmlns="" id="{B0FFD4BC-E3E8-4177-AD24-F7490A5041AF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188" name="Google Shape;553;p23">
                  <a:extLst>
                    <a:ext uri="{FF2B5EF4-FFF2-40B4-BE49-F238E27FC236}">
                      <a16:creationId xmlns:a16="http://schemas.microsoft.com/office/drawing/2014/main" xmlns="" id="{1ED41C35-3971-47B3-AA01-CD2CB0EC52A9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554;p23">
                  <a:extLst>
                    <a:ext uri="{FF2B5EF4-FFF2-40B4-BE49-F238E27FC236}">
                      <a16:creationId xmlns:a16="http://schemas.microsoft.com/office/drawing/2014/main" xmlns="" id="{C19AAED8-499F-4EEB-9A9F-0963D91C7E8F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86" name="Google Shape;555;p23">
                <a:extLst>
                  <a:ext uri="{FF2B5EF4-FFF2-40B4-BE49-F238E27FC236}">
                    <a16:creationId xmlns:a16="http://schemas.microsoft.com/office/drawing/2014/main" xmlns="" id="{06397E95-120A-4DEE-B795-F2EFBB33DA70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556;p23">
                <a:extLst>
                  <a:ext uri="{FF2B5EF4-FFF2-40B4-BE49-F238E27FC236}">
                    <a16:creationId xmlns:a16="http://schemas.microsoft.com/office/drawing/2014/main" xmlns="" id="{7D2D9F94-8E79-4E38-8D1B-9296CFBE0EFB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3" name="Google Shape;444;p23">
              <a:extLst>
                <a:ext uri="{FF2B5EF4-FFF2-40B4-BE49-F238E27FC236}">
                  <a16:creationId xmlns:a16="http://schemas.microsoft.com/office/drawing/2014/main" xmlns="" id="{D9EC6568-2622-44C9-8008-5872AE4C0F28}"/>
                </a:ext>
              </a:extLst>
            </p:cNvPr>
            <p:cNvGrpSpPr/>
            <p:nvPr/>
          </p:nvGrpSpPr>
          <p:grpSpPr>
            <a:xfrm rot="10800000">
              <a:off x="684387" y="-7375138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82" name="Google Shape;445;p23">
                <a:extLst>
                  <a:ext uri="{FF2B5EF4-FFF2-40B4-BE49-F238E27FC236}">
                    <a16:creationId xmlns:a16="http://schemas.microsoft.com/office/drawing/2014/main" xmlns="" id="{97ED2C73-4B4B-4158-9A8E-0BDE3A0E7020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446;p23">
                <a:extLst>
                  <a:ext uri="{FF2B5EF4-FFF2-40B4-BE49-F238E27FC236}">
                    <a16:creationId xmlns:a16="http://schemas.microsoft.com/office/drawing/2014/main" xmlns="" id="{674AF34D-57FA-42C4-8CC0-48BB2573E22B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447;p23">
                <a:extLst>
                  <a:ext uri="{FF2B5EF4-FFF2-40B4-BE49-F238E27FC236}">
                    <a16:creationId xmlns:a16="http://schemas.microsoft.com/office/drawing/2014/main" xmlns="" id="{62DCF519-9E1A-4DD6-9A1C-0A24ACCBF9E8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4" name="Google Shape;520;p23">
              <a:extLst>
                <a:ext uri="{FF2B5EF4-FFF2-40B4-BE49-F238E27FC236}">
                  <a16:creationId xmlns:a16="http://schemas.microsoft.com/office/drawing/2014/main" xmlns="" id="{A4F86417-DDBE-41BA-AE7C-C3EEBEC9B3A3}"/>
                </a:ext>
              </a:extLst>
            </p:cNvPr>
            <p:cNvGrpSpPr/>
            <p:nvPr/>
          </p:nvGrpSpPr>
          <p:grpSpPr>
            <a:xfrm rot="4766174">
              <a:off x="3913204" y="-9893290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164" name="Google Shape;521;p23">
                <a:extLst>
                  <a:ext uri="{FF2B5EF4-FFF2-40B4-BE49-F238E27FC236}">
                    <a16:creationId xmlns:a16="http://schemas.microsoft.com/office/drawing/2014/main" xmlns="" id="{1F7A4EC9-5FEF-4709-8814-347314C82631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171" name="Google Shape;522;p23">
                  <a:extLst>
                    <a:ext uri="{FF2B5EF4-FFF2-40B4-BE49-F238E27FC236}">
                      <a16:creationId xmlns:a16="http://schemas.microsoft.com/office/drawing/2014/main" xmlns="" id="{D804858B-7966-4D47-BDF9-07B98585D279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" name="Google Shape;523;p23">
                  <a:extLst>
                    <a:ext uri="{FF2B5EF4-FFF2-40B4-BE49-F238E27FC236}">
                      <a16:creationId xmlns:a16="http://schemas.microsoft.com/office/drawing/2014/main" xmlns="" id="{D2546E3E-30FD-455E-BDE7-9F0D7295C100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524;p23">
                  <a:extLst>
                    <a:ext uri="{FF2B5EF4-FFF2-40B4-BE49-F238E27FC236}">
                      <a16:creationId xmlns:a16="http://schemas.microsoft.com/office/drawing/2014/main" xmlns="" id="{553604AE-18EA-47C1-AD73-CF8A53ABD7FF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525;p23">
                  <a:extLst>
                    <a:ext uri="{FF2B5EF4-FFF2-40B4-BE49-F238E27FC236}">
                      <a16:creationId xmlns:a16="http://schemas.microsoft.com/office/drawing/2014/main" xmlns="" id="{1C9A8A4E-E6A6-49F1-B8C2-BEC52929AD68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526;p23">
                  <a:extLst>
                    <a:ext uri="{FF2B5EF4-FFF2-40B4-BE49-F238E27FC236}">
                      <a16:creationId xmlns:a16="http://schemas.microsoft.com/office/drawing/2014/main" xmlns="" id="{7D6A3BBF-3013-4162-8F7C-E69B1B0394DC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527;p23">
                  <a:extLst>
                    <a:ext uri="{FF2B5EF4-FFF2-40B4-BE49-F238E27FC236}">
                      <a16:creationId xmlns:a16="http://schemas.microsoft.com/office/drawing/2014/main" xmlns="" id="{A9FF604C-0A8D-49A5-A2E3-0E84C61C2E1E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528;p23">
                  <a:extLst>
                    <a:ext uri="{FF2B5EF4-FFF2-40B4-BE49-F238E27FC236}">
                      <a16:creationId xmlns:a16="http://schemas.microsoft.com/office/drawing/2014/main" xmlns="" id="{F1423828-0724-4798-8538-7308BE0B0472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529;p23">
                  <a:extLst>
                    <a:ext uri="{FF2B5EF4-FFF2-40B4-BE49-F238E27FC236}">
                      <a16:creationId xmlns:a16="http://schemas.microsoft.com/office/drawing/2014/main" xmlns="" id="{FF357DC6-570D-4212-B6D2-7D725DDAA60E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530;p23">
                  <a:extLst>
                    <a:ext uri="{FF2B5EF4-FFF2-40B4-BE49-F238E27FC236}">
                      <a16:creationId xmlns:a16="http://schemas.microsoft.com/office/drawing/2014/main" xmlns="" id="{B16CE58B-4770-4005-99C7-1A4EC4E55C8F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531;p23">
                  <a:extLst>
                    <a:ext uri="{FF2B5EF4-FFF2-40B4-BE49-F238E27FC236}">
                      <a16:creationId xmlns:a16="http://schemas.microsoft.com/office/drawing/2014/main" xmlns="" id="{D2063B7D-1DE5-42D5-BB1C-BF7F0650D736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532;p23">
                  <a:extLst>
                    <a:ext uri="{FF2B5EF4-FFF2-40B4-BE49-F238E27FC236}">
                      <a16:creationId xmlns:a16="http://schemas.microsoft.com/office/drawing/2014/main" xmlns="" id="{B980D38A-3569-4C4B-AC64-F6EB6ADFAAB5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5" name="Google Shape;533;p23">
                <a:extLst>
                  <a:ext uri="{FF2B5EF4-FFF2-40B4-BE49-F238E27FC236}">
                    <a16:creationId xmlns:a16="http://schemas.microsoft.com/office/drawing/2014/main" xmlns="" id="{DAE527CB-F081-4D30-9B04-108344E07D48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169" name="Google Shape;534;p23">
                  <a:extLst>
                    <a:ext uri="{FF2B5EF4-FFF2-40B4-BE49-F238E27FC236}">
                      <a16:creationId xmlns:a16="http://schemas.microsoft.com/office/drawing/2014/main" xmlns="" id="{ED9B7F85-7828-433B-8FF7-2451EEACAB0F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535;p23">
                  <a:extLst>
                    <a:ext uri="{FF2B5EF4-FFF2-40B4-BE49-F238E27FC236}">
                      <a16:creationId xmlns:a16="http://schemas.microsoft.com/office/drawing/2014/main" xmlns="" id="{E344EA3E-A83D-4BEC-A70C-82BAE3D3BC5C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6" name="Google Shape;536;p23">
                <a:extLst>
                  <a:ext uri="{FF2B5EF4-FFF2-40B4-BE49-F238E27FC236}">
                    <a16:creationId xmlns:a16="http://schemas.microsoft.com/office/drawing/2014/main" xmlns="" id="{0ECCA2AA-64F5-420E-B570-45E1DC78AC9C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167" name="Google Shape;537;p23">
                  <a:extLst>
                    <a:ext uri="{FF2B5EF4-FFF2-40B4-BE49-F238E27FC236}">
                      <a16:creationId xmlns:a16="http://schemas.microsoft.com/office/drawing/2014/main" xmlns="" id="{55BEBC6C-B0FB-473A-890E-31F00F556D7D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538;p23">
                  <a:extLst>
                    <a:ext uri="{FF2B5EF4-FFF2-40B4-BE49-F238E27FC236}">
                      <a16:creationId xmlns:a16="http://schemas.microsoft.com/office/drawing/2014/main" xmlns="" id="{741B3F16-BF03-43E0-8E20-ACB178B253EF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95" name="Google Shape;123;p26">
              <a:extLst>
                <a:ext uri="{FF2B5EF4-FFF2-40B4-BE49-F238E27FC236}">
                  <a16:creationId xmlns:a16="http://schemas.microsoft.com/office/drawing/2014/main" xmlns="" id="{2B2B008D-845F-4365-B905-BE6FE894765A}"/>
                </a:ext>
              </a:extLst>
            </p:cNvPr>
            <p:cNvSpPr/>
            <p:nvPr/>
          </p:nvSpPr>
          <p:spPr>
            <a:xfrm rot="10800000">
              <a:off x="3229064" y="-8840397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55;p26">
              <a:extLst>
                <a:ext uri="{FF2B5EF4-FFF2-40B4-BE49-F238E27FC236}">
                  <a16:creationId xmlns:a16="http://schemas.microsoft.com/office/drawing/2014/main" xmlns="" id="{4D940EDC-0A70-4147-A96C-59FBC4FFDB99}"/>
                </a:ext>
              </a:extLst>
            </p:cNvPr>
            <p:cNvSpPr/>
            <p:nvPr/>
          </p:nvSpPr>
          <p:spPr>
            <a:xfrm rot="10800000">
              <a:off x="3653818" y="-807182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56;p26">
              <a:extLst>
                <a:ext uri="{FF2B5EF4-FFF2-40B4-BE49-F238E27FC236}">
                  <a16:creationId xmlns:a16="http://schemas.microsoft.com/office/drawing/2014/main" xmlns="" id="{882131C0-3F88-4373-ADC3-7248A5866891}"/>
                </a:ext>
              </a:extLst>
            </p:cNvPr>
            <p:cNvSpPr/>
            <p:nvPr/>
          </p:nvSpPr>
          <p:spPr>
            <a:xfrm rot="14531318">
              <a:off x="3829478" y="-9035294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57;p26">
              <a:extLst>
                <a:ext uri="{FF2B5EF4-FFF2-40B4-BE49-F238E27FC236}">
                  <a16:creationId xmlns:a16="http://schemas.microsoft.com/office/drawing/2014/main" xmlns="" id="{E70940DF-AD46-4361-BC5A-4F6E6539D137}"/>
                </a:ext>
              </a:extLst>
            </p:cNvPr>
            <p:cNvSpPr/>
            <p:nvPr/>
          </p:nvSpPr>
          <p:spPr>
            <a:xfrm rot="10800000">
              <a:off x="2118717" y="-9105484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59;p26">
              <a:extLst>
                <a:ext uri="{FF2B5EF4-FFF2-40B4-BE49-F238E27FC236}">
                  <a16:creationId xmlns:a16="http://schemas.microsoft.com/office/drawing/2014/main" xmlns="" id="{7F96E824-0E17-46C4-BA5D-3962F422B94D}"/>
                </a:ext>
              </a:extLst>
            </p:cNvPr>
            <p:cNvSpPr/>
            <p:nvPr/>
          </p:nvSpPr>
          <p:spPr>
            <a:xfrm rot="10800000">
              <a:off x="2247236" y="-9006129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68;p26">
              <a:extLst>
                <a:ext uri="{FF2B5EF4-FFF2-40B4-BE49-F238E27FC236}">
                  <a16:creationId xmlns:a16="http://schemas.microsoft.com/office/drawing/2014/main" xmlns="" id="{7FA0BC91-DA57-4F6B-9AC4-4435D15DD211}"/>
                </a:ext>
              </a:extLst>
            </p:cNvPr>
            <p:cNvSpPr/>
            <p:nvPr/>
          </p:nvSpPr>
          <p:spPr>
            <a:xfrm rot="7649828">
              <a:off x="5240745" y="-8676361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94;p26">
              <a:extLst>
                <a:ext uri="{FF2B5EF4-FFF2-40B4-BE49-F238E27FC236}">
                  <a16:creationId xmlns:a16="http://schemas.microsoft.com/office/drawing/2014/main" xmlns="" id="{23CB3ED3-88C1-4FF4-98DD-4AEFE08C2795}"/>
                </a:ext>
              </a:extLst>
            </p:cNvPr>
            <p:cNvSpPr/>
            <p:nvPr/>
          </p:nvSpPr>
          <p:spPr>
            <a:xfrm rot="10800000">
              <a:off x="2586741" y="-7835469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95;p26">
              <a:extLst>
                <a:ext uri="{FF2B5EF4-FFF2-40B4-BE49-F238E27FC236}">
                  <a16:creationId xmlns:a16="http://schemas.microsoft.com/office/drawing/2014/main" xmlns="" id="{C06548DB-6CAE-4759-972E-FB8E4665C552}"/>
                </a:ext>
              </a:extLst>
            </p:cNvPr>
            <p:cNvSpPr/>
            <p:nvPr/>
          </p:nvSpPr>
          <p:spPr>
            <a:xfrm rot="10800000">
              <a:off x="3271687" y="-9537937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" name="Google Shape;215;p26">
              <a:extLst>
                <a:ext uri="{FF2B5EF4-FFF2-40B4-BE49-F238E27FC236}">
                  <a16:creationId xmlns:a16="http://schemas.microsoft.com/office/drawing/2014/main" xmlns="" id="{A1219039-EE6A-402B-9BD0-18659D8B22BE}"/>
                </a:ext>
              </a:extLst>
            </p:cNvPr>
            <p:cNvGrpSpPr/>
            <p:nvPr/>
          </p:nvGrpSpPr>
          <p:grpSpPr>
            <a:xfrm rot="10079146">
              <a:off x="4180371" y="-9458555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157" name="Google Shape;216;p26">
                <a:extLst>
                  <a:ext uri="{FF2B5EF4-FFF2-40B4-BE49-F238E27FC236}">
                    <a16:creationId xmlns:a16="http://schemas.microsoft.com/office/drawing/2014/main" xmlns="" id="{6F6CBDAA-35B7-4CBE-884E-7025B83696EB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217;p26">
                <a:extLst>
                  <a:ext uri="{FF2B5EF4-FFF2-40B4-BE49-F238E27FC236}">
                    <a16:creationId xmlns:a16="http://schemas.microsoft.com/office/drawing/2014/main" xmlns="" id="{062AF71C-720C-4B56-A9EA-96343682546D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59" name="Google Shape;218;p26">
                <a:extLst>
                  <a:ext uri="{FF2B5EF4-FFF2-40B4-BE49-F238E27FC236}">
                    <a16:creationId xmlns:a16="http://schemas.microsoft.com/office/drawing/2014/main" xmlns="" id="{98B54EF8-BAC7-40C2-8F40-645A4CF87338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160" name="Google Shape;219;p26">
                  <a:extLst>
                    <a:ext uri="{FF2B5EF4-FFF2-40B4-BE49-F238E27FC236}">
                      <a16:creationId xmlns:a16="http://schemas.microsoft.com/office/drawing/2014/main" xmlns="" id="{7A598CD9-01A7-47B9-B882-F668183D5BCB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220;p26">
                  <a:extLst>
                    <a:ext uri="{FF2B5EF4-FFF2-40B4-BE49-F238E27FC236}">
                      <a16:creationId xmlns:a16="http://schemas.microsoft.com/office/drawing/2014/main" xmlns="" id="{07A82CD4-5E95-44F6-B1EE-D18042E2CE79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221;p26">
                  <a:extLst>
                    <a:ext uri="{FF2B5EF4-FFF2-40B4-BE49-F238E27FC236}">
                      <a16:creationId xmlns:a16="http://schemas.microsoft.com/office/drawing/2014/main" xmlns="" id="{4310069B-113D-421E-9563-83CC22940223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222;p26">
                  <a:extLst>
                    <a:ext uri="{FF2B5EF4-FFF2-40B4-BE49-F238E27FC236}">
                      <a16:creationId xmlns:a16="http://schemas.microsoft.com/office/drawing/2014/main" xmlns="" id="{5E85AC78-3C2A-4D8B-AADB-2CFB48CD2C04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04" name="Google Shape;227;p26">
              <a:extLst>
                <a:ext uri="{FF2B5EF4-FFF2-40B4-BE49-F238E27FC236}">
                  <a16:creationId xmlns:a16="http://schemas.microsoft.com/office/drawing/2014/main" xmlns="" id="{B7552964-8537-4D05-AF03-2534D655C66B}"/>
                </a:ext>
              </a:extLst>
            </p:cNvPr>
            <p:cNvSpPr/>
            <p:nvPr/>
          </p:nvSpPr>
          <p:spPr>
            <a:xfrm rot="10800000">
              <a:off x="4826188" y="-8104197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60;p26">
              <a:extLst>
                <a:ext uri="{FF2B5EF4-FFF2-40B4-BE49-F238E27FC236}">
                  <a16:creationId xmlns:a16="http://schemas.microsoft.com/office/drawing/2014/main" xmlns="" id="{F1D1BEA6-22BC-4CBE-9C43-5A36EBC304A8}"/>
                </a:ext>
              </a:extLst>
            </p:cNvPr>
            <p:cNvSpPr/>
            <p:nvPr/>
          </p:nvSpPr>
          <p:spPr>
            <a:xfrm rot="10383606">
              <a:off x="-63813" y="-6379718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" name="Google Shape;492;p23">
              <a:extLst>
                <a:ext uri="{FF2B5EF4-FFF2-40B4-BE49-F238E27FC236}">
                  <a16:creationId xmlns:a16="http://schemas.microsoft.com/office/drawing/2014/main" xmlns="" id="{68D4B435-D7D9-406C-87B5-A6197BFAE2A3}"/>
                </a:ext>
              </a:extLst>
            </p:cNvPr>
            <p:cNvGrpSpPr/>
            <p:nvPr/>
          </p:nvGrpSpPr>
          <p:grpSpPr>
            <a:xfrm rot="10800000">
              <a:off x="4827316" y="-6809573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154" name="Google Shape;493;p23">
                <a:extLst>
                  <a:ext uri="{FF2B5EF4-FFF2-40B4-BE49-F238E27FC236}">
                    <a16:creationId xmlns:a16="http://schemas.microsoft.com/office/drawing/2014/main" xmlns="" id="{12C64921-F018-491E-9DF6-DDD4633B56A0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494;p23">
                <a:extLst>
                  <a:ext uri="{FF2B5EF4-FFF2-40B4-BE49-F238E27FC236}">
                    <a16:creationId xmlns:a16="http://schemas.microsoft.com/office/drawing/2014/main" xmlns="" id="{159BE08A-B50C-4C35-833A-2D8EC8FD5D9C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495;p23">
                <a:extLst>
                  <a:ext uri="{FF2B5EF4-FFF2-40B4-BE49-F238E27FC236}">
                    <a16:creationId xmlns:a16="http://schemas.microsoft.com/office/drawing/2014/main" xmlns="" id="{191E513F-5F90-4750-A6EA-101FB867B87C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7" name="Google Shape;417;p23">
              <a:extLst>
                <a:ext uri="{FF2B5EF4-FFF2-40B4-BE49-F238E27FC236}">
                  <a16:creationId xmlns:a16="http://schemas.microsoft.com/office/drawing/2014/main" xmlns="" id="{A5C2CAA2-C123-41F4-AD8C-E489D8712381}"/>
                </a:ext>
              </a:extLst>
            </p:cNvPr>
            <p:cNvGrpSpPr/>
            <p:nvPr/>
          </p:nvGrpSpPr>
          <p:grpSpPr>
            <a:xfrm rot="15066941">
              <a:off x="5526284" y="-10013015"/>
              <a:ext cx="2104977" cy="1864565"/>
              <a:chOff x="-182869" y="835238"/>
              <a:chExt cx="1277205" cy="1131334"/>
            </a:xfrm>
            <a:grpFill/>
          </p:grpSpPr>
          <p:sp>
            <p:nvSpPr>
              <p:cNvPr id="147" name="Google Shape;418;p23">
                <a:extLst>
                  <a:ext uri="{FF2B5EF4-FFF2-40B4-BE49-F238E27FC236}">
                    <a16:creationId xmlns:a16="http://schemas.microsoft.com/office/drawing/2014/main" xmlns="" id="{D91D636B-BEA9-47B0-8EB8-23A6406254BA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8" name="Google Shape;419;p23">
                <a:extLst>
                  <a:ext uri="{FF2B5EF4-FFF2-40B4-BE49-F238E27FC236}">
                    <a16:creationId xmlns:a16="http://schemas.microsoft.com/office/drawing/2014/main" xmlns="" id="{156B037B-395F-4CA1-8F70-1B01827EA109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152" name="Google Shape;420;p23">
                  <a:extLst>
                    <a:ext uri="{FF2B5EF4-FFF2-40B4-BE49-F238E27FC236}">
                      <a16:creationId xmlns:a16="http://schemas.microsoft.com/office/drawing/2014/main" xmlns="" id="{5873D26F-8842-487A-AEFE-D07A017EBF50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421;p23">
                  <a:extLst>
                    <a:ext uri="{FF2B5EF4-FFF2-40B4-BE49-F238E27FC236}">
                      <a16:creationId xmlns:a16="http://schemas.microsoft.com/office/drawing/2014/main" xmlns="" id="{06E7C320-DE8D-41AC-B335-DD964BE58CB9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9" name="Google Shape;422;p23">
                <a:extLst>
                  <a:ext uri="{FF2B5EF4-FFF2-40B4-BE49-F238E27FC236}">
                    <a16:creationId xmlns:a16="http://schemas.microsoft.com/office/drawing/2014/main" xmlns="" id="{984615FF-4F7C-41FC-81B3-137FF4096F1B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150" name="Google Shape;423;p23">
                  <a:extLst>
                    <a:ext uri="{FF2B5EF4-FFF2-40B4-BE49-F238E27FC236}">
                      <a16:creationId xmlns:a16="http://schemas.microsoft.com/office/drawing/2014/main" xmlns="" id="{E490D0D0-03E2-4035-B547-122B79C776FF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424;p23">
                  <a:extLst>
                    <a:ext uri="{FF2B5EF4-FFF2-40B4-BE49-F238E27FC236}">
                      <a16:creationId xmlns:a16="http://schemas.microsoft.com/office/drawing/2014/main" xmlns="" id="{36FBFBA5-632A-4DBF-B778-F901C4521C93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08" name="Google Shape;341;p23">
              <a:extLst>
                <a:ext uri="{FF2B5EF4-FFF2-40B4-BE49-F238E27FC236}">
                  <a16:creationId xmlns:a16="http://schemas.microsoft.com/office/drawing/2014/main" xmlns="" id="{19D5CA49-2469-442C-BB23-818B2192BCD3}"/>
                </a:ext>
              </a:extLst>
            </p:cNvPr>
            <p:cNvGrpSpPr/>
            <p:nvPr/>
          </p:nvGrpSpPr>
          <p:grpSpPr>
            <a:xfrm rot="10800000">
              <a:off x="5735742" y="-6087687"/>
              <a:ext cx="1157318" cy="1191377"/>
              <a:chOff x="8084663" y="3138245"/>
              <a:chExt cx="1026629" cy="1056842"/>
            </a:xfrm>
            <a:grpFill/>
          </p:grpSpPr>
          <p:sp>
            <p:nvSpPr>
              <p:cNvPr id="141" name="Google Shape;342;p23">
                <a:extLst>
                  <a:ext uri="{FF2B5EF4-FFF2-40B4-BE49-F238E27FC236}">
                    <a16:creationId xmlns:a16="http://schemas.microsoft.com/office/drawing/2014/main" xmlns="" id="{C8FE98FF-D6F8-45CE-9BD7-A7A20A39868F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343;p23">
                <a:extLst>
                  <a:ext uri="{FF2B5EF4-FFF2-40B4-BE49-F238E27FC236}">
                    <a16:creationId xmlns:a16="http://schemas.microsoft.com/office/drawing/2014/main" xmlns="" id="{5F14A03C-C97B-44C2-A2CC-7DB1F4058E60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344;p23">
                <a:extLst>
                  <a:ext uri="{FF2B5EF4-FFF2-40B4-BE49-F238E27FC236}">
                    <a16:creationId xmlns:a16="http://schemas.microsoft.com/office/drawing/2014/main" xmlns="" id="{E29F9D9C-AAB0-4DEA-9EAC-B71A6E2F2AC9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345;p23">
                <a:extLst>
                  <a:ext uri="{FF2B5EF4-FFF2-40B4-BE49-F238E27FC236}">
                    <a16:creationId xmlns:a16="http://schemas.microsoft.com/office/drawing/2014/main" xmlns="" id="{E1D6331C-8C68-4035-A7EC-F2AB23EC26B2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346;p23">
                <a:extLst>
                  <a:ext uri="{FF2B5EF4-FFF2-40B4-BE49-F238E27FC236}">
                    <a16:creationId xmlns:a16="http://schemas.microsoft.com/office/drawing/2014/main" xmlns="" id="{5BD894F5-B916-41E2-9842-5A68ED1DDCE6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347;p23">
                <a:extLst>
                  <a:ext uri="{FF2B5EF4-FFF2-40B4-BE49-F238E27FC236}">
                    <a16:creationId xmlns:a16="http://schemas.microsoft.com/office/drawing/2014/main" xmlns="" id="{7BDD00A4-080C-43F5-8E81-988475E86CC7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oogle Shape;489;p23">
              <a:extLst>
                <a:ext uri="{FF2B5EF4-FFF2-40B4-BE49-F238E27FC236}">
                  <a16:creationId xmlns:a16="http://schemas.microsoft.com/office/drawing/2014/main" xmlns="" id="{BD611542-0BB9-4948-AE0C-955ACA3C047F}"/>
                </a:ext>
              </a:extLst>
            </p:cNvPr>
            <p:cNvGrpSpPr/>
            <p:nvPr/>
          </p:nvGrpSpPr>
          <p:grpSpPr>
            <a:xfrm rot="10800000">
              <a:off x="6716292" y="-7700218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139" name="Google Shape;490;p23">
                <a:extLst>
                  <a:ext uri="{FF2B5EF4-FFF2-40B4-BE49-F238E27FC236}">
                    <a16:creationId xmlns:a16="http://schemas.microsoft.com/office/drawing/2014/main" xmlns="" id="{6DCD4ACA-E194-4324-9146-ADDA942915B8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491;p23">
                <a:extLst>
                  <a:ext uri="{FF2B5EF4-FFF2-40B4-BE49-F238E27FC236}">
                    <a16:creationId xmlns:a16="http://schemas.microsoft.com/office/drawing/2014/main" xmlns="" id="{847876B9-BBB0-468D-8E2B-12557E886B69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" name="Google Shape;499;p23">
              <a:extLst>
                <a:ext uri="{FF2B5EF4-FFF2-40B4-BE49-F238E27FC236}">
                  <a16:creationId xmlns:a16="http://schemas.microsoft.com/office/drawing/2014/main" xmlns="" id="{8899425B-FE7E-45CD-B3A6-D35E4F94203B}"/>
                </a:ext>
              </a:extLst>
            </p:cNvPr>
            <p:cNvGrpSpPr/>
            <p:nvPr/>
          </p:nvGrpSpPr>
          <p:grpSpPr>
            <a:xfrm rot="10800000">
              <a:off x="4564088" y="-7321633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136" name="Google Shape;500;p23">
                <a:extLst>
                  <a:ext uri="{FF2B5EF4-FFF2-40B4-BE49-F238E27FC236}">
                    <a16:creationId xmlns:a16="http://schemas.microsoft.com/office/drawing/2014/main" xmlns="" id="{D9F2B219-729C-4B30-AC42-2ADA2844D8FD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501;p23">
                <a:extLst>
                  <a:ext uri="{FF2B5EF4-FFF2-40B4-BE49-F238E27FC236}">
                    <a16:creationId xmlns:a16="http://schemas.microsoft.com/office/drawing/2014/main" xmlns="" id="{755EBF3B-E2A0-4DE5-A806-117BF97F0908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502;p23">
                <a:extLst>
                  <a:ext uri="{FF2B5EF4-FFF2-40B4-BE49-F238E27FC236}">
                    <a16:creationId xmlns:a16="http://schemas.microsoft.com/office/drawing/2014/main" xmlns="" id="{AC47DE96-318F-485C-A545-E4291E987333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1" name="Google Shape;503;p23">
              <a:extLst>
                <a:ext uri="{FF2B5EF4-FFF2-40B4-BE49-F238E27FC236}">
                  <a16:creationId xmlns:a16="http://schemas.microsoft.com/office/drawing/2014/main" xmlns="" id="{1CAFA27E-F518-4B81-BDBD-19BDA17CDCE7}"/>
                </a:ext>
              </a:extLst>
            </p:cNvPr>
            <p:cNvGrpSpPr/>
            <p:nvPr/>
          </p:nvGrpSpPr>
          <p:grpSpPr>
            <a:xfrm rot="10800000">
              <a:off x="3912574" y="-714932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134" name="Google Shape;504;p23">
                <a:extLst>
                  <a:ext uri="{FF2B5EF4-FFF2-40B4-BE49-F238E27FC236}">
                    <a16:creationId xmlns:a16="http://schemas.microsoft.com/office/drawing/2014/main" xmlns="" id="{09720787-42CF-4F3C-8217-6641FB4769BB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505;p23">
                <a:extLst>
                  <a:ext uri="{FF2B5EF4-FFF2-40B4-BE49-F238E27FC236}">
                    <a16:creationId xmlns:a16="http://schemas.microsoft.com/office/drawing/2014/main" xmlns="" id="{50415B97-D855-44C6-ACB5-D77C806ACE36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" name="Google Shape;543;p23">
              <a:extLst>
                <a:ext uri="{FF2B5EF4-FFF2-40B4-BE49-F238E27FC236}">
                  <a16:creationId xmlns:a16="http://schemas.microsoft.com/office/drawing/2014/main" xmlns="" id="{182892A1-9205-476F-80B7-1EBE9CBB659E}"/>
                </a:ext>
              </a:extLst>
            </p:cNvPr>
            <p:cNvGrpSpPr/>
            <p:nvPr/>
          </p:nvGrpSpPr>
          <p:grpSpPr>
            <a:xfrm rot="10800000">
              <a:off x="1450129" y="-8118462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131" name="Google Shape;544;p23">
                <a:extLst>
                  <a:ext uri="{FF2B5EF4-FFF2-40B4-BE49-F238E27FC236}">
                    <a16:creationId xmlns:a16="http://schemas.microsoft.com/office/drawing/2014/main" xmlns="" id="{1599E627-1B73-4CAB-8219-B726F86EA22E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45;p23">
                <a:extLst>
                  <a:ext uri="{FF2B5EF4-FFF2-40B4-BE49-F238E27FC236}">
                    <a16:creationId xmlns:a16="http://schemas.microsoft.com/office/drawing/2014/main" xmlns="" id="{59E94AB3-36D7-4925-AFB0-5B2B858CBAFA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46;p23">
                <a:extLst>
                  <a:ext uri="{FF2B5EF4-FFF2-40B4-BE49-F238E27FC236}">
                    <a16:creationId xmlns:a16="http://schemas.microsoft.com/office/drawing/2014/main" xmlns="" id="{F8EC7670-ED52-4B17-8843-EA6FFC02A737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3" name="Google Shape;557;p23">
              <a:extLst>
                <a:ext uri="{FF2B5EF4-FFF2-40B4-BE49-F238E27FC236}">
                  <a16:creationId xmlns:a16="http://schemas.microsoft.com/office/drawing/2014/main" xmlns="" id="{E6A5A12A-448B-4EE6-B071-7B12356F291A}"/>
                </a:ext>
              </a:extLst>
            </p:cNvPr>
            <p:cNvGrpSpPr/>
            <p:nvPr/>
          </p:nvGrpSpPr>
          <p:grpSpPr>
            <a:xfrm rot="10800000">
              <a:off x="1818658" y="-6667558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127" name="Google Shape;558;p23">
                <a:extLst>
                  <a:ext uri="{FF2B5EF4-FFF2-40B4-BE49-F238E27FC236}">
                    <a16:creationId xmlns:a16="http://schemas.microsoft.com/office/drawing/2014/main" xmlns="" id="{540C2A1A-4587-4CF4-B17B-49557B965989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559;p23">
                <a:extLst>
                  <a:ext uri="{FF2B5EF4-FFF2-40B4-BE49-F238E27FC236}">
                    <a16:creationId xmlns:a16="http://schemas.microsoft.com/office/drawing/2014/main" xmlns="" id="{ED3F409B-5A06-47C3-B750-008A65EB2401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60;p23">
                <a:extLst>
                  <a:ext uri="{FF2B5EF4-FFF2-40B4-BE49-F238E27FC236}">
                    <a16:creationId xmlns:a16="http://schemas.microsoft.com/office/drawing/2014/main" xmlns="" id="{87D825C8-4DBB-4E26-891F-C92DD81AD50A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61;p23">
                <a:extLst>
                  <a:ext uri="{FF2B5EF4-FFF2-40B4-BE49-F238E27FC236}">
                    <a16:creationId xmlns:a16="http://schemas.microsoft.com/office/drawing/2014/main" xmlns="" id="{5AF245E8-BFF7-4E0F-9D11-DB93D96AE58B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4" name="Google Shape;492;p23">
              <a:extLst>
                <a:ext uri="{FF2B5EF4-FFF2-40B4-BE49-F238E27FC236}">
                  <a16:creationId xmlns:a16="http://schemas.microsoft.com/office/drawing/2014/main" xmlns="" id="{336A9266-8C3C-4B7A-AE4D-810CA948209E}"/>
                </a:ext>
              </a:extLst>
            </p:cNvPr>
            <p:cNvGrpSpPr/>
            <p:nvPr/>
          </p:nvGrpSpPr>
          <p:grpSpPr>
            <a:xfrm rot="5023895">
              <a:off x="7053718" y="-6606711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124" name="Google Shape;493;p23">
                <a:extLst>
                  <a:ext uri="{FF2B5EF4-FFF2-40B4-BE49-F238E27FC236}">
                    <a16:creationId xmlns:a16="http://schemas.microsoft.com/office/drawing/2014/main" xmlns="" id="{4C4E3474-70F9-493C-AE63-B0F771BFC03A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494;p23">
                <a:extLst>
                  <a:ext uri="{FF2B5EF4-FFF2-40B4-BE49-F238E27FC236}">
                    <a16:creationId xmlns:a16="http://schemas.microsoft.com/office/drawing/2014/main" xmlns="" id="{A4090D7D-131E-4CD4-86B6-E26BF38E57CE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495;p23">
                <a:extLst>
                  <a:ext uri="{FF2B5EF4-FFF2-40B4-BE49-F238E27FC236}">
                    <a16:creationId xmlns:a16="http://schemas.microsoft.com/office/drawing/2014/main" xmlns="" id="{F33E6442-E849-4046-919B-11D909801073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413;p23">
              <a:extLst>
                <a:ext uri="{FF2B5EF4-FFF2-40B4-BE49-F238E27FC236}">
                  <a16:creationId xmlns:a16="http://schemas.microsoft.com/office/drawing/2014/main" xmlns="" id="{BE085446-223A-4145-B9DD-A672E7AF0322}"/>
                </a:ext>
              </a:extLst>
            </p:cNvPr>
            <p:cNvGrpSpPr/>
            <p:nvPr/>
          </p:nvGrpSpPr>
          <p:grpSpPr>
            <a:xfrm rot="10800000">
              <a:off x="11652268" y="-6779890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121" name="Google Shape;414;p23">
                <a:extLst>
                  <a:ext uri="{FF2B5EF4-FFF2-40B4-BE49-F238E27FC236}">
                    <a16:creationId xmlns:a16="http://schemas.microsoft.com/office/drawing/2014/main" xmlns="" id="{FED43B6A-8BE6-4E92-AAF6-01919B1FBEC7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415;p23">
                <a:extLst>
                  <a:ext uri="{FF2B5EF4-FFF2-40B4-BE49-F238E27FC236}">
                    <a16:creationId xmlns:a16="http://schemas.microsoft.com/office/drawing/2014/main" xmlns="" id="{BDAA61EA-42B3-4CEF-8E44-28E3D9DCA5ED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416;p23">
                <a:extLst>
                  <a:ext uri="{FF2B5EF4-FFF2-40B4-BE49-F238E27FC236}">
                    <a16:creationId xmlns:a16="http://schemas.microsoft.com/office/drawing/2014/main" xmlns="" id="{6C64103F-D54D-4AD2-9245-CBABC4F6542D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6" name="Google Shape;123;p26">
              <a:extLst>
                <a:ext uri="{FF2B5EF4-FFF2-40B4-BE49-F238E27FC236}">
                  <a16:creationId xmlns:a16="http://schemas.microsoft.com/office/drawing/2014/main" xmlns="" id="{4C463F27-E349-4520-9B0D-0BF8AD891083}"/>
                </a:ext>
              </a:extLst>
            </p:cNvPr>
            <p:cNvSpPr/>
            <p:nvPr/>
          </p:nvSpPr>
          <p:spPr>
            <a:xfrm rot="10800000">
              <a:off x="8615271" y="-6135688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" name="Google Shape;444;p23">
              <a:extLst>
                <a:ext uri="{FF2B5EF4-FFF2-40B4-BE49-F238E27FC236}">
                  <a16:creationId xmlns:a16="http://schemas.microsoft.com/office/drawing/2014/main" xmlns="" id="{C2379BD0-719B-4B27-9FB7-F0EA6B666841}"/>
                </a:ext>
              </a:extLst>
            </p:cNvPr>
            <p:cNvGrpSpPr/>
            <p:nvPr/>
          </p:nvGrpSpPr>
          <p:grpSpPr>
            <a:xfrm>
              <a:off x="14509122" y="-6555577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18" name="Google Shape;445;p23">
                <a:extLst>
                  <a:ext uri="{FF2B5EF4-FFF2-40B4-BE49-F238E27FC236}">
                    <a16:creationId xmlns:a16="http://schemas.microsoft.com/office/drawing/2014/main" xmlns="" id="{F7A4DEC0-3A39-4372-A806-A76062AF822D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446;p23">
                <a:extLst>
                  <a:ext uri="{FF2B5EF4-FFF2-40B4-BE49-F238E27FC236}">
                    <a16:creationId xmlns:a16="http://schemas.microsoft.com/office/drawing/2014/main" xmlns="" id="{771ACE6A-8389-465D-9073-3A3BB0DBC30F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447;p23">
                <a:extLst>
                  <a:ext uri="{FF2B5EF4-FFF2-40B4-BE49-F238E27FC236}">
                    <a16:creationId xmlns:a16="http://schemas.microsoft.com/office/drawing/2014/main" xmlns="" id="{2731324E-3AED-4AB5-B6AB-BB98817ACF83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344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gradFill>
          <a:gsLst>
            <a:gs pos="60000">
              <a:schemeClr val="accent1"/>
            </a:gs>
            <a:gs pos="0">
              <a:schemeClr val="accent1"/>
            </a:gs>
            <a:gs pos="100000">
              <a:schemeClr val="accent1">
                <a:alpha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8" name="组合 577">
            <a:extLst>
              <a:ext uri="{FF2B5EF4-FFF2-40B4-BE49-F238E27FC236}">
                <a16:creationId xmlns:a16="http://schemas.microsoft.com/office/drawing/2014/main" xmlns="" id="{81E995FE-A8B7-44C7-ABD1-3739C3203E6B}"/>
              </a:ext>
            </a:extLst>
          </p:cNvPr>
          <p:cNvGrpSpPr/>
          <p:nvPr userDrawn="1"/>
        </p:nvGrpSpPr>
        <p:grpSpPr>
          <a:xfrm>
            <a:off x="-2229000" y="-1026000"/>
            <a:ext cx="16912750" cy="8528434"/>
            <a:chOff x="-63813" y="-10133221"/>
            <a:chExt cx="16912750" cy="8528434"/>
          </a:xfrm>
          <a:solidFill>
            <a:schemeClr val="bg1">
              <a:alpha val="7000"/>
            </a:schemeClr>
          </a:solidFill>
        </p:grpSpPr>
        <p:sp>
          <p:nvSpPr>
            <p:cNvPr id="3" name="Google Shape;124;p26">
              <a:extLst>
                <a:ext uri="{FF2B5EF4-FFF2-40B4-BE49-F238E27FC236}">
                  <a16:creationId xmlns:a16="http://schemas.microsoft.com/office/drawing/2014/main" xmlns="" id="{016263E8-664F-4129-BB4D-8B893D1468B4}"/>
                </a:ext>
              </a:extLst>
            </p:cNvPr>
            <p:cNvSpPr/>
            <p:nvPr/>
          </p:nvSpPr>
          <p:spPr>
            <a:xfrm rot="3872024">
              <a:off x="4560354" y="-3990420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" name="Google Shape;127;p26">
              <a:extLst>
                <a:ext uri="{FF2B5EF4-FFF2-40B4-BE49-F238E27FC236}">
                  <a16:creationId xmlns:a16="http://schemas.microsoft.com/office/drawing/2014/main" xmlns="" id="{2CCD9937-4224-4380-9EE9-8C34A787B63B}"/>
                </a:ext>
              </a:extLst>
            </p:cNvPr>
            <p:cNvGrpSpPr/>
            <p:nvPr/>
          </p:nvGrpSpPr>
          <p:grpSpPr>
            <a:xfrm rot="3872024">
              <a:off x="3888776" y="-4403701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567" name="Google Shape;128;p26">
                <a:extLst>
                  <a:ext uri="{FF2B5EF4-FFF2-40B4-BE49-F238E27FC236}">
                    <a16:creationId xmlns:a16="http://schemas.microsoft.com/office/drawing/2014/main" xmlns="" id="{5A1B8E84-222E-4AFD-879C-F7235F703CEF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129;p26">
                <a:extLst>
                  <a:ext uri="{FF2B5EF4-FFF2-40B4-BE49-F238E27FC236}">
                    <a16:creationId xmlns:a16="http://schemas.microsoft.com/office/drawing/2014/main" xmlns="" id="{7CB0C2D0-1DAF-4253-8A94-20D50D9BF784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130;p26">
                <a:extLst>
                  <a:ext uri="{FF2B5EF4-FFF2-40B4-BE49-F238E27FC236}">
                    <a16:creationId xmlns:a16="http://schemas.microsoft.com/office/drawing/2014/main" xmlns="" id="{9A1397AE-BE7A-4C1F-A701-3B2BBC755730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131;p26">
                <a:extLst>
                  <a:ext uri="{FF2B5EF4-FFF2-40B4-BE49-F238E27FC236}">
                    <a16:creationId xmlns:a16="http://schemas.microsoft.com/office/drawing/2014/main" xmlns="" id="{3F111DC6-E97E-410E-9E53-A63CE5C2EFEB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132;p26">
                <a:extLst>
                  <a:ext uri="{FF2B5EF4-FFF2-40B4-BE49-F238E27FC236}">
                    <a16:creationId xmlns:a16="http://schemas.microsoft.com/office/drawing/2014/main" xmlns="" id="{DB9609B4-FBB8-4326-9618-7D4E0A317A29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133;p26">
                <a:extLst>
                  <a:ext uri="{FF2B5EF4-FFF2-40B4-BE49-F238E27FC236}">
                    <a16:creationId xmlns:a16="http://schemas.microsoft.com/office/drawing/2014/main" xmlns="" id="{CA2B9EDF-0472-477B-B0DC-E534939EF6EA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134;p26">
                <a:extLst>
                  <a:ext uri="{FF2B5EF4-FFF2-40B4-BE49-F238E27FC236}">
                    <a16:creationId xmlns:a16="http://schemas.microsoft.com/office/drawing/2014/main" xmlns="" id="{C0ED892A-8F4D-4B6B-B96B-D6E8FEB80D74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135;p26">
                <a:extLst>
                  <a:ext uri="{FF2B5EF4-FFF2-40B4-BE49-F238E27FC236}">
                    <a16:creationId xmlns:a16="http://schemas.microsoft.com/office/drawing/2014/main" xmlns="" id="{9B2D1175-0EDF-45C0-BFDD-8F5A0EEBEEDF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136;p26">
                <a:extLst>
                  <a:ext uri="{FF2B5EF4-FFF2-40B4-BE49-F238E27FC236}">
                    <a16:creationId xmlns:a16="http://schemas.microsoft.com/office/drawing/2014/main" xmlns="" id="{423456C9-A916-4837-87CF-D38386E090B1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137;p26">
                <a:extLst>
                  <a:ext uri="{FF2B5EF4-FFF2-40B4-BE49-F238E27FC236}">
                    <a16:creationId xmlns:a16="http://schemas.microsoft.com/office/drawing/2014/main" xmlns="" id="{F00F3928-7D0E-4914-9CAA-3BDC49183A8D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138;p26">
                <a:extLst>
                  <a:ext uri="{FF2B5EF4-FFF2-40B4-BE49-F238E27FC236}">
                    <a16:creationId xmlns:a16="http://schemas.microsoft.com/office/drawing/2014/main" xmlns="" id="{4A9951C5-4748-458F-A93A-191904F5F58D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139;p26">
              <a:extLst>
                <a:ext uri="{FF2B5EF4-FFF2-40B4-BE49-F238E27FC236}">
                  <a16:creationId xmlns:a16="http://schemas.microsoft.com/office/drawing/2014/main" xmlns="" id="{A3632EF6-8A39-4550-9256-D97170A6E38F}"/>
                </a:ext>
              </a:extLst>
            </p:cNvPr>
            <p:cNvGrpSpPr/>
            <p:nvPr/>
          </p:nvGrpSpPr>
          <p:grpSpPr>
            <a:xfrm rot="3872024">
              <a:off x="677749" y="-4131572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552" name="Google Shape;140;p26">
                <a:extLst>
                  <a:ext uri="{FF2B5EF4-FFF2-40B4-BE49-F238E27FC236}">
                    <a16:creationId xmlns:a16="http://schemas.microsoft.com/office/drawing/2014/main" xmlns="" id="{AD67C87F-AA15-4076-9021-484375C2A0EC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141;p26">
                <a:extLst>
                  <a:ext uri="{FF2B5EF4-FFF2-40B4-BE49-F238E27FC236}">
                    <a16:creationId xmlns:a16="http://schemas.microsoft.com/office/drawing/2014/main" xmlns="" id="{15F335CC-0819-4A33-9CA8-1DE758A1ADBB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142;p26">
                <a:extLst>
                  <a:ext uri="{FF2B5EF4-FFF2-40B4-BE49-F238E27FC236}">
                    <a16:creationId xmlns:a16="http://schemas.microsoft.com/office/drawing/2014/main" xmlns="" id="{BBAC6825-99DC-4B60-8EB4-600478A36D25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143;p26">
                <a:extLst>
                  <a:ext uri="{FF2B5EF4-FFF2-40B4-BE49-F238E27FC236}">
                    <a16:creationId xmlns:a16="http://schemas.microsoft.com/office/drawing/2014/main" xmlns="" id="{E605A1D0-3F17-4748-B3A3-9AD82F318594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144;p26">
                <a:extLst>
                  <a:ext uri="{FF2B5EF4-FFF2-40B4-BE49-F238E27FC236}">
                    <a16:creationId xmlns:a16="http://schemas.microsoft.com/office/drawing/2014/main" xmlns="" id="{6B65BF22-2412-49AC-B623-556A20F20128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145;p26">
                <a:extLst>
                  <a:ext uri="{FF2B5EF4-FFF2-40B4-BE49-F238E27FC236}">
                    <a16:creationId xmlns:a16="http://schemas.microsoft.com/office/drawing/2014/main" xmlns="" id="{F56A99A3-B9EA-4F71-B4CD-D3B01EBBCB22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146;p26">
                <a:extLst>
                  <a:ext uri="{FF2B5EF4-FFF2-40B4-BE49-F238E27FC236}">
                    <a16:creationId xmlns:a16="http://schemas.microsoft.com/office/drawing/2014/main" xmlns="" id="{0D2D3A74-51D5-4ED2-9D11-AF9DD081A885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147;p26">
                <a:extLst>
                  <a:ext uri="{FF2B5EF4-FFF2-40B4-BE49-F238E27FC236}">
                    <a16:creationId xmlns:a16="http://schemas.microsoft.com/office/drawing/2014/main" xmlns="" id="{E216891F-0C90-4B80-9B0F-36C07A0FBA0A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148;p26">
                <a:extLst>
                  <a:ext uri="{FF2B5EF4-FFF2-40B4-BE49-F238E27FC236}">
                    <a16:creationId xmlns:a16="http://schemas.microsoft.com/office/drawing/2014/main" xmlns="" id="{975F8E6B-5192-4795-9050-9FAD0556D648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149;p26">
                <a:extLst>
                  <a:ext uri="{FF2B5EF4-FFF2-40B4-BE49-F238E27FC236}">
                    <a16:creationId xmlns:a16="http://schemas.microsoft.com/office/drawing/2014/main" xmlns="" id="{31D244F5-CAA6-49AD-B09E-11C6FB72A9BE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150;p26">
                <a:extLst>
                  <a:ext uri="{FF2B5EF4-FFF2-40B4-BE49-F238E27FC236}">
                    <a16:creationId xmlns:a16="http://schemas.microsoft.com/office/drawing/2014/main" xmlns="" id="{F7EAA963-2354-42EE-8E15-13549D7A1186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151;p26">
                <a:extLst>
                  <a:ext uri="{FF2B5EF4-FFF2-40B4-BE49-F238E27FC236}">
                    <a16:creationId xmlns:a16="http://schemas.microsoft.com/office/drawing/2014/main" xmlns="" id="{0E69D0CD-53CE-469B-AB25-6E0C0454D62E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152;p26">
                <a:extLst>
                  <a:ext uri="{FF2B5EF4-FFF2-40B4-BE49-F238E27FC236}">
                    <a16:creationId xmlns:a16="http://schemas.microsoft.com/office/drawing/2014/main" xmlns="" id="{BDE113F3-B81D-4B2A-97B8-7D9014ACCE0C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153;p26">
                <a:extLst>
                  <a:ext uri="{FF2B5EF4-FFF2-40B4-BE49-F238E27FC236}">
                    <a16:creationId xmlns:a16="http://schemas.microsoft.com/office/drawing/2014/main" xmlns="" id="{BA1DE1F7-32E2-4ECD-A06B-934F87DEB382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154;p26">
                <a:extLst>
                  <a:ext uri="{FF2B5EF4-FFF2-40B4-BE49-F238E27FC236}">
                    <a16:creationId xmlns:a16="http://schemas.microsoft.com/office/drawing/2014/main" xmlns="" id="{58609EFB-77AE-4ADF-A411-46C98DC3A88D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" name="Google Shape;158;p26">
              <a:extLst>
                <a:ext uri="{FF2B5EF4-FFF2-40B4-BE49-F238E27FC236}">
                  <a16:creationId xmlns:a16="http://schemas.microsoft.com/office/drawing/2014/main" xmlns="" id="{BA9B511D-3007-4CA9-AEDB-36D0EDC94ECD}"/>
                </a:ext>
              </a:extLst>
            </p:cNvPr>
            <p:cNvSpPr/>
            <p:nvPr/>
          </p:nvSpPr>
          <p:spPr>
            <a:xfrm rot="3872024">
              <a:off x="4139925" y="-6066534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" name="Google Shape;161;p26">
              <a:extLst>
                <a:ext uri="{FF2B5EF4-FFF2-40B4-BE49-F238E27FC236}">
                  <a16:creationId xmlns:a16="http://schemas.microsoft.com/office/drawing/2014/main" xmlns="" id="{79C52B77-89C1-4E46-899A-9F06203D4AA4}"/>
                </a:ext>
              </a:extLst>
            </p:cNvPr>
            <p:cNvGrpSpPr/>
            <p:nvPr/>
          </p:nvGrpSpPr>
          <p:grpSpPr>
            <a:xfrm rot="3872024">
              <a:off x="2632490" y="-5339332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546" name="Google Shape;162;p26">
                <a:extLst>
                  <a:ext uri="{FF2B5EF4-FFF2-40B4-BE49-F238E27FC236}">
                    <a16:creationId xmlns:a16="http://schemas.microsoft.com/office/drawing/2014/main" xmlns="" id="{EB2C8FFC-4A39-4BDD-BC37-0C08A9746170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163;p26">
                <a:extLst>
                  <a:ext uri="{FF2B5EF4-FFF2-40B4-BE49-F238E27FC236}">
                    <a16:creationId xmlns:a16="http://schemas.microsoft.com/office/drawing/2014/main" xmlns="" id="{522FB049-B815-4308-A4CF-972B58F88710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164;p26">
                <a:extLst>
                  <a:ext uri="{FF2B5EF4-FFF2-40B4-BE49-F238E27FC236}">
                    <a16:creationId xmlns:a16="http://schemas.microsoft.com/office/drawing/2014/main" xmlns="" id="{E71879A5-A047-4023-9AE2-1CDB566047C7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165;p26">
                <a:extLst>
                  <a:ext uri="{FF2B5EF4-FFF2-40B4-BE49-F238E27FC236}">
                    <a16:creationId xmlns:a16="http://schemas.microsoft.com/office/drawing/2014/main" xmlns="" id="{96E7A2D5-7C8C-44C3-8529-FEFBCFBB12D6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166;p26">
                <a:extLst>
                  <a:ext uri="{FF2B5EF4-FFF2-40B4-BE49-F238E27FC236}">
                    <a16:creationId xmlns:a16="http://schemas.microsoft.com/office/drawing/2014/main" xmlns="" id="{CE1520FC-0A91-4DC9-996D-DE86D791DB16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167;p26">
                <a:extLst>
                  <a:ext uri="{FF2B5EF4-FFF2-40B4-BE49-F238E27FC236}">
                    <a16:creationId xmlns:a16="http://schemas.microsoft.com/office/drawing/2014/main" xmlns="" id="{53A4689C-F37D-44D4-85FB-249FF1B056EF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169;p26">
              <a:extLst>
                <a:ext uri="{FF2B5EF4-FFF2-40B4-BE49-F238E27FC236}">
                  <a16:creationId xmlns:a16="http://schemas.microsoft.com/office/drawing/2014/main" xmlns="" id="{35750DB3-6775-423F-92A8-E4EF7D2C0632}"/>
                </a:ext>
              </a:extLst>
            </p:cNvPr>
            <p:cNvSpPr/>
            <p:nvPr/>
          </p:nvSpPr>
          <p:spPr>
            <a:xfrm rot="3872024">
              <a:off x="2928369" y="-3626534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87;p26">
              <a:extLst>
                <a:ext uri="{FF2B5EF4-FFF2-40B4-BE49-F238E27FC236}">
                  <a16:creationId xmlns:a16="http://schemas.microsoft.com/office/drawing/2014/main" xmlns="" id="{364F3BC8-2326-46A7-B53D-9AA4FF00163B}"/>
                </a:ext>
              </a:extLst>
            </p:cNvPr>
            <p:cNvSpPr/>
            <p:nvPr/>
          </p:nvSpPr>
          <p:spPr>
            <a:xfrm rot="3872024">
              <a:off x="3652638" y="-3461052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88;p26">
              <a:extLst>
                <a:ext uri="{FF2B5EF4-FFF2-40B4-BE49-F238E27FC236}">
                  <a16:creationId xmlns:a16="http://schemas.microsoft.com/office/drawing/2014/main" xmlns="" id="{8ABA2BDE-B2A0-46CB-8DE8-3DB9DD4A1D58}"/>
                </a:ext>
              </a:extLst>
            </p:cNvPr>
            <p:cNvSpPr/>
            <p:nvPr/>
          </p:nvSpPr>
          <p:spPr>
            <a:xfrm rot="3872024">
              <a:off x="3327043" y="-3598333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189;p26">
              <a:extLst>
                <a:ext uri="{FF2B5EF4-FFF2-40B4-BE49-F238E27FC236}">
                  <a16:creationId xmlns:a16="http://schemas.microsoft.com/office/drawing/2014/main" xmlns="" id="{23DE0465-A696-4EA6-B4EE-1C69704C807D}"/>
                </a:ext>
              </a:extLst>
            </p:cNvPr>
            <p:cNvGrpSpPr/>
            <p:nvPr/>
          </p:nvGrpSpPr>
          <p:grpSpPr>
            <a:xfrm rot="3872024">
              <a:off x="3059941" y="-4089000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544" name="Google Shape;190;p26">
                <a:extLst>
                  <a:ext uri="{FF2B5EF4-FFF2-40B4-BE49-F238E27FC236}">
                    <a16:creationId xmlns:a16="http://schemas.microsoft.com/office/drawing/2014/main" xmlns="" id="{CF97AA05-73E2-40E7-9731-C6CE1F5213D7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191;p26">
                <a:extLst>
                  <a:ext uri="{FF2B5EF4-FFF2-40B4-BE49-F238E27FC236}">
                    <a16:creationId xmlns:a16="http://schemas.microsoft.com/office/drawing/2014/main" xmlns="" id="{942549F1-31F7-435E-B9B3-0ABD85A55026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96;p26">
              <a:extLst>
                <a:ext uri="{FF2B5EF4-FFF2-40B4-BE49-F238E27FC236}">
                  <a16:creationId xmlns:a16="http://schemas.microsoft.com/office/drawing/2014/main" xmlns="" id="{F7DD0ECD-35C8-4EDA-BD62-A92E9BC511FE}"/>
                </a:ext>
              </a:extLst>
            </p:cNvPr>
            <p:cNvGrpSpPr/>
            <p:nvPr/>
          </p:nvGrpSpPr>
          <p:grpSpPr>
            <a:xfrm rot="3872024">
              <a:off x="4563089" y="-3601863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542" name="Google Shape;197;p26">
                <a:extLst>
                  <a:ext uri="{FF2B5EF4-FFF2-40B4-BE49-F238E27FC236}">
                    <a16:creationId xmlns:a16="http://schemas.microsoft.com/office/drawing/2014/main" xmlns="" id="{66351D8F-1E19-4B99-82C4-3E1B734F1500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198;p26">
                <a:extLst>
                  <a:ext uri="{FF2B5EF4-FFF2-40B4-BE49-F238E27FC236}">
                    <a16:creationId xmlns:a16="http://schemas.microsoft.com/office/drawing/2014/main" xmlns="" id="{0A6B7951-B952-49F9-B7D9-8B3B1E3867C3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200;p26">
              <a:extLst>
                <a:ext uri="{FF2B5EF4-FFF2-40B4-BE49-F238E27FC236}">
                  <a16:creationId xmlns:a16="http://schemas.microsoft.com/office/drawing/2014/main" xmlns="" id="{61371C82-BB10-41EF-AE47-D497CE5D2E5B}"/>
                </a:ext>
              </a:extLst>
            </p:cNvPr>
            <p:cNvGrpSpPr/>
            <p:nvPr/>
          </p:nvGrpSpPr>
          <p:grpSpPr>
            <a:xfrm rot="3872024">
              <a:off x="96316" y="-5084312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528" name="Google Shape;201;p26">
                <a:extLst>
                  <a:ext uri="{FF2B5EF4-FFF2-40B4-BE49-F238E27FC236}">
                    <a16:creationId xmlns:a16="http://schemas.microsoft.com/office/drawing/2014/main" xmlns="" id="{14C6C905-6A85-4B54-A631-2FF724B21669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202;p26">
                <a:extLst>
                  <a:ext uri="{FF2B5EF4-FFF2-40B4-BE49-F238E27FC236}">
                    <a16:creationId xmlns:a16="http://schemas.microsoft.com/office/drawing/2014/main" xmlns="" id="{AA066073-EB23-441B-9522-8BE854F9BABA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203;p26">
                <a:extLst>
                  <a:ext uri="{FF2B5EF4-FFF2-40B4-BE49-F238E27FC236}">
                    <a16:creationId xmlns:a16="http://schemas.microsoft.com/office/drawing/2014/main" xmlns="" id="{32345499-89F2-4BE1-A8CA-CA45235770B7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204;p26">
                <a:extLst>
                  <a:ext uri="{FF2B5EF4-FFF2-40B4-BE49-F238E27FC236}">
                    <a16:creationId xmlns:a16="http://schemas.microsoft.com/office/drawing/2014/main" xmlns="" id="{82BBDC5E-6D9E-4DA2-8A6D-0353F37C6DC0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205;p26">
                <a:extLst>
                  <a:ext uri="{FF2B5EF4-FFF2-40B4-BE49-F238E27FC236}">
                    <a16:creationId xmlns:a16="http://schemas.microsoft.com/office/drawing/2014/main" xmlns="" id="{6CC2AB5D-63ED-4BEF-B7F1-0C1909562BFA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206;p26">
                <a:extLst>
                  <a:ext uri="{FF2B5EF4-FFF2-40B4-BE49-F238E27FC236}">
                    <a16:creationId xmlns:a16="http://schemas.microsoft.com/office/drawing/2014/main" xmlns="" id="{7A5E9900-0FF7-48E1-AED9-28DF4BAB2C85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207;p26">
                <a:extLst>
                  <a:ext uri="{FF2B5EF4-FFF2-40B4-BE49-F238E27FC236}">
                    <a16:creationId xmlns:a16="http://schemas.microsoft.com/office/drawing/2014/main" xmlns="" id="{8E419B34-2ADB-4729-BB8E-D4F772D29730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208;p26">
                <a:extLst>
                  <a:ext uri="{FF2B5EF4-FFF2-40B4-BE49-F238E27FC236}">
                    <a16:creationId xmlns:a16="http://schemas.microsoft.com/office/drawing/2014/main" xmlns="" id="{F819425E-387D-4D70-A5E5-D471FB9859A7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209;p26">
                <a:extLst>
                  <a:ext uri="{FF2B5EF4-FFF2-40B4-BE49-F238E27FC236}">
                    <a16:creationId xmlns:a16="http://schemas.microsoft.com/office/drawing/2014/main" xmlns="" id="{02CF4FB0-1725-40B3-AA1E-04142260AFA5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210;p26">
                <a:extLst>
                  <a:ext uri="{FF2B5EF4-FFF2-40B4-BE49-F238E27FC236}">
                    <a16:creationId xmlns:a16="http://schemas.microsoft.com/office/drawing/2014/main" xmlns="" id="{FC481CC1-A705-4DD8-BEC9-872F1402B77C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211;p26">
                <a:extLst>
                  <a:ext uri="{FF2B5EF4-FFF2-40B4-BE49-F238E27FC236}">
                    <a16:creationId xmlns:a16="http://schemas.microsoft.com/office/drawing/2014/main" xmlns="" id="{C5E5E30D-C108-40AE-9BA5-FDB2322EE303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212;p26">
                <a:extLst>
                  <a:ext uri="{FF2B5EF4-FFF2-40B4-BE49-F238E27FC236}">
                    <a16:creationId xmlns:a16="http://schemas.microsoft.com/office/drawing/2014/main" xmlns="" id="{ECD20889-9CF5-4FB4-9CAC-8D36430F81B4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213;p26">
                <a:extLst>
                  <a:ext uri="{FF2B5EF4-FFF2-40B4-BE49-F238E27FC236}">
                    <a16:creationId xmlns:a16="http://schemas.microsoft.com/office/drawing/2014/main" xmlns="" id="{8FD8BD5C-AD7B-4440-8A9D-01DCBC102AC4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214;p26">
                <a:extLst>
                  <a:ext uri="{FF2B5EF4-FFF2-40B4-BE49-F238E27FC236}">
                    <a16:creationId xmlns:a16="http://schemas.microsoft.com/office/drawing/2014/main" xmlns="" id="{B1DD28C9-07AA-4BDB-B77A-273061C1BEF5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223;p26">
              <a:extLst>
                <a:ext uri="{FF2B5EF4-FFF2-40B4-BE49-F238E27FC236}">
                  <a16:creationId xmlns:a16="http://schemas.microsoft.com/office/drawing/2014/main" xmlns="" id="{7241F6FE-3EF3-4650-B3EA-3D320A6D4944}"/>
                </a:ext>
              </a:extLst>
            </p:cNvPr>
            <p:cNvGrpSpPr/>
            <p:nvPr/>
          </p:nvGrpSpPr>
          <p:grpSpPr>
            <a:xfrm rot="3872024">
              <a:off x="2465225" y="-4212784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526" name="Google Shape;224;p26">
                <a:extLst>
                  <a:ext uri="{FF2B5EF4-FFF2-40B4-BE49-F238E27FC236}">
                    <a16:creationId xmlns:a16="http://schemas.microsoft.com/office/drawing/2014/main" xmlns="" id="{DD9FB9DB-E195-4C90-893A-F445E0DCFBD5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225;p26">
                <a:extLst>
                  <a:ext uri="{FF2B5EF4-FFF2-40B4-BE49-F238E27FC236}">
                    <a16:creationId xmlns:a16="http://schemas.microsoft.com/office/drawing/2014/main" xmlns="" id="{F7232B45-1EAE-4629-BC59-1AF639C27A39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330;p23">
              <a:extLst>
                <a:ext uri="{FF2B5EF4-FFF2-40B4-BE49-F238E27FC236}">
                  <a16:creationId xmlns:a16="http://schemas.microsoft.com/office/drawing/2014/main" xmlns="" id="{43FDA624-C2F6-42EE-965A-9AE1F0A60FD0}"/>
                </a:ext>
              </a:extLst>
            </p:cNvPr>
            <p:cNvGrpSpPr/>
            <p:nvPr/>
          </p:nvGrpSpPr>
          <p:grpSpPr>
            <a:xfrm>
              <a:off x="5252887" y="-3709289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524" name="Google Shape;331;p23">
                <a:extLst>
                  <a:ext uri="{FF2B5EF4-FFF2-40B4-BE49-F238E27FC236}">
                    <a16:creationId xmlns:a16="http://schemas.microsoft.com/office/drawing/2014/main" xmlns="" id="{AA689A54-033D-46AA-9AE9-35FC633039D0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332;p23">
                <a:extLst>
                  <a:ext uri="{FF2B5EF4-FFF2-40B4-BE49-F238E27FC236}">
                    <a16:creationId xmlns:a16="http://schemas.microsoft.com/office/drawing/2014/main" xmlns="" id="{9630BF47-6334-4514-A720-32F9E918CFDA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348;p23">
              <a:extLst>
                <a:ext uri="{FF2B5EF4-FFF2-40B4-BE49-F238E27FC236}">
                  <a16:creationId xmlns:a16="http://schemas.microsoft.com/office/drawing/2014/main" xmlns="" id="{F2123A48-361D-40D9-BC6F-2F0267A142D4}"/>
                </a:ext>
              </a:extLst>
            </p:cNvPr>
            <p:cNvGrpSpPr/>
            <p:nvPr/>
          </p:nvGrpSpPr>
          <p:grpSpPr>
            <a:xfrm>
              <a:off x="9574017" y="-4551900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517" name="Google Shape;349;p23">
                <a:extLst>
                  <a:ext uri="{FF2B5EF4-FFF2-40B4-BE49-F238E27FC236}">
                    <a16:creationId xmlns:a16="http://schemas.microsoft.com/office/drawing/2014/main" xmlns="" id="{417CCFB5-1416-402C-88CA-62590DFD6409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350;p23">
                <a:extLst>
                  <a:ext uri="{FF2B5EF4-FFF2-40B4-BE49-F238E27FC236}">
                    <a16:creationId xmlns:a16="http://schemas.microsoft.com/office/drawing/2014/main" xmlns="" id="{4027B83F-BDBF-4D43-AA3A-04C188616781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351;p23">
                <a:extLst>
                  <a:ext uri="{FF2B5EF4-FFF2-40B4-BE49-F238E27FC236}">
                    <a16:creationId xmlns:a16="http://schemas.microsoft.com/office/drawing/2014/main" xmlns="" id="{3644329E-C723-4355-AE69-1491E1CCA966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352;p23">
                <a:extLst>
                  <a:ext uri="{FF2B5EF4-FFF2-40B4-BE49-F238E27FC236}">
                    <a16:creationId xmlns:a16="http://schemas.microsoft.com/office/drawing/2014/main" xmlns="" id="{9ABD779D-7076-4C1D-A9B5-501961EE1F07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353;p23">
                <a:extLst>
                  <a:ext uri="{FF2B5EF4-FFF2-40B4-BE49-F238E27FC236}">
                    <a16:creationId xmlns:a16="http://schemas.microsoft.com/office/drawing/2014/main" xmlns="" id="{93066CC6-EF14-4DFB-B2C9-A70F740EADB8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354;p23">
                <a:extLst>
                  <a:ext uri="{FF2B5EF4-FFF2-40B4-BE49-F238E27FC236}">
                    <a16:creationId xmlns:a16="http://schemas.microsoft.com/office/drawing/2014/main" xmlns="" id="{A6C136E4-CAA1-4CE0-BC3A-841CD1ECF6A5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355;p23">
                <a:extLst>
                  <a:ext uri="{FF2B5EF4-FFF2-40B4-BE49-F238E27FC236}">
                    <a16:creationId xmlns:a16="http://schemas.microsoft.com/office/drawing/2014/main" xmlns="" id="{C70F829F-5B85-4FC7-8A38-CCB0CEAE977C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384;p23">
              <a:extLst>
                <a:ext uri="{FF2B5EF4-FFF2-40B4-BE49-F238E27FC236}">
                  <a16:creationId xmlns:a16="http://schemas.microsoft.com/office/drawing/2014/main" xmlns="" id="{2EE9F477-5712-47B0-AD3D-7DCABE95E7DD}"/>
                </a:ext>
              </a:extLst>
            </p:cNvPr>
            <p:cNvGrpSpPr/>
            <p:nvPr/>
          </p:nvGrpSpPr>
          <p:grpSpPr>
            <a:xfrm>
              <a:off x="6234585" y="-303784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513" name="Google Shape;385;p23">
                <a:extLst>
                  <a:ext uri="{FF2B5EF4-FFF2-40B4-BE49-F238E27FC236}">
                    <a16:creationId xmlns:a16="http://schemas.microsoft.com/office/drawing/2014/main" xmlns="" id="{B90F62AD-7D73-4596-A577-40E78691C34D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14" name="Google Shape;386;p23">
                <a:extLst>
                  <a:ext uri="{FF2B5EF4-FFF2-40B4-BE49-F238E27FC236}">
                    <a16:creationId xmlns:a16="http://schemas.microsoft.com/office/drawing/2014/main" xmlns="" id="{768ED4DF-6614-467B-BE60-6FAE010DF3BC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515" name="Google Shape;387;p23">
                  <a:extLst>
                    <a:ext uri="{FF2B5EF4-FFF2-40B4-BE49-F238E27FC236}">
                      <a16:creationId xmlns:a16="http://schemas.microsoft.com/office/drawing/2014/main" xmlns="" id="{4A7549E4-79C3-430A-B7D6-AB5C3D4A4B18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6" name="Google Shape;388;p23">
                  <a:extLst>
                    <a:ext uri="{FF2B5EF4-FFF2-40B4-BE49-F238E27FC236}">
                      <a16:creationId xmlns:a16="http://schemas.microsoft.com/office/drawing/2014/main" xmlns="" id="{CF57A5C5-5980-453A-B044-61545A0CA198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" name="Google Shape;389;p23">
              <a:extLst>
                <a:ext uri="{FF2B5EF4-FFF2-40B4-BE49-F238E27FC236}">
                  <a16:creationId xmlns:a16="http://schemas.microsoft.com/office/drawing/2014/main" xmlns="" id="{C2993E5C-78F3-4CCE-9C87-EC38E52D66B9}"/>
                </a:ext>
              </a:extLst>
            </p:cNvPr>
            <p:cNvGrpSpPr/>
            <p:nvPr/>
          </p:nvGrpSpPr>
          <p:grpSpPr>
            <a:xfrm>
              <a:off x="5462834" y="-3042017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507" name="Google Shape;390;p23">
                <a:extLst>
                  <a:ext uri="{FF2B5EF4-FFF2-40B4-BE49-F238E27FC236}">
                    <a16:creationId xmlns:a16="http://schemas.microsoft.com/office/drawing/2014/main" xmlns="" id="{5BDD02E7-FD2B-48BE-9888-7F7F81DBF35E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511" name="Google Shape;391;p23">
                  <a:extLst>
                    <a:ext uri="{FF2B5EF4-FFF2-40B4-BE49-F238E27FC236}">
                      <a16:creationId xmlns:a16="http://schemas.microsoft.com/office/drawing/2014/main" xmlns="" id="{1B437842-35FF-49CA-9627-CE375E68D53E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2" name="Google Shape;392;p23">
                  <a:extLst>
                    <a:ext uri="{FF2B5EF4-FFF2-40B4-BE49-F238E27FC236}">
                      <a16:creationId xmlns:a16="http://schemas.microsoft.com/office/drawing/2014/main" xmlns="" id="{F89CCF0B-8FA1-4036-BD3E-A7D4755502B3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8" name="Google Shape;393;p23">
                <a:extLst>
                  <a:ext uri="{FF2B5EF4-FFF2-40B4-BE49-F238E27FC236}">
                    <a16:creationId xmlns:a16="http://schemas.microsoft.com/office/drawing/2014/main" xmlns="" id="{AC0A4186-9C97-45D3-B1C1-B12DE16218A5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509" name="Google Shape;394;p23">
                  <a:extLst>
                    <a:ext uri="{FF2B5EF4-FFF2-40B4-BE49-F238E27FC236}">
                      <a16:creationId xmlns:a16="http://schemas.microsoft.com/office/drawing/2014/main" xmlns="" id="{4301A99B-275E-49C7-A6C6-AF055DBB35B0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0" name="Google Shape;395;p23">
                  <a:extLst>
                    <a:ext uri="{FF2B5EF4-FFF2-40B4-BE49-F238E27FC236}">
                      <a16:creationId xmlns:a16="http://schemas.microsoft.com/office/drawing/2014/main" xmlns="" id="{91A02E46-1542-481C-B2EB-EB24BAD3416C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" name="Google Shape;396;p23">
              <a:extLst>
                <a:ext uri="{FF2B5EF4-FFF2-40B4-BE49-F238E27FC236}">
                  <a16:creationId xmlns:a16="http://schemas.microsoft.com/office/drawing/2014/main" xmlns="" id="{27F7FC47-89E9-4492-805A-07D1A218C5DB}"/>
                </a:ext>
              </a:extLst>
            </p:cNvPr>
            <p:cNvGrpSpPr/>
            <p:nvPr/>
          </p:nvGrpSpPr>
          <p:grpSpPr>
            <a:xfrm>
              <a:off x="3383903" y="-2992796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503" name="Google Shape;397;p23">
                <a:extLst>
                  <a:ext uri="{FF2B5EF4-FFF2-40B4-BE49-F238E27FC236}">
                    <a16:creationId xmlns:a16="http://schemas.microsoft.com/office/drawing/2014/main" xmlns="" id="{6F061FB2-62A3-4EC7-A0B2-C96427351516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04" name="Google Shape;398;p23">
                <a:extLst>
                  <a:ext uri="{FF2B5EF4-FFF2-40B4-BE49-F238E27FC236}">
                    <a16:creationId xmlns:a16="http://schemas.microsoft.com/office/drawing/2014/main" xmlns="" id="{CFE76CD1-F635-4295-B797-57FAC3B2E54E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505" name="Google Shape;399;p23">
                  <a:extLst>
                    <a:ext uri="{FF2B5EF4-FFF2-40B4-BE49-F238E27FC236}">
                      <a16:creationId xmlns:a16="http://schemas.microsoft.com/office/drawing/2014/main" xmlns="" id="{084BD956-E343-4299-8839-8C5C8C8E9249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" name="Google Shape;400;p23">
                  <a:extLst>
                    <a:ext uri="{FF2B5EF4-FFF2-40B4-BE49-F238E27FC236}">
                      <a16:creationId xmlns:a16="http://schemas.microsoft.com/office/drawing/2014/main" xmlns="" id="{0BA78129-2451-492A-856B-380B03E46FCF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0" name="Google Shape;401;p23">
              <a:extLst>
                <a:ext uri="{FF2B5EF4-FFF2-40B4-BE49-F238E27FC236}">
                  <a16:creationId xmlns:a16="http://schemas.microsoft.com/office/drawing/2014/main" xmlns="" id="{FF26D2C2-EC06-42A2-8184-03C64FAFAEF3}"/>
                </a:ext>
              </a:extLst>
            </p:cNvPr>
            <p:cNvGrpSpPr/>
            <p:nvPr/>
          </p:nvGrpSpPr>
          <p:grpSpPr>
            <a:xfrm>
              <a:off x="10137573" y="-4893626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497" name="Google Shape;402;p23">
                <a:extLst>
                  <a:ext uri="{FF2B5EF4-FFF2-40B4-BE49-F238E27FC236}">
                    <a16:creationId xmlns:a16="http://schemas.microsoft.com/office/drawing/2014/main" xmlns="" id="{ABDE0558-497A-46B6-9A71-E1A6DBD4EF92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501" name="Google Shape;403;p23">
                  <a:extLst>
                    <a:ext uri="{FF2B5EF4-FFF2-40B4-BE49-F238E27FC236}">
                      <a16:creationId xmlns:a16="http://schemas.microsoft.com/office/drawing/2014/main" xmlns="" id="{EF8EA028-0734-476A-996A-FBEEA997D282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" name="Google Shape;404;p23">
                  <a:extLst>
                    <a:ext uri="{FF2B5EF4-FFF2-40B4-BE49-F238E27FC236}">
                      <a16:creationId xmlns:a16="http://schemas.microsoft.com/office/drawing/2014/main" xmlns="" id="{689D4E9F-D5FF-4490-8FF9-5A4FCF3A4295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98" name="Google Shape;405;p23">
                <a:extLst>
                  <a:ext uri="{FF2B5EF4-FFF2-40B4-BE49-F238E27FC236}">
                    <a16:creationId xmlns:a16="http://schemas.microsoft.com/office/drawing/2014/main" xmlns="" id="{9D6903C8-FBED-433D-8129-33F021183789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499" name="Google Shape;406;p23">
                  <a:extLst>
                    <a:ext uri="{FF2B5EF4-FFF2-40B4-BE49-F238E27FC236}">
                      <a16:creationId xmlns:a16="http://schemas.microsoft.com/office/drawing/2014/main" xmlns="" id="{FF62EF3A-23B6-4F7E-9740-AD3D70AF127F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" name="Google Shape;407;p23">
                  <a:extLst>
                    <a:ext uri="{FF2B5EF4-FFF2-40B4-BE49-F238E27FC236}">
                      <a16:creationId xmlns:a16="http://schemas.microsoft.com/office/drawing/2014/main" xmlns="" id="{51AA7333-2E0C-4C2A-AF23-D08E434EFAAD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1" name="Google Shape;408;p23">
              <a:extLst>
                <a:ext uri="{FF2B5EF4-FFF2-40B4-BE49-F238E27FC236}">
                  <a16:creationId xmlns:a16="http://schemas.microsoft.com/office/drawing/2014/main" xmlns="" id="{02B245A4-0DD7-467C-8124-8B6F4FE610DA}"/>
                </a:ext>
              </a:extLst>
            </p:cNvPr>
            <p:cNvGrpSpPr/>
            <p:nvPr/>
          </p:nvGrpSpPr>
          <p:grpSpPr>
            <a:xfrm>
              <a:off x="2631308" y="-3026695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493" name="Google Shape;409;p23">
                <a:extLst>
                  <a:ext uri="{FF2B5EF4-FFF2-40B4-BE49-F238E27FC236}">
                    <a16:creationId xmlns:a16="http://schemas.microsoft.com/office/drawing/2014/main" xmlns="" id="{09667049-BE6B-4D53-81D9-0387A3BD96AB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94" name="Google Shape;410;p23">
                <a:extLst>
                  <a:ext uri="{FF2B5EF4-FFF2-40B4-BE49-F238E27FC236}">
                    <a16:creationId xmlns:a16="http://schemas.microsoft.com/office/drawing/2014/main" xmlns="" id="{B080E6E2-83C9-4E69-8C67-16C1039E3A6D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495" name="Google Shape;411;p23">
                  <a:extLst>
                    <a:ext uri="{FF2B5EF4-FFF2-40B4-BE49-F238E27FC236}">
                      <a16:creationId xmlns:a16="http://schemas.microsoft.com/office/drawing/2014/main" xmlns="" id="{36A75EBF-B889-472E-B4FC-36249CE020E8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" name="Google Shape;412;p23">
                  <a:extLst>
                    <a:ext uri="{FF2B5EF4-FFF2-40B4-BE49-F238E27FC236}">
                      <a16:creationId xmlns:a16="http://schemas.microsoft.com/office/drawing/2014/main" xmlns="" id="{BB84EC69-F6AD-4F97-8565-74380C01D50D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2" name="Google Shape;413;p23">
              <a:extLst>
                <a:ext uri="{FF2B5EF4-FFF2-40B4-BE49-F238E27FC236}">
                  <a16:creationId xmlns:a16="http://schemas.microsoft.com/office/drawing/2014/main" xmlns="" id="{F6A0E9E0-5850-4823-9BB9-2B54D8DAC638}"/>
                </a:ext>
              </a:extLst>
            </p:cNvPr>
            <p:cNvGrpSpPr/>
            <p:nvPr/>
          </p:nvGrpSpPr>
          <p:grpSpPr>
            <a:xfrm>
              <a:off x="8506691" y="-4774381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490" name="Google Shape;414;p23">
                <a:extLst>
                  <a:ext uri="{FF2B5EF4-FFF2-40B4-BE49-F238E27FC236}">
                    <a16:creationId xmlns:a16="http://schemas.microsoft.com/office/drawing/2014/main" xmlns="" id="{0E319147-2216-4284-B580-CDB9E3D56AE6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15;p23">
                <a:extLst>
                  <a:ext uri="{FF2B5EF4-FFF2-40B4-BE49-F238E27FC236}">
                    <a16:creationId xmlns:a16="http://schemas.microsoft.com/office/drawing/2014/main" xmlns="" id="{D8659E37-82FA-464A-B7B5-69210F4F067A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16;p23">
                <a:extLst>
                  <a:ext uri="{FF2B5EF4-FFF2-40B4-BE49-F238E27FC236}">
                    <a16:creationId xmlns:a16="http://schemas.microsoft.com/office/drawing/2014/main" xmlns="" id="{5C87870F-4B1D-4170-942E-55E3FC3AFA34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417;p23">
              <a:extLst>
                <a:ext uri="{FF2B5EF4-FFF2-40B4-BE49-F238E27FC236}">
                  <a16:creationId xmlns:a16="http://schemas.microsoft.com/office/drawing/2014/main" xmlns="" id="{6AE4861C-AC76-4388-B2C0-1B0EE9007C12}"/>
                </a:ext>
              </a:extLst>
            </p:cNvPr>
            <p:cNvGrpSpPr/>
            <p:nvPr/>
          </p:nvGrpSpPr>
          <p:grpSpPr>
            <a:xfrm>
              <a:off x="6833347" y="-4923149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483" name="Google Shape;418;p23">
                <a:extLst>
                  <a:ext uri="{FF2B5EF4-FFF2-40B4-BE49-F238E27FC236}">
                    <a16:creationId xmlns:a16="http://schemas.microsoft.com/office/drawing/2014/main" xmlns="" id="{344B9ADE-EFA6-49F0-BBC4-041401241136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84" name="Google Shape;419;p23">
                <a:extLst>
                  <a:ext uri="{FF2B5EF4-FFF2-40B4-BE49-F238E27FC236}">
                    <a16:creationId xmlns:a16="http://schemas.microsoft.com/office/drawing/2014/main" xmlns="" id="{E6591AD6-BE9C-49F8-BA6E-F522280E9EAD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488" name="Google Shape;420;p23">
                  <a:extLst>
                    <a:ext uri="{FF2B5EF4-FFF2-40B4-BE49-F238E27FC236}">
                      <a16:creationId xmlns:a16="http://schemas.microsoft.com/office/drawing/2014/main" xmlns="" id="{EB0FFCCF-091E-4C63-9EB9-1323AF2F328A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" name="Google Shape;421;p23">
                  <a:extLst>
                    <a:ext uri="{FF2B5EF4-FFF2-40B4-BE49-F238E27FC236}">
                      <a16:creationId xmlns:a16="http://schemas.microsoft.com/office/drawing/2014/main" xmlns="" id="{74C04211-78AB-44A5-B0D9-41F46A7EBD9B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85" name="Google Shape;422;p23">
                <a:extLst>
                  <a:ext uri="{FF2B5EF4-FFF2-40B4-BE49-F238E27FC236}">
                    <a16:creationId xmlns:a16="http://schemas.microsoft.com/office/drawing/2014/main" xmlns="" id="{B79B6D01-B5B9-4AB6-AACD-C0F9085918E8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486" name="Google Shape;423;p23">
                  <a:extLst>
                    <a:ext uri="{FF2B5EF4-FFF2-40B4-BE49-F238E27FC236}">
                      <a16:creationId xmlns:a16="http://schemas.microsoft.com/office/drawing/2014/main" xmlns="" id="{FEFF7CF6-8EB1-4191-BB1C-F14677789FA8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" name="Google Shape;424;p23">
                  <a:extLst>
                    <a:ext uri="{FF2B5EF4-FFF2-40B4-BE49-F238E27FC236}">
                      <a16:creationId xmlns:a16="http://schemas.microsoft.com/office/drawing/2014/main" xmlns="" id="{87A9A6F0-9640-45B3-9E38-79F0191D4DA4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4" name="Google Shape;425;p23">
              <a:extLst>
                <a:ext uri="{FF2B5EF4-FFF2-40B4-BE49-F238E27FC236}">
                  <a16:creationId xmlns:a16="http://schemas.microsoft.com/office/drawing/2014/main" xmlns="" id="{434F342F-0C71-4547-B217-6CF060F12711}"/>
                </a:ext>
              </a:extLst>
            </p:cNvPr>
            <p:cNvGrpSpPr/>
            <p:nvPr/>
          </p:nvGrpSpPr>
          <p:grpSpPr>
            <a:xfrm>
              <a:off x="5289638" y="-4904935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476" name="Google Shape;426;p23">
                <a:extLst>
                  <a:ext uri="{FF2B5EF4-FFF2-40B4-BE49-F238E27FC236}">
                    <a16:creationId xmlns:a16="http://schemas.microsoft.com/office/drawing/2014/main" xmlns="" id="{F16BF030-8406-44EB-B892-85EC5186FFCB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480" name="Google Shape;427;p23">
                  <a:extLst>
                    <a:ext uri="{FF2B5EF4-FFF2-40B4-BE49-F238E27FC236}">
                      <a16:creationId xmlns:a16="http://schemas.microsoft.com/office/drawing/2014/main" xmlns="" id="{4D858319-5B66-4200-A4E4-3520E5A5AE84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" name="Google Shape;428;p23">
                  <a:extLst>
                    <a:ext uri="{FF2B5EF4-FFF2-40B4-BE49-F238E27FC236}">
                      <a16:creationId xmlns:a16="http://schemas.microsoft.com/office/drawing/2014/main" xmlns="" id="{3D315F76-23D1-46D3-BCFF-3FB1F6C2FCFF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" name="Google Shape;429;p23">
                  <a:extLst>
                    <a:ext uri="{FF2B5EF4-FFF2-40B4-BE49-F238E27FC236}">
                      <a16:creationId xmlns:a16="http://schemas.microsoft.com/office/drawing/2014/main" xmlns="" id="{AA0CF935-AA00-40A5-ABF9-6B26B1927DC5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77" name="Google Shape;430;p23">
                <a:extLst>
                  <a:ext uri="{FF2B5EF4-FFF2-40B4-BE49-F238E27FC236}">
                    <a16:creationId xmlns:a16="http://schemas.microsoft.com/office/drawing/2014/main" xmlns="" id="{59930724-7259-4362-94D8-A76FBD6A157D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478" name="Google Shape;431;p23">
                  <a:extLst>
                    <a:ext uri="{FF2B5EF4-FFF2-40B4-BE49-F238E27FC236}">
                      <a16:creationId xmlns:a16="http://schemas.microsoft.com/office/drawing/2014/main" xmlns="" id="{E2330EDF-E16B-4510-BA72-578CD979DB47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" name="Google Shape;432;p23">
                  <a:extLst>
                    <a:ext uri="{FF2B5EF4-FFF2-40B4-BE49-F238E27FC236}">
                      <a16:creationId xmlns:a16="http://schemas.microsoft.com/office/drawing/2014/main" xmlns="" id="{76C8A309-8C85-4862-B1D6-E10D9849FAB3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5" name="Google Shape;433;p23">
              <a:extLst>
                <a:ext uri="{FF2B5EF4-FFF2-40B4-BE49-F238E27FC236}">
                  <a16:creationId xmlns:a16="http://schemas.microsoft.com/office/drawing/2014/main" xmlns="" id="{04B3AF5F-B9B0-4B72-8853-97D4B906802E}"/>
                </a:ext>
              </a:extLst>
            </p:cNvPr>
            <p:cNvGrpSpPr/>
            <p:nvPr/>
          </p:nvGrpSpPr>
          <p:grpSpPr>
            <a:xfrm>
              <a:off x="7189375" y="-5055195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474" name="Google Shape;434;p23">
                <a:extLst>
                  <a:ext uri="{FF2B5EF4-FFF2-40B4-BE49-F238E27FC236}">
                    <a16:creationId xmlns:a16="http://schemas.microsoft.com/office/drawing/2014/main" xmlns="" id="{C51C82B0-D0F6-41A4-AF47-3C78FF909ADC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35;p23">
                <a:extLst>
                  <a:ext uri="{FF2B5EF4-FFF2-40B4-BE49-F238E27FC236}">
                    <a16:creationId xmlns:a16="http://schemas.microsoft.com/office/drawing/2014/main" xmlns="" id="{22FFA6BF-74FB-4EDE-9728-E6782B7E5569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" name="Google Shape;439;p23">
              <a:extLst>
                <a:ext uri="{FF2B5EF4-FFF2-40B4-BE49-F238E27FC236}">
                  <a16:creationId xmlns:a16="http://schemas.microsoft.com/office/drawing/2014/main" xmlns="" id="{16EC22B7-9E5A-4D4D-8EDE-1F3010F041F3}"/>
                </a:ext>
              </a:extLst>
            </p:cNvPr>
            <p:cNvGrpSpPr/>
            <p:nvPr/>
          </p:nvGrpSpPr>
          <p:grpSpPr>
            <a:xfrm>
              <a:off x="4294756" y="-5290882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470" name="Google Shape;440;p23">
                <a:extLst>
                  <a:ext uri="{FF2B5EF4-FFF2-40B4-BE49-F238E27FC236}">
                    <a16:creationId xmlns:a16="http://schemas.microsoft.com/office/drawing/2014/main" xmlns="" id="{6AF2F312-2087-4DB3-9A07-F6743DCAEF82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41;p23">
                <a:extLst>
                  <a:ext uri="{FF2B5EF4-FFF2-40B4-BE49-F238E27FC236}">
                    <a16:creationId xmlns:a16="http://schemas.microsoft.com/office/drawing/2014/main" xmlns="" id="{4AEC289C-250A-4F99-8625-0583550CCFAC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42;p23">
                <a:extLst>
                  <a:ext uri="{FF2B5EF4-FFF2-40B4-BE49-F238E27FC236}">
                    <a16:creationId xmlns:a16="http://schemas.microsoft.com/office/drawing/2014/main" xmlns="" id="{C0ADCCEB-AE89-47E4-90BC-E29BC93A2E08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43;p23">
                <a:extLst>
                  <a:ext uri="{FF2B5EF4-FFF2-40B4-BE49-F238E27FC236}">
                    <a16:creationId xmlns:a16="http://schemas.microsoft.com/office/drawing/2014/main" xmlns="" id="{33B283A2-0EC2-4677-AAC2-88E48B9E977B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444;p23">
              <a:extLst>
                <a:ext uri="{FF2B5EF4-FFF2-40B4-BE49-F238E27FC236}">
                  <a16:creationId xmlns:a16="http://schemas.microsoft.com/office/drawing/2014/main" xmlns="" id="{4448E99F-5501-46C8-93CE-088249C403F8}"/>
                </a:ext>
              </a:extLst>
            </p:cNvPr>
            <p:cNvGrpSpPr/>
            <p:nvPr/>
          </p:nvGrpSpPr>
          <p:grpSpPr>
            <a:xfrm>
              <a:off x="5916836" y="-4588865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467" name="Google Shape;445;p23">
                <a:extLst>
                  <a:ext uri="{FF2B5EF4-FFF2-40B4-BE49-F238E27FC236}">
                    <a16:creationId xmlns:a16="http://schemas.microsoft.com/office/drawing/2014/main" xmlns="" id="{2626C238-171C-4044-9504-43B16DF37916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46;p23">
                <a:extLst>
                  <a:ext uri="{FF2B5EF4-FFF2-40B4-BE49-F238E27FC236}">
                    <a16:creationId xmlns:a16="http://schemas.microsoft.com/office/drawing/2014/main" xmlns="" id="{DEF711F3-0525-4C68-A77F-4CFF23ACCB6D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47;p23">
                <a:extLst>
                  <a:ext uri="{FF2B5EF4-FFF2-40B4-BE49-F238E27FC236}">
                    <a16:creationId xmlns:a16="http://schemas.microsoft.com/office/drawing/2014/main" xmlns="" id="{73AB66B6-AF35-4051-B899-0AF34278D41A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Google Shape;463;p23">
              <a:extLst>
                <a:ext uri="{FF2B5EF4-FFF2-40B4-BE49-F238E27FC236}">
                  <a16:creationId xmlns:a16="http://schemas.microsoft.com/office/drawing/2014/main" xmlns="" id="{12C59E82-F917-402F-B9F3-0963D185841F}"/>
                </a:ext>
              </a:extLst>
            </p:cNvPr>
            <p:cNvGrpSpPr/>
            <p:nvPr/>
          </p:nvGrpSpPr>
          <p:grpSpPr>
            <a:xfrm>
              <a:off x="6319866" y="-405675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456" name="Google Shape;464;p23">
                <a:extLst>
                  <a:ext uri="{FF2B5EF4-FFF2-40B4-BE49-F238E27FC236}">
                    <a16:creationId xmlns:a16="http://schemas.microsoft.com/office/drawing/2014/main" xmlns="" id="{CDCD5963-EB03-40DD-9BFF-E6287F524AB5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460" name="Google Shape;465;p23">
                  <a:extLst>
                    <a:ext uri="{FF2B5EF4-FFF2-40B4-BE49-F238E27FC236}">
                      <a16:creationId xmlns:a16="http://schemas.microsoft.com/office/drawing/2014/main" xmlns="" id="{331438CA-9520-4F04-8FC6-F31EEA7F3550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1" name="Google Shape;466;p23">
                  <a:extLst>
                    <a:ext uri="{FF2B5EF4-FFF2-40B4-BE49-F238E27FC236}">
                      <a16:creationId xmlns:a16="http://schemas.microsoft.com/office/drawing/2014/main" xmlns="" id="{94EA9619-15A3-4098-9C6D-3F6ED24F8992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2" name="Google Shape;467;p23">
                  <a:extLst>
                    <a:ext uri="{FF2B5EF4-FFF2-40B4-BE49-F238E27FC236}">
                      <a16:creationId xmlns:a16="http://schemas.microsoft.com/office/drawing/2014/main" xmlns="" id="{645F9CDF-98F4-48A6-846F-423228684563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3" name="Google Shape;468;p23">
                  <a:extLst>
                    <a:ext uri="{FF2B5EF4-FFF2-40B4-BE49-F238E27FC236}">
                      <a16:creationId xmlns:a16="http://schemas.microsoft.com/office/drawing/2014/main" xmlns="" id="{AEB325EC-A725-4897-87F8-636F8960761E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4" name="Google Shape;469;p23">
                  <a:extLst>
                    <a:ext uri="{FF2B5EF4-FFF2-40B4-BE49-F238E27FC236}">
                      <a16:creationId xmlns:a16="http://schemas.microsoft.com/office/drawing/2014/main" xmlns="" id="{485BF919-3DCA-436F-981E-6BB6F249A12D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5" name="Google Shape;470;p23">
                  <a:extLst>
                    <a:ext uri="{FF2B5EF4-FFF2-40B4-BE49-F238E27FC236}">
                      <a16:creationId xmlns:a16="http://schemas.microsoft.com/office/drawing/2014/main" xmlns="" id="{85892109-6C21-4A67-8989-09D3B657D2FA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6" name="Google Shape;471;p23">
                  <a:extLst>
                    <a:ext uri="{FF2B5EF4-FFF2-40B4-BE49-F238E27FC236}">
                      <a16:creationId xmlns:a16="http://schemas.microsoft.com/office/drawing/2014/main" xmlns="" id="{A27FFF1A-2F05-4331-91FA-C7754B949CD1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7" name="Google Shape;472;p23">
                <a:extLst>
                  <a:ext uri="{FF2B5EF4-FFF2-40B4-BE49-F238E27FC236}">
                    <a16:creationId xmlns:a16="http://schemas.microsoft.com/office/drawing/2014/main" xmlns="" id="{B80AE82F-A05F-41DA-A00A-695274881416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458" name="Google Shape;473;p23">
                  <a:extLst>
                    <a:ext uri="{FF2B5EF4-FFF2-40B4-BE49-F238E27FC236}">
                      <a16:creationId xmlns:a16="http://schemas.microsoft.com/office/drawing/2014/main" xmlns="" id="{740B20B6-3E81-4E08-B59A-46EBBDD1DFE2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" name="Google Shape;474;p23">
                  <a:extLst>
                    <a:ext uri="{FF2B5EF4-FFF2-40B4-BE49-F238E27FC236}">
                      <a16:creationId xmlns:a16="http://schemas.microsoft.com/office/drawing/2014/main" xmlns="" id="{7AF15F20-89B1-441A-8E6C-AA36E0FA05F4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9" name="Google Shape;475;p23">
              <a:extLst>
                <a:ext uri="{FF2B5EF4-FFF2-40B4-BE49-F238E27FC236}">
                  <a16:creationId xmlns:a16="http://schemas.microsoft.com/office/drawing/2014/main" xmlns="" id="{6630A232-F8C4-4927-9879-A184C70173DD}"/>
                </a:ext>
              </a:extLst>
            </p:cNvPr>
            <p:cNvGrpSpPr/>
            <p:nvPr/>
          </p:nvGrpSpPr>
          <p:grpSpPr>
            <a:xfrm>
              <a:off x="7388860" y="-3527935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453" name="Google Shape;476;p23">
                <a:extLst>
                  <a:ext uri="{FF2B5EF4-FFF2-40B4-BE49-F238E27FC236}">
                    <a16:creationId xmlns:a16="http://schemas.microsoft.com/office/drawing/2014/main" xmlns="" id="{2F18485A-FA2C-4085-81C7-CF71AE30CCFD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77;p23">
                <a:extLst>
                  <a:ext uri="{FF2B5EF4-FFF2-40B4-BE49-F238E27FC236}">
                    <a16:creationId xmlns:a16="http://schemas.microsoft.com/office/drawing/2014/main" xmlns="" id="{2D6012B5-B438-410D-9937-68ECC9CD5C6B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78;p23">
                <a:extLst>
                  <a:ext uri="{FF2B5EF4-FFF2-40B4-BE49-F238E27FC236}">
                    <a16:creationId xmlns:a16="http://schemas.microsoft.com/office/drawing/2014/main" xmlns="" id="{3E7A7BB1-F6B8-43CE-A40E-4ED4073B7DD7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479;p23">
              <a:extLst>
                <a:ext uri="{FF2B5EF4-FFF2-40B4-BE49-F238E27FC236}">
                  <a16:creationId xmlns:a16="http://schemas.microsoft.com/office/drawing/2014/main" xmlns="" id="{A8B1D087-3C65-455C-9D6A-5F9AFEA2F487}"/>
                </a:ext>
              </a:extLst>
            </p:cNvPr>
            <p:cNvGrpSpPr/>
            <p:nvPr/>
          </p:nvGrpSpPr>
          <p:grpSpPr>
            <a:xfrm>
              <a:off x="8305385" y="-3738100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444" name="Google Shape;480;p23">
                <a:extLst>
                  <a:ext uri="{FF2B5EF4-FFF2-40B4-BE49-F238E27FC236}">
                    <a16:creationId xmlns:a16="http://schemas.microsoft.com/office/drawing/2014/main" xmlns="" id="{30DA7CEF-482F-4CFC-B454-A9FA9CC94D1A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447" name="Google Shape;481;p23">
                  <a:extLst>
                    <a:ext uri="{FF2B5EF4-FFF2-40B4-BE49-F238E27FC236}">
                      <a16:creationId xmlns:a16="http://schemas.microsoft.com/office/drawing/2014/main" xmlns="" id="{4CA98656-B66C-4C24-B790-DE8142E91832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482;p23">
                  <a:extLst>
                    <a:ext uri="{FF2B5EF4-FFF2-40B4-BE49-F238E27FC236}">
                      <a16:creationId xmlns:a16="http://schemas.microsoft.com/office/drawing/2014/main" xmlns="" id="{281BFC56-80E2-4402-BE88-0D8A0CBC8898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83;p23">
                  <a:extLst>
                    <a:ext uri="{FF2B5EF4-FFF2-40B4-BE49-F238E27FC236}">
                      <a16:creationId xmlns:a16="http://schemas.microsoft.com/office/drawing/2014/main" xmlns="" id="{17803141-3599-4DF6-B1D2-A08D57C23566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484;p23">
                  <a:extLst>
                    <a:ext uri="{FF2B5EF4-FFF2-40B4-BE49-F238E27FC236}">
                      <a16:creationId xmlns:a16="http://schemas.microsoft.com/office/drawing/2014/main" xmlns="" id="{AB19E42C-0B83-42DF-9AC3-7CC4CEB79D91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485;p23">
                  <a:extLst>
                    <a:ext uri="{FF2B5EF4-FFF2-40B4-BE49-F238E27FC236}">
                      <a16:creationId xmlns:a16="http://schemas.microsoft.com/office/drawing/2014/main" xmlns="" id="{70F7D993-0ED7-4254-8CB6-060007955264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" name="Google Shape;486;p23">
                  <a:extLst>
                    <a:ext uri="{FF2B5EF4-FFF2-40B4-BE49-F238E27FC236}">
                      <a16:creationId xmlns:a16="http://schemas.microsoft.com/office/drawing/2014/main" xmlns="" id="{3DF0E686-7FA7-41B3-A21A-53F252DC58CD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45" name="Google Shape;487;p23">
                <a:extLst>
                  <a:ext uri="{FF2B5EF4-FFF2-40B4-BE49-F238E27FC236}">
                    <a16:creationId xmlns:a16="http://schemas.microsoft.com/office/drawing/2014/main" xmlns="" id="{2F09D732-AE6E-4CF2-8878-1D16EE39CE79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88;p23">
                <a:extLst>
                  <a:ext uri="{FF2B5EF4-FFF2-40B4-BE49-F238E27FC236}">
                    <a16:creationId xmlns:a16="http://schemas.microsoft.com/office/drawing/2014/main" xmlns="" id="{2DA8A058-9D96-40EE-973C-2FA9DF5E76D4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489;p23">
              <a:extLst>
                <a:ext uri="{FF2B5EF4-FFF2-40B4-BE49-F238E27FC236}">
                  <a16:creationId xmlns:a16="http://schemas.microsoft.com/office/drawing/2014/main" xmlns="" id="{E4935DAC-66D1-415D-8A32-A401BCB78939}"/>
                </a:ext>
              </a:extLst>
            </p:cNvPr>
            <p:cNvGrpSpPr/>
            <p:nvPr/>
          </p:nvGrpSpPr>
          <p:grpSpPr>
            <a:xfrm>
              <a:off x="9643134" y="-3746350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442" name="Google Shape;490;p23">
                <a:extLst>
                  <a:ext uri="{FF2B5EF4-FFF2-40B4-BE49-F238E27FC236}">
                    <a16:creationId xmlns:a16="http://schemas.microsoft.com/office/drawing/2014/main" xmlns="" id="{43A398A8-92B6-4441-B5FB-D52D268577DD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91;p23">
                <a:extLst>
                  <a:ext uri="{FF2B5EF4-FFF2-40B4-BE49-F238E27FC236}">
                    <a16:creationId xmlns:a16="http://schemas.microsoft.com/office/drawing/2014/main" xmlns="" id="{12CBF324-3BCD-4EB2-830D-D7B4C7FA96A6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581;p23">
              <a:extLst>
                <a:ext uri="{FF2B5EF4-FFF2-40B4-BE49-F238E27FC236}">
                  <a16:creationId xmlns:a16="http://schemas.microsoft.com/office/drawing/2014/main" xmlns="" id="{1F5E9D39-C4E1-436A-B5B3-B876BE10155C}"/>
                </a:ext>
              </a:extLst>
            </p:cNvPr>
            <p:cNvGrpSpPr/>
            <p:nvPr/>
          </p:nvGrpSpPr>
          <p:grpSpPr>
            <a:xfrm>
              <a:off x="7671660" y="-5449271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435" name="Google Shape;582;p23">
                <a:extLst>
                  <a:ext uri="{FF2B5EF4-FFF2-40B4-BE49-F238E27FC236}">
                    <a16:creationId xmlns:a16="http://schemas.microsoft.com/office/drawing/2014/main" xmlns="" id="{108C4481-771F-450B-8A57-FD0CE755543D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439" name="Google Shape;583;p23">
                  <a:extLst>
                    <a:ext uri="{FF2B5EF4-FFF2-40B4-BE49-F238E27FC236}">
                      <a16:creationId xmlns:a16="http://schemas.microsoft.com/office/drawing/2014/main" xmlns="" id="{A194BA6A-4C3C-495A-974E-92D8ECB34A7A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" name="Google Shape;584;p23">
                  <a:extLst>
                    <a:ext uri="{FF2B5EF4-FFF2-40B4-BE49-F238E27FC236}">
                      <a16:creationId xmlns:a16="http://schemas.microsoft.com/office/drawing/2014/main" xmlns="" id="{8472C08F-2AB9-46F6-8083-6A1F6FC7B55E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585;p23">
                  <a:extLst>
                    <a:ext uri="{FF2B5EF4-FFF2-40B4-BE49-F238E27FC236}">
                      <a16:creationId xmlns:a16="http://schemas.microsoft.com/office/drawing/2014/main" xmlns="" id="{197D86D0-B5B8-4ABC-B2CA-4F5E687D0612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36" name="Google Shape;586;p23">
                <a:extLst>
                  <a:ext uri="{FF2B5EF4-FFF2-40B4-BE49-F238E27FC236}">
                    <a16:creationId xmlns:a16="http://schemas.microsoft.com/office/drawing/2014/main" xmlns="" id="{8C6123A8-63BC-4C5A-9FBA-6743CFB6A1D8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437" name="Google Shape;587;p23">
                  <a:extLst>
                    <a:ext uri="{FF2B5EF4-FFF2-40B4-BE49-F238E27FC236}">
                      <a16:creationId xmlns:a16="http://schemas.microsoft.com/office/drawing/2014/main" xmlns="" id="{AE4A57A7-B0AD-4AAC-8C1E-5B9CCD38109F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" name="Google Shape;588;p23">
                  <a:extLst>
                    <a:ext uri="{FF2B5EF4-FFF2-40B4-BE49-F238E27FC236}">
                      <a16:creationId xmlns:a16="http://schemas.microsoft.com/office/drawing/2014/main" xmlns="" id="{E9CE6FB2-C91F-4905-BB9D-C1FFC5ECE178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3" name="Google Shape;496;p23">
              <a:extLst>
                <a:ext uri="{FF2B5EF4-FFF2-40B4-BE49-F238E27FC236}">
                  <a16:creationId xmlns:a16="http://schemas.microsoft.com/office/drawing/2014/main" xmlns="" id="{AB5CDDCF-2285-42C6-82A7-8EA858BE2CB0}"/>
                </a:ext>
              </a:extLst>
            </p:cNvPr>
            <p:cNvGrpSpPr/>
            <p:nvPr/>
          </p:nvGrpSpPr>
          <p:grpSpPr>
            <a:xfrm>
              <a:off x="2495430" y="-352516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433" name="Google Shape;497;p23">
                <a:extLst>
                  <a:ext uri="{FF2B5EF4-FFF2-40B4-BE49-F238E27FC236}">
                    <a16:creationId xmlns:a16="http://schemas.microsoft.com/office/drawing/2014/main" xmlns="" id="{C56F24C7-7E17-4905-BC77-470822C09FB5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98;p23">
                <a:extLst>
                  <a:ext uri="{FF2B5EF4-FFF2-40B4-BE49-F238E27FC236}">
                    <a16:creationId xmlns:a16="http://schemas.microsoft.com/office/drawing/2014/main" xmlns="" id="{F8EF1DE9-079E-4BF6-BFE8-5136253C06B8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506;p23">
              <a:extLst>
                <a:ext uri="{FF2B5EF4-FFF2-40B4-BE49-F238E27FC236}">
                  <a16:creationId xmlns:a16="http://schemas.microsoft.com/office/drawing/2014/main" xmlns="" id="{C28FD424-EF60-44E5-8C49-118C7FDF98F5}"/>
                </a:ext>
              </a:extLst>
            </p:cNvPr>
            <p:cNvGrpSpPr/>
            <p:nvPr/>
          </p:nvGrpSpPr>
          <p:grpSpPr>
            <a:xfrm>
              <a:off x="4549226" y="-3206515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420" name="Google Shape;507;p23">
                <a:extLst>
                  <a:ext uri="{FF2B5EF4-FFF2-40B4-BE49-F238E27FC236}">
                    <a16:creationId xmlns:a16="http://schemas.microsoft.com/office/drawing/2014/main" xmlns="" id="{2A2A90CF-79DE-44C2-B3A3-8E62D5495E33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424" name="Google Shape;508;p23">
                  <a:extLst>
                    <a:ext uri="{FF2B5EF4-FFF2-40B4-BE49-F238E27FC236}">
                      <a16:creationId xmlns:a16="http://schemas.microsoft.com/office/drawing/2014/main" xmlns="" id="{19F953B7-27DC-43AA-8CB8-1C7AA15B2D27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" name="Google Shape;509;p23">
                  <a:extLst>
                    <a:ext uri="{FF2B5EF4-FFF2-40B4-BE49-F238E27FC236}">
                      <a16:creationId xmlns:a16="http://schemas.microsoft.com/office/drawing/2014/main" xmlns="" id="{F9CB46A2-F150-407D-BA34-F79290E67D81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510;p23">
                  <a:extLst>
                    <a:ext uri="{FF2B5EF4-FFF2-40B4-BE49-F238E27FC236}">
                      <a16:creationId xmlns:a16="http://schemas.microsoft.com/office/drawing/2014/main" xmlns="" id="{51EA393A-BA9F-418B-BCEA-6BD0735B0098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511;p23">
                  <a:extLst>
                    <a:ext uri="{FF2B5EF4-FFF2-40B4-BE49-F238E27FC236}">
                      <a16:creationId xmlns:a16="http://schemas.microsoft.com/office/drawing/2014/main" xmlns="" id="{50749BFF-C572-4356-8CAC-1968A4611E37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512;p23">
                  <a:extLst>
                    <a:ext uri="{FF2B5EF4-FFF2-40B4-BE49-F238E27FC236}">
                      <a16:creationId xmlns:a16="http://schemas.microsoft.com/office/drawing/2014/main" xmlns="" id="{D5AB311E-01B4-4438-BFC0-543E153F7EC1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513;p23">
                  <a:extLst>
                    <a:ext uri="{FF2B5EF4-FFF2-40B4-BE49-F238E27FC236}">
                      <a16:creationId xmlns:a16="http://schemas.microsoft.com/office/drawing/2014/main" xmlns="" id="{77FEB6AC-E171-4115-9F28-BBDDBE9AC955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514;p23">
                  <a:extLst>
                    <a:ext uri="{FF2B5EF4-FFF2-40B4-BE49-F238E27FC236}">
                      <a16:creationId xmlns:a16="http://schemas.microsoft.com/office/drawing/2014/main" xmlns="" id="{5F201D88-C32B-4372-9FA1-0AEFF351F391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" name="Google Shape;515;p23">
                  <a:extLst>
                    <a:ext uri="{FF2B5EF4-FFF2-40B4-BE49-F238E27FC236}">
                      <a16:creationId xmlns:a16="http://schemas.microsoft.com/office/drawing/2014/main" xmlns="" id="{335147BB-3DF8-4D96-A257-A59E7CF70C07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516;p23">
                  <a:extLst>
                    <a:ext uri="{FF2B5EF4-FFF2-40B4-BE49-F238E27FC236}">
                      <a16:creationId xmlns:a16="http://schemas.microsoft.com/office/drawing/2014/main" xmlns="" id="{4559CFFC-D8B8-4D8E-96FC-292ADAB42A2A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21" name="Google Shape;517;p23">
                <a:extLst>
                  <a:ext uri="{FF2B5EF4-FFF2-40B4-BE49-F238E27FC236}">
                    <a16:creationId xmlns:a16="http://schemas.microsoft.com/office/drawing/2014/main" xmlns="" id="{B21518EA-46EA-4F81-B520-592DA1094E25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422" name="Google Shape;518;p23">
                  <a:extLst>
                    <a:ext uri="{FF2B5EF4-FFF2-40B4-BE49-F238E27FC236}">
                      <a16:creationId xmlns:a16="http://schemas.microsoft.com/office/drawing/2014/main" xmlns="" id="{F22BE0A9-18DB-44CF-A23B-1F0FBF73195F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" name="Google Shape;519;p23">
                  <a:extLst>
                    <a:ext uri="{FF2B5EF4-FFF2-40B4-BE49-F238E27FC236}">
                      <a16:creationId xmlns:a16="http://schemas.microsoft.com/office/drawing/2014/main" xmlns="" id="{553C9A83-4160-4ACA-B0F0-70484E97A28F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5" name="Google Shape;539;p23">
              <a:extLst>
                <a:ext uri="{FF2B5EF4-FFF2-40B4-BE49-F238E27FC236}">
                  <a16:creationId xmlns:a16="http://schemas.microsoft.com/office/drawing/2014/main" xmlns="" id="{E18B08AD-7D02-4EFE-9B17-72A6266349D4}"/>
                </a:ext>
              </a:extLst>
            </p:cNvPr>
            <p:cNvGrpSpPr/>
            <p:nvPr/>
          </p:nvGrpSpPr>
          <p:grpSpPr>
            <a:xfrm>
              <a:off x="6931378" y="-2832790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417" name="Google Shape;540;p23">
                <a:extLst>
                  <a:ext uri="{FF2B5EF4-FFF2-40B4-BE49-F238E27FC236}">
                    <a16:creationId xmlns:a16="http://schemas.microsoft.com/office/drawing/2014/main" xmlns="" id="{F5AAB02B-1331-480B-B0B1-AA8233C3551C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541;p23">
                <a:extLst>
                  <a:ext uri="{FF2B5EF4-FFF2-40B4-BE49-F238E27FC236}">
                    <a16:creationId xmlns:a16="http://schemas.microsoft.com/office/drawing/2014/main" xmlns="" id="{2791E7D6-FFED-407F-A316-18B5EBD268E3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542;p23">
                <a:extLst>
                  <a:ext uri="{FF2B5EF4-FFF2-40B4-BE49-F238E27FC236}">
                    <a16:creationId xmlns:a16="http://schemas.microsoft.com/office/drawing/2014/main" xmlns="" id="{C0ABDB3D-47F1-4CB7-AE42-A8DF72699690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551;p23">
              <a:extLst>
                <a:ext uri="{FF2B5EF4-FFF2-40B4-BE49-F238E27FC236}">
                  <a16:creationId xmlns:a16="http://schemas.microsoft.com/office/drawing/2014/main" xmlns="" id="{CEEAAE53-32B2-4807-9B6C-5707F006FD20}"/>
                </a:ext>
              </a:extLst>
            </p:cNvPr>
            <p:cNvGrpSpPr/>
            <p:nvPr/>
          </p:nvGrpSpPr>
          <p:grpSpPr>
            <a:xfrm>
              <a:off x="8244423" y="-2719178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412" name="Google Shape;552;p23">
                <a:extLst>
                  <a:ext uri="{FF2B5EF4-FFF2-40B4-BE49-F238E27FC236}">
                    <a16:creationId xmlns:a16="http://schemas.microsoft.com/office/drawing/2014/main" xmlns="" id="{BC3BB56B-E2DD-4B0E-8E5D-7DEFDB4DB52A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415" name="Google Shape;553;p23">
                  <a:extLst>
                    <a:ext uri="{FF2B5EF4-FFF2-40B4-BE49-F238E27FC236}">
                      <a16:creationId xmlns:a16="http://schemas.microsoft.com/office/drawing/2014/main" xmlns="" id="{083369E3-7952-4729-8942-0C1BB6F8363E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554;p23">
                  <a:extLst>
                    <a:ext uri="{FF2B5EF4-FFF2-40B4-BE49-F238E27FC236}">
                      <a16:creationId xmlns:a16="http://schemas.microsoft.com/office/drawing/2014/main" xmlns="" id="{27399D12-363C-4891-BD57-96389B97D967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13" name="Google Shape;555;p23">
                <a:extLst>
                  <a:ext uri="{FF2B5EF4-FFF2-40B4-BE49-F238E27FC236}">
                    <a16:creationId xmlns:a16="http://schemas.microsoft.com/office/drawing/2014/main" xmlns="" id="{AE974A9B-6659-4BEB-BFD9-68AB8CAE2191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556;p23">
                <a:extLst>
                  <a:ext uri="{FF2B5EF4-FFF2-40B4-BE49-F238E27FC236}">
                    <a16:creationId xmlns:a16="http://schemas.microsoft.com/office/drawing/2014/main" xmlns="" id="{4B017F57-7EEF-470C-9811-1A7480119E7E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oogle Shape;444;p23">
              <a:extLst>
                <a:ext uri="{FF2B5EF4-FFF2-40B4-BE49-F238E27FC236}">
                  <a16:creationId xmlns:a16="http://schemas.microsoft.com/office/drawing/2014/main" xmlns="" id="{FD598501-CEB0-4692-823A-C3D96C76DD60}"/>
                </a:ext>
              </a:extLst>
            </p:cNvPr>
            <p:cNvGrpSpPr/>
            <p:nvPr/>
          </p:nvGrpSpPr>
          <p:grpSpPr>
            <a:xfrm>
              <a:off x="15416279" y="-5009483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409" name="Google Shape;445;p23">
                <a:extLst>
                  <a:ext uri="{FF2B5EF4-FFF2-40B4-BE49-F238E27FC236}">
                    <a16:creationId xmlns:a16="http://schemas.microsoft.com/office/drawing/2014/main" xmlns="" id="{818BF2AA-546F-4B29-AC7E-1FC410D93228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46;p23">
                <a:extLst>
                  <a:ext uri="{FF2B5EF4-FFF2-40B4-BE49-F238E27FC236}">
                    <a16:creationId xmlns:a16="http://schemas.microsoft.com/office/drawing/2014/main" xmlns="" id="{9FB25FA0-2972-46AA-AA7B-BF6CE22E6F55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47;p23">
                <a:extLst>
                  <a:ext uri="{FF2B5EF4-FFF2-40B4-BE49-F238E27FC236}">
                    <a16:creationId xmlns:a16="http://schemas.microsoft.com/office/drawing/2014/main" xmlns="" id="{48215E80-A2DB-4811-AE37-2B07E825B31B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oogle Shape;520;p23">
              <a:extLst>
                <a:ext uri="{FF2B5EF4-FFF2-40B4-BE49-F238E27FC236}">
                  <a16:creationId xmlns:a16="http://schemas.microsoft.com/office/drawing/2014/main" xmlns="" id="{B7E23903-D9F0-4F3E-ACDC-542D42CC2B6C}"/>
                </a:ext>
              </a:extLst>
            </p:cNvPr>
            <p:cNvGrpSpPr/>
            <p:nvPr/>
          </p:nvGrpSpPr>
          <p:grpSpPr>
            <a:xfrm rot="15566174">
              <a:off x="12565815" y="-1901225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391" name="Google Shape;521;p23">
                <a:extLst>
                  <a:ext uri="{FF2B5EF4-FFF2-40B4-BE49-F238E27FC236}">
                    <a16:creationId xmlns:a16="http://schemas.microsoft.com/office/drawing/2014/main" xmlns="" id="{2F80104C-9176-4445-8ABA-AF5712BBBA77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398" name="Google Shape;522;p23">
                  <a:extLst>
                    <a:ext uri="{FF2B5EF4-FFF2-40B4-BE49-F238E27FC236}">
                      <a16:creationId xmlns:a16="http://schemas.microsoft.com/office/drawing/2014/main" xmlns="" id="{11DFE21B-EBD6-4F26-8F9D-E12C37855745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523;p23">
                  <a:extLst>
                    <a:ext uri="{FF2B5EF4-FFF2-40B4-BE49-F238E27FC236}">
                      <a16:creationId xmlns:a16="http://schemas.microsoft.com/office/drawing/2014/main" xmlns="" id="{CDC60E6F-6B5B-4B29-814F-8404251A0DF3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524;p23">
                  <a:extLst>
                    <a:ext uri="{FF2B5EF4-FFF2-40B4-BE49-F238E27FC236}">
                      <a16:creationId xmlns:a16="http://schemas.microsoft.com/office/drawing/2014/main" xmlns="" id="{D6177DA6-6C81-4D54-8E90-C041CFFA6D34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525;p23">
                  <a:extLst>
                    <a:ext uri="{FF2B5EF4-FFF2-40B4-BE49-F238E27FC236}">
                      <a16:creationId xmlns:a16="http://schemas.microsoft.com/office/drawing/2014/main" xmlns="" id="{6F1489FC-276F-4923-A9C7-AE3551881AB9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526;p23">
                  <a:extLst>
                    <a:ext uri="{FF2B5EF4-FFF2-40B4-BE49-F238E27FC236}">
                      <a16:creationId xmlns:a16="http://schemas.microsoft.com/office/drawing/2014/main" xmlns="" id="{4182BC96-3E9A-4B0B-942B-0F6A0EFD15F7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527;p23">
                  <a:extLst>
                    <a:ext uri="{FF2B5EF4-FFF2-40B4-BE49-F238E27FC236}">
                      <a16:creationId xmlns:a16="http://schemas.microsoft.com/office/drawing/2014/main" xmlns="" id="{9B07890F-71B2-4470-82C2-4BB5F774378E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528;p23">
                  <a:extLst>
                    <a:ext uri="{FF2B5EF4-FFF2-40B4-BE49-F238E27FC236}">
                      <a16:creationId xmlns:a16="http://schemas.microsoft.com/office/drawing/2014/main" xmlns="" id="{60605C74-2760-4256-B52E-C5C21E69DC42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529;p23">
                  <a:extLst>
                    <a:ext uri="{FF2B5EF4-FFF2-40B4-BE49-F238E27FC236}">
                      <a16:creationId xmlns:a16="http://schemas.microsoft.com/office/drawing/2014/main" xmlns="" id="{64E08EFB-CA0B-4AA8-8951-0B7F13AEF161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530;p23">
                  <a:extLst>
                    <a:ext uri="{FF2B5EF4-FFF2-40B4-BE49-F238E27FC236}">
                      <a16:creationId xmlns:a16="http://schemas.microsoft.com/office/drawing/2014/main" xmlns="" id="{77476EA4-C073-4ED4-AF52-85DCEB14DB84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531;p23">
                  <a:extLst>
                    <a:ext uri="{FF2B5EF4-FFF2-40B4-BE49-F238E27FC236}">
                      <a16:creationId xmlns:a16="http://schemas.microsoft.com/office/drawing/2014/main" xmlns="" id="{772BD3FF-BCE2-4F3B-82A0-1D0DB753E82F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532;p23">
                  <a:extLst>
                    <a:ext uri="{FF2B5EF4-FFF2-40B4-BE49-F238E27FC236}">
                      <a16:creationId xmlns:a16="http://schemas.microsoft.com/office/drawing/2014/main" xmlns="" id="{98818332-A1AE-4494-976B-D7374CA8B83F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2" name="Google Shape;533;p23">
                <a:extLst>
                  <a:ext uri="{FF2B5EF4-FFF2-40B4-BE49-F238E27FC236}">
                    <a16:creationId xmlns:a16="http://schemas.microsoft.com/office/drawing/2014/main" xmlns="" id="{6AFDCD64-37AC-4FAE-AE6A-9F37A992C0B6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396" name="Google Shape;534;p23">
                  <a:extLst>
                    <a:ext uri="{FF2B5EF4-FFF2-40B4-BE49-F238E27FC236}">
                      <a16:creationId xmlns:a16="http://schemas.microsoft.com/office/drawing/2014/main" xmlns="" id="{40E54992-E219-4A14-95C1-FB33250B754E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535;p23">
                  <a:extLst>
                    <a:ext uri="{FF2B5EF4-FFF2-40B4-BE49-F238E27FC236}">
                      <a16:creationId xmlns:a16="http://schemas.microsoft.com/office/drawing/2014/main" xmlns="" id="{97B3D3C8-3FCD-4E35-ABF4-BFD104604554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3" name="Google Shape;536;p23">
                <a:extLst>
                  <a:ext uri="{FF2B5EF4-FFF2-40B4-BE49-F238E27FC236}">
                    <a16:creationId xmlns:a16="http://schemas.microsoft.com/office/drawing/2014/main" xmlns="" id="{DA062DD0-3241-4D9B-BC0B-2EAF4976891F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394" name="Google Shape;537;p23">
                  <a:extLst>
                    <a:ext uri="{FF2B5EF4-FFF2-40B4-BE49-F238E27FC236}">
                      <a16:creationId xmlns:a16="http://schemas.microsoft.com/office/drawing/2014/main" xmlns="" id="{CC621E8C-6E58-4121-B882-D1B4FE0F5F5B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538;p23">
                  <a:extLst>
                    <a:ext uri="{FF2B5EF4-FFF2-40B4-BE49-F238E27FC236}">
                      <a16:creationId xmlns:a16="http://schemas.microsoft.com/office/drawing/2014/main" xmlns="" id="{2DB4C363-C69D-4AB3-917A-F455181077B2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9" name="Google Shape;123;p26">
              <a:extLst>
                <a:ext uri="{FF2B5EF4-FFF2-40B4-BE49-F238E27FC236}">
                  <a16:creationId xmlns:a16="http://schemas.microsoft.com/office/drawing/2014/main" xmlns="" id="{12AA7530-42D3-476A-A3EF-DDF32C214F28}"/>
                </a:ext>
              </a:extLst>
            </p:cNvPr>
            <p:cNvSpPr/>
            <p:nvPr/>
          </p:nvSpPr>
          <p:spPr>
            <a:xfrm>
              <a:off x="13171390" y="-3601883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5;p26">
              <a:extLst>
                <a:ext uri="{FF2B5EF4-FFF2-40B4-BE49-F238E27FC236}">
                  <a16:creationId xmlns:a16="http://schemas.microsoft.com/office/drawing/2014/main" xmlns="" id="{711D9CC0-2B18-42B4-A278-2B1A49A0CBBE}"/>
                </a:ext>
              </a:extLst>
            </p:cNvPr>
            <p:cNvSpPr/>
            <p:nvPr/>
          </p:nvSpPr>
          <p:spPr>
            <a:xfrm>
              <a:off x="12271700" y="-428687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6;p26">
              <a:extLst>
                <a:ext uri="{FF2B5EF4-FFF2-40B4-BE49-F238E27FC236}">
                  <a16:creationId xmlns:a16="http://schemas.microsoft.com/office/drawing/2014/main" xmlns="" id="{9FEBAC3E-C73B-4E38-A320-01AD7C3E6AAF}"/>
                </a:ext>
              </a:extLst>
            </p:cNvPr>
            <p:cNvSpPr/>
            <p:nvPr/>
          </p:nvSpPr>
          <p:spPr>
            <a:xfrm rot="3731318">
              <a:off x="11824112" y="-3596052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7;p26">
              <a:extLst>
                <a:ext uri="{FF2B5EF4-FFF2-40B4-BE49-F238E27FC236}">
                  <a16:creationId xmlns:a16="http://schemas.microsoft.com/office/drawing/2014/main" xmlns="" id="{2D331536-D82C-4EB0-8DD7-485BA11B91AB}"/>
                </a:ext>
              </a:extLst>
            </p:cNvPr>
            <p:cNvSpPr/>
            <p:nvPr/>
          </p:nvSpPr>
          <p:spPr>
            <a:xfrm>
              <a:off x="14263556" y="-3196487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9;p26">
              <a:extLst>
                <a:ext uri="{FF2B5EF4-FFF2-40B4-BE49-F238E27FC236}">
                  <a16:creationId xmlns:a16="http://schemas.microsoft.com/office/drawing/2014/main" xmlns="" id="{07DC16C9-E129-435C-AE18-7391F07E0D13}"/>
                </a:ext>
              </a:extLst>
            </p:cNvPr>
            <p:cNvSpPr/>
            <p:nvPr/>
          </p:nvSpPr>
          <p:spPr>
            <a:xfrm>
              <a:off x="13575164" y="-3657261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8;p26">
              <a:extLst>
                <a:ext uri="{FF2B5EF4-FFF2-40B4-BE49-F238E27FC236}">
                  <a16:creationId xmlns:a16="http://schemas.microsoft.com/office/drawing/2014/main" xmlns="" id="{DF6FFD18-74BA-4D02-8DA4-3FE78C91A136}"/>
                </a:ext>
              </a:extLst>
            </p:cNvPr>
            <p:cNvSpPr/>
            <p:nvPr/>
          </p:nvSpPr>
          <p:spPr>
            <a:xfrm rot="18449828">
              <a:off x="11271234" y="-3411892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4;p26">
              <a:extLst>
                <a:ext uri="{FF2B5EF4-FFF2-40B4-BE49-F238E27FC236}">
                  <a16:creationId xmlns:a16="http://schemas.microsoft.com/office/drawing/2014/main" xmlns="" id="{F8C07574-43AD-44FE-90C1-E1DC98FCEC82}"/>
                </a:ext>
              </a:extLst>
            </p:cNvPr>
            <p:cNvSpPr/>
            <p:nvPr/>
          </p:nvSpPr>
          <p:spPr>
            <a:xfrm>
              <a:off x="13342455" y="-4941803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5;p26">
              <a:extLst>
                <a:ext uri="{FF2B5EF4-FFF2-40B4-BE49-F238E27FC236}">
                  <a16:creationId xmlns:a16="http://schemas.microsoft.com/office/drawing/2014/main" xmlns="" id="{3A9FC304-199A-4771-A877-5955A02F5F89}"/>
                </a:ext>
              </a:extLst>
            </p:cNvPr>
            <p:cNvSpPr/>
            <p:nvPr/>
          </p:nvSpPr>
          <p:spPr>
            <a:xfrm>
              <a:off x="12741731" y="-2382064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" name="Google Shape;215;p26">
              <a:extLst>
                <a:ext uri="{FF2B5EF4-FFF2-40B4-BE49-F238E27FC236}">
                  <a16:creationId xmlns:a16="http://schemas.microsoft.com/office/drawing/2014/main" xmlns="" id="{98AD7D34-A0F2-47AB-BB64-7A4DF4C7BA18}"/>
                </a:ext>
              </a:extLst>
            </p:cNvPr>
            <p:cNvGrpSpPr/>
            <p:nvPr/>
          </p:nvGrpSpPr>
          <p:grpSpPr>
            <a:xfrm rot="20879146">
              <a:off x="11677900" y="-2782808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384" name="Google Shape;216;p26">
                <a:extLst>
                  <a:ext uri="{FF2B5EF4-FFF2-40B4-BE49-F238E27FC236}">
                    <a16:creationId xmlns:a16="http://schemas.microsoft.com/office/drawing/2014/main" xmlns="" id="{99744A3E-6A4E-4993-A105-8CD2D5AF37C8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217;p26">
                <a:extLst>
                  <a:ext uri="{FF2B5EF4-FFF2-40B4-BE49-F238E27FC236}">
                    <a16:creationId xmlns:a16="http://schemas.microsoft.com/office/drawing/2014/main" xmlns="" id="{752974B5-AE1D-4DB2-A3A8-B8B8ECC5CED5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86" name="Google Shape;218;p26">
                <a:extLst>
                  <a:ext uri="{FF2B5EF4-FFF2-40B4-BE49-F238E27FC236}">
                    <a16:creationId xmlns:a16="http://schemas.microsoft.com/office/drawing/2014/main" xmlns="" id="{6DBF9E9E-6D3C-41A4-BB1A-97EAF15D9D0D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387" name="Google Shape;219;p26">
                  <a:extLst>
                    <a:ext uri="{FF2B5EF4-FFF2-40B4-BE49-F238E27FC236}">
                      <a16:creationId xmlns:a16="http://schemas.microsoft.com/office/drawing/2014/main" xmlns="" id="{84D554BD-EB78-4D88-A8C1-E18F37A42F43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220;p26">
                  <a:extLst>
                    <a:ext uri="{FF2B5EF4-FFF2-40B4-BE49-F238E27FC236}">
                      <a16:creationId xmlns:a16="http://schemas.microsoft.com/office/drawing/2014/main" xmlns="" id="{87E34569-7A88-4B24-A929-E3375A27778F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221;p26">
                  <a:extLst>
                    <a:ext uri="{FF2B5EF4-FFF2-40B4-BE49-F238E27FC236}">
                      <a16:creationId xmlns:a16="http://schemas.microsoft.com/office/drawing/2014/main" xmlns="" id="{79E56408-44F4-450D-9F7D-584BD9E9777B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222;p26">
                  <a:extLst>
                    <a:ext uri="{FF2B5EF4-FFF2-40B4-BE49-F238E27FC236}">
                      <a16:creationId xmlns:a16="http://schemas.microsoft.com/office/drawing/2014/main" xmlns="" id="{58F23F2E-42CB-49E1-8BC3-80E3CE9D47D4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8" name="Google Shape;227;p26">
              <a:extLst>
                <a:ext uri="{FF2B5EF4-FFF2-40B4-BE49-F238E27FC236}">
                  <a16:creationId xmlns:a16="http://schemas.microsoft.com/office/drawing/2014/main" xmlns="" id="{C88C1660-6EA6-4209-AA9C-B1C121668799}"/>
                </a:ext>
              </a:extLst>
            </p:cNvPr>
            <p:cNvSpPr/>
            <p:nvPr/>
          </p:nvSpPr>
          <p:spPr>
            <a:xfrm>
              <a:off x="11313560" y="-4254526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0;p26">
              <a:extLst>
                <a:ext uri="{FF2B5EF4-FFF2-40B4-BE49-F238E27FC236}">
                  <a16:creationId xmlns:a16="http://schemas.microsoft.com/office/drawing/2014/main" xmlns="" id="{7C6C270C-E9D5-49CF-8489-FDE43B76389C}"/>
                </a:ext>
              </a:extLst>
            </p:cNvPr>
            <p:cNvSpPr/>
            <p:nvPr/>
          </p:nvSpPr>
          <p:spPr>
            <a:xfrm rot="21183606">
              <a:off x="15108379" y="-6687929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492;p23">
              <a:extLst>
                <a:ext uri="{FF2B5EF4-FFF2-40B4-BE49-F238E27FC236}">
                  <a16:creationId xmlns:a16="http://schemas.microsoft.com/office/drawing/2014/main" xmlns="" id="{69D58E2D-AA1D-40A0-B8D6-458F89628F4E}"/>
                </a:ext>
              </a:extLst>
            </p:cNvPr>
            <p:cNvGrpSpPr/>
            <p:nvPr/>
          </p:nvGrpSpPr>
          <p:grpSpPr>
            <a:xfrm>
              <a:off x="10579061" y="-6343525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381" name="Google Shape;493;p23">
                <a:extLst>
                  <a:ext uri="{FF2B5EF4-FFF2-40B4-BE49-F238E27FC236}">
                    <a16:creationId xmlns:a16="http://schemas.microsoft.com/office/drawing/2014/main" xmlns="" id="{009A6C1D-B84F-4FB7-A11B-E9B9A33D8782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494;p23">
                <a:extLst>
                  <a:ext uri="{FF2B5EF4-FFF2-40B4-BE49-F238E27FC236}">
                    <a16:creationId xmlns:a16="http://schemas.microsoft.com/office/drawing/2014/main" xmlns="" id="{077C09FA-3A9F-4D2F-9881-C7E3F9D5CD59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495;p23">
                <a:extLst>
                  <a:ext uri="{FF2B5EF4-FFF2-40B4-BE49-F238E27FC236}">
                    <a16:creationId xmlns:a16="http://schemas.microsoft.com/office/drawing/2014/main" xmlns="" id="{B14D4F7E-9F87-4B8A-9F4A-ED0D6487BE67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" name="Google Shape;417;p23">
              <a:extLst>
                <a:ext uri="{FF2B5EF4-FFF2-40B4-BE49-F238E27FC236}">
                  <a16:creationId xmlns:a16="http://schemas.microsoft.com/office/drawing/2014/main" xmlns="" id="{70357221-EE78-4784-8057-2E774989FEF2}"/>
                </a:ext>
              </a:extLst>
            </p:cNvPr>
            <p:cNvGrpSpPr/>
            <p:nvPr/>
          </p:nvGrpSpPr>
          <p:grpSpPr>
            <a:xfrm rot="5850352">
              <a:off x="8901542" y="-3882233"/>
              <a:ext cx="2251103" cy="1994002"/>
              <a:chOff x="-182869" y="835238"/>
              <a:chExt cx="1277205" cy="1131334"/>
            </a:xfrm>
            <a:grpFill/>
          </p:grpSpPr>
          <p:sp>
            <p:nvSpPr>
              <p:cNvPr id="374" name="Google Shape;418;p23">
                <a:extLst>
                  <a:ext uri="{FF2B5EF4-FFF2-40B4-BE49-F238E27FC236}">
                    <a16:creationId xmlns:a16="http://schemas.microsoft.com/office/drawing/2014/main" xmlns="" id="{B686F662-E279-4292-AE75-7E7293481404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75" name="Google Shape;419;p23">
                <a:extLst>
                  <a:ext uri="{FF2B5EF4-FFF2-40B4-BE49-F238E27FC236}">
                    <a16:creationId xmlns:a16="http://schemas.microsoft.com/office/drawing/2014/main" xmlns="" id="{531987E7-E2F5-43FB-81A6-4AE181871F73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379" name="Google Shape;420;p23">
                  <a:extLst>
                    <a:ext uri="{FF2B5EF4-FFF2-40B4-BE49-F238E27FC236}">
                      <a16:creationId xmlns:a16="http://schemas.microsoft.com/office/drawing/2014/main" xmlns="" id="{9C40D395-9F5D-48D4-89EC-843CD31DA46A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421;p23">
                  <a:extLst>
                    <a:ext uri="{FF2B5EF4-FFF2-40B4-BE49-F238E27FC236}">
                      <a16:creationId xmlns:a16="http://schemas.microsoft.com/office/drawing/2014/main" xmlns="" id="{C951D6C4-8AD3-443D-A207-18288EFA5170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76" name="Google Shape;422;p23">
                <a:extLst>
                  <a:ext uri="{FF2B5EF4-FFF2-40B4-BE49-F238E27FC236}">
                    <a16:creationId xmlns:a16="http://schemas.microsoft.com/office/drawing/2014/main" xmlns="" id="{915C0068-6FE5-4ABA-BEC6-33CD33FEA0DA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377" name="Google Shape;423;p23">
                  <a:extLst>
                    <a:ext uri="{FF2B5EF4-FFF2-40B4-BE49-F238E27FC236}">
                      <a16:creationId xmlns:a16="http://schemas.microsoft.com/office/drawing/2014/main" xmlns="" id="{7C5EE532-D31A-44F7-B157-5F9465CB8F00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424;p23">
                  <a:extLst>
                    <a:ext uri="{FF2B5EF4-FFF2-40B4-BE49-F238E27FC236}">
                      <a16:creationId xmlns:a16="http://schemas.microsoft.com/office/drawing/2014/main" xmlns="" id="{6EFC0209-7BC9-4E21-92E4-B954A0A5DD33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2" name="Google Shape;341;p23">
              <a:extLst>
                <a:ext uri="{FF2B5EF4-FFF2-40B4-BE49-F238E27FC236}">
                  <a16:creationId xmlns:a16="http://schemas.microsoft.com/office/drawing/2014/main" xmlns="" id="{49C42E89-8352-42DA-BEA6-F9DC5B83EE8D}"/>
                </a:ext>
              </a:extLst>
            </p:cNvPr>
            <p:cNvGrpSpPr/>
            <p:nvPr/>
          </p:nvGrpSpPr>
          <p:grpSpPr>
            <a:xfrm>
              <a:off x="9046063" y="-6061274"/>
              <a:ext cx="1292014" cy="1330037"/>
              <a:chOff x="8084663" y="3138245"/>
              <a:chExt cx="1026629" cy="1056842"/>
            </a:xfrm>
            <a:grpFill/>
          </p:grpSpPr>
          <p:sp>
            <p:nvSpPr>
              <p:cNvPr id="368" name="Google Shape;342;p23">
                <a:extLst>
                  <a:ext uri="{FF2B5EF4-FFF2-40B4-BE49-F238E27FC236}">
                    <a16:creationId xmlns:a16="http://schemas.microsoft.com/office/drawing/2014/main" xmlns="" id="{61E6D62E-A34E-4DF0-BA89-626886BCE16A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43;p23">
                <a:extLst>
                  <a:ext uri="{FF2B5EF4-FFF2-40B4-BE49-F238E27FC236}">
                    <a16:creationId xmlns:a16="http://schemas.microsoft.com/office/drawing/2014/main" xmlns="" id="{8FD6A762-5A4E-4CF0-897B-54A270E75CAD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44;p23">
                <a:extLst>
                  <a:ext uri="{FF2B5EF4-FFF2-40B4-BE49-F238E27FC236}">
                    <a16:creationId xmlns:a16="http://schemas.microsoft.com/office/drawing/2014/main" xmlns="" id="{89F06707-C1A3-458C-815E-82C1B54019F8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45;p23">
                <a:extLst>
                  <a:ext uri="{FF2B5EF4-FFF2-40B4-BE49-F238E27FC236}">
                    <a16:creationId xmlns:a16="http://schemas.microsoft.com/office/drawing/2014/main" xmlns="" id="{CA8BE434-18B6-4D34-8700-7C29520E3976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46;p23">
                <a:extLst>
                  <a:ext uri="{FF2B5EF4-FFF2-40B4-BE49-F238E27FC236}">
                    <a16:creationId xmlns:a16="http://schemas.microsoft.com/office/drawing/2014/main" xmlns="" id="{2C91177C-6604-44D9-B4B7-14AAD6A38BCE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47;p23">
                <a:extLst>
                  <a:ext uri="{FF2B5EF4-FFF2-40B4-BE49-F238E27FC236}">
                    <a16:creationId xmlns:a16="http://schemas.microsoft.com/office/drawing/2014/main" xmlns="" id="{57D8D141-6086-433C-9F06-7FF278970F06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" name="Google Shape;489;p23">
              <a:extLst>
                <a:ext uri="{FF2B5EF4-FFF2-40B4-BE49-F238E27FC236}">
                  <a16:creationId xmlns:a16="http://schemas.microsoft.com/office/drawing/2014/main" xmlns="" id="{4907BBCF-1BA2-4502-B59C-66D1B20ECF70}"/>
                </a:ext>
              </a:extLst>
            </p:cNvPr>
            <p:cNvGrpSpPr/>
            <p:nvPr/>
          </p:nvGrpSpPr>
          <p:grpSpPr>
            <a:xfrm>
              <a:off x="9817912" y="-3929604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366" name="Google Shape;490;p23">
                <a:extLst>
                  <a:ext uri="{FF2B5EF4-FFF2-40B4-BE49-F238E27FC236}">
                    <a16:creationId xmlns:a16="http://schemas.microsoft.com/office/drawing/2014/main" xmlns="" id="{30FF9517-3E2E-464D-A4F5-341EE56D7A54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491;p23">
                <a:extLst>
                  <a:ext uri="{FF2B5EF4-FFF2-40B4-BE49-F238E27FC236}">
                    <a16:creationId xmlns:a16="http://schemas.microsoft.com/office/drawing/2014/main" xmlns="" id="{159907E5-A920-44AA-8BEF-96AA5B8D6499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499;p23">
              <a:extLst>
                <a:ext uri="{FF2B5EF4-FFF2-40B4-BE49-F238E27FC236}">
                  <a16:creationId xmlns:a16="http://schemas.microsoft.com/office/drawing/2014/main" xmlns="" id="{8F9ADDB8-7EA7-47CC-87CC-CF2B7FD1EDA1}"/>
                </a:ext>
              </a:extLst>
            </p:cNvPr>
            <p:cNvGrpSpPr/>
            <p:nvPr/>
          </p:nvGrpSpPr>
          <p:grpSpPr>
            <a:xfrm>
              <a:off x="11844439" y="-5146072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363" name="Google Shape;500;p23">
                <a:extLst>
                  <a:ext uri="{FF2B5EF4-FFF2-40B4-BE49-F238E27FC236}">
                    <a16:creationId xmlns:a16="http://schemas.microsoft.com/office/drawing/2014/main" xmlns="" id="{35F1E369-F155-4B55-817B-6B3DD76A8E50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501;p23">
                <a:extLst>
                  <a:ext uri="{FF2B5EF4-FFF2-40B4-BE49-F238E27FC236}">
                    <a16:creationId xmlns:a16="http://schemas.microsoft.com/office/drawing/2014/main" xmlns="" id="{05A8742A-17AA-4D20-9B1A-475F422DA705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502;p23">
                <a:extLst>
                  <a:ext uri="{FF2B5EF4-FFF2-40B4-BE49-F238E27FC236}">
                    <a16:creationId xmlns:a16="http://schemas.microsoft.com/office/drawing/2014/main" xmlns="" id="{918F9C7A-C13E-45F4-813F-2CBBA2FCD14A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" name="Google Shape;503;p23">
              <a:extLst>
                <a:ext uri="{FF2B5EF4-FFF2-40B4-BE49-F238E27FC236}">
                  <a16:creationId xmlns:a16="http://schemas.microsoft.com/office/drawing/2014/main" xmlns="" id="{78A330C4-656E-4349-8117-93909CECED7B}"/>
                </a:ext>
              </a:extLst>
            </p:cNvPr>
            <p:cNvGrpSpPr/>
            <p:nvPr/>
          </p:nvGrpSpPr>
          <p:grpSpPr>
            <a:xfrm>
              <a:off x="12743939" y="-456051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361" name="Google Shape;504;p23">
                <a:extLst>
                  <a:ext uri="{FF2B5EF4-FFF2-40B4-BE49-F238E27FC236}">
                    <a16:creationId xmlns:a16="http://schemas.microsoft.com/office/drawing/2014/main" xmlns="" id="{D64FE1AD-19B1-4C9B-9924-771BDF3CF685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505;p23">
                <a:extLst>
                  <a:ext uri="{FF2B5EF4-FFF2-40B4-BE49-F238E27FC236}">
                    <a16:creationId xmlns:a16="http://schemas.microsoft.com/office/drawing/2014/main" xmlns="" id="{7AE76778-543F-41CA-873E-2350551D95CB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" name="Google Shape;543;p23">
              <a:extLst>
                <a:ext uri="{FF2B5EF4-FFF2-40B4-BE49-F238E27FC236}">
                  <a16:creationId xmlns:a16="http://schemas.microsoft.com/office/drawing/2014/main" xmlns="" id="{36BA0EE4-7F07-40CA-A39E-A9AEFCC122B2}"/>
                </a:ext>
              </a:extLst>
            </p:cNvPr>
            <p:cNvGrpSpPr/>
            <p:nvPr/>
          </p:nvGrpSpPr>
          <p:grpSpPr>
            <a:xfrm>
              <a:off x="14383168" y="-4489079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358" name="Google Shape;544;p23">
                <a:extLst>
                  <a:ext uri="{FF2B5EF4-FFF2-40B4-BE49-F238E27FC236}">
                    <a16:creationId xmlns:a16="http://schemas.microsoft.com/office/drawing/2014/main" xmlns="" id="{5B0B2EF8-3E36-43CD-99A6-0E37F620DD72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545;p23">
                <a:extLst>
                  <a:ext uri="{FF2B5EF4-FFF2-40B4-BE49-F238E27FC236}">
                    <a16:creationId xmlns:a16="http://schemas.microsoft.com/office/drawing/2014/main" xmlns="" id="{FE168483-10DD-4374-B63D-6B0FD057AD01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546;p23">
                <a:extLst>
                  <a:ext uri="{FF2B5EF4-FFF2-40B4-BE49-F238E27FC236}">
                    <a16:creationId xmlns:a16="http://schemas.microsoft.com/office/drawing/2014/main" xmlns="" id="{4697D7A6-1A79-4C7B-8D67-36674231A535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557;p23">
              <a:extLst>
                <a:ext uri="{FF2B5EF4-FFF2-40B4-BE49-F238E27FC236}">
                  <a16:creationId xmlns:a16="http://schemas.microsoft.com/office/drawing/2014/main" xmlns="" id="{0589A05D-A1EA-491C-B1E8-C24C9CDCD966}"/>
                </a:ext>
              </a:extLst>
            </p:cNvPr>
            <p:cNvGrpSpPr/>
            <p:nvPr/>
          </p:nvGrpSpPr>
          <p:grpSpPr>
            <a:xfrm rot="1222743">
              <a:off x="11905222" y="-6323956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354" name="Google Shape;558;p23">
                <a:extLst>
                  <a:ext uri="{FF2B5EF4-FFF2-40B4-BE49-F238E27FC236}">
                    <a16:creationId xmlns:a16="http://schemas.microsoft.com/office/drawing/2014/main" xmlns="" id="{F15CFEDD-17AF-432F-8D98-A9C380523EC9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559;p23">
                <a:extLst>
                  <a:ext uri="{FF2B5EF4-FFF2-40B4-BE49-F238E27FC236}">
                    <a16:creationId xmlns:a16="http://schemas.microsoft.com/office/drawing/2014/main" xmlns="" id="{1413E4D0-51E9-493E-81D2-BDDD2B7D2FDE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560;p23">
                <a:extLst>
                  <a:ext uri="{FF2B5EF4-FFF2-40B4-BE49-F238E27FC236}">
                    <a16:creationId xmlns:a16="http://schemas.microsoft.com/office/drawing/2014/main" xmlns="" id="{4F3EBD36-47C0-47CA-B600-275CCD3FB876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561;p23">
                <a:extLst>
                  <a:ext uri="{FF2B5EF4-FFF2-40B4-BE49-F238E27FC236}">
                    <a16:creationId xmlns:a16="http://schemas.microsoft.com/office/drawing/2014/main" xmlns="" id="{4516D462-4676-4627-B067-A0087541F229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492;p23">
              <a:extLst>
                <a:ext uri="{FF2B5EF4-FFF2-40B4-BE49-F238E27FC236}">
                  <a16:creationId xmlns:a16="http://schemas.microsoft.com/office/drawing/2014/main" xmlns="" id="{BF17B20B-EFDA-4B49-B9B3-C1958B743F5B}"/>
                </a:ext>
              </a:extLst>
            </p:cNvPr>
            <p:cNvGrpSpPr/>
            <p:nvPr/>
          </p:nvGrpSpPr>
          <p:grpSpPr>
            <a:xfrm rot="15823895">
              <a:off x="8498809" y="-7069912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351" name="Google Shape;493;p23">
                <a:extLst>
                  <a:ext uri="{FF2B5EF4-FFF2-40B4-BE49-F238E27FC236}">
                    <a16:creationId xmlns:a16="http://schemas.microsoft.com/office/drawing/2014/main" xmlns="" id="{3868AC63-1F1F-4975-A787-71CD4B687197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494;p23">
                <a:extLst>
                  <a:ext uri="{FF2B5EF4-FFF2-40B4-BE49-F238E27FC236}">
                    <a16:creationId xmlns:a16="http://schemas.microsoft.com/office/drawing/2014/main" xmlns="" id="{5093451E-B17A-4AA2-8EBD-C208703E9490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495;p23">
                <a:extLst>
                  <a:ext uri="{FF2B5EF4-FFF2-40B4-BE49-F238E27FC236}">
                    <a16:creationId xmlns:a16="http://schemas.microsoft.com/office/drawing/2014/main" xmlns="" id="{85939624-3AF6-439E-A8A2-7134DCBA8236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9" name="Google Shape;124;p26">
              <a:extLst>
                <a:ext uri="{FF2B5EF4-FFF2-40B4-BE49-F238E27FC236}">
                  <a16:creationId xmlns:a16="http://schemas.microsoft.com/office/drawing/2014/main" xmlns="" id="{9968C948-A619-42FA-8336-9EEEE4D9E788}"/>
                </a:ext>
              </a:extLst>
            </p:cNvPr>
            <p:cNvSpPr/>
            <p:nvPr/>
          </p:nvSpPr>
          <p:spPr>
            <a:xfrm rot="14672024">
              <a:off x="12224427" y="-7517397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" name="Google Shape;127;p26">
              <a:extLst>
                <a:ext uri="{FF2B5EF4-FFF2-40B4-BE49-F238E27FC236}">
                  <a16:creationId xmlns:a16="http://schemas.microsoft.com/office/drawing/2014/main" xmlns="" id="{C7FD0BD8-9CFE-487F-BF98-BB8043EC89EE}"/>
                </a:ext>
              </a:extLst>
            </p:cNvPr>
            <p:cNvGrpSpPr/>
            <p:nvPr/>
          </p:nvGrpSpPr>
          <p:grpSpPr>
            <a:xfrm rot="14672024">
              <a:off x="12047796" y="-8296378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340" name="Google Shape;128;p26">
                <a:extLst>
                  <a:ext uri="{FF2B5EF4-FFF2-40B4-BE49-F238E27FC236}">
                    <a16:creationId xmlns:a16="http://schemas.microsoft.com/office/drawing/2014/main" xmlns="" id="{B157B284-30E4-4ECA-B738-93606F9693CB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129;p26">
                <a:extLst>
                  <a:ext uri="{FF2B5EF4-FFF2-40B4-BE49-F238E27FC236}">
                    <a16:creationId xmlns:a16="http://schemas.microsoft.com/office/drawing/2014/main" xmlns="" id="{27F6FC85-28FB-4220-B5A0-F1C7052177CA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130;p26">
                <a:extLst>
                  <a:ext uri="{FF2B5EF4-FFF2-40B4-BE49-F238E27FC236}">
                    <a16:creationId xmlns:a16="http://schemas.microsoft.com/office/drawing/2014/main" xmlns="" id="{1CC18370-02B2-41BB-ADC0-64BFD1F27B0E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131;p26">
                <a:extLst>
                  <a:ext uri="{FF2B5EF4-FFF2-40B4-BE49-F238E27FC236}">
                    <a16:creationId xmlns:a16="http://schemas.microsoft.com/office/drawing/2014/main" xmlns="" id="{857DCB45-5AD3-4E2C-9131-19A207C51D95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132;p26">
                <a:extLst>
                  <a:ext uri="{FF2B5EF4-FFF2-40B4-BE49-F238E27FC236}">
                    <a16:creationId xmlns:a16="http://schemas.microsoft.com/office/drawing/2014/main" xmlns="" id="{DCA3B1E2-4FDE-4FC4-9088-AA1293FA99DE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133;p26">
                <a:extLst>
                  <a:ext uri="{FF2B5EF4-FFF2-40B4-BE49-F238E27FC236}">
                    <a16:creationId xmlns:a16="http://schemas.microsoft.com/office/drawing/2014/main" xmlns="" id="{03219345-E388-4F45-8A3E-48FB2E205E35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134;p26">
                <a:extLst>
                  <a:ext uri="{FF2B5EF4-FFF2-40B4-BE49-F238E27FC236}">
                    <a16:creationId xmlns:a16="http://schemas.microsoft.com/office/drawing/2014/main" xmlns="" id="{03027DC4-29BC-4C61-9417-A4C6FAEE21FD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135;p26">
                <a:extLst>
                  <a:ext uri="{FF2B5EF4-FFF2-40B4-BE49-F238E27FC236}">
                    <a16:creationId xmlns:a16="http://schemas.microsoft.com/office/drawing/2014/main" xmlns="" id="{B1F4B382-F851-4233-B479-39B37D946942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136;p26">
                <a:extLst>
                  <a:ext uri="{FF2B5EF4-FFF2-40B4-BE49-F238E27FC236}">
                    <a16:creationId xmlns:a16="http://schemas.microsoft.com/office/drawing/2014/main" xmlns="" id="{4E0C41C9-630B-4578-A739-02CE2CFEDBAE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137;p26">
                <a:extLst>
                  <a:ext uri="{FF2B5EF4-FFF2-40B4-BE49-F238E27FC236}">
                    <a16:creationId xmlns:a16="http://schemas.microsoft.com/office/drawing/2014/main" xmlns="" id="{066AC7BF-71F5-4B34-98C8-9258F80C20BE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138;p26">
                <a:extLst>
                  <a:ext uri="{FF2B5EF4-FFF2-40B4-BE49-F238E27FC236}">
                    <a16:creationId xmlns:a16="http://schemas.microsoft.com/office/drawing/2014/main" xmlns="" id="{30C6B03B-B32B-4ACC-94A8-ED01FA5D5BBB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1" name="Google Shape;139;p26">
              <a:extLst>
                <a:ext uri="{FF2B5EF4-FFF2-40B4-BE49-F238E27FC236}">
                  <a16:creationId xmlns:a16="http://schemas.microsoft.com/office/drawing/2014/main" xmlns="" id="{094ECD23-D075-447D-891A-EB7F904D0AFF}"/>
                </a:ext>
              </a:extLst>
            </p:cNvPr>
            <p:cNvGrpSpPr/>
            <p:nvPr/>
          </p:nvGrpSpPr>
          <p:grpSpPr>
            <a:xfrm rot="14672024">
              <a:off x="13566966" y="-9355750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325" name="Google Shape;140;p26">
                <a:extLst>
                  <a:ext uri="{FF2B5EF4-FFF2-40B4-BE49-F238E27FC236}">
                    <a16:creationId xmlns:a16="http://schemas.microsoft.com/office/drawing/2014/main" xmlns="" id="{6EA852D1-25FD-4270-808D-8CA7219F54AA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141;p26">
                <a:extLst>
                  <a:ext uri="{FF2B5EF4-FFF2-40B4-BE49-F238E27FC236}">
                    <a16:creationId xmlns:a16="http://schemas.microsoft.com/office/drawing/2014/main" xmlns="" id="{57170CFC-CA83-4D0E-8125-3DCD7A9C35E5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142;p26">
                <a:extLst>
                  <a:ext uri="{FF2B5EF4-FFF2-40B4-BE49-F238E27FC236}">
                    <a16:creationId xmlns:a16="http://schemas.microsoft.com/office/drawing/2014/main" xmlns="" id="{1426697B-CF2A-42AF-9683-C7BE2454E17F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143;p26">
                <a:extLst>
                  <a:ext uri="{FF2B5EF4-FFF2-40B4-BE49-F238E27FC236}">
                    <a16:creationId xmlns:a16="http://schemas.microsoft.com/office/drawing/2014/main" xmlns="" id="{F4DD2CC6-AD00-45C4-B2A2-C53BAB6AAA7B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144;p26">
                <a:extLst>
                  <a:ext uri="{FF2B5EF4-FFF2-40B4-BE49-F238E27FC236}">
                    <a16:creationId xmlns:a16="http://schemas.microsoft.com/office/drawing/2014/main" xmlns="" id="{C40A872E-7C53-4E0B-A3C1-E1E7E7DEF861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145;p26">
                <a:extLst>
                  <a:ext uri="{FF2B5EF4-FFF2-40B4-BE49-F238E27FC236}">
                    <a16:creationId xmlns:a16="http://schemas.microsoft.com/office/drawing/2014/main" xmlns="" id="{55E45FB1-F462-40B7-B9D2-584AB63D6B8E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146;p26">
                <a:extLst>
                  <a:ext uri="{FF2B5EF4-FFF2-40B4-BE49-F238E27FC236}">
                    <a16:creationId xmlns:a16="http://schemas.microsoft.com/office/drawing/2014/main" xmlns="" id="{C74EB0B1-1757-4DA8-8A43-A8D9B1E6A427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147;p26">
                <a:extLst>
                  <a:ext uri="{FF2B5EF4-FFF2-40B4-BE49-F238E27FC236}">
                    <a16:creationId xmlns:a16="http://schemas.microsoft.com/office/drawing/2014/main" xmlns="" id="{816848DB-894B-421F-AC48-67F73F25F4F4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148;p26">
                <a:extLst>
                  <a:ext uri="{FF2B5EF4-FFF2-40B4-BE49-F238E27FC236}">
                    <a16:creationId xmlns:a16="http://schemas.microsoft.com/office/drawing/2014/main" xmlns="" id="{F6C7021A-49E5-4ABD-B96F-B84989B1353E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149;p26">
                <a:extLst>
                  <a:ext uri="{FF2B5EF4-FFF2-40B4-BE49-F238E27FC236}">
                    <a16:creationId xmlns:a16="http://schemas.microsoft.com/office/drawing/2014/main" xmlns="" id="{6BCF2942-0806-4C3E-B6D2-96FA7953A6B6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150;p26">
                <a:extLst>
                  <a:ext uri="{FF2B5EF4-FFF2-40B4-BE49-F238E27FC236}">
                    <a16:creationId xmlns:a16="http://schemas.microsoft.com/office/drawing/2014/main" xmlns="" id="{41305421-9FD1-403B-9187-CDC4E2DE65C7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151;p26">
                <a:extLst>
                  <a:ext uri="{FF2B5EF4-FFF2-40B4-BE49-F238E27FC236}">
                    <a16:creationId xmlns:a16="http://schemas.microsoft.com/office/drawing/2014/main" xmlns="" id="{6CB8BAF3-D268-4821-AB6B-85630108B7AD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152;p26">
                <a:extLst>
                  <a:ext uri="{FF2B5EF4-FFF2-40B4-BE49-F238E27FC236}">
                    <a16:creationId xmlns:a16="http://schemas.microsoft.com/office/drawing/2014/main" xmlns="" id="{399385B3-C2D0-4709-B734-94A57A8BAC0D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153;p26">
                <a:extLst>
                  <a:ext uri="{FF2B5EF4-FFF2-40B4-BE49-F238E27FC236}">
                    <a16:creationId xmlns:a16="http://schemas.microsoft.com/office/drawing/2014/main" xmlns="" id="{CEA1734F-66C5-4B49-8425-B9CEE257F37C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154;p26">
                <a:extLst>
                  <a:ext uri="{FF2B5EF4-FFF2-40B4-BE49-F238E27FC236}">
                    <a16:creationId xmlns:a16="http://schemas.microsoft.com/office/drawing/2014/main" xmlns="" id="{BE2ECE41-A7CD-4C56-89F3-2150AFEE8CCB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" name="Google Shape;158;p26">
              <a:extLst>
                <a:ext uri="{FF2B5EF4-FFF2-40B4-BE49-F238E27FC236}">
                  <a16:creationId xmlns:a16="http://schemas.microsoft.com/office/drawing/2014/main" xmlns="" id="{F3CFB0AE-DC68-493F-91B6-37F6E9E7A464}"/>
                </a:ext>
              </a:extLst>
            </p:cNvPr>
            <p:cNvSpPr/>
            <p:nvPr/>
          </p:nvSpPr>
          <p:spPr>
            <a:xfrm rot="14672024">
              <a:off x="12326774" y="-7436379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" name="Google Shape;161;p26">
              <a:extLst>
                <a:ext uri="{FF2B5EF4-FFF2-40B4-BE49-F238E27FC236}">
                  <a16:creationId xmlns:a16="http://schemas.microsoft.com/office/drawing/2014/main" xmlns="" id="{E16A112E-8C55-43BB-8241-13F65218A7E1}"/>
                </a:ext>
              </a:extLst>
            </p:cNvPr>
            <p:cNvGrpSpPr/>
            <p:nvPr/>
          </p:nvGrpSpPr>
          <p:grpSpPr>
            <a:xfrm rot="14672024">
              <a:off x="13000624" y="-7370013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319" name="Google Shape;162;p26">
                <a:extLst>
                  <a:ext uri="{FF2B5EF4-FFF2-40B4-BE49-F238E27FC236}">
                    <a16:creationId xmlns:a16="http://schemas.microsoft.com/office/drawing/2014/main" xmlns="" id="{DECBBA32-F330-44F2-9EAB-41DD2ECDC75D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163;p26">
                <a:extLst>
                  <a:ext uri="{FF2B5EF4-FFF2-40B4-BE49-F238E27FC236}">
                    <a16:creationId xmlns:a16="http://schemas.microsoft.com/office/drawing/2014/main" xmlns="" id="{69BD6104-7ABA-43EC-BC78-DB85725F321A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164;p26">
                <a:extLst>
                  <a:ext uri="{FF2B5EF4-FFF2-40B4-BE49-F238E27FC236}">
                    <a16:creationId xmlns:a16="http://schemas.microsoft.com/office/drawing/2014/main" xmlns="" id="{84440772-D0FA-4D79-B7FA-C494B9D68FF6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165;p26">
                <a:extLst>
                  <a:ext uri="{FF2B5EF4-FFF2-40B4-BE49-F238E27FC236}">
                    <a16:creationId xmlns:a16="http://schemas.microsoft.com/office/drawing/2014/main" xmlns="" id="{83BCBE99-66B4-4CEF-988A-908AF41FEDD4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166;p26">
                <a:extLst>
                  <a:ext uri="{FF2B5EF4-FFF2-40B4-BE49-F238E27FC236}">
                    <a16:creationId xmlns:a16="http://schemas.microsoft.com/office/drawing/2014/main" xmlns="" id="{A9C99D80-2D22-43D8-A7B4-0BDEAE0533BB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167;p26">
                <a:extLst>
                  <a:ext uri="{FF2B5EF4-FFF2-40B4-BE49-F238E27FC236}">
                    <a16:creationId xmlns:a16="http://schemas.microsoft.com/office/drawing/2014/main" xmlns="" id="{4CCB1086-8AEE-4B0A-93F8-208566276830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169;p26">
              <a:extLst>
                <a:ext uri="{FF2B5EF4-FFF2-40B4-BE49-F238E27FC236}">
                  <a16:creationId xmlns:a16="http://schemas.microsoft.com/office/drawing/2014/main" xmlns="" id="{F66E84EA-74A4-4106-A982-1BDA8B8F7375}"/>
                </a:ext>
              </a:extLst>
            </p:cNvPr>
            <p:cNvSpPr/>
            <p:nvPr/>
          </p:nvSpPr>
          <p:spPr>
            <a:xfrm rot="14672024">
              <a:off x="13466795" y="-8310246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7;p26">
              <a:extLst>
                <a:ext uri="{FF2B5EF4-FFF2-40B4-BE49-F238E27FC236}">
                  <a16:creationId xmlns:a16="http://schemas.microsoft.com/office/drawing/2014/main" xmlns="" id="{D4147807-0423-454F-A8B6-5C9C6C72EDC2}"/>
                </a:ext>
              </a:extLst>
            </p:cNvPr>
            <p:cNvSpPr/>
            <p:nvPr/>
          </p:nvSpPr>
          <p:spPr>
            <a:xfrm rot="14672024">
              <a:off x="13082868" y="-8103860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8;p26">
              <a:extLst>
                <a:ext uri="{FF2B5EF4-FFF2-40B4-BE49-F238E27FC236}">
                  <a16:creationId xmlns:a16="http://schemas.microsoft.com/office/drawing/2014/main" xmlns="" id="{1EEBF5EF-96D9-4B06-BC05-E577E2CF9A82}"/>
                </a:ext>
              </a:extLst>
            </p:cNvPr>
            <p:cNvSpPr/>
            <p:nvPr/>
          </p:nvSpPr>
          <p:spPr>
            <a:xfrm rot="14672024">
              <a:off x="13457395" y="-7909778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" name="Google Shape;189;p26">
              <a:extLst>
                <a:ext uri="{FF2B5EF4-FFF2-40B4-BE49-F238E27FC236}">
                  <a16:creationId xmlns:a16="http://schemas.microsoft.com/office/drawing/2014/main" xmlns="" id="{FDCAC40B-3775-4CEB-B265-1ACF4EAC077A}"/>
                </a:ext>
              </a:extLst>
            </p:cNvPr>
            <p:cNvGrpSpPr/>
            <p:nvPr/>
          </p:nvGrpSpPr>
          <p:grpSpPr>
            <a:xfrm rot="14672024">
              <a:off x="13133612" y="-7934906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317" name="Google Shape;190;p26">
                <a:extLst>
                  <a:ext uri="{FF2B5EF4-FFF2-40B4-BE49-F238E27FC236}">
                    <a16:creationId xmlns:a16="http://schemas.microsoft.com/office/drawing/2014/main" xmlns="" id="{55073862-06DE-4628-A76D-EB07D7971A9D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191;p26">
                <a:extLst>
                  <a:ext uri="{FF2B5EF4-FFF2-40B4-BE49-F238E27FC236}">
                    <a16:creationId xmlns:a16="http://schemas.microsoft.com/office/drawing/2014/main" xmlns="" id="{1E2CB703-5610-4BB1-B1C0-63746EF9E7A6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" name="Google Shape;196;p26">
              <a:extLst>
                <a:ext uri="{FF2B5EF4-FFF2-40B4-BE49-F238E27FC236}">
                  <a16:creationId xmlns:a16="http://schemas.microsoft.com/office/drawing/2014/main" xmlns="" id="{1418C46C-EDDE-4DE6-A0D9-2CC82A188105}"/>
                </a:ext>
              </a:extLst>
            </p:cNvPr>
            <p:cNvGrpSpPr/>
            <p:nvPr/>
          </p:nvGrpSpPr>
          <p:grpSpPr>
            <a:xfrm rot="14672024">
              <a:off x="11563883" y="-8689249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315" name="Google Shape;197;p26">
                <a:extLst>
                  <a:ext uri="{FF2B5EF4-FFF2-40B4-BE49-F238E27FC236}">
                    <a16:creationId xmlns:a16="http://schemas.microsoft.com/office/drawing/2014/main" xmlns="" id="{CD91FF2C-EBA2-4630-9D90-890F1B6438E3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198;p26">
                <a:extLst>
                  <a:ext uri="{FF2B5EF4-FFF2-40B4-BE49-F238E27FC236}">
                    <a16:creationId xmlns:a16="http://schemas.microsoft.com/office/drawing/2014/main" xmlns="" id="{5937744D-AB50-4E13-B378-90A0A2585933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200;p26">
              <a:extLst>
                <a:ext uri="{FF2B5EF4-FFF2-40B4-BE49-F238E27FC236}">
                  <a16:creationId xmlns:a16="http://schemas.microsoft.com/office/drawing/2014/main" xmlns="" id="{D89F64FF-D69E-4B56-9360-E21BD9D8F534}"/>
                </a:ext>
              </a:extLst>
            </p:cNvPr>
            <p:cNvGrpSpPr/>
            <p:nvPr/>
          </p:nvGrpSpPr>
          <p:grpSpPr>
            <a:xfrm rot="14672024">
              <a:off x="15147073" y="-7801338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301" name="Google Shape;201;p26">
                <a:extLst>
                  <a:ext uri="{FF2B5EF4-FFF2-40B4-BE49-F238E27FC236}">
                    <a16:creationId xmlns:a16="http://schemas.microsoft.com/office/drawing/2014/main" xmlns="" id="{192D0A94-BFA4-48A2-92AD-237483B18B0F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202;p26">
                <a:extLst>
                  <a:ext uri="{FF2B5EF4-FFF2-40B4-BE49-F238E27FC236}">
                    <a16:creationId xmlns:a16="http://schemas.microsoft.com/office/drawing/2014/main" xmlns="" id="{F5209BE8-9729-4F3A-B889-DBCE3EADCF9E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203;p26">
                <a:extLst>
                  <a:ext uri="{FF2B5EF4-FFF2-40B4-BE49-F238E27FC236}">
                    <a16:creationId xmlns:a16="http://schemas.microsoft.com/office/drawing/2014/main" xmlns="" id="{A952068A-AC61-421C-BC71-BFDB0323EC3F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204;p26">
                <a:extLst>
                  <a:ext uri="{FF2B5EF4-FFF2-40B4-BE49-F238E27FC236}">
                    <a16:creationId xmlns:a16="http://schemas.microsoft.com/office/drawing/2014/main" xmlns="" id="{ACB726D1-BED7-4BEA-B3E2-ED4E59F2FC5F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205;p26">
                <a:extLst>
                  <a:ext uri="{FF2B5EF4-FFF2-40B4-BE49-F238E27FC236}">
                    <a16:creationId xmlns:a16="http://schemas.microsoft.com/office/drawing/2014/main" xmlns="" id="{935171EE-9DD5-4A17-9953-FCED7E560460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206;p26">
                <a:extLst>
                  <a:ext uri="{FF2B5EF4-FFF2-40B4-BE49-F238E27FC236}">
                    <a16:creationId xmlns:a16="http://schemas.microsoft.com/office/drawing/2014/main" xmlns="" id="{7C02F009-E1FD-474B-BB8F-957B2B747702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207;p26">
                <a:extLst>
                  <a:ext uri="{FF2B5EF4-FFF2-40B4-BE49-F238E27FC236}">
                    <a16:creationId xmlns:a16="http://schemas.microsoft.com/office/drawing/2014/main" xmlns="" id="{897AC038-ED62-4925-B2F4-A33B6A16E38B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208;p26">
                <a:extLst>
                  <a:ext uri="{FF2B5EF4-FFF2-40B4-BE49-F238E27FC236}">
                    <a16:creationId xmlns:a16="http://schemas.microsoft.com/office/drawing/2014/main" xmlns="" id="{425654A3-923F-4C00-AEC3-FAFB0F7E44CD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209;p26">
                <a:extLst>
                  <a:ext uri="{FF2B5EF4-FFF2-40B4-BE49-F238E27FC236}">
                    <a16:creationId xmlns:a16="http://schemas.microsoft.com/office/drawing/2014/main" xmlns="" id="{A1A37783-5B19-4760-A2D9-3C8CACBEF5B4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210;p26">
                <a:extLst>
                  <a:ext uri="{FF2B5EF4-FFF2-40B4-BE49-F238E27FC236}">
                    <a16:creationId xmlns:a16="http://schemas.microsoft.com/office/drawing/2014/main" xmlns="" id="{ABC6CB37-C414-491D-BBC1-6C8BCFC60207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211;p26">
                <a:extLst>
                  <a:ext uri="{FF2B5EF4-FFF2-40B4-BE49-F238E27FC236}">
                    <a16:creationId xmlns:a16="http://schemas.microsoft.com/office/drawing/2014/main" xmlns="" id="{BF1C37FB-A0CA-4C24-9B43-61C4B01BD297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212;p26">
                <a:extLst>
                  <a:ext uri="{FF2B5EF4-FFF2-40B4-BE49-F238E27FC236}">
                    <a16:creationId xmlns:a16="http://schemas.microsoft.com/office/drawing/2014/main" xmlns="" id="{4F82A85D-F4FD-43CD-9584-DA531C66607F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213;p26">
                <a:extLst>
                  <a:ext uri="{FF2B5EF4-FFF2-40B4-BE49-F238E27FC236}">
                    <a16:creationId xmlns:a16="http://schemas.microsoft.com/office/drawing/2014/main" xmlns="" id="{936EDC50-4D7C-4ED6-BE1E-4AE756D974E3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214;p26">
                <a:extLst>
                  <a:ext uri="{FF2B5EF4-FFF2-40B4-BE49-F238E27FC236}">
                    <a16:creationId xmlns:a16="http://schemas.microsoft.com/office/drawing/2014/main" xmlns="" id="{D12E0D6D-D09F-4697-BD90-A7AFDEA685A2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223;p26">
              <a:extLst>
                <a:ext uri="{FF2B5EF4-FFF2-40B4-BE49-F238E27FC236}">
                  <a16:creationId xmlns:a16="http://schemas.microsoft.com/office/drawing/2014/main" xmlns="" id="{87957073-0625-4EE6-8E5A-F0CCB360FFE3}"/>
                </a:ext>
              </a:extLst>
            </p:cNvPr>
            <p:cNvGrpSpPr/>
            <p:nvPr/>
          </p:nvGrpSpPr>
          <p:grpSpPr>
            <a:xfrm rot="14672024">
              <a:off x="13905931" y="-7704759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299" name="Google Shape;224;p26">
                <a:extLst>
                  <a:ext uri="{FF2B5EF4-FFF2-40B4-BE49-F238E27FC236}">
                    <a16:creationId xmlns:a16="http://schemas.microsoft.com/office/drawing/2014/main" xmlns="" id="{D848B49E-6B03-4700-86DF-CB86843E4549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225;p26">
                <a:extLst>
                  <a:ext uri="{FF2B5EF4-FFF2-40B4-BE49-F238E27FC236}">
                    <a16:creationId xmlns:a16="http://schemas.microsoft.com/office/drawing/2014/main" xmlns="" id="{22427274-EFF3-4A5A-8FFD-6CF1ED033B9C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330;p23">
              <a:extLst>
                <a:ext uri="{FF2B5EF4-FFF2-40B4-BE49-F238E27FC236}">
                  <a16:creationId xmlns:a16="http://schemas.microsoft.com/office/drawing/2014/main" xmlns="" id="{7E3054E8-7FA3-4F4F-BD71-B9207A2DE173}"/>
                </a:ext>
              </a:extLst>
            </p:cNvPr>
            <p:cNvGrpSpPr/>
            <p:nvPr/>
          </p:nvGrpSpPr>
          <p:grpSpPr>
            <a:xfrm rot="10800000">
              <a:off x="10759924" y="-8296363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297" name="Google Shape;331;p23">
                <a:extLst>
                  <a:ext uri="{FF2B5EF4-FFF2-40B4-BE49-F238E27FC236}">
                    <a16:creationId xmlns:a16="http://schemas.microsoft.com/office/drawing/2014/main" xmlns="" id="{4E7F6D13-4F09-4CAF-B4FC-F7588301120E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332;p23">
                <a:extLst>
                  <a:ext uri="{FF2B5EF4-FFF2-40B4-BE49-F238E27FC236}">
                    <a16:creationId xmlns:a16="http://schemas.microsoft.com/office/drawing/2014/main" xmlns="" id="{7778E1C0-1100-4319-A46E-4244DC287975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" name="Google Shape;348;p23">
              <a:extLst>
                <a:ext uri="{FF2B5EF4-FFF2-40B4-BE49-F238E27FC236}">
                  <a16:creationId xmlns:a16="http://schemas.microsoft.com/office/drawing/2014/main" xmlns="" id="{8D0863F2-7A83-4764-AAA9-207AEB92934D}"/>
                </a:ext>
              </a:extLst>
            </p:cNvPr>
            <p:cNvGrpSpPr/>
            <p:nvPr/>
          </p:nvGrpSpPr>
          <p:grpSpPr>
            <a:xfrm rot="10800000">
              <a:off x="6520798" y="-8110572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290" name="Google Shape;349;p23">
                <a:extLst>
                  <a:ext uri="{FF2B5EF4-FFF2-40B4-BE49-F238E27FC236}">
                    <a16:creationId xmlns:a16="http://schemas.microsoft.com/office/drawing/2014/main" xmlns="" id="{6F9C90A0-C555-490F-A71A-D1AAE91CC5C2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350;p23">
                <a:extLst>
                  <a:ext uri="{FF2B5EF4-FFF2-40B4-BE49-F238E27FC236}">
                    <a16:creationId xmlns:a16="http://schemas.microsoft.com/office/drawing/2014/main" xmlns="" id="{F346B462-40C5-4AB0-B687-30CE9363EC15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351;p23">
                <a:extLst>
                  <a:ext uri="{FF2B5EF4-FFF2-40B4-BE49-F238E27FC236}">
                    <a16:creationId xmlns:a16="http://schemas.microsoft.com/office/drawing/2014/main" xmlns="" id="{0C204078-04EE-44C4-91A9-E074FFF7ED5C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352;p23">
                <a:extLst>
                  <a:ext uri="{FF2B5EF4-FFF2-40B4-BE49-F238E27FC236}">
                    <a16:creationId xmlns:a16="http://schemas.microsoft.com/office/drawing/2014/main" xmlns="" id="{F960A71D-861D-4A14-96B8-9DC7DF875DE7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353;p23">
                <a:extLst>
                  <a:ext uri="{FF2B5EF4-FFF2-40B4-BE49-F238E27FC236}">
                    <a16:creationId xmlns:a16="http://schemas.microsoft.com/office/drawing/2014/main" xmlns="" id="{83357721-2C42-432F-9BFE-5A2B2A9B1239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354;p23">
                <a:extLst>
                  <a:ext uri="{FF2B5EF4-FFF2-40B4-BE49-F238E27FC236}">
                    <a16:creationId xmlns:a16="http://schemas.microsoft.com/office/drawing/2014/main" xmlns="" id="{6B75F856-BEC8-4A72-B279-05D496E3FD2F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355;p23">
                <a:extLst>
                  <a:ext uri="{FF2B5EF4-FFF2-40B4-BE49-F238E27FC236}">
                    <a16:creationId xmlns:a16="http://schemas.microsoft.com/office/drawing/2014/main" xmlns="" id="{BAA7E6FA-74AF-48F1-8CB3-6BF09FC5D061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" name="Google Shape;384;p23">
              <a:extLst>
                <a:ext uri="{FF2B5EF4-FFF2-40B4-BE49-F238E27FC236}">
                  <a16:creationId xmlns:a16="http://schemas.microsoft.com/office/drawing/2014/main" xmlns="" id="{74132116-7FB7-49EE-8AA0-AF1DFFC4100F}"/>
                </a:ext>
              </a:extLst>
            </p:cNvPr>
            <p:cNvGrpSpPr/>
            <p:nvPr/>
          </p:nvGrpSpPr>
          <p:grpSpPr>
            <a:xfrm rot="10800000">
              <a:off x="10118318" y="-904881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286" name="Google Shape;385;p23">
                <a:extLst>
                  <a:ext uri="{FF2B5EF4-FFF2-40B4-BE49-F238E27FC236}">
                    <a16:creationId xmlns:a16="http://schemas.microsoft.com/office/drawing/2014/main" xmlns="" id="{8C12F3A4-0B40-4E6E-84D5-AF93480EF899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7" name="Google Shape;386;p23">
                <a:extLst>
                  <a:ext uri="{FF2B5EF4-FFF2-40B4-BE49-F238E27FC236}">
                    <a16:creationId xmlns:a16="http://schemas.microsoft.com/office/drawing/2014/main" xmlns="" id="{BA834896-ED6E-4302-A17B-60866BC5FB00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288" name="Google Shape;387;p23">
                  <a:extLst>
                    <a:ext uri="{FF2B5EF4-FFF2-40B4-BE49-F238E27FC236}">
                      <a16:creationId xmlns:a16="http://schemas.microsoft.com/office/drawing/2014/main" xmlns="" id="{4A1D6A6A-423F-4CCE-B4F0-35F45519D6E2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388;p23">
                  <a:extLst>
                    <a:ext uri="{FF2B5EF4-FFF2-40B4-BE49-F238E27FC236}">
                      <a16:creationId xmlns:a16="http://schemas.microsoft.com/office/drawing/2014/main" xmlns="" id="{2834262F-39B9-45B2-80F2-453BC64B6208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4" name="Google Shape;389;p23">
              <a:extLst>
                <a:ext uri="{FF2B5EF4-FFF2-40B4-BE49-F238E27FC236}">
                  <a16:creationId xmlns:a16="http://schemas.microsoft.com/office/drawing/2014/main" xmlns="" id="{8FFEB366-D261-41A5-ADED-D5D8F0571EE6}"/>
                </a:ext>
              </a:extLst>
            </p:cNvPr>
            <p:cNvGrpSpPr/>
            <p:nvPr/>
          </p:nvGrpSpPr>
          <p:grpSpPr>
            <a:xfrm rot="10800000">
              <a:off x="10680527" y="-9126054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280" name="Google Shape;390;p23">
                <a:extLst>
                  <a:ext uri="{FF2B5EF4-FFF2-40B4-BE49-F238E27FC236}">
                    <a16:creationId xmlns:a16="http://schemas.microsoft.com/office/drawing/2014/main" xmlns="" id="{9535E066-A61A-4119-B350-2B8CB04C5B97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284" name="Google Shape;391;p23">
                  <a:extLst>
                    <a:ext uri="{FF2B5EF4-FFF2-40B4-BE49-F238E27FC236}">
                      <a16:creationId xmlns:a16="http://schemas.microsoft.com/office/drawing/2014/main" xmlns="" id="{6BF734A0-17DF-45BE-9E6A-5DFA42F1E5F9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392;p23">
                  <a:extLst>
                    <a:ext uri="{FF2B5EF4-FFF2-40B4-BE49-F238E27FC236}">
                      <a16:creationId xmlns:a16="http://schemas.microsoft.com/office/drawing/2014/main" xmlns="" id="{0A3CE790-E412-40EF-8908-16711F38D196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1" name="Google Shape;393;p23">
                <a:extLst>
                  <a:ext uri="{FF2B5EF4-FFF2-40B4-BE49-F238E27FC236}">
                    <a16:creationId xmlns:a16="http://schemas.microsoft.com/office/drawing/2014/main" xmlns="" id="{BC32F466-5383-45A2-81B8-5A1B412B5F14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282" name="Google Shape;394;p23">
                  <a:extLst>
                    <a:ext uri="{FF2B5EF4-FFF2-40B4-BE49-F238E27FC236}">
                      <a16:creationId xmlns:a16="http://schemas.microsoft.com/office/drawing/2014/main" xmlns="" id="{3710C717-ABAB-428D-B5FF-3504D0796C09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395;p23">
                  <a:extLst>
                    <a:ext uri="{FF2B5EF4-FFF2-40B4-BE49-F238E27FC236}">
                      <a16:creationId xmlns:a16="http://schemas.microsoft.com/office/drawing/2014/main" xmlns="" id="{DB81FB9B-3DE9-44E5-AE5E-F42BA9A55670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5" name="Google Shape;396;p23">
              <a:extLst>
                <a:ext uri="{FF2B5EF4-FFF2-40B4-BE49-F238E27FC236}">
                  <a16:creationId xmlns:a16="http://schemas.microsoft.com/office/drawing/2014/main" xmlns="" id="{EEF9DAF2-B62E-4E20-A567-EA2AA3073A35}"/>
                </a:ext>
              </a:extLst>
            </p:cNvPr>
            <p:cNvGrpSpPr/>
            <p:nvPr/>
          </p:nvGrpSpPr>
          <p:grpSpPr>
            <a:xfrm rot="10800000">
              <a:off x="12670307" y="-9071960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276" name="Google Shape;397;p23">
                <a:extLst>
                  <a:ext uri="{FF2B5EF4-FFF2-40B4-BE49-F238E27FC236}">
                    <a16:creationId xmlns:a16="http://schemas.microsoft.com/office/drawing/2014/main" xmlns="" id="{5B27DE75-1B0D-438B-8FB8-CC925099DDC6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77" name="Google Shape;398;p23">
                <a:extLst>
                  <a:ext uri="{FF2B5EF4-FFF2-40B4-BE49-F238E27FC236}">
                    <a16:creationId xmlns:a16="http://schemas.microsoft.com/office/drawing/2014/main" xmlns="" id="{561C74CD-5071-471E-ACC3-E44A8C86823E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278" name="Google Shape;399;p23">
                  <a:extLst>
                    <a:ext uri="{FF2B5EF4-FFF2-40B4-BE49-F238E27FC236}">
                      <a16:creationId xmlns:a16="http://schemas.microsoft.com/office/drawing/2014/main" xmlns="" id="{FF9E652C-97B0-4886-BC53-578A5B158172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400;p23">
                  <a:extLst>
                    <a:ext uri="{FF2B5EF4-FFF2-40B4-BE49-F238E27FC236}">
                      <a16:creationId xmlns:a16="http://schemas.microsoft.com/office/drawing/2014/main" xmlns="" id="{891D6E28-C499-43D3-A1B7-783D5512681E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6" name="Google Shape;401;p23">
              <a:extLst>
                <a:ext uri="{FF2B5EF4-FFF2-40B4-BE49-F238E27FC236}">
                  <a16:creationId xmlns:a16="http://schemas.microsoft.com/office/drawing/2014/main" xmlns="" id="{5EE0334A-6042-423C-8C41-723B30CB9544}"/>
                </a:ext>
              </a:extLst>
            </p:cNvPr>
            <p:cNvGrpSpPr/>
            <p:nvPr/>
          </p:nvGrpSpPr>
          <p:grpSpPr>
            <a:xfrm rot="10800000">
              <a:off x="5794492" y="-7208624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270" name="Google Shape;402;p23">
                <a:extLst>
                  <a:ext uri="{FF2B5EF4-FFF2-40B4-BE49-F238E27FC236}">
                    <a16:creationId xmlns:a16="http://schemas.microsoft.com/office/drawing/2014/main" xmlns="" id="{F7E7C67D-BD7E-4D22-B154-DCA35E8169C5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274" name="Google Shape;403;p23">
                  <a:extLst>
                    <a:ext uri="{FF2B5EF4-FFF2-40B4-BE49-F238E27FC236}">
                      <a16:creationId xmlns:a16="http://schemas.microsoft.com/office/drawing/2014/main" xmlns="" id="{7E8A2033-1706-47BA-AAC5-442B89673546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404;p23">
                  <a:extLst>
                    <a:ext uri="{FF2B5EF4-FFF2-40B4-BE49-F238E27FC236}">
                      <a16:creationId xmlns:a16="http://schemas.microsoft.com/office/drawing/2014/main" xmlns="" id="{D499A91E-34E0-4567-9EE0-885522DA6A06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1" name="Google Shape;405;p23">
                <a:extLst>
                  <a:ext uri="{FF2B5EF4-FFF2-40B4-BE49-F238E27FC236}">
                    <a16:creationId xmlns:a16="http://schemas.microsoft.com/office/drawing/2014/main" xmlns="" id="{9001BB10-7C14-4AE4-BE57-A4C8244B13C2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272" name="Google Shape;406;p23">
                  <a:extLst>
                    <a:ext uri="{FF2B5EF4-FFF2-40B4-BE49-F238E27FC236}">
                      <a16:creationId xmlns:a16="http://schemas.microsoft.com/office/drawing/2014/main" xmlns="" id="{B81E0072-E644-411A-B9F8-CB495E3EC08B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407;p23">
                  <a:extLst>
                    <a:ext uri="{FF2B5EF4-FFF2-40B4-BE49-F238E27FC236}">
                      <a16:creationId xmlns:a16="http://schemas.microsoft.com/office/drawing/2014/main" xmlns="" id="{81CD5528-B6C2-4BBC-9619-3B2DA093AEC5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" name="Google Shape;408;p23">
              <a:extLst>
                <a:ext uri="{FF2B5EF4-FFF2-40B4-BE49-F238E27FC236}">
                  <a16:creationId xmlns:a16="http://schemas.microsoft.com/office/drawing/2014/main" xmlns="" id="{3D5B7735-71E1-4E03-8BC5-F3595105F192}"/>
                </a:ext>
              </a:extLst>
            </p:cNvPr>
            <p:cNvGrpSpPr/>
            <p:nvPr/>
          </p:nvGrpSpPr>
          <p:grpSpPr>
            <a:xfrm rot="10800000">
              <a:off x="13732879" y="-9126054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266" name="Google Shape;409;p23">
                <a:extLst>
                  <a:ext uri="{FF2B5EF4-FFF2-40B4-BE49-F238E27FC236}">
                    <a16:creationId xmlns:a16="http://schemas.microsoft.com/office/drawing/2014/main" xmlns="" id="{98CFEC86-015A-40EF-A8D4-D95430BC0910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7" name="Google Shape;410;p23">
                <a:extLst>
                  <a:ext uri="{FF2B5EF4-FFF2-40B4-BE49-F238E27FC236}">
                    <a16:creationId xmlns:a16="http://schemas.microsoft.com/office/drawing/2014/main" xmlns="" id="{4A470261-5BA7-4275-896C-466F96C10178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268" name="Google Shape;411;p23">
                  <a:extLst>
                    <a:ext uri="{FF2B5EF4-FFF2-40B4-BE49-F238E27FC236}">
                      <a16:creationId xmlns:a16="http://schemas.microsoft.com/office/drawing/2014/main" xmlns="" id="{0580F299-7819-4EF1-96DA-73E54BE888C4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412;p23">
                  <a:extLst>
                    <a:ext uri="{FF2B5EF4-FFF2-40B4-BE49-F238E27FC236}">
                      <a16:creationId xmlns:a16="http://schemas.microsoft.com/office/drawing/2014/main" xmlns="" id="{675CBCB4-DBE5-442B-9AD1-A526A6017790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8" name="Google Shape;413;p23">
              <a:extLst>
                <a:ext uri="{FF2B5EF4-FFF2-40B4-BE49-F238E27FC236}">
                  <a16:creationId xmlns:a16="http://schemas.microsoft.com/office/drawing/2014/main" xmlns="" id="{A4B16B2E-CB34-4E68-9C62-0D7574B8C34D}"/>
                </a:ext>
              </a:extLst>
            </p:cNvPr>
            <p:cNvGrpSpPr/>
            <p:nvPr/>
          </p:nvGrpSpPr>
          <p:grpSpPr>
            <a:xfrm rot="10800000">
              <a:off x="7584516" y="-7442468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263" name="Google Shape;414;p23">
                <a:extLst>
                  <a:ext uri="{FF2B5EF4-FFF2-40B4-BE49-F238E27FC236}">
                    <a16:creationId xmlns:a16="http://schemas.microsoft.com/office/drawing/2014/main" xmlns="" id="{1F688558-B367-4863-9465-A3112405C527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415;p23">
                <a:extLst>
                  <a:ext uri="{FF2B5EF4-FFF2-40B4-BE49-F238E27FC236}">
                    <a16:creationId xmlns:a16="http://schemas.microsoft.com/office/drawing/2014/main" xmlns="" id="{CCF81C30-268D-440A-AF52-83F5FB200113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416;p23">
                <a:extLst>
                  <a:ext uri="{FF2B5EF4-FFF2-40B4-BE49-F238E27FC236}">
                    <a16:creationId xmlns:a16="http://schemas.microsoft.com/office/drawing/2014/main" xmlns="" id="{D07C6DC4-5A0C-4EEA-8F12-5777BB3D58BE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417;p23">
              <a:extLst>
                <a:ext uri="{FF2B5EF4-FFF2-40B4-BE49-F238E27FC236}">
                  <a16:creationId xmlns:a16="http://schemas.microsoft.com/office/drawing/2014/main" xmlns="" id="{04B1B05E-79A4-4F3A-A634-9FD627CC3D78}"/>
                </a:ext>
              </a:extLst>
            </p:cNvPr>
            <p:cNvGrpSpPr/>
            <p:nvPr/>
          </p:nvGrpSpPr>
          <p:grpSpPr>
            <a:xfrm rot="10800000">
              <a:off x="8178297" y="-8045127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256" name="Google Shape;418;p23">
                <a:extLst>
                  <a:ext uri="{FF2B5EF4-FFF2-40B4-BE49-F238E27FC236}">
                    <a16:creationId xmlns:a16="http://schemas.microsoft.com/office/drawing/2014/main" xmlns="" id="{8B1AC94D-2A34-45D1-B6A6-DBC81FA92349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7" name="Google Shape;419;p23">
                <a:extLst>
                  <a:ext uri="{FF2B5EF4-FFF2-40B4-BE49-F238E27FC236}">
                    <a16:creationId xmlns:a16="http://schemas.microsoft.com/office/drawing/2014/main" xmlns="" id="{BA11BC96-2767-4E70-B82E-C81B634BA8B2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261" name="Google Shape;420;p23">
                  <a:extLst>
                    <a:ext uri="{FF2B5EF4-FFF2-40B4-BE49-F238E27FC236}">
                      <a16:creationId xmlns:a16="http://schemas.microsoft.com/office/drawing/2014/main" xmlns="" id="{D83C627A-C6E8-413C-A773-49A465C5B39F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421;p23">
                  <a:extLst>
                    <a:ext uri="{FF2B5EF4-FFF2-40B4-BE49-F238E27FC236}">
                      <a16:creationId xmlns:a16="http://schemas.microsoft.com/office/drawing/2014/main" xmlns="" id="{1F8D0D73-EBD5-4744-8F28-39290BE78F3C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8" name="Google Shape;422;p23">
                <a:extLst>
                  <a:ext uri="{FF2B5EF4-FFF2-40B4-BE49-F238E27FC236}">
                    <a16:creationId xmlns:a16="http://schemas.microsoft.com/office/drawing/2014/main" xmlns="" id="{8CF6E9F0-D323-4A94-B82C-4AE3BD957D59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259" name="Google Shape;423;p23">
                  <a:extLst>
                    <a:ext uri="{FF2B5EF4-FFF2-40B4-BE49-F238E27FC236}">
                      <a16:creationId xmlns:a16="http://schemas.microsoft.com/office/drawing/2014/main" xmlns="" id="{80FBCD53-52F5-4F00-9E01-ED046B225942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424;p23">
                  <a:extLst>
                    <a:ext uri="{FF2B5EF4-FFF2-40B4-BE49-F238E27FC236}">
                      <a16:creationId xmlns:a16="http://schemas.microsoft.com/office/drawing/2014/main" xmlns="" id="{C1518981-FDFD-48EF-A810-B04ABF8F39DA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0" name="Google Shape;425;p23">
              <a:extLst>
                <a:ext uri="{FF2B5EF4-FFF2-40B4-BE49-F238E27FC236}">
                  <a16:creationId xmlns:a16="http://schemas.microsoft.com/office/drawing/2014/main" xmlns="" id="{E7C7D280-EF24-40D8-9A50-0C6DE98F644B}"/>
                </a:ext>
              </a:extLst>
            </p:cNvPr>
            <p:cNvGrpSpPr/>
            <p:nvPr/>
          </p:nvGrpSpPr>
          <p:grpSpPr>
            <a:xfrm rot="10800000">
              <a:off x="10676355" y="-7335079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249" name="Google Shape;426;p23">
                <a:extLst>
                  <a:ext uri="{FF2B5EF4-FFF2-40B4-BE49-F238E27FC236}">
                    <a16:creationId xmlns:a16="http://schemas.microsoft.com/office/drawing/2014/main" xmlns="" id="{4706F416-969B-4EC5-9148-6A8F7A4745D0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253" name="Google Shape;427;p23">
                  <a:extLst>
                    <a:ext uri="{FF2B5EF4-FFF2-40B4-BE49-F238E27FC236}">
                      <a16:creationId xmlns:a16="http://schemas.microsoft.com/office/drawing/2014/main" xmlns="" id="{2BBABD73-F58F-4369-9DBD-0D53BE6E6C43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428;p23">
                  <a:extLst>
                    <a:ext uri="{FF2B5EF4-FFF2-40B4-BE49-F238E27FC236}">
                      <a16:creationId xmlns:a16="http://schemas.microsoft.com/office/drawing/2014/main" xmlns="" id="{7B333F8C-4360-4521-9BE1-8068EC001B3F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429;p23">
                  <a:extLst>
                    <a:ext uri="{FF2B5EF4-FFF2-40B4-BE49-F238E27FC236}">
                      <a16:creationId xmlns:a16="http://schemas.microsoft.com/office/drawing/2014/main" xmlns="" id="{2B66428B-0687-4BA9-8B5D-8FC54C92A913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0" name="Google Shape;430;p23">
                <a:extLst>
                  <a:ext uri="{FF2B5EF4-FFF2-40B4-BE49-F238E27FC236}">
                    <a16:creationId xmlns:a16="http://schemas.microsoft.com/office/drawing/2014/main" xmlns="" id="{93569504-773F-4AB6-9610-67FB53C02F98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251" name="Google Shape;431;p23">
                  <a:extLst>
                    <a:ext uri="{FF2B5EF4-FFF2-40B4-BE49-F238E27FC236}">
                      <a16:creationId xmlns:a16="http://schemas.microsoft.com/office/drawing/2014/main" xmlns="" id="{EFD48815-8CEB-4ADC-9502-BE2E3E0F16DE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432;p23">
                  <a:extLst>
                    <a:ext uri="{FF2B5EF4-FFF2-40B4-BE49-F238E27FC236}">
                      <a16:creationId xmlns:a16="http://schemas.microsoft.com/office/drawing/2014/main" xmlns="" id="{FCAB7914-44E0-4D60-98AB-A23052C15420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1" name="Google Shape;433;p23">
              <a:extLst>
                <a:ext uri="{FF2B5EF4-FFF2-40B4-BE49-F238E27FC236}">
                  <a16:creationId xmlns:a16="http://schemas.microsoft.com/office/drawing/2014/main" xmlns="" id="{8F523C56-D3BA-4E9E-90AB-291AFF487720}"/>
                </a:ext>
              </a:extLst>
            </p:cNvPr>
            <p:cNvGrpSpPr/>
            <p:nvPr/>
          </p:nvGrpSpPr>
          <p:grpSpPr>
            <a:xfrm rot="10800000">
              <a:off x="9532840" y="-6590544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247" name="Google Shape;434;p23">
                <a:extLst>
                  <a:ext uri="{FF2B5EF4-FFF2-40B4-BE49-F238E27FC236}">
                    <a16:creationId xmlns:a16="http://schemas.microsoft.com/office/drawing/2014/main" xmlns="" id="{D0814D3D-0FE0-44EB-914D-46463217BB39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435;p23">
                <a:extLst>
                  <a:ext uri="{FF2B5EF4-FFF2-40B4-BE49-F238E27FC236}">
                    <a16:creationId xmlns:a16="http://schemas.microsoft.com/office/drawing/2014/main" xmlns="" id="{4249D713-7799-4918-808D-21D43B49766D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" name="Google Shape;439;p23">
              <a:extLst>
                <a:ext uri="{FF2B5EF4-FFF2-40B4-BE49-F238E27FC236}">
                  <a16:creationId xmlns:a16="http://schemas.microsoft.com/office/drawing/2014/main" xmlns="" id="{426902F7-9DE1-4535-9BA8-03B7AF18E452}"/>
                </a:ext>
              </a:extLst>
            </p:cNvPr>
            <p:cNvGrpSpPr/>
            <p:nvPr/>
          </p:nvGrpSpPr>
          <p:grpSpPr>
            <a:xfrm rot="10800000">
              <a:off x="11284724" y="-7757783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243" name="Google Shape;440;p23">
                <a:extLst>
                  <a:ext uri="{FF2B5EF4-FFF2-40B4-BE49-F238E27FC236}">
                    <a16:creationId xmlns:a16="http://schemas.microsoft.com/office/drawing/2014/main" xmlns="" id="{7BD9AD4F-DAE3-4255-889D-F7005E2BBDCB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441;p23">
                <a:extLst>
                  <a:ext uri="{FF2B5EF4-FFF2-40B4-BE49-F238E27FC236}">
                    <a16:creationId xmlns:a16="http://schemas.microsoft.com/office/drawing/2014/main" xmlns="" id="{68DD6502-47C5-483F-9D7E-6A12A4FE089F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442;p23">
                <a:extLst>
                  <a:ext uri="{FF2B5EF4-FFF2-40B4-BE49-F238E27FC236}">
                    <a16:creationId xmlns:a16="http://schemas.microsoft.com/office/drawing/2014/main" xmlns="" id="{00CD50F6-0146-48FF-AFB6-EDC1B97197EE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443;p23">
                <a:extLst>
                  <a:ext uri="{FF2B5EF4-FFF2-40B4-BE49-F238E27FC236}">
                    <a16:creationId xmlns:a16="http://schemas.microsoft.com/office/drawing/2014/main" xmlns="" id="{58B961F1-A170-4AD1-9E9A-36B218983E2D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" name="Google Shape;444;p23">
              <a:extLst>
                <a:ext uri="{FF2B5EF4-FFF2-40B4-BE49-F238E27FC236}">
                  <a16:creationId xmlns:a16="http://schemas.microsoft.com/office/drawing/2014/main" xmlns="" id="{AD85AD64-1113-4BE8-911B-AF214BE12BFF}"/>
                </a:ext>
              </a:extLst>
            </p:cNvPr>
            <p:cNvGrpSpPr/>
            <p:nvPr/>
          </p:nvGrpSpPr>
          <p:grpSpPr>
            <a:xfrm rot="10800000">
              <a:off x="10510790" y="-7759371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240" name="Google Shape;445;p23">
                <a:extLst>
                  <a:ext uri="{FF2B5EF4-FFF2-40B4-BE49-F238E27FC236}">
                    <a16:creationId xmlns:a16="http://schemas.microsoft.com/office/drawing/2014/main" xmlns="" id="{97C0B793-FC52-458D-AA60-9FB447A43DC3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446;p23">
                <a:extLst>
                  <a:ext uri="{FF2B5EF4-FFF2-40B4-BE49-F238E27FC236}">
                    <a16:creationId xmlns:a16="http://schemas.microsoft.com/office/drawing/2014/main" xmlns="" id="{CE9D25AE-D810-4D62-A471-8E3F848037F2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447;p23">
                <a:extLst>
                  <a:ext uri="{FF2B5EF4-FFF2-40B4-BE49-F238E27FC236}">
                    <a16:creationId xmlns:a16="http://schemas.microsoft.com/office/drawing/2014/main" xmlns="" id="{F38841E1-78F4-4E14-9146-B159DCA5C697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463;p23">
              <a:extLst>
                <a:ext uri="{FF2B5EF4-FFF2-40B4-BE49-F238E27FC236}">
                  <a16:creationId xmlns:a16="http://schemas.microsoft.com/office/drawing/2014/main" xmlns="" id="{CBEF0941-0275-44A0-A8F6-9DC18602AE14}"/>
                </a:ext>
              </a:extLst>
            </p:cNvPr>
            <p:cNvGrpSpPr/>
            <p:nvPr/>
          </p:nvGrpSpPr>
          <p:grpSpPr>
            <a:xfrm rot="10800000">
              <a:off x="9541478" y="-858903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229" name="Google Shape;464;p23">
                <a:extLst>
                  <a:ext uri="{FF2B5EF4-FFF2-40B4-BE49-F238E27FC236}">
                    <a16:creationId xmlns:a16="http://schemas.microsoft.com/office/drawing/2014/main" xmlns="" id="{A6B9FB16-BF5F-4727-A45C-8FA6F39DEAA6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233" name="Google Shape;465;p23">
                  <a:extLst>
                    <a:ext uri="{FF2B5EF4-FFF2-40B4-BE49-F238E27FC236}">
                      <a16:creationId xmlns:a16="http://schemas.microsoft.com/office/drawing/2014/main" xmlns="" id="{2A4B186F-CA2F-4D0E-B47F-6CBE3E31A874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466;p23">
                  <a:extLst>
                    <a:ext uri="{FF2B5EF4-FFF2-40B4-BE49-F238E27FC236}">
                      <a16:creationId xmlns:a16="http://schemas.microsoft.com/office/drawing/2014/main" xmlns="" id="{9B83BCC6-5849-4D5F-BF94-BDFAB7FD0749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467;p23">
                  <a:extLst>
                    <a:ext uri="{FF2B5EF4-FFF2-40B4-BE49-F238E27FC236}">
                      <a16:creationId xmlns:a16="http://schemas.microsoft.com/office/drawing/2014/main" xmlns="" id="{748AA77A-21A9-4417-B3CF-E0755FD3DA94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468;p23">
                  <a:extLst>
                    <a:ext uri="{FF2B5EF4-FFF2-40B4-BE49-F238E27FC236}">
                      <a16:creationId xmlns:a16="http://schemas.microsoft.com/office/drawing/2014/main" xmlns="" id="{A409807C-6278-45D2-8262-D725F87246F4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469;p23">
                  <a:extLst>
                    <a:ext uri="{FF2B5EF4-FFF2-40B4-BE49-F238E27FC236}">
                      <a16:creationId xmlns:a16="http://schemas.microsoft.com/office/drawing/2014/main" xmlns="" id="{5F01F276-DBB4-464E-BDC8-6836D7C232FF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470;p23">
                  <a:extLst>
                    <a:ext uri="{FF2B5EF4-FFF2-40B4-BE49-F238E27FC236}">
                      <a16:creationId xmlns:a16="http://schemas.microsoft.com/office/drawing/2014/main" xmlns="" id="{EEFF5087-9326-474C-93EA-CA8DB2A731C5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471;p23">
                  <a:extLst>
                    <a:ext uri="{FF2B5EF4-FFF2-40B4-BE49-F238E27FC236}">
                      <a16:creationId xmlns:a16="http://schemas.microsoft.com/office/drawing/2014/main" xmlns="" id="{021477C3-2A01-4E4D-94E1-8AC8D6F6BA1C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0" name="Google Shape;472;p23">
                <a:extLst>
                  <a:ext uri="{FF2B5EF4-FFF2-40B4-BE49-F238E27FC236}">
                    <a16:creationId xmlns:a16="http://schemas.microsoft.com/office/drawing/2014/main" xmlns="" id="{49EACE70-85DE-4DBA-8865-DFAAD8C81E86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231" name="Google Shape;473;p23">
                  <a:extLst>
                    <a:ext uri="{FF2B5EF4-FFF2-40B4-BE49-F238E27FC236}">
                      <a16:creationId xmlns:a16="http://schemas.microsoft.com/office/drawing/2014/main" xmlns="" id="{9B156654-ABC3-4F54-BBE3-B35D38304159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474;p23">
                  <a:extLst>
                    <a:ext uri="{FF2B5EF4-FFF2-40B4-BE49-F238E27FC236}">
                      <a16:creationId xmlns:a16="http://schemas.microsoft.com/office/drawing/2014/main" xmlns="" id="{C3E0F496-4D21-4F6F-A17C-AEBED2425693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5" name="Google Shape;475;p23">
              <a:extLst>
                <a:ext uri="{FF2B5EF4-FFF2-40B4-BE49-F238E27FC236}">
                  <a16:creationId xmlns:a16="http://schemas.microsoft.com/office/drawing/2014/main" xmlns="" id="{A0F3DB44-7025-4AF0-8D5B-252C6E31CBCB}"/>
                </a:ext>
              </a:extLst>
            </p:cNvPr>
            <p:cNvGrpSpPr/>
            <p:nvPr/>
          </p:nvGrpSpPr>
          <p:grpSpPr>
            <a:xfrm rot="10800000">
              <a:off x="8759928" y="-8593608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226" name="Google Shape;476;p23">
                <a:extLst>
                  <a:ext uri="{FF2B5EF4-FFF2-40B4-BE49-F238E27FC236}">
                    <a16:creationId xmlns:a16="http://schemas.microsoft.com/office/drawing/2014/main" xmlns="" id="{13B12F90-4E50-45DE-BD67-5D943EEB7A67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477;p23">
                <a:extLst>
                  <a:ext uri="{FF2B5EF4-FFF2-40B4-BE49-F238E27FC236}">
                    <a16:creationId xmlns:a16="http://schemas.microsoft.com/office/drawing/2014/main" xmlns="" id="{C430C864-07FA-493A-A93F-06B214FB48ED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478;p23">
                <a:extLst>
                  <a:ext uri="{FF2B5EF4-FFF2-40B4-BE49-F238E27FC236}">
                    <a16:creationId xmlns:a16="http://schemas.microsoft.com/office/drawing/2014/main" xmlns="" id="{600B0622-2CED-436B-B66F-B01A53595833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" name="Google Shape;479;p23">
              <a:extLst>
                <a:ext uri="{FF2B5EF4-FFF2-40B4-BE49-F238E27FC236}">
                  <a16:creationId xmlns:a16="http://schemas.microsoft.com/office/drawing/2014/main" xmlns="" id="{B1018720-FDCC-4E16-BC6C-FC6EFE7EF4FF}"/>
                </a:ext>
              </a:extLst>
            </p:cNvPr>
            <p:cNvGrpSpPr/>
            <p:nvPr/>
          </p:nvGrpSpPr>
          <p:grpSpPr>
            <a:xfrm rot="10800000">
              <a:off x="7414127" y="-8821223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217" name="Google Shape;480;p23">
                <a:extLst>
                  <a:ext uri="{FF2B5EF4-FFF2-40B4-BE49-F238E27FC236}">
                    <a16:creationId xmlns:a16="http://schemas.microsoft.com/office/drawing/2014/main" xmlns="" id="{A8E82558-EF60-45FD-ACDF-12D26D4D57E6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220" name="Google Shape;481;p23">
                  <a:extLst>
                    <a:ext uri="{FF2B5EF4-FFF2-40B4-BE49-F238E27FC236}">
                      <a16:creationId xmlns:a16="http://schemas.microsoft.com/office/drawing/2014/main" xmlns="" id="{3F8A05B2-7F06-4F5E-9149-741971FCF6F5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482;p23">
                  <a:extLst>
                    <a:ext uri="{FF2B5EF4-FFF2-40B4-BE49-F238E27FC236}">
                      <a16:creationId xmlns:a16="http://schemas.microsoft.com/office/drawing/2014/main" xmlns="" id="{BD84C22A-18E4-48FF-A7A9-09464D7E8525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483;p23">
                  <a:extLst>
                    <a:ext uri="{FF2B5EF4-FFF2-40B4-BE49-F238E27FC236}">
                      <a16:creationId xmlns:a16="http://schemas.microsoft.com/office/drawing/2014/main" xmlns="" id="{AF7768D2-EF7C-43C4-864E-48BAB025C21C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484;p23">
                  <a:extLst>
                    <a:ext uri="{FF2B5EF4-FFF2-40B4-BE49-F238E27FC236}">
                      <a16:creationId xmlns:a16="http://schemas.microsoft.com/office/drawing/2014/main" xmlns="" id="{996A6964-6D04-450D-ACB6-F4C187CC4D53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485;p23">
                  <a:extLst>
                    <a:ext uri="{FF2B5EF4-FFF2-40B4-BE49-F238E27FC236}">
                      <a16:creationId xmlns:a16="http://schemas.microsoft.com/office/drawing/2014/main" xmlns="" id="{26230FD9-D151-4C69-8354-4E033AC0F902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486;p23">
                  <a:extLst>
                    <a:ext uri="{FF2B5EF4-FFF2-40B4-BE49-F238E27FC236}">
                      <a16:creationId xmlns:a16="http://schemas.microsoft.com/office/drawing/2014/main" xmlns="" id="{F8F3A999-A6D0-4506-A4C3-905BE2B2B054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18" name="Google Shape;487;p23">
                <a:extLst>
                  <a:ext uri="{FF2B5EF4-FFF2-40B4-BE49-F238E27FC236}">
                    <a16:creationId xmlns:a16="http://schemas.microsoft.com/office/drawing/2014/main" xmlns="" id="{D631CE48-A3F2-44E5-89A3-319F210FD970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488;p23">
                <a:extLst>
                  <a:ext uri="{FF2B5EF4-FFF2-40B4-BE49-F238E27FC236}">
                    <a16:creationId xmlns:a16="http://schemas.microsoft.com/office/drawing/2014/main" xmlns="" id="{14D371BE-F045-4C05-BB36-E99274BDF971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489;p23">
              <a:extLst>
                <a:ext uri="{FF2B5EF4-FFF2-40B4-BE49-F238E27FC236}">
                  <a16:creationId xmlns:a16="http://schemas.microsoft.com/office/drawing/2014/main" xmlns="" id="{335FF342-AFA4-4555-924D-032CF2DA834C}"/>
                </a:ext>
              </a:extLst>
            </p:cNvPr>
            <p:cNvGrpSpPr/>
            <p:nvPr/>
          </p:nvGrpSpPr>
          <p:grpSpPr>
            <a:xfrm rot="10800000">
              <a:off x="6999626" y="-7830656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215" name="Google Shape;490;p23">
                <a:extLst>
                  <a:ext uri="{FF2B5EF4-FFF2-40B4-BE49-F238E27FC236}">
                    <a16:creationId xmlns:a16="http://schemas.microsoft.com/office/drawing/2014/main" xmlns="" id="{D998E4E8-19A9-4A74-B7A2-9400B0FCA613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491;p23">
                <a:extLst>
                  <a:ext uri="{FF2B5EF4-FFF2-40B4-BE49-F238E27FC236}">
                    <a16:creationId xmlns:a16="http://schemas.microsoft.com/office/drawing/2014/main" xmlns="" id="{7433806D-2E29-484A-9E9F-D5A9C133B5C0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" name="Google Shape;581;p23">
              <a:extLst>
                <a:ext uri="{FF2B5EF4-FFF2-40B4-BE49-F238E27FC236}">
                  <a16:creationId xmlns:a16="http://schemas.microsoft.com/office/drawing/2014/main" xmlns="" id="{FCF37C82-555E-4A20-BE1C-14B3A98A3DD3}"/>
                </a:ext>
              </a:extLst>
            </p:cNvPr>
            <p:cNvGrpSpPr/>
            <p:nvPr/>
          </p:nvGrpSpPr>
          <p:grpSpPr>
            <a:xfrm rot="10800000">
              <a:off x="9535361" y="-7510699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208" name="Google Shape;582;p23">
                <a:extLst>
                  <a:ext uri="{FF2B5EF4-FFF2-40B4-BE49-F238E27FC236}">
                    <a16:creationId xmlns:a16="http://schemas.microsoft.com/office/drawing/2014/main" xmlns="" id="{A872BFA2-CAEF-47D8-A9AC-8E6F823E1601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212" name="Google Shape;583;p23">
                  <a:extLst>
                    <a:ext uri="{FF2B5EF4-FFF2-40B4-BE49-F238E27FC236}">
                      <a16:creationId xmlns:a16="http://schemas.microsoft.com/office/drawing/2014/main" xmlns="" id="{DBC08E57-ACB8-4742-AE68-27B7347CCFAC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584;p23">
                  <a:extLst>
                    <a:ext uri="{FF2B5EF4-FFF2-40B4-BE49-F238E27FC236}">
                      <a16:creationId xmlns:a16="http://schemas.microsoft.com/office/drawing/2014/main" xmlns="" id="{7275AC74-8826-4FA5-9FBB-6E3523CD0F6A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585;p23">
                  <a:extLst>
                    <a:ext uri="{FF2B5EF4-FFF2-40B4-BE49-F238E27FC236}">
                      <a16:creationId xmlns:a16="http://schemas.microsoft.com/office/drawing/2014/main" xmlns="" id="{D7FADBC7-FF38-46D5-BE4F-5BC910ADD703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09" name="Google Shape;586;p23">
                <a:extLst>
                  <a:ext uri="{FF2B5EF4-FFF2-40B4-BE49-F238E27FC236}">
                    <a16:creationId xmlns:a16="http://schemas.microsoft.com/office/drawing/2014/main" xmlns="" id="{9BE17350-2362-4449-9B7E-70B5A2D0C7F6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210" name="Google Shape;587;p23">
                  <a:extLst>
                    <a:ext uri="{FF2B5EF4-FFF2-40B4-BE49-F238E27FC236}">
                      <a16:creationId xmlns:a16="http://schemas.microsoft.com/office/drawing/2014/main" xmlns="" id="{A9ECB1F4-58A8-45EB-BC0C-BF14A5C1950C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588;p23">
                  <a:extLst>
                    <a:ext uri="{FF2B5EF4-FFF2-40B4-BE49-F238E27FC236}">
                      <a16:creationId xmlns:a16="http://schemas.microsoft.com/office/drawing/2014/main" xmlns="" id="{D02B36DA-C269-4677-9CC2-C24131A7734D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9" name="Google Shape;496;p23">
              <a:extLst>
                <a:ext uri="{FF2B5EF4-FFF2-40B4-BE49-F238E27FC236}">
                  <a16:creationId xmlns:a16="http://schemas.microsoft.com/office/drawing/2014/main" xmlns="" id="{28F97E5C-C91E-42B6-9AC1-38457846D9B4}"/>
                </a:ext>
              </a:extLst>
            </p:cNvPr>
            <p:cNvGrpSpPr/>
            <p:nvPr/>
          </p:nvGrpSpPr>
          <p:grpSpPr>
            <a:xfrm rot="10800000">
              <a:off x="14142069" y="-808507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206" name="Google Shape;497;p23">
                <a:extLst>
                  <a:ext uri="{FF2B5EF4-FFF2-40B4-BE49-F238E27FC236}">
                    <a16:creationId xmlns:a16="http://schemas.microsoft.com/office/drawing/2014/main" xmlns="" id="{79E3E2BF-1EC8-4E0D-92F7-B68793383E23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498;p23">
                <a:extLst>
                  <a:ext uri="{FF2B5EF4-FFF2-40B4-BE49-F238E27FC236}">
                    <a16:creationId xmlns:a16="http://schemas.microsoft.com/office/drawing/2014/main" xmlns="" id="{9E3DED80-B814-4AFA-BD40-B12CF2840359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0" name="Google Shape;506;p23">
              <a:extLst>
                <a:ext uri="{FF2B5EF4-FFF2-40B4-BE49-F238E27FC236}">
                  <a16:creationId xmlns:a16="http://schemas.microsoft.com/office/drawing/2014/main" xmlns="" id="{26CEB0DC-5B7F-44A6-82AD-BB2FFBFA69D9}"/>
                </a:ext>
              </a:extLst>
            </p:cNvPr>
            <p:cNvGrpSpPr/>
            <p:nvPr/>
          </p:nvGrpSpPr>
          <p:grpSpPr>
            <a:xfrm rot="10800000">
              <a:off x="11226775" y="-9615199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193" name="Google Shape;507;p23">
                <a:extLst>
                  <a:ext uri="{FF2B5EF4-FFF2-40B4-BE49-F238E27FC236}">
                    <a16:creationId xmlns:a16="http://schemas.microsoft.com/office/drawing/2014/main" xmlns="" id="{191FF5F8-48A6-4D3E-B0FF-8BB2EA5E3F72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197" name="Google Shape;508;p23">
                  <a:extLst>
                    <a:ext uri="{FF2B5EF4-FFF2-40B4-BE49-F238E27FC236}">
                      <a16:creationId xmlns:a16="http://schemas.microsoft.com/office/drawing/2014/main" xmlns="" id="{D372F478-469D-4043-8E28-FCFF48F8CEAE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509;p23">
                  <a:extLst>
                    <a:ext uri="{FF2B5EF4-FFF2-40B4-BE49-F238E27FC236}">
                      <a16:creationId xmlns:a16="http://schemas.microsoft.com/office/drawing/2014/main" xmlns="" id="{A849E7E1-A52B-42BF-A3B0-025D681A77C1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510;p23">
                  <a:extLst>
                    <a:ext uri="{FF2B5EF4-FFF2-40B4-BE49-F238E27FC236}">
                      <a16:creationId xmlns:a16="http://schemas.microsoft.com/office/drawing/2014/main" xmlns="" id="{4D4F8C91-B380-4543-B33B-2EEFCFC6709B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511;p23">
                  <a:extLst>
                    <a:ext uri="{FF2B5EF4-FFF2-40B4-BE49-F238E27FC236}">
                      <a16:creationId xmlns:a16="http://schemas.microsoft.com/office/drawing/2014/main" xmlns="" id="{35570DFD-C9B1-4D06-A509-19A42E9FD6E1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512;p23">
                  <a:extLst>
                    <a:ext uri="{FF2B5EF4-FFF2-40B4-BE49-F238E27FC236}">
                      <a16:creationId xmlns:a16="http://schemas.microsoft.com/office/drawing/2014/main" xmlns="" id="{FDF826AB-3AA3-47E5-AA76-FF3832D15EDE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513;p23">
                  <a:extLst>
                    <a:ext uri="{FF2B5EF4-FFF2-40B4-BE49-F238E27FC236}">
                      <a16:creationId xmlns:a16="http://schemas.microsoft.com/office/drawing/2014/main" xmlns="" id="{A57FF162-0F33-476A-8F0A-A4AD3D02EC89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514;p23">
                  <a:extLst>
                    <a:ext uri="{FF2B5EF4-FFF2-40B4-BE49-F238E27FC236}">
                      <a16:creationId xmlns:a16="http://schemas.microsoft.com/office/drawing/2014/main" xmlns="" id="{30649249-6016-4FF0-8022-93707F6B3690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515;p23">
                  <a:extLst>
                    <a:ext uri="{FF2B5EF4-FFF2-40B4-BE49-F238E27FC236}">
                      <a16:creationId xmlns:a16="http://schemas.microsoft.com/office/drawing/2014/main" xmlns="" id="{C17EDC37-30F8-47D7-827D-F4E8FDB2BC43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516;p23">
                  <a:extLst>
                    <a:ext uri="{FF2B5EF4-FFF2-40B4-BE49-F238E27FC236}">
                      <a16:creationId xmlns:a16="http://schemas.microsoft.com/office/drawing/2014/main" xmlns="" id="{184315D3-FC02-4DB7-A415-27E8BF75F219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4" name="Google Shape;517;p23">
                <a:extLst>
                  <a:ext uri="{FF2B5EF4-FFF2-40B4-BE49-F238E27FC236}">
                    <a16:creationId xmlns:a16="http://schemas.microsoft.com/office/drawing/2014/main" xmlns="" id="{9794AF44-BF58-4592-8981-2921A5935F64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195" name="Google Shape;518;p23">
                  <a:extLst>
                    <a:ext uri="{FF2B5EF4-FFF2-40B4-BE49-F238E27FC236}">
                      <a16:creationId xmlns:a16="http://schemas.microsoft.com/office/drawing/2014/main" xmlns="" id="{F7A1C263-8F09-4470-A512-9000D94D69DA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519;p23">
                  <a:extLst>
                    <a:ext uri="{FF2B5EF4-FFF2-40B4-BE49-F238E27FC236}">
                      <a16:creationId xmlns:a16="http://schemas.microsoft.com/office/drawing/2014/main" xmlns="" id="{C5247E62-E6DA-40FE-918B-08889E49F3DE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1" name="Google Shape;539;p23">
              <a:extLst>
                <a:ext uri="{FF2B5EF4-FFF2-40B4-BE49-F238E27FC236}">
                  <a16:creationId xmlns:a16="http://schemas.microsoft.com/office/drawing/2014/main" xmlns="" id="{61F57F61-6193-43E0-A0DD-FEEEEC2E510A}"/>
                </a:ext>
              </a:extLst>
            </p:cNvPr>
            <p:cNvGrpSpPr/>
            <p:nvPr/>
          </p:nvGrpSpPr>
          <p:grpSpPr>
            <a:xfrm rot="10800000">
              <a:off x="8969514" y="-9172664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190" name="Google Shape;540;p23">
                <a:extLst>
                  <a:ext uri="{FF2B5EF4-FFF2-40B4-BE49-F238E27FC236}">
                    <a16:creationId xmlns:a16="http://schemas.microsoft.com/office/drawing/2014/main" xmlns="" id="{78BDFD12-2D28-42F6-B8AC-E3914A07B3AD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541;p23">
                <a:extLst>
                  <a:ext uri="{FF2B5EF4-FFF2-40B4-BE49-F238E27FC236}">
                    <a16:creationId xmlns:a16="http://schemas.microsoft.com/office/drawing/2014/main" xmlns="" id="{385F0536-9A5A-4B6B-A63F-DCFB351A2E5E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42;p23">
                <a:extLst>
                  <a:ext uri="{FF2B5EF4-FFF2-40B4-BE49-F238E27FC236}">
                    <a16:creationId xmlns:a16="http://schemas.microsoft.com/office/drawing/2014/main" xmlns="" id="{5103644F-BC3C-4B9C-9421-C3D248118330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" name="Google Shape;551;p23">
              <a:extLst>
                <a:ext uri="{FF2B5EF4-FFF2-40B4-BE49-F238E27FC236}">
                  <a16:creationId xmlns:a16="http://schemas.microsoft.com/office/drawing/2014/main" xmlns="" id="{FEFC97BB-83C0-4B88-9B4F-92CC57900236}"/>
                </a:ext>
              </a:extLst>
            </p:cNvPr>
            <p:cNvGrpSpPr/>
            <p:nvPr/>
          </p:nvGrpSpPr>
          <p:grpSpPr>
            <a:xfrm rot="10800000">
              <a:off x="8004238" y="-9494031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185" name="Google Shape;552;p23">
                <a:extLst>
                  <a:ext uri="{FF2B5EF4-FFF2-40B4-BE49-F238E27FC236}">
                    <a16:creationId xmlns:a16="http://schemas.microsoft.com/office/drawing/2014/main" xmlns="" id="{462C5F79-EA4C-4B90-9FCB-7E40F8EC3A56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188" name="Google Shape;553;p23">
                  <a:extLst>
                    <a:ext uri="{FF2B5EF4-FFF2-40B4-BE49-F238E27FC236}">
                      <a16:creationId xmlns:a16="http://schemas.microsoft.com/office/drawing/2014/main" xmlns="" id="{7E9FE7D5-E82D-4904-8F54-C8835DBC4EBA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554;p23">
                  <a:extLst>
                    <a:ext uri="{FF2B5EF4-FFF2-40B4-BE49-F238E27FC236}">
                      <a16:creationId xmlns:a16="http://schemas.microsoft.com/office/drawing/2014/main" xmlns="" id="{DFD9B90D-7424-41E8-8433-DB53DA6E1392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86" name="Google Shape;555;p23">
                <a:extLst>
                  <a:ext uri="{FF2B5EF4-FFF2-40B4-BE49-F238E27FC236}">
                    <a16:creationId xmlns:a16="http://schemas.microsoft.com/office/drawing/2014/main" xmlns="" id="{08CCA634-F091-49DE-8733-1D1D266F6BD4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556;p23">
                <a:extLst>
                  <a:ext uri="{FF2B5EF4-FFF2-40B4-BE49-F238E27FC236}">
                    <a16:creationId xmlns:a16="http://schemas.microsoft.com/office/drawing/2014/main" xmlns="" id="{D90B7891-5A9E-498C-A434-5E9461D20DC0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3" name="Google Shape;444;p23">
              <a:extLst>
                <a:ext uri="{FF2B5EF4-FFF2-40B4-BE49-F238E27FC236}">
                  <a16:creationId xmlns:a16="http://schemas.microsoft.com/office/drawing/2014/main" xmlns="" id="{06FBCFC7-AFAB-4089-A595-4BDF34DB5F15}"/>
                </a:ext>
              </a:extLst>
            </p:cNvPr>
            <p:cNvGrpSpPr/>
            <p:nvPr/>
          </p:nvGrpSpPr>
          <p:grpSpPr>
            <a:xfrm rot="10800000">
              <a:off x="684387" y="-7375138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82" name="Google Shape;445;p23">
                <a:extLst>
                  <a:ext uri="{FF2B5EF4-FFF2-40B4-BE49-F238E27FC236}">
                    <a16:creationId xmlns:a16="http://schemas.microsoft.com/office/drawing/2014/main" xmlns="" id="{D29C8C8D-B6EE-4990-AD17-D10FC1B3CA31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446;p23">
                <a:extLst>
                  <a:ext uri="{FF2B5EF4-FFF2-40B4-BE49-F238E27FC236}">
                    <a16:creationId xmlns:a16="http://schemas.microsoft.com/office/drawing/2014/main" xmlns="" id="{1D2BD6CA-FB76-4D37-8A0D-B2E483B56EBD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447;p23">
                <a:extLst>
                  <a:ext uri="{FF2B5EF4-FFF2-40B4-BE49-F238E27FC236}">
                    <a16:creationId xmlns:a16="http://schemas.microsoft.com/office/drawing/2014/main" xmlns="" id="{5FB3CA20-7A50-4FDA-9CA7-2AE7DA84CE78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4" name="Google Shape;520;p23">
              <a:extLst>
                <a:ext uri="{FF2B5EF4-FFF2-40B4-BE49-F238E27FC236}">
                  <a16:creationId xmlns:a16="http://schemas.microsoft.com/office/drawing/2014/main" xmlns="" id="{622200CC-08CC-49D2-9D41-F0AA2FA9C9B9}"/>
                </a:ext>
              </a:extLst>
            </p:cNvPr>
            <p:cNvGrpSpPr/>
            <p:nvPr/>
          </p:nvGrpSpPr>
          <p:grpSpPr>
            <a:xfrm rot="4766174">
              <a:off x="3913204" y="-9893290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164" name="Google Shape;521;p23">
                <a:extLst>
                  <a:ext uri="{FF2B5EF4-FFF2-40B4-BE49-F238E27FC236}">
                    <a16:creationId xmlns:a16="http://schemas.microsoft.com/office/drawing/2014/main" xmlns="" id="{EEA6A8A4-7E67-4E06-8B32-D9E8EB541CA3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171" name="Google Shape;522;p23">
                  <a:extLst>
                    <a:ext uri="{FF2B5EF4-FFF2-40B4-BE49-F238E27FC236}">
                      <a16:creationId xmlns:a16="http://schemas.microsoft.com/office/drawing/2014/main" xmlns="" id="{D557382E-C527-42F5-B60E-25EDCD823333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" name="Google Shape;523;p23">
                  <a:extLst>
                    <a:ext uri="{FF2B5EF4-FFF2-40B4-BE49-F238E27FC236}">
                      <a16:creationId xmlns:a16="http://schemas.microsoft.com/office/drawing/2014/main" xmlns="" id="{A86D1746-7DC0-4C2C-895A-E9C5584D09CA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524;p23">
                  <a:extLst>
                    <a:ext uri="{FF2B5EF4-FFF2-40B4-BE49-F238E27FC236}">
                      <a16:creationId xmlns:a16="http://schemas.microsoft.com/office/drawing/2014/main" xmlns="" id="{E9E6E1C8-5729-4B22-A435-DAB67C3F9EB2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525;p23">
                  <a:extLst>
                    <a:ext uri="{FF2B5EF4-FFF2-40B4-BE49-F238E27FC236}">
                      <a16:creationId xmlns:a16="http://schemas.microsoft.com/office/drawing/2014/main" xmlns="" id="{96B8DEF1-AF68-474C-9EC5-B83DCD7CBC53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526;p23">
                  <a:extLst>
                    <a:ext uri="{FF2B5EF4-FFF2-40B4-BE49-F238E27FC236}">
                      <a16:creationId xmlns:a16="http://schemas.microsoft.com/office/drawing/2014/main" xmlns="" id="{F96DEC74-47FC-4B6A-B16F-66ED5679649B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527;p23">
                  <a:extLst>
                    <a:ext uri="{FF2B5EF4-FFF2-40B4-BE49-F238E27FC236}">
                      <a16:creationId xmlns:a16="http://schemas.microsoft.com/office/drawing/2014/main" xmlns="" id="{0982665B-2590-47B1-BF5D-E5FB764CE425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528;p23">
                  <a:extLst>
                    <a:ext uri="{FF2B5EF4-FFF2-40B4-BE49-F238E27FC236}">
                      <a16:creationId xmlns:a16="http://schemas.microsoft.com/office/drawing/2014/main" xmlns="" id="{2B88BBE1-599C-4A10-8F96-D733210131F0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529;p23">
                  <a:extLst>
                    <a:ext uri="{FF2B5EF4-FFF2-40B4-BE49-F238E27FC236}">
                      <a16:creationId xmlns:a16="http://schemas.microsoft.com/office/drawing/2014/main" xmlns="" id="{FFCFC7A1-3216-4855-88EB-AA164A0C67B0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530;p23">
                  <a:extLst>
                    <a:ext uri="{FF2B5EF4-FFF2-40B4-BE49-F238E27FC236}">
                      <a16:creationId xmlns:a16="http://schemas.microsoft.com/office/drawing/2014/main" xmlns="" id="{FAADAC06-0741-4FB6-A39C-039DEA73B655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531;p23">
                  <a:extLst>
                    <a:ext uri="{FF2B5EF4-FFF2-40B4-BE49-F238E27FC236}">
                      <a16:creationId xmlns:a16="http://schemas.microsoft.com/office/drawing/2014/main" xmlns="" id="{9337B1E0-2CA0-41F4-A625-B575B122345A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532;p23">
                  <a:extLst>
                    <a:ext uri="{FF2B5EF4-FFF2-40B4-BE49-F238E27FC236}">
                      <a16:creationId xmlns:a16="http://schemas.microsoft.com/office/drawing/2014/main" xmlns="" id="{4D119BD9-7DE1-49BA-B171-5AF8E9F1EEA2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5" name="Google Shape;533;p23">
                <a:extLst>
                  <a:ext uri="{FF2B5EF4-FFF2-40B4-BE49-F238E27FC236}">
                    <a16:creationId xmlns:a16="http://schemas.microsoft.com/office/drawing/2014/main" xmlns="" id="{C10B12C3-A722-4C39-B47D-4E8B4EFD864D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169" name="Google Shape;534;p23">
                  <a:extLst>
                    <a:ext uri="{FF2B5EF4-FFF2-40B4-BE49-F238E27FC236}">
                      <a16:creationId xmlns:a16="http://schemas.microsoft.com/office/drawing/2014/main" xmlns="" id="{BDA9C45F-B17D-4044-B994-240D4D093E13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535;p23">
                  <a:extLst>
                    <a:ext uri="{FF2B5EF4-FFF2-40B4-BE49-F238E27FC236}">
                      <a16:creationId xmlns:a16="http://schemas.microsoft.com/office/drawing/2014/main" xmlns="" id="{7CAD7AD1-4F46-4026-BDD0-560EA3222980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6" name="Google Shape;536;p23">
                <a:extLst>
                  <a:ext uri="{FF2B5EF4-FFF2-40B4-BE49-F238E27FC236}">
                    <a16:creationId xmlns:a16="http://schemas.microsoft.com/office/drawing/2014/main" xmlns="" id="{56DAE292-2225-43AC-AA97-D5C490CBDC7B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167" name="Google Shape;537;p23">
                  <a:extLst>
                    <a:ext uri="{FF2B5EF4-FFF2-40B4-BE49-F238E27FC236}">
                      <a16:creationId xmlns:a16="http://schemas.microsoft.com/office/drawing/2014/main" xmlns="" id="{9C14EC62-8AF3-4F21-BD8C-98752C4B7D97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538;p23">
                  <a:extLst>
                    <a:ext uri="{FF2B5EF4-FFF2-40B4-BE49-F238E27FC236}">
                      <a16:creationId xmlns:a16="http://schemas.microsoft.com/office/drawing/2014/main" xmlns="" id="{22514578-A125-45BC-ADFB-B300AD469110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95" name="Google Shape;123;p26">
              <a:extLst>
                <a:ext uri="{FF2B5EF4-FFF2-40B4-BE49-F238E27FC236}">
                  <a16:creationId xmlns:a16="http://schemas.microsoft.com/office/drawing/2014/main" xmlns="" id="{6A8A4327-0F36-4D61-AD60-921B9DD3EEFC}"/>
                </a:ext>
              </a:extLst>
            </p:cNvPr>
            <p:cNvSpPr/>
            <p:nvPr/>
          </p:nvSpPr>
          <p:spPr>
            <a:xfrm rot="10800000">
              <a:off x="3229064" y="-8840397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55;p26">
              <a:extLst>
                <a:ext uri="{FF2B5EF4-FFF2-40B4-BE49-F238E27FC236}">
                  <a16:creationId xmlns:a16="http://schemas.microsoft.com/office/drawing/2014/main" xmlns="" id="{0F7B15B0-EDCB-41DB-8AF6-DCA0BBAEBB8B}"/>
                </a:ext>
              </a:extLst>
            </p:cNvPr>
            <p:cNvSpPr/>
            <p:nvPr/>
          </p:nvSpPr>
          <p:spPr>
            <a:xfrm rot="10800000">
              <a:off x="3653818" y="-807182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56;p26">
              <a:extLst>
                <a:ext uri="{FF2B5EF4-FFF2-40B4-BE49-F238E27FC236}">
                  <a16:creationId xmlns:a16="http://schemas.microsoft.com/office/drawing/2014/main" xmlns="" id="{9A6B9F70-3DA9-46EB-A8D7-80AE16B166F1}"/>
                </a:ext>
              </a:extLst>
            </p:cNvPr>
            <p:cNvSpPr/>
            <p:nvPr/>
          </p:nvSpPr>
          <p:spPr>
            <a:xfrm rot="14531318">
              <a:off x="3829478" y="-9035294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57;p26">
              <a:extLst>
                <a:ext uri="{FF2B5EF4-FFF2-40B4-BE49-F238E27FC236}">
                  <a16:creationId xmlns:a16="http://schemas.microsoft.com/office/drawing/2014/main" xmlns="" id="{688527A2-1D49-437B-B8CD-083F9E0C1E7D}"/>
                </a:ext>
              </a:extLst>
            </p:cNvPr>
            <p:cNvSpPr/>
            <p:nvPr/>
          </p:nvSpPr>
          <p:spPr>
            <a:xfrm rot="10800000">
              <a:off x="2118717" y="-9105484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59;p26">
              <a:extLst>
                <a:ext uri="{FF2B5EF4-FFF2-40B4-BE49-F238E27FC236}">
                  <a16:creationId xmlns:a16="http://schemas.microsoft.com/office/drawing/2014/main" xmlns="" id="{1281005E-2B37-4662-BBB7-A86CA4A44CCC}"/>
                </a:ext>
              </a:extLst>
            </p:cNvPr>
            <p:cNvSpPr/>
            <p:nvPr/>
          </p:nvSpPr>
          <p:spPr>
            <a:xfrm rot="10800000">
              <a:off x="2247236" y="-9006129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68;p26">
              <a:extLst>
                <a:ext uri="{FF2B5EF4-FFF2-40B4-BE49-F238E27FC236}">
                  <a16:creationId xmlns:a16="http://schemas.microsoft.com/office/drawing/2014/main" xmlns="" id="{B80FD7EA-F27F-4094-BFA6-99483EE77715}"/>
                </a:ext>
              </a:extLst>
            </p:cNvPr>
            <p:cNvSpPr/>
            <p:nvPr/>
          </p:nvSpPr>
          <p:spPr>
            <a:xfrm rot="7649828">
              <a:off x="5240745" y="-8676361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94;p26">
              <a:extLst>
                <a:ext uri="{FF2B5EF4-FFF2-40B4-BE49-F238E27FC236}">
                  <a16:creationId xmlns:a16="http://schemas.microsoft.com/office/drawing/2014/main" xmlns="" id="{F1E33C3D-9D6A-44C6-9572-4CD680823C5B}"/>
                </a:ext>
              </a:extLst>
            </p:cNvPr>
            <p:cNvSpPr/>
            <p:nvPr/>
          </p:nvSpPr>
          <p:spPr>
            <a:xfrm rot="10800000">
              <a:off x="2586741" y="-7835469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95;p26">
              <a:extLst>
                <a:ext uri="{FF2B5EF4-FFF2-40B4-BE49-F238E27FC236}">
                  <a16:creationId xmlns:a16="http://schemas.microsoft.com/office/drawing/2014/main" xmlns="" id="{CA4A8795-DD58-46F6-A61B-86206041447A}"/>
                </a:ext>
              </a:extLst>
            </p:cNvPr>
            <p:cNvSpPr/>
            <p:nvPr/>
          </p:nvSpPr>
          <p:spPr>
            <a:xfrm rot="10800000">
              <a:off x="3271687" y="-9537937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" name="Google Shape;215;p26">
              <a:extLst>
                <a:ext uri="{FF2B5EF4-FFF2-40B4-BE49-F238E27FC236}">
                  <a16:creationId xmlns:a16="http://schemas.microsoft.com/office/drawing/2014/main" xmlns="" id="{93A514BE-3A41-49B2-88BA-0E65B4CEB59D}"/>
                </a:ext>
              </a:extLst>
            </p:cNvPr>
            <p:cNvGrpSpPr/>
            <p:nvPr/>
          </p:nvGrpSpPr>
          <p:grpSpPr>
            <a:xfrm rot="10079146">
              <a:off x="4180371" y="-9458555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157" name="Google Shape;216;p26">
                <a:extLst>
                  <a:ext uri="{FF2B5EF4-FFF2-40B4-BE49-F238E27FC236}">
                    <a16:creationId xmlns:a16="http://schemas.microsoft.com/office/drawing/2014/main" xmlns="" id="{30138307-4495-439D-AA39-53FB2CA21237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217;p26">
                <a:extLst>
                  <a:ext uri="{FF2B5EF4-FFF2-40B4-BE49-F238E27FC236}">
                    <a16:creationId xmlns:a16="http://schemas.microsoft.com/office/drawing/2014/main" xmlns="" id="{A6B8A8D1-B51D-4840-BADA-380B30ECC3B0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59" name="Google Shape;218;p26">
                <a:extLst>
                  <a:ext uri="{FF2B5EF4-FFF2-40B4-BE49-F238E27FC236}">
                    <a16:creationId xmlns:a16="http://schemas.microsoft.com/office/drawing/2014/main" xmlns="" id="{166B5483-083C-4792-B726-17079F384C77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160" name="Google Shape;219;p26">
                  <a:extLst>
                    <a:ext uri="{FF2B5EF4-FFF2-40B4-BE49-F238E27FC236}">
                      <a16:creationId xmlns:a16="http://schemas.microsoft.com/office/drawing/2014/main" xmlns="" id="{8A1AAC62-E3BC-464F-BA9E-ACDE14F1F73E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220;p26">
                  <a:extLst>
                    <a:ext uri="{FF2B5EF4-FFF2-40B4-BE49-F238E27FC236}">
                      <a16:creationId xmlns:a16="http://schemas.microsoft.com/office/drawing/2014/main" xmlns="" id="{9EB219BF-E2A0-4429-9954-09AA7CBDD619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221;p26">
                  <a:extLst>
                    <a:ext uri="{FF2B5EF4-FFF2-40B4-BE49-F238E27FC236}">
                      <a16:creationId xmlns:a16="http://schemas.microsoft.com/office/drawing/2014/main" xmlns="" id="{B5C9E38D-4D3D-4FDF-A9C5-FEDDB995A80F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222;p26">
                  <a:extLst>
                    <a:ext uri="{FF2B5EF4-FFF2-40B4-BE49-F238E27FC236}">
                      <a16:creationId xmlns:a16="http://schemas.microsoft.com/office/drawing/2014/main" xmlns="" id="{B584B59A-6EF4-47FE-9BA7-BD7111864EFB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04" name="Google Shape;227;p26">
              <a:extLst>
                <a:ext uri="{FF2B5EF4-FFF2-40B4-BE49-F238E27FC236}">
                  <a16:creationId xmlns:a16="http://schemas.microsoft.com/office/drawing/2014/main" xmlns="" id="{1E25EC80-B29B-446F-B529-5F9F7035867E}"/>
                </a:ext>
              </a:extLst>
            </p:cNvPr>
            <p:cNvSpPr/>
            <p:nvPr/>
          </p:nvSpPr>
          <p:spPr>
            <a:xfrm rot="10800000">
              <a:off x="4826188" y="-8104197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60;p26">
              <a:extLst>
                <a:ext uri="{FF2B5EF4-FFF2-40B4-BE49-F238E27FC236}">
                  <a16:creationId xmlns:a16="http://schemas.microsoft.com/office/drawing/2014/main" xmlns="" id="{E746975C-13D6-404A-BE7C-3A177667CBC9}"/>
                </a:ext>
              </a:extLst>
            </p:cNvPr>
            <p:cNvSpPr/>
            <p:nvPr/>
          </p:nvSpPr>
          <p:spPr>
            <a:xfrm rot="10383606">
              <a:off x="-63813" y="-6379718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" name="Google Shape;492;p23">
              <a:extLst>
                <a:ext uri="{FF2B5EF4-FFF2-40B4-BE49-F238E27FC236}">
                  <a16:creationId xmlns:a16="http://schemas.microsoft.com/office/drawing/2014/main" xmlns="" id="{668FC2FA-2B05-446F-A46F-C4DC745B3796}"/>
                </a:ext>
              </a:extLst>
            </p:cNvPr>
            <p:cNvGrpSpPr/>
            <p:nvPr/>
          </p:nvGrpSpPr>
          <p:grpSpPr>
            <a:xfrm rot="10800000">
              <a:off x="4827316" y="-6809573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154" name="Google Shape;493;p23">
                <a:extLst>
                  <a:ext uri="{FF2B5EF4-FFF2-40B4-BE49-F238E27FC236}">
                    <a16:creationId xmlns:a16="http://schemas.microsoft.com/office/drawing/2014/main" xmlns="" id="{73208DBB-4F6B-4A00-98C8-8648C7AD9B51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494;p23">
                <a:extLst>
                  <a:ext uri="{FF2B5EF4-FFF2-40B4-BE49-F238E27FC236}">
                    <a16:creationId xmlns:a16="http://schemas.microsoft.com/office/drawing/2014/main" xmlns="" id="{10AF6A98-DBEF-456A-83C1-966B38F555D7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495;p23">
                <a:extLst>
                  <a:ext uri="{FF2B5EF4-FFF2-40B4-BE49-F238E27FC236}">
                    <a16:creationId xmlns:a16="http://schemas.microsoft.com/office/drawing/2014/main" xmlns="" id="{457E9D1F-C169-4B42-A2AB-9A661F03AFD2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7" name="Google Shape;417;p23">
              <a:extLst>
                <a:ext uri="{FF2B5EF4-FFF2-40B4-BE49-F238E27FC236}">
                  <a16:creationId xmlns:a16="http://schemas.microsoft.com/office/drawing/2014/main" xmlns="" id="{A9D25A9B-C995-4B7C-8879-85B3F48DE5C6}"/>
                </a:ext>
              </a:extLst>
            </p:cNvPr>
            <p:cNvGrpSpPr/>
            <p:nvPr/>
          </p:nvGrpSpPr>
          <p:grpSpPr>
            <a:xfrm rot="15066941">
              <a:off x="5526284" y="-10013015"/>
              <a:ext cx="2104977" cy="1864565"/>
              <a:chOff x="-182869" y="835238"/>
              <a:chExt cx="1277205" cy="1131334"/>
            </a:xfrm>
            <a:grpFill/>
          </p:grpSpPr>
          <p:sp>
            <p:nvSpPr>
              <p:cNvPr id="147" name="Google Shape;418;p23">
                <a:extLst>
                  <a:ext uri="{FF2B5EF4-FFF2-40B4-BE49-F238E27FC236}">
                    <a16:creationId xmlns:a16="http://schemas.microsoft.com/office/drawing/2014/main" xmlns="" id="{E6D95DD5-CFE9-4EB5-9886-1E0B0AF53A9F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8" name="Google Shape;419;p23">
                <a:extLst>
                  <a:ext uri="{FF2B5EF4-FFF2-40B4-BE49-F238E27FC236}">
                    <a16:creationId xmlns:a16="http://schemas.microsoft.com/office/drawing/2014/main" xmlns="" id="{72F4B5F6-4079-4A48-A489-662A97A2033D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152" name="Google Shape;420;p23">
                  <a:extLst>
                    <a:ext uri="{FF2B5EF4-FFF2-40B4-BE49-F238E27FC236}">
                      <a16:creationId xmlns:a16="http://schemas.microsoft.com/office/drawing/2014/main" xmlns="" id="{48F395A3-461D-4C59-AFBD-D68E716C9E41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421;p23">
                  <a:extLst>
                    <a:ext uri="{FF2B5EF4-FFF2-40B4-BE49-F238E27FC236}">
                      <a16:creationId xmlns:a16="http://schemas.microsoft.com/office/drawing/2014/main" xmlns="" id="{88C1CC00-6D4D-4399-A982-6990D99F11FB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9" name="Google Shape;422;p23">
                <a:extLst>
                  <a:ext uri="{FF2B5EF4-FFF2-40B4-BE49-F238E27FC236}">
                    <a16:creationId xmlns:a16="http://schemas.microsoft.com/office/drawing/2014/main" xmlns="" id="{23E688F9-8E0C-4BE6-ACBD-320263289529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150" name="Google Shape;423;p23">
                  <a:extLst>
                    <a:ext uri="{FF2B5EF4-FFF2-40B4-BE49-F238E27FC236}">
                      <a16:creationId xmlns:a16="http://schemas.microsoft.com/office/drawing/2014/main" xmlns="" id="{CD2317E3-FEA2-4B6B-9A2C-5AE277AA04B2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424;p23">
                  <a:extLst>
                    <a:ext uri="{FF2B5EF4-FFF2-40B4-BE49-F238E27FC236}">
                      <a16:creationId xmlns:a16="http://schemas.microsoft.com/office/drawing/2014/main" xmlns="" id="{837B20B7-7C99-4EF0-9B95-1FEFB150C267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08" name="Google Shape;341;p23">
              <a:extLst>
                <a:ext uri="{FF2B5EF4-FFF2-40B4-BE49-F238E27FC236}">
                  <a16:creationId xmlns:a16="http://schemas.microsoft.com/office/drawing/2014/main" xmlns="" id="{6D2C97A8-8C70-42A6-AEB7-0337F0429EBC}"/>
                </a:ext>
              </a:extLst>
            </p:cNvPr>
            <p:cNvGrpSpPr/>
            <p:nvPr/>
          </p:nvGrpSpPr>
          <p:grpSpPr>
            <a:xfrm rot="10800000">
              <a:off x="5735742" y="-6087687"/>
              <a:ext cx="1157318" cy="1191377"/>
              <a:chOff x="8084663" y="3138245"/>
              <a:chExt cx="1026629" cy="1056842"/>
            </a:xfrm>
            <a:grpFill/>
          </p:grpSpPr>
          <p:sp>
            <p:nvSpPr>
              <p:cNvPr id="141" name="Google Shape;342;p23">
                <a:extLst>
                  <a:ext uri="{FF2B5EF4-FFF2-40B4-BE49-F238E27FC236}">
                    <a16:creationId xmlns:a16="http://schemas.microsoft.com/office/drawing/2014/main" xmlns="" id="{D74F06CA-60CF-4C52-AF16-32FA7D6CCAD5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343;p23">
                <a:extLst>
                  <a:ext uri="{FF2B5EF4-FFF2-40B4-BE49-F238E27FC236}">
                    <a16:creationId xmlns:a16="http://schemas.microsoft.com/office/drawing/2014/main" xmlns="" id="{5081095C-CB24-4E42-8A08-DF735581EF00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344;p23">
                <a:extLst>
                  <a:ext uri="{FF2B5EF4-FFF2-40B4-BE49-F238E27FC236}">
                    <a16:creationId xmlns:a16="http://schemas.microsoft.com/office/drawing/2014/main" xmlns="" id="{8D4AA5DA-7159-4A9B-97B5-343D8804CE42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345;p23">
                <a:extLst>
                  <a:ext uri="{FF2B5EF4-FFF2-40B4-BE49-F238E27FC236}">
                    <a16:creationId xmlns:a16="http://schemas.microsoft.com/office/drawing/2014/main" xmlns="" id="{0C24248A-0286-448D-8750-E1732C9AA04B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346;p23">
                <a:extLst>
                  <a:ext uri="{FF2B5EF4-FFF2-40B4-BE49-F238E27FC236}">
                    <a16:creationId xmlns:a16="http://schemas.microsoft.com/office/drawing/2014/main" xmlns="" id="{48F9915F-3ADE-449E-932A-D7B46D4E84F7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347;p23">
                <a:extLst>
                  <a:ext uri="{FF2B5EF4-FFF2-40B4-BE49-F238E27FC236}">
                    <a16:creationId xmlns:a16="http://schemas.microsoft.com/office/drawing/2014/main" xmlns="" id="{717A2FAA-CC23-4012-BA5D-DBD952C24678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oogle Shape;489;p23">
              <a:extLst>
                <a:ext uri="{FF2B5EF4-FFF2-40B4-BE49-F238E27FC236}">
                  <a16:creationId xmlns:a16="http://schemas.microsoft.com/office/drawing/2014/main" xmlns="" id="{BBD5C350-A14D-433E-96AB-8E872B3628F5}"/>
                </a:ext>
              </a:extLst>
            </p:cNvPr>
            <p:cNvGrpSpPr/>
            <p:nvPr/>
          </p:nvGrpSpPr>
          <p:grpSpPr>
            <a:xfrm rot="10800000">
              <a:off x="6716292" y="-7700218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139" name="Google Shape;490;p23">
                <a:extLst>
                  <a:ext uri="{FF2B5EF4-FFF2-40B4-BE49-F238E27FC236}">
                    <a16:creationId xmlns:a16="http://schemas.microsoft.com/office/drawing/2014/main" xmlns="" id="{B849B454-143F-4444-8971-A23A497FCAEC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491;p23">
                <a:extLst>
                  <a:ext uri="{FF2B5EF4-FFF2-40B4-BE49-F238E27FC236}">
                    <a16:creationId xmlns:a16="http://schemas.microsoft.com/office/drawing/2014/main" xmlns="" id="{6120ABE1-B7B5-494B-A7E4-3E5DC8666373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" name="Google Shape;499;p23">
              <a:extLst>
                <a:ext uri="{FF2B5EF4-FFF2-40B4-BE49-F238E27FC236}">
                  <a16:creationId xmlns:a16="http://schemas.microsoft.com/office/drawing/2014/main" xmlns="" id="{A3BDACAC-34CD-4225-880F-B6C43705008A}"/>
                </a:ext>
              </a:extLst>
            </p:cNvPr>
            <p:cNvGrpSpPr/>
            <p:nvPr/>
          </p:nvGrpSpPr>
          <p:grpSpPr>
            <a:xfrm rot="10800000">
              <a:off x="4564088" y="-7321633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136" name="Google Shape;500;p23">
                <a:extLst>
                  <a:ext uri="{FF2B5EF4-FFF2-40B4-BE49-F238E27FC236}">
                    <a16:creationId xmlns:a16="http://schemas.microsoft.com/office/drawing/2014/main" xmlns="" id="{30AAABFE-3EBE-4283-913F-850F06CE83A6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501;p23">
                <a:extLst>
                  <a:ext uri="{FF2B5EF4-FFF2-40B4-BE49-F238E27FC236}">
                    <a16:creationId xmlns:a16="http://schemas.microsoft.com/office/drawing/2014/main" xmlns="" id="{DD175C7A-E040-4AC7-955A-4AC0A1FBED88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502;p23">
                <a:extLst>
                  <a:ext uri="{FF2B5EF4-FFF2-40B4-BE49-F238E27FC236}">
                    <a16:creationId xmlns:a16="http://schemas.microsoft.com/office/drawing/2014/main" xmlns="" id="{59BDD66E-234E-454F-A4FD-C4BE96174029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1" name="Google Shape;503;p23">
              <a:extLst>
                <a:ext uri="{FF2B5EF4-FFF2-40B4-BE49-F238E27FC236}">
                  <a16:creationId xmlns:a16="http://schemas.microsoft.com/office/drawing/2014/main" xmlns="" id="{0F756BD0-2ECF-418C-9EB6-6992BBF7B4B7}"/>
                </a:ext>
              </a:extLst>
            </p:cNvPr>
            <p:cNvGrpSpPr/>
            <p:nvPr/>
          </p:nvGrpSpPr>
          <p:grpSpPr>
            <a:xfrm rot="10800000">
              <a:off x="3912574" y="-714932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134" name="Google Shape;504;p23">
                <a:extLst>
                  <a:ext uri="{FF2B5EF4-FFF2-40B4-BE49-F238E27FC236}">
                    <a16:creationId xmlns:a16="http://schemas.microsoft.com/office/drawing/2014/main" xmlns="" id="{E5EA422C-A6ED-43D1-BB54-057E70D53C2E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505;p23">
                <a:extLst>
                  <a:ext uri="{FF2B5EF4-FFF2-40B4-BE49-F238E27FC236}">
                    <a16:creationId xmlns:a16="http://schemas.microsoft.com/office/drawing/2014/main" xmlns="" id="{FA2E9A39-EC22-4359-BCAC-8B8864400441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" name="Google Shape;543;p23">
              <a:extLst>
                <a:ext uri="{FF2B5EF4-FFF2-40B4-BE49-F238E27FC236}">
                  <a16:creationId xmlns:a16="http://schemas.microsoft.com/office/drawing/2014/main" xmlns="" id="{9B9CBC98-F37F-48C0-B58A-0D2A6EDD7978}"/>
                </a:ext>
              </a:extLst>
            </p:cNvPr>
            <p:cNvGrpSpPr/>
            <p:nvPr/>
          </p:nvGrpSpPr>
          <p:grpSpPr>
            <a:xfrm rot="10800000">
              <a:off x="1450129" y="-8118462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131" name="Google Shape;544;p23">
                <a:extLst>
                  <a:ext uri="{FF2B5EF4-FFF2-40B4-BE49-F238E27FC236}">
                    <a16:creationId xmlns:a16="http://schemas.microsoft.com/office/drawing/2014/main" xmlns="" id="{6690F590-50E8-42D5-AC0D-148D8F6B216A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45;p23">
                <a:extLst>
                  <a:ext uri="{FF2B5EF4-FFF2-40B4-BE49-F238E27FC236}">
                    <a16:creationId xmlns:a16="http://schemas.microsoft.com/office/drawing/2014/main" xmlns="" id="{12A6624C-F9C3-4B2A-9A1F-E15C86D5C65E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46;p23">
                <a:extLst>
                  <a:ext uri="{FF2B5EF4-FFF2-40B4-BE49-F238E27FC236}">
                    <a16:creationId xmlns:a16="http://schemas.microsoft.com/office/drawing/2014/main" xmlns="" id="{DB30EC85-679D-40B0-B828-3AE486EE3F61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3" name="Google Shape;557;p23">
              <a:extLst>
                <a:ext uri="{FF2B5EF4-FFF2-40B4-BE49-F238E27FC236}">
                  <a16:creationId xmlns:a16="http://schemas.microsoft.com/office/drawing/2014/main" xmlns="" id="{9396BB6E-5005-4BB1-9A2F-3E464A46F9A9}"/>
                </a:ext>
              </a:extLst>
            </p:cNvPr>
            <p:cNvGrpSpPr/>
            <p:nvPr/>
          </p:nvGrpSpPr>
          <p:grpSpPr>
            <a:xfrm rot="10800000">
              <a:off x="1818658" y="-6667558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127" name="Google Shape;558;p23">
                <a:extLst>
                  <a:ext uri="{FF2B5EF4-FFF2-40B4-BE49-F238E27FC236}">
                    <a16:creationId xmlns:a16="http://schemas.microsoft.com/office/drawing/2014/main" xmlns="" id="{8ECD5081-7E2F-4DCF-9747-F147724206F9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559;p23">
                <a:extLst>
                  <a:ext uri="{FF2B5EF4-FFF2-40B4-BE49-F238E27FC236}">
                    <a16:creationId xmlns:a16="http://schemas.microsoft.com/office/drawing/2014/main" xmlns="" id="{BEBDA1F5-FA49-448F-9C3D-62EBDC4BACC8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60;p23">
                <a:extLst>
                  <a:ext uri="{FF2B5EF4-FFF2-40B4-BE49-F238E27FC236}">
                    <a16:creationId xmlns:a16="http://schemas.microsoft.com/office/drawing/2014/main" xmlns="" id="{C9E2B9B4-44E2-45F2-BF92-818A26881509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61;p23">
                <a:extLst>
                  <a:ext uri="{FF2B5EF4-FFF2-40B4-BE49-F238E27FC236}">
                    <a16:creationId xmlns:a16="http://schemas.microsoft.com/office/drawing/2014/main" xmlns="" id="{C1486F66-1143-474A-8038-5947DC38B5DE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4" name="Google Shape;492;p23">
              <a:extLst>
                <a:ext uri="{FF2B5EF4-FFF2-40B4-BE49-F238E27FC236}">
                  <a16:creationId xmlns:a16="http://schemas.microsoft.com/office/drawing/2014/main" xmlns="" id="{8D61219E-F086-4E19-BE3B-7714AB073BAE}"/>
                </a:ext>
              </a:extLst>
            </p:cNvPr>
            <p:cNvGrpSpPr/>
            <p:nvPr/>
          </p:nvGrpSpPr>
          <p:grpSpPr>
            <a:xfrm rot="5023895">
              <a:off x="7053718" y="-6606711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124" name="Google Shape;493;p23">
                <a:extLst>
                  <a:ext uri="{FF2B5EF4-FFF2-40B4-BE49-F238E27FC236}">
                    <a16:creationId xmlns:a16="http://schemas.microsoft.com/office/drawing/2014/main" xmlns="" id="{A50EA75E-FA0B-446C-BAD3-6DE061FB903C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494;p23">
                <a:extLst>
                  <a:ext uri="{FF2B5EF4-FFF2-40B4-BE49-F238E27FC236}">
                    <a16:creationId xmlns:a16="http://schemas.microsoft.com/office/drawing/2014/main" xmlns="" id="{63CF9155-5CE1-4C43-91BE-0FF58FDC9A2D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495;p23">
                <a:extLst>
                  <a:ext uri="{FF2B5EF4-FFF2-40B4-BE49-F238E27FC236}">
                    <a16:creationId xmlns:a16="http://schemas.microsoft.com/office/drawing/2014/main" xmlns="" id="{10A253AE-2CEE-410D-A612-C48CFE1AD5AA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413;p23">
              <a:extLst>
                <a:ext uri="{FF2B5EF4-FFF2-40B4-BE49-F238E27FC236}">
                  <a16:creationId xmlns:a16="http://schemas.microsoft.com/office/drawing/2014/main" xmlns="" id="{95F6137D-891D-4568-8B3B-67FB355F1E3B}"/>
                </a:ext>
              </a:extLst>
            </p:cNvPr>
            <p:cNvGrpSpPr/>
            <p:nvPr/>
          </p:nvGrpSpPr>
          <p:grpSpPr>
            <a:xfrm rot="10800000">
              <a:off x="11652268" y="-6779890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121" name="Google Shape;414;p23">
                <a:extLst>
                  <a:ext uri="{FF2B5EF4-FFF2-40B4-BE49-F238E27FC236}">
                    <a16:creationId xmlns:a16="http://schemas.microsoft.com/office/drawing/2014/main" xmlns="" id="{E1D6A585-7ED3-4024-8950-F64677386865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415;p23">
                <a:extLst>
                  <a:ext uri="{FF2B5EF4-FFF2-40B4-BE49-F238E27FC236}">
                    <a16:creationId xmlns:a16="http://schemas.microsoft.com/office/drawing/2014/main" xmlns="" id="{DC2A069D-6D21-4D9A-870A-EAF949D4C432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416;p23">
                <a:extLst>
                  <a:ext uri="{FF2B5EF4-FFF2-40B4-BE49-F238E27FC236}">
                    <a16:creationId xmlns:a16="http://schemas.microsoft.com/office/drawing/2014/main" xmlns="" id="{6410B130-038F-484F-87FA-70E1B2E9CE4B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6" name="Google Shape;123;p26">
              <a:extLst>
                <a:ext uri="{FF2B5EF4-FFF2-40B4-BE49-F238E27FC236}">
                  <a16:creationId xmlns:a16="http://schemas.microsoft.com/office/drawing/2014/main" xmlns="" id="{D348EE82-812F-4DF8-A189-AE517CA11E54}"/>
                </a:ext>
              </a:extLst>
            </p:cNvPr>
            <p:cNvSpPr/>
            <p:nvPr/>
          </p:nvSpPr>
          <p:spPr>
            <a:xfrm rot="10800000">
              <a:off x="8615271" y="-6135688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" name="Google Shape;444;p23">
              <a:extLst>
                <a:ext uri="{FF2B5EF4-FFF2-40B4-BE49-F238E27FC236}">
                  <a16:creationId xmlns:a16="http://schemas.microsoft.com/office/drawing/2014/main" xmlns="" id="{BF681BE1-C31A-41B2-92CC-2184CF9091E8}"/>
                </a:ext>
              </a:extLst>
            </p:cNvPr>
            <p:cNvGrpSpPr/>
            <p:nvPr/>
          </p:nvGrpSpPr>
          <p:grpSpPr>
            <a:xfrm>
              <a:off x="14509122" y="-6555577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18" name="Google Shape;445;p23">
                <a:extLst>
                  <a:ext uri="{FF2B5EF4-FFF2-40B4-BE49-F238E27FC236}">
                    <a16:creationId xmlns:a16="http://schemas.microsoft.com/office/drawing/2014/main" xmlns="" id="{70D325F9-69A8-482A-9C28-6AF6DC90F6D0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446;p23">
                <a:extLst>
                  <a:ext uri="{FF2B5EF4-FFF2-40B4-BE49-F238E27FC236}">
                    <a16:creationId xmlns:a16="http://schemas.microsoft.com/office/drawing/2014/main" xmlns="" id="{CCF1F6CA-A352-4E89-8108-285A4D08372B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447;p23">
                <a:extLst>
                  <a:ext uri="{FF2B5EF4-FFF2-40B4-BE49-F238E27FC236}">
                    <a16:creationId xmlns:a16="http://schemas.microsoft.com/office/drawing/2014/main" xmlns="" id="{351C985A-13C6-4F9A-9C25-1FAC396A0738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2808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8" name="组合 577">
            <a:extLst>
              <a:ext uri="{FF2B5EF4-FFF2-40B4-BE49-F238E27FC236}">
                <a16:creationId xmlns:a16="http://schemas.microsoft.com/office/drawing/2014/main" xmlns="" id="{D778549A-8567-4323-97D7-4C798F0279F9}"/>
              </a:ext>
            </a:extLst>
          </p:cNvPr>
          <p:cNvGrpSpPr/>
          <p:nvPr userDrawn="1"/>
        </p:nvGrpSpPr>
        <p:grpSpPr>
          <a:xfrm>
            <a:off x="-2229000" y="-1026000"/>
            <a:ext cx="16912750" cy="8528434"/>
            <a:chOff x="-63813" y="-10133221"/>
            <a:chExt cx="16912750" cy="8528434"/>
          </a:xfrm>
          <a:solidFill>
            <a:schemeClr val="bg1">
              <a:alpha val="50000"/>
            </a:schemeClr>
          </a:solidFill>
        </p:grpSpPr>
        <p:sp>
          <p:nvSpPr>
            <p:cNvPr id="3" name="Google Shape;124;p26">
              <a:extLst>
                <a:ext uri="{FF2B5EF4-FFF2-40B4-BE49-F238E27FC236}">
                  <a16:creationId xmlns:a16="http://schemas.microsoft.com/office/drawing/2014/main" xmlns="" id="{08D2074E-A36E-4174-8924-4FBDCF3DDFEF}"/>
                </a:ext>
              </a:extLst>
            </p:cNvPr>
            <p:cNvSpPr/>
            <p:nvPr/>
          </p:nvSpPr>
          <p:spPr>
            <a:xfrm rot="3872024">
              <a:off x="4560354" y="-3990420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" name="Google Shape;127;p26">
              <a:extLst>
                <a:ext uri="{FF2B5EF4-FFF2-40B4-BE49-F238E27FC236}">
                  <a16:creationId xmlns:a16="http://schemas.microsoft.com/office/drawing/2014/main" xmlns="" id="{B4686FD3-B0EC-47BE-B287-D50F399B85E4}"/>
                </a:ext>
              </a:extLst>
            </p:cNvPr>
            <p:cNvGrpSpPr/>
            <p:nvPr/>
          </p:nvGrpSpPr>
          <p:grpSpPr>
            <a:xfrm rot="3872024">
              <a:off x="3888776" y="-4403701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567" name="Google Shape;128;p26">
                <a:extLst>
                  <a:ext uri="{FF2B5EF4-FFF2-40B4-BE49-F238E27FC236}">
                    <a16:creationId xmlns:a16="http://schemas.microsoft.com/office/drawing/2014/main" xmlns="" id="{7B415ED4-95D3-48DE-B04B-B1EE287DC11D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129;p26">
                <a:extLst>
                  <a:ext uri="{FF2B5EF4-FFF2-40B4-BE49-F238E27FC236}">
                    <a16:creationId xmlns:a16="http://schemas.microsoft.com/office/drawing/2014/main" xmlns="" id="{AF9E7F99-CA2B-4B42-B426-35766B3E6912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130;p26">
                <a:extLst>
                  <a:ext uri="{FF2B5EF4-FFF2-40B4-BE49-F238E27FC236}">
                    <a16:creationId xmlns:a16="http://schemas.microsoft.com/office/drawing/2014/main" xmlns="" id="{7A30577F-ACFA-4051-91F3-B9B2A240F7F1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131;p26">
                <a:extLst>
                  <a:ext uri="{FF2B5EF4-FFF2-40B4-BE49-F238E27FC236}">
                    <a16:creationId xmlns:a16="http://schemas.microsoft.com/office/drawing/2014/main" xmlns="" id="{325977C2-F396-411C-9613-C48DC48FE064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132;p26">
                <a:extLst>
                  <a:ext uri="{FF2B5EF4-FFF2-40B4-BE49-F238E27FC236}">
                    <a16:creationId xmlns:a16="http://schemas.microsoft.com/office/drawing/2014/main" xmlns="" id="{815A559A-F268-4D62-A687-3C39B964140F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133;p26">
                <a:extLst>
                  <a:ext uri="{FF2B5EF4-FFF2-40B4-BE49-F238E27FC236}">
                    <a16:creationId xmlns:a16="http://schemas.microsoft.com/office/drawing/2014/main" xmlns="" id="{506324E4-FAC2-4CBE-A875-D1E7B498D1E5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134;p26">
                <a:extLst>
                  <a:ext uri="{FF2B5EF4-FFF2-40B4-BE49-F238E27FC236}">
                    <a16:creationId xmlns:a16="http://schemas.microsoft.com/office/drawing/2014/main" xmlns="" id="{078572C0-BD56-48CE-9DFA-A51DC0497A6B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135;p26">
                <a:extLst>
                  <a:ext uri="{FF2B5EF4-FFF2-40B4-BE49-F238E27FC236}">
                    <a16:creationId xmlns:a16="http://schemas.microsoft.com/office/drawing/2014/main" xmlns="" id="{1C41D9CB-1BE4-442D-B1FA-009BBCAEAFBC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136;p26">
                <a:extLst>
                  <a:ext uri="{FF2B5EF4-FFF2-40B4-BE49-F238E27FC236}">
                    <a16:creationId xmlns:a16="http://schemas.microsoft.com/office/drawing/2014/main" xmlns="" id="{BED30FB4-7300-4BAE-A076-2F019DC047CF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137;p26">
                <a:extLst>
                  <a:ext uri="{FF2B5EF4-FFF2-40B4-BE49-F238E27FC236}">
                    <a16:creationId xmlns:a16="http://schemas.microsoft.com/office/drawing/2014/main" xmlns="" id="{9E7DF229-FBE3-4E34-BBB0-18517A034765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138;p26">
                <a:extLst>
                  <a:ext uri="{FF2B5EF4-FFF2-40B4-BE49-F238E27FC236}">
                    <a16:creationId xmlns:a16="http://schemas.microsoft.com/office/drawing/2014/main" xmlns="" id="{BE014EF5-FD44-4DD9-A9F9-00DD5E9B791E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139;p26">
              <a:extLst>
                <a:ext uri="{FF2B5EF4-FFF2-40B4-BE49-F238E27FC236}">
                  <a16:creationId xmlns:a16="http://schemas.microsoft.com/office/drawing/2014/main" xmlns="" id="{E67FAA10-58E6-4C69-BED4-7FE4CDC9778C}"/>
                </a:ext>
              </a:extLst>
            </p:cNvPr>
            <p:cNvGrpSpPr/>
            <p:nvPr/>
          </p:nvGrpSpPr>
          <p:grpSpPr>
            <a:xfrm rot="3872024">
              <a:off x="677749" y="-4131572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552" name="Google Shape;140;p26">
                <a:extLst>
                  <a:ext uri="{FF2B5EF4-FFF2-40B4-BE49-F238E27FC236}">
                    <a16:creationId xmlns:a16="http://schemas.microsoft.com/office/drawing/2014/main" xmlns="" id="{5FC23FC4-E1D0-4059-9D5B-EAE6FE6D9023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141;p26">
                <a:extLst>
                  <a:ext uri="{FF2B5EF4-FFF2-40B4-BE49-F238E27FC236}">
                    <a16:creationId xmlns:a16="http://schemas.microsoft.com/office/drawing/2014/main" xmlns="" id="{6D71F4CD-C393-4EBC-BE36-8368D8714FCE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142;p26">
                <a:extLst>
                  <a:ext uri="{FF2B5EF4-FFF2-40B4-BE49-F238E27FC236}">
                    <a16:creationId xmlns:a16="http://schemas.microsoft.com/office/drawing/2014/main" xmlns="" id="{9F52F4A5-9721-4884-A129-C14D752D0FD1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143;p26">
                <a:extLst>
                  <a:ext uri="{FF2B5EF4-FFF2-40B4-BE49-F238E27FC236}">
                    <a16:creationId xmlns:a16="http://schemas.microsoft.com/office/drawing/2014/main" xmlns="" id="{38EDD8F4-9280-4805-97D6-DCAC20DF2777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144;p26">
                <a:extLst>
                  <a:ext uri="{FF2B5EF4-FFF2-40B4-BE49-F238E27FC236}">
                    <a16:creationId xmlns:a16="http://schemas.microsoft.com/office/drawing/2014/main" xmlns="" id="{DD43CCF9-424C-434B-9B24-3E823F660E79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145;p26">
                <a:extLst>
                  <a:ext uri="{FF2B5EF4-FFF2-40B4-BE49-F238E27FC236}">
                    <a16:creationId xmlns:a16="http://schemas.microsoft.com/office/drawing/2014/main" xmlns="" id="{36D424E0-C443-4733-9233-E85A451F412F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146;p26">
                <a:extLst>
                  <a:ext uri="{FF2B5EF4-FFF2-40B4-BE49-F238E27FC236}">
                    <a16:creationId xmlns:a16="http://schemas.microsoft.com/office/drawing/2014/main" xmlns="" id="{3E088960-5CF6-4D76-89C8-63AC847F3FB9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147;p26">
                <a:extLst>
                  <a:ext uri="{FF2B5EF4-FFF2-40B4-BE49-F238E27FC236}">
                    <a16:creationId xmlns:a16="http://schemas.microsoft.com/office/drawing/2014/main" xmlns="" id="{22D8D0B4-0CD9-426C-94E9-E62D9AE05B23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148;p26">
                <a:extLst>
                  <a:ext uri="{FF2B5EF4-FFF2-40B4-BE49-F238E27FC236}">
                    <a16:creationId xmlns:a16="http://schemas.microsoft.com/office/drawing/2014/main" xmlns="" id="{F2D78442-4EBC-47BD-9A35-9ED9A419D34D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149;p26">
                <a:extLst>
                  <a:ext uri="{FF2B5EF4-FFF2-40B4-BE49-F238E27FC236}">
                    <a16:creationId xmlns:a16="http://schemas.microsoft.com/office/drawing/2014/main" xmlns="" id="{E664C6BC-B629-4636-B289-9300F5070998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150;p26">
                <a:extLst>
                  <a:ext uri="{FF2B5EF4-FFF2-40B4-BE49-F238E27FC236}">
                    <a16:creationId xmlns:a16="http://schemas.microsoft.com/office/drawing/2014/main" xmlns="" id="{AEC52BEF-606D-46D0-9961-39AF0FBEEC9D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151;p26">
                <a:extLst>
                  <a:ext uri="{FF2B5EF4-FFF2-40B4-BE49-F238E27FC236}">
                    <a16:creationId xmlns:a16="http://schemas.microsoft.com/office/drawing/2014/main" xmlns="" id="{648FFF07-4D1E-4FE0-AFB1-863648B25533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152;p26">
                <a:extLst>
                  <a:ext uri="{FF2B5EF4-FFF2-40B4-BE49-F238E27FC236}">
                    <a16:creationId xmlns:a16="http://schemas.microsoft.com/office/drawing/2014/main" xmlns="" id="{BF984968-6A3D-417F-A2BE-064679CEAD92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153;p26">
                <a:extLst>
                  <a:ext uri="{FF2B5EF4-FFF2-40B4-BE49-F238E27FC236}">
                    <a16:creationId xmlns:a16="http://schemas.microsoft.com/office/drawing/2014/main" xmlns="" id="{C694E36E-D14B-4300-928D-F73ED4244CF8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154;p26">
                <a:extLst>
                  <a:ext uri="{FF2B5EF4-FFF2-40B4-BE49-F238E27FC236}">
                    <a16:creationId xmlns:a16="http://schemas.microsoft.com/office/drawing/2014/main" xmlns="" id="{E4F8D756-472B-4A84-9015-6A93FA2E9FE3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" name="Google Shape;158;p26">
              <a:extLst>
                <a:ext uri="{FF2B5EF4-FFF2-40B4-BE49-F238E27FC236}">
                  <a16:creationId xmlns:a16="http://schemas.microsoft.com/office/drawing/2014/main" xmlns="" id="{9F5D030B-3A91-40C2-9BAA-4A5AFC5765D7}"/>
                </a:ext>
              </a:extLst>
            </p:cNvPr>
            <p:cNvSpPr/>
            <p:nvPr/>
          </p:nvSpPr>
          <p:spPr>
            <a:xfrm rot="3872024">
              <a:off x="4139925" y="-6066534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" name="Google Shape;161;p26">
              <a:extLst>
                <a:ext uri="{FF2B5EF4-FFF2-40B4-BE49-F238E27FC236}">
                  <a16:creationId xmlns:a16="http://schemas.microsoft.com/office/drawing/2014/main" xmlns="" id="{509CF1C9-3D47-4CCB-8D75-2C379665E58E}"/>
                </a:ext>
              </a:extLst>
            </p:cNvPr>
            <p:cNvGrpSpPr/>
            <p:nvPr/>
          </p:nvGrpSpPr>
          <p:grpSpPr>
            <a:xfrm rot="3872024">
              <a:off x="2632490" y="-5339332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546" name="Google Shape;162;p26">
                <a:extLst>
                  <a:ext uri="{FF2B5EF4-FFF2-40B4-BE49-F238E27FC236}">
                    <a16:creationId xmlns:a16="http://schemas.microsoft.com/office/drawing/2014/main" xmlns="" id="{635AAE0B-9170-4895-8143-3409F030817E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163;p26">
                <a:extLst>
                  <a:ext uri="{FF2B5EF4-FFF2-40B4-BE49-F238E27FC236}">
                    <a16:creationId xmlns:a16="http://schemas.microsoft.com/office/drawing/2014/main" xmlns="" id="{B3E9E218-69D1-47F7-B3BF-63010D537890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164;p26">
                <a:extLst>
                  <a:ext uri="{FF2B5EF4-FFF2-40B4-BE49-F238E27FC236}">
                    <a16:creationId xmlns:a16="http://schemas.microsoft.com/office/drawing/2014/main" xmlns="" id="{CC1B969C-F790-4871-93B2-DA9DB0B54961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165;p26">
                <a:extLst>
                  <a:ext uri="{FF2B5EF4-FFF2-40B4-BE49-F238E27FC236}">
                    <a16:creationId xmlns:a16="http://schemas.microsoft.com/office/drawing/2014/main" xmlns="" id="{72A0E648-D970-4658-85DD-C95B7951567C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166;p26">
                <a:extLst>
                  <a:ext uri="{FF2B5EF4-FFF2-40B4-BE49-F238E27FC236}">
                    <a16:creationId xmlns:a16="http://schemas.microsoft.com/office/drawing/2014/main" xmlns="" id="{0DCDE32A-E200-4196-9E13-625DF42505C5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167;p26">
                <a:extLst>
                  <a:ext uri="{FF2B5EF4-FFF2-40B4-BE49-F238E27FC236}">
                    <a16:creationId xmlns:a16="http://schemas.microsoft.com/office/drawing/2014/main" xmlns="" id="{648FFF8F-DD47-42C7-9676-BEA6E66F7A17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169;p26">
              <a:extLst>
                <a:ext uri="{FF2B5EF4-FFF2-40B4-BE49-F238E27FC236}">
                  <a16:creationId xmlns:a16="http://schemas.microsoft.com/office/drawing/2014/main" xmlns="" id="{A644B52E-A87F-4AF0-971F-934213AE95F4}"/>
                </a:ext>
              </a:extLst>
            </p:cNvPr>
            <p:cNvSpPr/>
            <p:nvPr/>
          </p:nvSpPr>
          <p:spPr>
            <a:xfrm rot="3872024">
              <a:off x="2928369" y="-3626534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87;p26">
              <a:extLst>
                <a:ext uri="{FF2B5EF4-FFF2-40B4-BE49-F238E27FC236}">
                  <a16:creationId xmlns:a16="http://schemas.microsoft.com/office/drawing/2014/main" xmlns="" id="{8546F00E-5C1B-486E-9F20-658C936704E2}"/>
                </a:ext>
              </a:extLst>
            </p:cNvPr>
            <p:cNvSpPr/>
            <p:nvPr/>
          </p:nvSpPr>
          <p:spPr>
            <a:xfrm rot="3872024">
              <a:off x="3652638" y="-3461052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88;p26">
              <a:extLst>
                <a:ext uri="{FF2B5EF4-FFF2-40B4-BE49-F238E27FC236}">
                  <a16:creationId xmlns:a16="http://schemas.microsoft.com/office/drawing/2014/main" xmlns="" id="{F6D262AC-FCC1-4D31-ACC1-647FF5CC21E0}"/>
                </a:ext>
              </a:extLst>
            </p:cNvPr>
            <p:cNvSpPr/>
            <p:nvPr/>
          </p:nvSpPr>
          <p:spPr>
            <a:xfrm rot="3872024">
              <a:off x="3327043" y="-3598333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189;p26">
              <a:extLst>
                <a:ext uri="{FF2B5EF4-FFF2-40B4-BE49-F238E27FC236}">
                  <a16:creationId xmlns:a16="http://schemas.microsoft.com/office/drawing/2014/main" xmlns="" id="{34E741FD-2F0B-4B55-8B9F-9BAE02935F83}"/>
                </a:ext>
              </a:extLst>
            </p:cNvPr>
            <p:cNvGrpSpPr/>
            <p:nvPr/>
          </p:nvGrpSpPr>
          <p:grpSpPr>
            <a:xfrm rot="3872024">
              <a:off x="3059941" y="-4089000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544" name="Google Shape;190;p26">
                <a:extLst>
                  <a:ext uri="{FF2B5EF4-FFF2-40B4-BE49-F238E27FC236}">
                    <a16:creationId xmlns:a16="http://schemas.microsoft.com/office/drawing/2014/main" xmlns="" id="{55B4A133-4F47-40F7-ABAE-1558CB79E9AA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191;p26">
                <a:extLst>
                  <a:ext uri="{FF2B5EF4-FFF2-40B4-BE49-F238E27FC236}">
                    <a16:creationId xmlns:a16="http://schemas.microsoft.com/office/drawing/2014/main" xmlns="" id="{62C299D3-1419-4BB8-97ED-F07946DF2DD3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96;p26">
              <a:extLst>
                <a:ext uri="{FF2B5EF4-FFF2-40B4-BE49-F238E27FC236}">
                  <a16:creationId xmlns:a16="http://schemas.microsoft.com/office/drawing/2014/main" xmlns="" id="{5680C8E6-F28E-4F2D-A4D0-02A0CA820FE6}"/>
                </a:ext>
              </a:extLst>
            </p:cNvPr>
            <p:cNvGrpSpPr/>
            <p:nvPr/>
          </p:nvGrpSpPr>
          <p:grpSpPr>
            <a:xfrm rot="3872024">
              <a:off x="4563089" y="-3601863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542" name="Google Shape;197;p26">
                <a:extLst>
                  <a:ext uri="{FF2B5EF4-FFF2-40B4-BE49-F238E27FC236}">
                    <a16:creationId xmlns:a16="http://schemas.microsoft.com/office/drawing/2014/main" xmlns="" id="{81FBAE3A-BA9B-4E6E-B791-4111ABE87973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198;p26">
                <a:extLst>
                  <a:ext uri="{FF2B5EF4-FFF2-40B4-BE49-F238E27FC236}">
                    <a16:creationId xmlns:a16="http://schemas.microsoft.com/office/drawing/2014/main" xmlns="" id="{4059D0F3-8779-46A2-950F-812753FA04C4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200;p26">
              <a:extLst>
                <a:ext uri="{FF2B5EF4-FFF2-40B4-BE49-F238E27FC236}">
                  <a16:creationId xmlns:a16="http://schemas.microsoft.com/office/drawing/2014/main" xmlns="" id="{0307264B-1560-41F1-84FF-2A7F6150DFF3}"/>
                </a:ext>
              </a:extLst>
            </p:cNvPr>
            <p:cNvGrpSpPr/>
            <p:nvPr/>
          </p:nvGrpSpPr>
          <p:grpSpPr>
            <a:xfrm rot="3872024">
              <a:off x="96316" y="-5084312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528" name="Google Shape;201;p26">
                <a:extLst>
                  <a:ext uri="{FF2B5EF4-FFF2-40B4-BE49-F238E27FC236}">
                    <a16:creationId xmlns:a16="http://schemas.microsoft.com/office/drawing/2014/main" xmlns="" id="{69E9E091-AC92-49C0-AA20-9192FD67A525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202;p26">
                <a:extLst>
                  <a:ext uri="{FF2B5EF4-FFF2-40B4-BE49-F238E27FC236}">
                    <a16:creationId xmlns:a16="http://schemas.microsoft.com/office/drawing/2014/main" xmlns="" id="{4A94E490-B2E5-4F1B-AD58-DD95E19824F4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203;p26">
                <a:extLst>
                  <a:ext uri="{FF2B5EF4-FFF2-40B4-BE49-F238E27FC236}">
                    <a16:creationId xmlns:a16="http://schemas.microsoft.com/office/drawing/2014/main" xmlns="" id="{85E837F2-08B8-4C0E-B46A-E67A7319C838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204;p26">
                <a:extLst>
                  <a:ext uri="{FF2B5EF4-FFF2-40B4-BE49-F238E27FC236}">
                    <a16:creationId xmlns:a16="http://schemas.microsoft.com/office/drawing/2014/main" xmlns="" id="{86890972-49A9-4EC1-B067-8EC8305B5988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205;p26">
                <a:extLst>
                  <a:ext uri="{FF2B5EF4-FFF2-40B4-BE49-F238E27FC236}">
                    <a16:creationId xmlns:a16="http://schemas.microsoft.com/office/drawing/2014/main" xmlns="" id="{DC441ED1-94F4-4157-9307-022A1C6D6514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206;p26">
                <a:extLst>
                  <a:ext uri="{FF2B5EF4-FFF2-40B4-BE49-F238E27FC236}">
                    <a16:creationId xmlns:a16="http://schemas.microsoft.com/office/drawing/2014/main" xmlns="" id="{09D954F6-9050-4809-A17C-C7C540EB19AB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207;p26">
                <a:extLst>
                  <a:ext uri="{FF2B5EF4-FFF2-40B4-BE49-F238E27FC236}">
                    <a16:creationId xmlns:a16="http://schemas.microsoft.com/office/drawing/2014/main" xmlns="" id="{08F7266B-F827-4D92-8496-0FF93C26653D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208;p26">
                <a:extLst>
                  <a:ext uri="{FF2B5EF4-FFF2-40B4-BE49-F238E27FC236}">
                    <a16:creationId xmlns:a16="http://schemas.microsoft.com/office/drawing/2014/main" xmlns="" id="{A9585869-7BAC-4B1C-88F0-5594534CD58D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209;p26">
                <a:extLst>
                  <a:ext uri="{FF2B5EF4-FFF2-40B4-BE49-F238E27FC236}">
                    <a16:creationId xmlns:a16="http://schemas.microsoft.com/office/drawing/2014/main" xmlns="" id="{4AE80E31-18A5-48BD-9879-969922446AB6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210;p26">
                <a:extLst>
                  <a:ext uri="{FF2B5EF4-FFF2-40B4-BE49-F238E27FC236}">
                    <a16:creationId xmlns:a16="http://schemas.microsoft.com/office/drawing/2014/main" xmlns="" id="{A3FE5882-3496-4D33-8732-B5CEF5E270E8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211;p26">
                <a:extLst>
                  <a:ext uri="{FF2B5EF4-FFF2-40B4-BE49-F238E27FC236}">
                    <a16:creationId xmlns:a16="http://schemas.microsoft.com/office/drawing/2014/main" xmlns="" id="{A995B0B0-FDAC-44D8-8030-E26F865A283E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212;p26">
                <a:extLst>
                  <a:ext uri="{FF2B5EF4-FFF2-40B4-BE49-F238E27FC236}">
                    <a16:creationId xmlns:a16="http://schemas.microsoft.com/office/drawing/2014/main" xmlns="" id="{3879E317-6EB0-4E2B-82BB-ACA077192365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213;p26">
                <a:extLst>
                  <a:ext uri="{FF2B5EF4-FFF2-40B4-BE49-F238E27FC236}">
                    <a16:creationId xmlns:a16="http://schemas.microsoft.com/office/drawing/2014/main" xmlns="" id="{0CBCB3AD-9FF1-4756-BCFA-771C16C9EF2C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214;p26">
                <a:extLst>
                  <a:ext uri="{FF2B5EF4-FFF2-40B4-BE49-F238E27FC236}">
                    <a16:creationId xmlns:a16="http://schemas.microsoft.com/office/drawing/2014/main" xmlns="" id="{8714D1D5-74FC-4995-A16D-492BBD0873E2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223;p26">
              <a:extLst>
                <a:ext uri="{FF2B5EF4-FFF2-40B4-BE49-F238E27FC236}">
                  <a16:creationId xmlns:a16="http://schemas.microsoft.com/office/drawing/2014/main" xmlns="" id="{E33CD2C5-DD48-41EF-A179-CFFC3C216FAB}"/>
                </a:ext>
              </a:extLst>
            </p:cNvPr>
            <p:cNvGrpSpPr/>
            <p:nvPr/>
          </p:nvGrpSpPr>
          <p:grpSpPr>
            <a:xfrm rot="3872024">
              <a:off x="2465225" y="-4212784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526" name="Google Shape;224;p26">
                <a:extLst>
                  <a:ext uri="{FF2B5EF4-FFF2-40B4-BE49-F238E27FC236}">
                    <a16:creationId xmlns:a16="http://schemas.microsoft.com/office/drawing/2014/main" xmlns="" id="{8F8A625F-E901-4AC8-8216-0E92F1223DF7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225;p26">
                <a:extLst>
                  <a:ext uri="{FF2B5EF4-FFF2-40B4-BE49-F238E27FC236}">
                    <a16:creationId xmlns:a16="http://schemas.microsoft.com/office/drawing/2014/main" xmlns="" id="{BC711E3D-1C27-4CDA-B94C-EB8DD473D1B9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330;p23">
              <a:extLst>
                <a:ext uri="{FF2B5EF4-FFF2-40B4-BE49-F238E27FC236}">
                  <a16:creationId xmlns:a16="http://schemas.microsoft.com/office/drawing/2014/main" xmlns="" id="{0E24AEA3-79D7-4BEC-BADE-785E23D82305}"/>
                </a:ext>
              </a:extLst>
            </p:cNvPr>
            <p:cNvGrpSpPr/>
            <p:nvPr/>
          </p:nvGrpSpPr>
          <p:grpSpPr>
            <a:xfrm>
              <a:off x="5252887" y="-3709289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524" name="Google Shape;331;p23">
                <a:extLst>
                  <a:ext uri="{FF2B5EF4-FFF2-40B4-BE49-F238E27FC236}">
                    <a16:creationId xmlns:a16="http://schemas.microsoft.com/office/drawing/2014/main" xmlns="" id="{C480731C-A0DA-4FBE-ABEB-998EEBA4CF7B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332;p23">
                <a:extLst>
                  <a:ext uri="{FF2B5EF4-FFF2-40B4-BE49-F238E27FC236}">
                    <a16:creationId xmlns:a16="http://schemas.microsoft.com/office/drawing/2014/main" xmlns="" id="{70143F62-2DA6-4BF6-A984-33D97295C976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348;p23">
              <a:extLst>
                <a:ext uri="{FF2B5EF4-FFF2-40B4-BE49-F238E27FC236}">
                  <a16:creationId xmlns:a16="http://schemas.microsoft.com/office/drawing/2014/main" xmlns="" id="{E5FD1EF3-F98D-4C50-9005-3A042DB97048}"/>
                </a:ext>
              </a:extLst>
            </p:cNvPr>
            <p:cNvGrpSpPr/>
            <p:nvPr/>
          </p:nvGrpSpPr>
          <p:grpSpPr>
            <a:xfrm>
              <a:off x="9574017" y="-4551900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517" name="Google Shape;349;p23">
                <a:extLst>
                  <a:ext uri="{FF2B5EF4-FFF2-40B4-BE49-F238E27FC236}">
                    <a16:creationId xmlns:a16="http://schemas.microsoft.com/office/drawing/2014/main" xmlns="" id="{C844D3C9-4FBA-40EE-AC0E-2467F735A949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350;p23">
                <a:extLst>
                  <a:ext uri="{FF2B5EF4-FFF2-40B4-BE49-F238E27FC236}">
                    <a16:creationId xmlns:a16="http://schemas.microsoft.com/office/drawing/2014/main" xmlns="" id="{00E67234-D9E7-4216-82D2-11C7B4842F9C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351;p23">
                <a:extLst>
                  <a:ext uri="{FF2B5EF4-FFF2-40B4-BE49-F238E27FC236}">
                    <a16:creationId xmlns:a16="http://schemas.microsoft.com/office/drawing/2014/main" xmlns="" id="{5EC7AAE2-C920-45CF-B88D-7D1BBAAC71E7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352;p23">
                <a:extLst>
                  <a:ext uri="{FF2B5EF4-FFF2-40B4-BE49-F238E27FC236}">
                    <a16:creationId xmlns:a16="http://schemas.microsoft.com/office/drawing/2014/main" xmlns="" id="{F7546008-485B-45DD-AD8C-77CB05175CD5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353;p23">
                <a:extLst>
                  <a:ext uri="{FF2B5EF4-FFF2-40B4-BE49-F238E27FC236}">
                    <a16:creationId xmlns:a16="http://schemas.microsoft.com/office/drawing/2014/main" xmlns="" id="{78FCCFB3-98B9-43E8-A1C1-9FD4C0FEF946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354;p23">
                <a:extLst>
                  <a:ext uri="{FF2B5EF4-FFF2-40B4-BE49-F238E27FC236}">
                    <a16:creationId xmlns:a16="http://schemas.microsoft.com/office/drawing/2014/main" xmlns="" id="{517D1DA5-07DD-4EA1-BF3B-56AD13935C3C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355;p23">
                <a:extLst>
                  <a:ext uri="{FF2B5EF4-FFF2-40B4-BE49-F238E27FC236}">
                    <a16:creationId xmlns:a16="http://schemas.microsoft.com/office/drawing/2014/main" xmlns="" id="{AD6D0011-5D70-4FB3-B644-7B63CA69C1D5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384;p23">
              <a:extLst>
                <a:ext uri="{FF2B5EF4-FFF2-40B4-BE49-F238E27FC236}">
                  <a16:creationId xmlns:a16="http://schemas.microsoft.com/office/drawing/2014/main" xmlns="" id="{1CBAAAF6-7860-4662-9675-09D3024CCC55}"/>
                </a:ext>
              </a:extLst>
            </p:cNvPr>
            <p:cNvGrpSpPr/>
            <p:nvPr/>
          </p:nvGrpSpPr>
          <p:grpSpPr>
            <a:xfrm>
              <a:off x="6234585" y="-303784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513" name="Google Shape;385;p23">
                <a:extLst>
                  <a:ext uri="{FF2B5EF4-FFF2-40B4-BE49-F238E27FC236}">
                    <a16:creationId xmlns:a16="http://schemas.microsoft.com/office/drawing/2014/main" xmlns="" id="{465E1C4A-FAE3-419F-904A-D46766B7BA70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14" name="Google Shape;386;p23">
                <a:extLst>
                  <a:ext uri="{FF2B5EF4-FFF2-40B4-BE49-F238E27FC236}">
                    <a16:creationId xmlns:a16="http://schemas.microsoft.com/office/drawing/2014/main" xmlns="" id="{817F7FD4-7611-414C-9EB2-EC7AACD1CB59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515" name="Google Shape;387;p23">
                  <a:extLst>
                    <a:ext uri="{FF2B5EF4-FFF2-40B4-BE49-F238E27FC236}">
                      <a16:creationId xmlns:a16="http://schemas.microsoft.com/office/drawing/2014/main" xmlns="" id="{B9D4E50F-28C2-4305-A752-6E2140E04BE8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6" name="Google Shape;388;p23">
                  <a:extLst>
                    <a:ext uri="{FF2B5EF4-FFF2-40B4-BE49-F238E27FC236}">
                      <a16:creationId xmlns:a16="http://schemas.microsoft.com/office/drawing/2014/main" xmlns="" id="{F1A56D69-457E-4FF7-9F74-EE9A217B5D89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" name="Google Shape;389;p23">
              <a:extLst>
                <a:ext uri="{FF2B5EF4-FFF2-40B4-BE49-F238E27FC236}">
                  <a16:creationId xmlns:a16="http://schemas.microsoft.com/office/drawing/2014/main" xmlns="" id="{F365B069-FA60-48FA-A96E-EB9731274905}"/>
                </a:ext>
              </a:extLst>
            </p:cNvPr>
            <p:cNvGrpSpPr/>
            <p:nvPr/>
          </p:nvGrpSpPr>
          <p:grpSpPr>
            <a:xfrm>
              <a:off x="5462834" y="-3042017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507" name="Google Shape;390;p23">
                <a:extLst>
                  <a:ext uri="{FF2B5EF4-FFF2-40B4-BE49-F238E27FC236}">
                    <a16:creationId xmlns:a16="http://schemas.microsoft.com/office/drawing/2014/main" xmlns="" id="{087F20F9-570F-4430-B77C-A94F1899BDDA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511" name="Google Shape;391;p23">
                  <a:extLst>
                    <a:ext uri="{FF2B5EF4-FFF2-40B4-BE49-F238E27FC236}">
                      <a16:creationId xmlns:a16="http://schemas.microsoft.com/office/drawing/2014/main" xmlns="" id="{24B007E6-B86A-45F1-9E9E-3782FDEB1C13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2" name="Google Shape;392;p23">
                  <a:extLst>
                    <a:ext uri="{FF2B5EF4-FFF2-40B4-BE49-F238E27FC236}">
                      <a16:creationId xmlns:a16="http://schemas.microsoft.com/office/drawing/2014/main" xmlns="" id="{03BFFB39-AD66-430C-BFAA-CB6452C01FB6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8" name="Google Shape;393;p23">
                <a:extLst>
                  <a:ext uri="{FF2B5EF4-FFF2-40B4-BE49-F238E27FC236}">
                    <a16:creationId xmlns:a16="http://schemas.microsoft.com/office/drawing/2014/main" xmlns="" id="{E1881464-5D97-48D3-9BE4-EE471D46A6DA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509" name="Google Shape;394;p23">
                  <a:extLst>
                    <a:ext uri="{FF2B5EF4-FFF2-40B4-BE49-F238E27FC236}">
                      <a16:creationId xmlns:a16="http://schemas.microsoft.com/office/drawing/2014/main" xmlns="" id="{AB8461C3-01EA-472F-9EFB-2EFC0467AA73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0" name="Google Shape;395;p23">
                  <a:extLst>
                    <a:ext uri="{FF2B5EF4-FFF2-40B4-BE49-F238E27FC236}">
                      <a16:creationId xmlns:a16="http://schemas.microsoft.com/office/drawing/2014/main" xmlns="" id="{D763903F-F470-4935-9DC6-49FD50C83739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" name="Google Shape;396;p23">
              <a:extLst>
                <a:ext uri="{FF2B5EF4-FFF2-40B4-BE49-F238E27FC236}">
                  <a16:creationId xmlns:a16="http://schemas.microsoft.com/office/drawing/2014/main" xmlns="" id="{1B8FC7BD-1CB5-4AB1-8324-98A7A25AB11F}"/>
                </a:ext>
              </a:extLst>
            </p:cNvPr>
            <p:cNvGrpSpPr/>
            <p:nvPr/>
          </p:nvGrpSpPr>
          <p:grpSpPr>
            <a:xfrm>
              <a:off x="3383903" y="-2992796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503" name="Google Shape;397;p23">
                <a:extLst>
                  <a:ext uri="{FF2B5EF4-FFF2-40B4-BE49-F238E27FC236}">
                    <a16:creationId xmlns:a16="http://schemas.microsoft.com/office/drawing/2014/main" xmlns="" id="{69231DE8-9E72-42D0-9202-BBD1E3318093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04" name="Google Shape;398;p23">
                <a:extLst>
                  <a:ext uri="{FF2B5EF4-FFF2-40B4-BE49-F238E27FC236}">
                    <a16:creationId xmlns:a16="http://schemas.microsoft.com/office/drawing/2014/main" xmlns="" id="{9D5C46AA-4BEF-4A72-BDF9-5C164B4CEB20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505" name="Google Shape;399;p23">
                  <a:extLst>
                    <a:ext uri="{FF2B5EF4-FFF2-40B4-BE49-F238E27FC236}">
                      <a16:creationId xmlns:a16="http://schemas.microsoft.com/office/drawing/2014/main" xmlns="" id="{60D9C1AD-ECD6-4AF9-8B49-BA01DE2C855A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" name="Google Shape;400;p23">
                  <a:extLst>
                    <a:ext uri="{FF2B5EF4-FFF2-40B4-BE49-F238E27FC236}">
                      <a16:creationId xmlns:a16="http://schemas.microsoft.com/office/drawing/2014/main" xmlns="" id="{A7646D46-CCD7-40C1-A776-AD84B935FC75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0" name="Google Shape;401;p23">
              <a:extLst>
                <a:ext uri="{FF2B5EF4-FFF2-40B4-BE49-F238E27FC236}">
                  <a16:creationId xmlns:a16="http://schemas.microsoft.com/office/drawing/2014/main" xmlns="" id="{FAAA719C-0AC5-40CF-BB80-8F64162FBD7E}"/>
                </a:ext>
              </a:extLst>
            </p:cNvPr>
            <p:cNvGrpSpPr/>
            <p:nvPr/>
          </p:nvGrpSpPr>
          <p:grpSpPr>
            <a:xfrm>
              <a:off x="10137573" y="-4893626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497" name="Google Shape;402;p23">
                <a:extLst>
                  <a:ext uri="{FF2B5EF4-FFF2-40B4-BE49-F238E27FC236}">
                    <a16:creationId xmlns:a16="http://schemas.microsoft.com/office/drawing/2014/main" xmlns="" id="{10160FE9-FBE0-442B-8F84-5CBDC7F65558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501" name="Google Shape;403;p23">
                  <a:extLst>
                    <a:ext uri="{FF2B5EF4-FFF2-40B4-BE49-F238E27FC236}">
                      <a16:creationId xmlns:a16="http://schemas.microsoft.com/office/drawing/2014/main" xmlns="" id="{37D32C3F-50A7-408C-9677-D8CC4B7C5F43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" name="Google Shape;404;p23">
                  <a:extLst>
                    <a:ext uri="{FF2B5EF4-FFF2-40B4-BE49-F238E27FC236}">
                      <a16:creationId xmlns:a16="http://schemas.microsoft.com/office/drawing/2014/main" xmlns="" id="{4BF75C98-6EC0-43AA-B9CD-06B7E4341691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98" name="Google Shape;405;p23">
                <a:extLst>
                  <a:ext uri="{FF2B5EF4-FFF2-40B4-BE49-F238E27FC236}">
                    <a16:creationId xmlns:a16="http://schemas.microsoft.com/office/drawing/2014/main" xmlns="" id="{78E72BA0-9988-40B1-B404-378F83D62662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499" name="Google Shape;406;p23">
                  <a:extLst>
                    <a:ext uri="{FF2B5EF4-FFF2-40B4-BE49-F238E27FC236}">
                      <a16:creationId xmlns:a16="http://schemas.microsoft.com/office/drawing/2014/main" xmlns="" id="{F82D4A80-FD26-4549-806B-8F0070294034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" name="Google Shape;407;p23">
                  <a:extLst>
                    <a:ext uri="{FF2B5EF4-FFF2-40B4-BE49-F238E27FC236}">
                      <a16:creationId xmlns:a16="http://schemas.microsoft.com/office/drawing/2014/main" xmlns="" id="{16D1D09F-3383-480F-8F18-E577F75EAEB9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1" name="Google Shape;408;p23">
              <a:extLst>
                <a:ext uri="{FF2B5EF4-FFF2-40B4-BE49-F238E27FC236}">
                  <a16:creationId xmlns:a16="http://schemas.microsoft.com/office/drawing/2014/main" xmlns="" id="{BD6F9324-FC0C-47B3-BE0C-6E28042FA5BF}"/>
                </a:ext>
              </a:extLst>
            </p:cNvPr>
            <p:cNvGrpSpPr/>
            <p:nvPr/>
          </p:nvGrpSpPr>
          <p:grpSpPr>
            <a:xfrm>
              <a:off x="2631308" y="-3026695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493" name="Google Shape;409;p23">
                <a:extLst>
                  <a:ext uri="{FF2B5EF4-FFF2-40B4-BE49-F238E27FC236}">
                    <a16:creationId xmlns:a16="http://schemas.microsoft.com/office/drawing/2014/main" xmlns="" id="{7C3A7C74-5F34-4F3B-BF58-4C059912607C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94" name="Google Shape;410;p23">
                <a:extLst>
                  <a:ext uri="{FF2B5EF4-FFF2-40B4-BE49-F238E27FC236}">
                    <a16:creationId xmlns:a16="http://schemas.microsoft.com/office/drawing/2014/main" xmlns="" id="{5503266C-34A0-423D-B38B-7C98E5B78358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495" name="Google Shape;411;p23">
                  <a:extLst>
                    <a:ext uri="{FF2B5EF4-FFF2-40B4-BE49-F238E27FC236}">
                      <a16:creationId xmlns:a16="http://schemas.microsoft.com/office/drawing/2014/main" xmlns="" id="{80D413B0-AE2B-41F3-A177-C25325151855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" name="Google Shape;412;p23">
                  <a:extLst>
                    <a:ext uri="{FF2B5EF4-FFF2-40B4-BE49-F238E27FC236}">
                      <a16:creationId xmlns:a16="http://schemas.microsoft.com/office/drawing/2014/main" xmlns="" id="{2497B99F-136C-448D-8E08-01CE360F00EE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2" name="Google Shape;413;p23">
              <a:extLst>
                <a:ext uri="{FF2B5EF4-FFF2-40B4-BE49-F238E27FC236}">
                  <a16:creationId xmlns:a16="http://schemas.microsoft.com/office/drawing/2014/main" xmlns="" id="{FD7E87C3-D81A-47BA-8C55-CE1D777898F4}"/>
                </a:ext>
              </a:extLst>
            </p:cNvPr>
            <p:cNvGrpSpPr/>
            <p:nvPr/>
          </p:nvGrpSpPr>
          <p:grpSpPr>
            <a:xfrm>
              <a:off x="8506691" y="-4774381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490" name="Google Shape;414;p23">
                <a:extLst>
                  <a:ext uri="{FF2B5EF4-FFF2-40B4-BE49-F238E27FC236}">
                    <a16:creationId xmlns:a16="http://schemas.microsoft.com/office/drawing/2014/main" xmlns="" id="{53355F96-7CB5-447A-8355-51FAFC9245FA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15;p23">
                <a:extLst>
                  <a:ext uri="{FF2B5EF4-FFF2-40B4-BE49-F238E27FC236}">
                    <a16:creationId xmlns:a16="http://schemas.microsoft.com/office/drawing/2014/main" xmlns="" id="{63769FD9-50FA-4A65-94B1-C86A4502E3C5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16;p23">
                <a:extLst>
                  <a:ext uri="{FF2B5EF4-FFF2-40B4-BE49-F238E27FC236}">
                    <a16:creationId xmlns:a16="http://schemas.microsoft.com/office/drawing/2014/main" xmlns="" id="{712E3D7A-2774-47D6-94EE-32C62E7AAA72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417;p23">
              <a:extLst>
                <a:ext uri="{FF2B5EF4-FFF2-40B4-BE49-F238E27FC236}">
                  <a16:creationId xmlns:a16="http://schemas.microsoft.com/office/drawing/2014/main" xmlns="" id="{9E3106B2-6681-45BE-AF36-3B80907ADCAC}"/>
                </a:ext>
              </a:extLst>
            </p:cNvPr>
            <p:cNvGrpSpPr/>
            <p:nvPr/>
          </p:nvGrpSpPr>
          <p:grpSpPr>
            <a:xfrm>
              <a:off x="6833347" y="-4923149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483" name="Google Shape;418;p23">
                <a:extLst>
                  <a:ext uri="{FF2B5EF4-FFF2-40B4-BE49-F238E27FC236}">
                    <a16:creationId xmlns:a16="http://schemas.microsoft.com/office/drawing/2014/main" xmlns="" id="{DEBEB049-A2B7-4DAF-939F-CEB3663C8E79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84" name="Google Shape;419;p23">
                <a:extLst>
                  <a:ext uri="{FF2B5EF4-FFF2-40B4-BE49-F238E27FC236}">
                    <a16:creationId xmlns:a16="http://schemas.microsoft.com/office/drawing/2014/main" xmlns="" id="{699CFA88-1A6F-400F-85A1-A0E3361D3078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488" name="Google Shape;420;p23">
                  <a:extLst>
                    <a:ext uri="{FF2B5EF4-FFF2-40B4-BE49-F238E27FC236}">
                      <a16:creationId xmlns:a16="http://schemas.microsoft.com/office/drawing/2014/main" xmlns="" id="{85C3B181-9372-4653-BFB4-9DE2987FB9AD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" name="Google Shape;421;p23">
                  <a:extLst>
                    <a:ext uri="{FF2B5EF4-FFF2-40B4-BE49-F238E27FC236}">
                      <a16:creationId xmlns:a16="http://schemas.microsoft.com/office/drawing/2014/main" xmlns="" id="{5A65A49E-DC47-4FE5-905E-361E5C7B0E59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85" name="Google Shape;422;p23">
                <a:extLst>
                  <a:ext uri="{FF2B5EF4-FFF2-40B4-BE49-F238E27FC236}">
                    <a16:creationId xmlns:a16="http://schemas.microsoft.com/office/drawing/2014/main" xmlns="" id="{F0BE91ED-0145-4288-BA35-81B5E31CC29F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486" name="Google Shape;423;p23">
                  <a:extLst>
                    <a:ext uri="{FF2B5EF4-FFF2-40B4-BE49-F238E27FC236}">
                      <a16:creationId xmlns:a16="http://schemas.microsoft.com/office/drawing/2014/main" xmlns="" id="{FB878164-F801-4B5B-A9B7-98BE4816DA39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" name="Google Shape;424;p23">
                  <a:extLst>
                    <a:ext uri="{FF2B5EF4-FFF2-40B4-BE49-F238E27FC236}">
                      <a16:creationId xmlns:a16="http://schemas.microsoft.com/office/drawing/2014/main" xmlns="" id="{B9EAFC28-FB9A-4BAF-89ED-0CDEBAF4383B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4" name="Google Shape;425;p23">
              <a:extLst>
                <a:ext uri="{FF2B5EF4-FFF2-40B4-BE49-F238E27FC236}">
                  <a16:creationId xmlns:a16="http://schemas.microsoft.com/office/drawing/2014/main" xmlns="" id="{793AD2CC-4AB6-41F7-BF82-DBBB0987388E}"/>
                </a:ext>
              </a:extLst>
            </p:cNvPr>
            <p:cNvGrpSpPr/>
            <p:nvPr/>
          </p:nvGrpSpPr>
          <p:grpSpPr>
            <a:xfrm>
              <a:off x="5289638" y="-4904935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476" name="Google Shape;426;p23">
                <a:extLst>
                  <a:ext uri="{FF2B5EF4-FFF2-40B4-BE49-F238E27FC236}">
                    <a16:creationId xmlns:a16="http://schemas.microsoft.com/office/drawing/2014/main" xmlns="" id="{94B6E917-6705-4319-8C02-A44779C47FFE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480" name="Google Shape;427;p23">
                  <a:extLst>
                    <a:ext uri="{FF2B5EF4-FFF2-40B4-BE49-F238E27FC236}">
                      <a16:creationId xmlns:a16="http://schemas.microsoft.com/office/drawing/2014/main" xmlns="" id="{A0FEBCD7-1727-44B5-A396-7D757194EC0C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" name="Google Shape;428;p23">
                  <a:extLst>
                    <a:ext uri="{FF2B5EF4-FFF2-40B4-BE49-F238E27FC236}">
                      <a16:creationId xmlns:a16="http://schemas.microsoft.com/office/drawing/2014/main" xmlns="" id="{9270F030-4788-46A3-A3FB-224506AA1842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" name="Google Shape;429;p23">
                  <a:extLst>
                    <a:ext uri="{FF2B5EF4-FFF2-40B4-BE49-F238E27FC236}">
                      <a16:creationId xmlns:a16="http://schemas.microsoft.com/office/drawing/2014/main" xmlns="" id="{4F184F1E-0C5F-4324-89F6-1E7012A2BEB2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77" name="Google Shape;430;p23">
                <a:extLst>
                  <a:ext uri="{FF2B5EF4-FFF2-40B4-BE49-F238E27FC236}">
                    <a16:creationId xmlns:a16="http://schemas.microsoft.com/office/drawing/2014/main" xmlns="" id="{93F935DD-829B-46DC-9A22-A2CC58C6071B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478" name="Google Shape;431;p23">
                  <a:extLst>
                    <a:ext uri="{FF2B5EF4-FFF2-40B4-BE49-F238E27FC236}">
                      <a16:creationId xmlns:a16="http://schemas.microsoft.com/office/drawing/2014/main" xmlns="" id="{C07A9A0D-4208-489F-8957-27DA25C9B685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" name="Google Shape;432;p23">
                  <a:extLst>
                    <a:ext uri="{FF2B5EF4-FFF2-40B4-BE49-F238E27FC236}">
                      <a16:creationId xmlns:a16="http://schemas.microsoft.com/office/drawing/2014/main" xmlns="" id="{1C53853D-D455-49C0-9762-1D707DAAA99E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5" name="Google Shape;433;p23">
              <a:extLst>
                <a:ext uri="{FF2B5EF4-FFF2-40B4-BE49-F238E27FC236}">
                  <a16:creationId xmlns:a16="http://schemas.microsoft.com/office/drawing/2014/main" xmlns="" id="{AF621655-183A-4163-A445-E0F898BF697F}"/>
                </a:ext>
              </a:extLst>
            </p:cNvPr>
            <p:cNvGrpSpPr/>
            <p:nvPr/>
          </p:nvGrpSpPr>
          <p:grpSpPr>
            <a:xfrm>
              <a:off x="7189375" y="-5055195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474" name="Google Shape;434;p23">
                <a:extLst>
                  <a:ext uri="{FF2B5EF4-FFF2-40B4-BE49-F238E27FC236}">
                    <a16:creationId xmlns:a16="http://schemas.microsoft.com/office/drawing/2014/main" xmlns="" id="{4E53F29E-71C8-4079-9AF4-EBBB6F190EE7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35;p23">
                <a:extLst>
                  <a:ext uri="{FF2B5EF4-FFF2-40B4-BE49-F238E27FC236}">
                    <a16:creationId xmlns:a16="http://schemas.microsoft.com/office/drawing/2014/main" xmlns="" id="{1A86EBC9-1A0C-45C9-9A33-403D61D4F824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" name="Google Shape;439;p23">
              <a:extLst>
                <a:ext uri="{FF2B5EF4-FFF2-40B4-BE49-F238E27FC236}">
                  <a16:creationId xmlns:a16="http://schemas.microsoft.com/office/drawing/2014/main" xmlns="" id="{54469474-F8FC-4A01-BAB6-BC7E475BF273}"/>
                </a:ext>
              </a:extLst>
            </p:cNvPr>
            <p:cNvGrpSpPr/>
            <p:nvPr/>
          </p:nvGrpSpPr>
          <p:grpSpPr>
            <a:xfrm>
              <a:off x="4294756" y="-5290882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470" name="Google Shape;440;p23">
                <a:extLst>
                  <a:ext uri="{FF2B5EF4-FFF2-40B4-BE49-F238E27FC236}">
                    <a16:creationId xmlns:a16="http://schemas.microsoft.com/office/drawing/2014/main" xmlns="" id="{AE733FE6-03D1-47FB-8C2F-FFB31B2FE485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41;p23">
                <a:extLst>
                  <a:ext uri="{FF2B5EF4-FFF2-40B4-BE49-F238E27FC236}">
                    <a16:creationId xmlns:a16="http://schemas.microsoft.com/office/drawing/2014/main" xmlns="" id="{B24B7882-50B3-4382-BFEA-05ED06D2DD85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42;p23">
                <a:extLst>
                  <a:ext uri="{FF2B5EF4-FFF2-40B4-BE49-F238E27FC236}">
                    <a16:creationId xmlns:a16="http://schemas.microsoft.com/office/drawing/2014/main" xmlns="" id="{973D3F26-DE25-4292-A949-78B93452A457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43;p23">
                <a:extLst>
                  <a:ext uri="{FF2B5EF4-FFF2-40B4-BE49-F238E27FC236}">
                    <a16:creationId xmlns:a16="http://schemas.microsoft.com/office/drawing/2014/main" xmlns="" id="{4E344121-61D1-4F60-93B3-B14C6B713FB8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444;p23">
              <a:extLst>
                <a:ext uri="{FF2B5EF4-FFF2-40B4-BE49-F238E27FC236}">
                  <a16:creationId xmlns:a16="http://schemas.microsoft.com/office/drawing/2014/main" xmlns="" id="{949790D3-6984-4D4A-9965-9CB78FB55F22}"/>
                </a:ext>
              </a:extLst>
            </p:cNvPr>
            <p:cNvGrpSpPr/>
            <p:nvPr/>
          </p:nvGrpSpPr>
          <p:grpSpPr>
            <a:xfrm>
              <a:off x="5916836" y="-4588865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467" name="Google Shape;445;p23">
                <a:extLst>
                  <a:ext uri="{FF2B5EF4-FFF2-40B4-BE49-F238E27FC236}">
                    <a16:creationId xmlns:a16="http://schemas.microsoft.com/office/drawing/2014/main" xmlns="" id="{E71D2D31-2C78-44C2-8D03-3864B0878F02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46;p23">
                <a:extLst>
                  <a:ext uri="{FF2B5EF4-FFF2-40B4-BE49-F238E27FC236}">
                    <a16:creationId xmlns:a16="http://schemas.microsoft.com/office/drawing/2014/main" xmlns="" id="{92A32785-3A86-44D7-AF08-8AED89133EF3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47;p23">
                <a:extLst>
                  <a:ext uri="{FF2B5EF4-FFF2-40B4-BE49-F238E27FC236}">
                    <a16:creationId xmlns:a16="http://schemas.microsoft.com/office/drawing/2014/main" xmlns="" id="{C6A65ED5-5366-45C7-AE58-94CFD9201D1A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Google Shape;463;p23">
              <a:extLst>
                <a:ext uri="{FF2B5EF4-FFF2-40B4-BE49-F238E27FC236}">
                  <a16:creationId xmlns:a16="http://schemas.microsoft.com/office/drawing/2014/main" xmlns="" id="{24A3A716-DBDC-49B6-9269-BFA0767593DF}"/>
                </a:ext>
              </a:extLst>
            </p:cNvPr>
            <p:cNvGrpSpPr/>
            <p:nvPr/>
          </p:nvGrpSpPr>
          <p:grpSpPr>
            <a:xfrm>
              <a:off x="6319866" y="-405675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456" name="Google Shape;464;p23">
                <a:extLst>
                  <a:ext uri="{FF2B5EF4-FFF2-40B4-BE49-F238E27FC236}">
                    <a16:creationId xmlns:a16="http://schemas.microsoft.com/office/drawing/2014/main" xmlns="" id="{6323809C-227A-4D0F-A422-6EE58803E2AD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460" name="Google Shape;465;p23">
                  <a:extLst>
                    <a:ext uri="{FF2B5EF4-FFF2-40B4-BE49-F238E27FC236}">
                      <a16:creationId xmlns:a16="http://schemas.microsoft.com/office/drawing/2014/main" xmlns="" id="{886B7099-CF93-468A-92E7-066A412B70CB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1" name="Google Shape;466;p23">
                  <a:extLst>
                    <a:ext uri="{FF2B5EF4-FFF2-40B4-BE49-F238E27FC236}">
                      <a16:creationId xmlns:a16="http://schemas.microsoft.com/office/drawing/2014/main" xmlns="" id="{5BA698FB-70B8-4931-B6AC-F63BD13D29DA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2" name="Google Shape;467;p23">
                  <a:extLst>
                    <a:ext uri="{FF2B5EF4-FFF2-40B4-BE49-F238E27FC236}">
                      <a16:creationId xmlns:a16="http://schemas.microsoft.com/office/drawing/2014/main" xmlns="" id="{442EC9DB-40BF-46FC-88A1-A3435714BF66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3" name="Google Shape;468;p23">
                  <a:extLst>
                    <a:ext uri="{FF2B5EF4-FFF2-40B4-BE49-F238E27FC236}">
                      <a16:creationId xmlns:a16="http://schemas.microsoft.com/office/drawing/2014/main" xmlns="" id="{527A5A35-252B-49DF-92C6-CDF3350B5D86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4" name="Google Shape;469;p23">
                  <a:extLst>
                    <a:ext uri="{FF2B5EF4-FFF2-40B4-BE49-F238E27FC236}">
                      <a16:creationId xmlns:a16="http://schemas.microsoft.com/office/drawing/2014/main" xmlns="" id="{95F646EF-8F08-4CD8-AF23-FE6E6D90A8A5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5" name="Google Shape;470;p23">
                  <a:extLst>
                    <a:ext uri="{FF2B5EF4-FFF2-40B4-BE49-F238E27FC236}">
                      <a16:creationId xmlns:a16="http://schemas.microsoft.com/office/drawing/2014/main" xmlns="" id="{9541AC27-CABE-4DBC-9259-6E175B680E96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6" name="Google Shape;471;p23">
                  <a:extLst>
                    <a:ext uri="{FF2B5EF4-FFF2-40B4-BE49-F238E27FC236}">
                      <a16:creationId xmlns:a16="http://schemas.microsoft.com/office/drawing/2014/main" xmlns="" id="{88534AAA-C46B-4A44-B56B-337727977F6E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7" name="Google Shape;472;p23">
                <a:extLst>
                  <a:ext uri="{FF2B5EF4-FFF2-40B4-BE49-F238E27FC236}">
                    <a16:creationId xmlns:a16="http://schemas.microsoft.com/office/drawing/2014/main" xmlns="" id="{E85F2D60-653A-4C1B-A93E-1F29A69D33CC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458" name="Google Shape;473;p23">
                  <a:extLst>
                    <a:ext uri="{FF2B5EF4-FFF2-40B4-BE49-F238E27FC236}">
                      <a16:creationId xmlns:a16="http://schemas.microsoft.com/office/drawing/2014/main" xmlns="" id="{A57C028F-AABC-4975-B3ED-80F04BBC6102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" name="Google Shape;474;p23">
                  <a:extLst>
                    <a:ext uri="{FF2B5EF4-FFF2-40B4-BE49-F238E27FC236}">
                      <a16:creationId xmlns:a16="http://schemas.microsoft.com/office/drawing/2014/main" xmlns="" id="{41679E3E-C8F8-4A1E-81B6-5A0EE0E276E9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9" name="Google Shape;475;p23">
              <a:extLst>
                <a:ext uri="{FF2B5EF4-FFF2-40B4-BE49-F238E27FC236}">
                  <a16:creationId xmlns:a16="http://schemas.microsoft.com/office/drawing/2014/main" xmlns="" id="{B826FA0C-49B4-47C3-9C28-FF5A8CB30C63}"/>
                </a:ext>
              </a:extLst>
            </p:cNvPr>
            <p:cNvGrpSpPr/>
            <p:nvPr/>
          </p:nvGrpSpPr>
          <p:grpSpPr>
            <a:xfrm>
              <a:off x="7388860" y="-3527935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453" name="Google Shape;476;p23">
                <a:extLst>
                  <a:ext uri="{FF2B5EF4-FFF2-40B4-BE49-F238E27FC236}">
                    <a16:creationId xmlns:a16="http://schemas.microsoft.com/office/drawing/2014/main" xmlns="" id="{0EEF3AF3-3624-42D6-A350-2B0A3BE5B101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77;p23">
                <a:extLst>
                  <a:ext uri="{FF2B5EF4-FFF2-40B4-BE49-F238E27FC236}">
                    <a16:creationId xmlns:a16="http://schemas.microsoft.com/office/drawing/2014/main" xmlns="" id="{BC54AA02-B129-40BC-A549-C987C942DD07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78;p23">
                <a:extLst>
                  <a:ext uri="{FF2B5EF4-FFF2-40B4-BE49-F238E27FC236}">
                    <a16:creationId xmlns:a16="http://schemas.microsoft.com/office/drawing/2014/main" xmlns="" id="{60F5B0B6-9852-428A-82E8-63F32B370027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479;p23">
              <a:extLst>
                <a:ext uri="{FF2B5EF4-FFF2-40B4-BE49-F238E27FC236}">
                  <a16:creationId xmlns:a16="http://schemas.microsoft.com/office/drawing/2014/main" xmlns="" id="{0F15B114-0E73-4DD2-B897-E0A979EC9A0F}"/>
                </a:ext>
              </a:extLst>
            </p:cNvPr>
            <p:cNvGrpSpPr/>
            <p:nvPr/>
          </p:nvGrpSpPr>
          <p:grpSpPr>
            <a:xfrm>
              <a:off x="8305385" y="-3738100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444" name="Google Shape;480;p23">
                <a:extLst>
                  <a:ext uri="{FF2B5EF4-FFF2-40B4-BE49-F238E27FC236}">
                    <a16:creationId xmlns:a16="http://schemas.microsoft.com/office/drawing/2014/main" xmlns="" id="{CB8CC6C2-2615-4FC6-B5AF-D03DE5996ECD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447" name="Google Shape;481;p23">
                  <a:extLst>
                    <a:ext uri="{FF2B5EF4-FFF2-40B4-BE49-F238E27FC236}">
                      <a16:creationId xmlns:a16="http://schemas.microsoft.com/office/drawing/2014/main" xmlns="" id="{17D536C7-E9EB-4448-8B4B-986E5B09EE15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482;p23">
                  <a:extLst>
                    <a:ext uri="{FF2B5EF4-FFF2-40B4-BE49-F238E27FC236}">
                      <a16:creationId xmlns:a16="http://schemas.microsoft.com/office/drawing/2014/main" xmlns="" id="{E9E08159-F00F-4BD1-9A40-3203E5C3A1F6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83;p23">
                  <a:extLst>
                    <a:ext uri="{FF2B5EF4-FFF2-40B4-BE49-F238E27FC236}">
                      <a16:creationId xmlns:a16="http://schemas.microsoft.com/office/drawing/2014/main" xmlns="" id="{167A4E26-7BCD-4FF0-BFFD-30E80B8ECE2F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484;p23">
                  <a:extLst>
                    <a:ext uri="{FF2B5EF4-FFF2-40B4-BE49-F238E27FC236}">
                      <a16:creationId xmlns:a16="http://schemas.microsoft.com/office/drawing/2014/main" xmlns="" id="{1C798D78-17D2-4B20-946D-897C90C098F5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485;p23">
                  <a:extLst>
                    <a:ext uri="{FF2B5EF4-FFF2-40B4-BE49-F238E27FC236}">
                      <a16:creationId xmlns:a16="http://schemas.microsoft.com/office/drawing/2014/main" xmlns="" id="{F866DDA9-B7C9-4997-933A-26071135F7DD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" name="Google Shape;486;p23">
                  <a:extLst>
                    <a:ext uri="{FF2B5EF4-FFF2-40B4-BE49-F238E27FC236}">
                      <a16:creationId xmlns:a16="http://schemas.microsoft.com/office/drawing/2014/main" xmlns="" id="{32D978F8-C1D7-4682-ABD9-0210694D109B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45" name="Google Shape;487;p23">
                <a:extLst>
                  <a:ext uri="{FF2B5EF4-FFF2-40B4-BE49-F238E27FC236}">
                    <a16:creationId xmlns:a16="http://schemas.microsoft.com/office/drawing/2014/main" xmlns="" id="{234666B2-1211-42D1-ABFB-FB005DD9DF78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88;p23">
                <a:extLst>
                  <a:ext uri="{FF2B5EF4-FFF2-40B4-BE49-F238E27FC236}">
                    <a16:creationId xmlns:a16="http://schemas.microsoft.com/office/drawing/2014/main" xmlns="" id="{0E10E4E7-8448-4EEF-88F1-4FABFE1514BD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489;p23">
              <a:extLst>
                <a:ext uri="{FF2B5EF4-FFF2-40B4-BE49-F238E27FC236}">
                  <a16:creationId xmlns:a16="http://schemas.microsoft.com/office/drawing/2014/main" xmlns="" id="{4882B567-BD8A-4540-9B14-2968543A887B}"/>
                </a:ext>
              </a:extLst>
            </p:cNvPr>
            <p:cNvGrpSpPr/>
            <p:nvPr/>
          </p:nvGrpSpPr>
          <p:grpSpPr>
            <a:xfrm>
              <a:off x="9643134" y="-3746350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442" name="Google Shape;490;p23">
                <a:extLst>
                  <a:ext uri="{FF2B5EF4-FFF2-40B4-BE49-F238E27FC236}">
                    <a16:creationId xmlns:a16="http://schemas.microsoft.com/office/drawing/2014/main" xmlns="" id="{CE4958E4-AD6F-4E98-B5CD-BAB790286A70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91;p23">
                <a:extLst>
                  <a:ext uri="{FF2B5EF4-FFF2-40B4-BE49-F238E27FC236}">
                    <a16:creationId xmlns:a16="http://schemas.microsoft.com/office/drawing/2014/main" xmlns="" id="{34D44285-28DB-480D-AD42-9193AD3ADFEB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581;p23">
              <a:extLst>
                <a:ext uri="{FF2B5EF4-FFF2-40B4-BE49-F238E27FC236}">
                  <a16:creationId xmlns:a16="http://schemas.microsoft.com/office/drawing/2014/main" xmlns="" id="{9D286F61-6178-4BAC-AB24-5A9CD1CFF77B}"/>
                </a:ext>
              </a:extLst>
            </p:cNvPr>
            <p:cNvGrpSpPr/>
            <p:nvPr/>
          </p:nvGrpSpPr>
          <p:grpSpPr>
            <a:xfrm>
              <a:off x="7671660" y="-5449271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435" name="Google Shape;582;p23">
                <a:extLst>
                  <a:ext uri="{FF2B5EF4-FFF2-40B4-BE49-F238E27FC236}">
                    <a16:creationId xmlns:a16="http://schemas.microsoft.com/office/drawing/2014/main" xmlns="" id="{A094A80B-65AC-444E-BE4B-2F3EDD0FE3BC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439" name="Google Shape;583;p23">
                  <a:extLst>
                    <a:ext uri="{FF2B5EF4-FFF2-40B4-BE49-F238E27FC236}">
                      <a16:creationId xmlns:a16="http://schemas.microsoft.com/office/drawing/2014/main" xmlns="" id="{5CAF8C3C-460D-4A17-8955-41F3462C1DD1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" name="Google Shape;584;p23">
                  <a:extLst>
                    <a:ext uri="{FF2B5EF4-FFF2-40B4-BE49-F238E27FC236}">
                      <a16:creationId xmlns:a16="http://schemas.microsoft.com/office/drawing/2014/main" xmlns="" id="{1464163F-08A1-42CC-BC68-C73B1FC90FE0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585;p23">
                  <a:extLst>
                    <a:ext uri="{FF2B5EF4-FFF2-40B4-BE49-F238E27FC236}">
                      <a16:creationId xmlns:a16="http://schemas.microsoft.com/office/drawing/2014/main" xmlns="" id="{88AFC689-3D64-4FA5-BEB9-47E520D9C12E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36" name="Google Shape;586;p23">
                <a:extLst>
                  <a:ext uri="{FF2B5EF4-FFF2-40B4-BE49-F238E27FC236}">
                    <a16:creationId xmlns:a16="http://schemas.microsoft.com/office/drawing/2014/main" xmlns="" id="{4CBE91FF-D98D-4D62-89E8-D606C8C55193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437" name="Google Shape;587;p23">
                  <a:extLst>
                    <a:ext uri="{FF2B5EF4-FFF2-40B4-BE49-F238E27FC236}">
                      <a16:creationId xmlns:a16="http://schemas.microsoft.com/office/drawing/2014/main" xmlns="" id="{3563D75D-47AD-4C30-9D5F-98D1F36ED936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" name="Google Shape;588;p23">
                  <a:extLst>
                    <a:ext uri="{FF2B5EF4-FFF2-40B4-BE49-F238E27FC236}">
                      <a16:creationId xmlns:a16="http://schemas.microsoft.com/office/drawing/2014/main" xmlns="" id="{E258BBD8-E279-46BF-97D9-84FBD9ECDA3F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3" name="Google Shape;496;p23">
              <a:extLst>
                <a:ext uri="{FF2B5EF4-FFF2-40B4-BE49-F238E27FC236}">
                  <a16:creationId xmlns:a16="http://schemas.microsoft.com/office/drawing/2014/main" xmlns="" id="{1BC52781-8248-42D8-B850-E27F463FDBFA}"/>
                </a:ext>
              </a:extLst>
            </p:cNvPr>
            <p:cNvGrpSpPr/>
            <p:nvPr/>
          </p:nvGrpSpPr>
          <p:grpSpPr>
            <a:xfrm>
              <a:off x="2495430" y="-352516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433" name="Google Shape;497;p23">
                <a:extLst>
                  <a:ext uri="{FF2B5EF4-FFF2-40B4-BE49-F238E27FC236}">
                    <a16:creationId xmlns:a16="http://schemas.microsoft.com/office/drawing/2014/main" xmlns="" id="{C03BAB21-9392-4873-AA1C-F7E25C6B0AC2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98;p23">
                <a:extLst>
                  <a:ext uri="{FF2B5EF4-FFF2-40B4-BE49-F238E27FC236}">
                    <a16:creationId xmlns:a16="http://schemas.microsoft.com/office/drawing/2014/main" xmlns="" id="{3730612C-A8E8-49E4-8279-77AB350376E9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506;p23">
              <a:extLst>
                <a:ext uri="{FF2B5EF4-FFF2-40B4-BE49-F238E27FC236}">
                  <a16:creationId xmlns:a16="http://schemas.microsoft.com/office/drawing/2014/main" xmlns="" id="{1A989F5E-52E8-45BD-9779-BAB18A860DA0}"/>
                </a:ext>
              </a:extLst>
            </p:cNvPr>
            <p:cNvGrpSpPr/>
            <p:nvPr/>
          </p:nvGrpSpPr>
          <p:grpSpPr>
            <a:xfrm>
              <a:off x="4549226" y="-3206515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420" name="Google Shape;507;p23">
                <a:extLst>
                  <a:ext uri="{FF2B5EF4-FFF2-40B4-BE49-F238E27FC236}">
                    <a16:creationId xmlns:a16="http://schemas.microsoft.com/office/drawing/2014/main" xmlns="" id="{2012E450-1224-4DAC-A815-F5C13248FEBF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424" name="Google Shape;508;p23">
                  <a:extLst>
                    <a:ext uri="{FF2B5EF4-FFF2-40B4-BE49-F238E27FC236}">
                      <a16:creationId xmlns:a16="http://schemas.microsoft.com/office/drawing/2014/main" xmlns="" id="{E3BECA95-A223-4A77-AA33-06885EF2BC96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" name="Google Shape;509;p23">
                  <a:extLst>
                    <a:ext uri="{FF2B5EF4-FFF2-40B4-BE49-F238E27FC236}">
                      <a16:creationId xmlns:a16="http://schemas.microsoft.com/office/drawing/2014/main" xmlns="" id="{C6B65E53-6B6B-498D-A8D5-20298A7CBE80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510;p23">
                  <a:extLst>
                    <a:ext uri="{FF2B5EF4-FFF2-40B4-BE49-F238E27FC236}">
                      <a16:creationId xmlns:a16="http://schemas.microsoft.com/office/drawing/2014/main" xmlns="" id="{C523A49C-C1F7-4FB4-84E3-2B8068C383AB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511;p23">
                  <a:extLst>
                    <a:ext uri="{FF2B5EF4-FFF2-40B4-BE49-F238E27FC236}">
                      <a16:creationId xmlns:a16="http://schemas.microsoft.com/office/drawing/2014/main" xmlns="" id="{9CB1E342-62AF-43CF-AAAB-F011E1B2A499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512;p23">
                  <a:extLst>
                    <a:ext uri="{FF2B5EF4-FFF2-40B4-BE49-F238E27FC236}">
                      <a16:creationId xmlns:a16="http://schemas.microsoft.com/office/drawing/2014/main" xmlns="" id="{2C46346A-8DCA-48DF-B1D2-EFF1644D8C69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513;p23">
                  <a:extLst>
                    <a:ext uri="{FF2B5EF4-FFF2-40B4-BE49-F238E27FC236}">
                      <a16:creationId xmlns:a16="http://schemas.microsoft.com/office/drawing/2014/main" xmlns="" id="{9D40F07C-A63C-454E-8329-A7218E8C9E20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514;p23">
                  <a:extLst>
                    <a:ext uri="{FF2B5EF4-FFF2-40B4-BE49-F238E27FC236}">
                      <a16:creationId xmlns:a16="http://schemas.microsoft.com/office/drawing/2014/main" xmlns="" id="{E6C5C058-DF31-4751-9420-79BA74271A6D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" name="Google Shape;515;p23">
                  <a:extLst>
                    <a:ext uri="{FF2B5EF4-FFF2-40B4-BE49-F238E27FC236}">
                      <a16:creationId xmlns:a16="http://schemas.microsoft.com/office/drawing/2014/main" xmlns="" id="{E34F694E-D8A8-4881-BF46-934607FF7EFC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516;p23">
                  <a:extLst>
                    <a:ext uri="{FF2B5EF4-FFF2-40B4-BE49-F238E27FC236}">
                      <a16:creationId xmlns:a16="http://schemas.microsoft.com/office/drawing/2014/main" xmlns="" id="{74657766-A64F-4586-A8DF-EB63E943586D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21" name="Google Shape;517;p23">
                <a:extLst>
                  <a:ext uri="{FF2B5EF4-FFF2-40B4-BE49-F238E27FC236}">
                    <a16:creationId xmlns:a16="http://schemas.microsoft.com/office/drawing/2014/main" xmlns="" id="{0CB36DE0-8E53-45AF-9B1F-5D401AEC4150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422" name="Google Shape;518;p23">
                  <a:extLst>
                    <a:ext uri="{FF2B5EF4-FFF2-40B4-BE49-F238E27FC236}">
                      <a16:creationId xmlns:a16="http://schemas.microsoft.com/office/drawing/2014/main" xmlns="" id="{316EFEA2-7609-405E-8073-335D0F92AC95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" name="Google Shape;519;p23">
                  <a:extLst>
                    <a:ext uri="{FF2B5EF4-FFF2-40B4-BE49-F238E27FC236}">
                      <a16:creationId xmlns:a16="http://schemas.microsoft.com/office/drawing/2014/main" xmlns="" id="{86694E12-5FC2-4692-B3EC-28BA7DE26E0F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5" name="Google Shape;539;p23">
              <a:extLst>
                <a:ext uri="{FF2B5EF4-FFF2-40B4-BE49-F238E27FC236}">
                  <a16:creationId xmlns:a16="http://schemas.microsoft.com/office/drawing/2014/main" xmlns="" id="{90C4ACF0-985C-46B2-A34D-1567956A66F5}"/>
                </a:ext>
              </a:extLst>
            </p:cNvPr>
            <p:cNvGrpSpPr/>
            <p:nvPr/>
          </p:nvGrpSpPr>
          <p:grpSpPr>
            <a:xfrm>
              <a:off x="6931378" y="-2832790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417" name="Google Shape;540;p23">
                <a:extLst>
                  <a:ext uri="{FF2B5EF4-FFF2-40B4-BE49-F238E27FC236}">
                    <a16:creationId xmlns:a16="http://schemas.microsoft.com/office/drawing/2014/main" xmlns="" id="{307456C2-DBF1-4E9B-983A-8F9D42AEC117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541;p23">
                <a:extLst>
                  <a:ext uri="{FF2B5EF4-FFF2-40B4-BE49-F238E27FC236}">
                    <a16:creationId xmlns:a16="http://schemas.microsoft.com/office/drawing/2014/main" xmlns="" id="{1568CF38-DC55-4796-9E50-E767C82A9F32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542;p23">
                <a:extLst>
                  <a:ext uri="{FF2B5EF4-FFF2-40B4-BE49-F238E27FC236}">
                    <a16:creationId xmlns:a16="http://schemas.microsoft.com/office/drawing/2014/main" xmlns="" id="{F0C81612-7362-4B4B-8683-441A3498CC68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551;p23">
              <a:extLst>
                <a:ext uri="{FF2B5EF4-FFF2-40B4-BE49-F238E27FC236}">
                  <a16:creationId xmlns:a16="http://schemas.microsoft.com/office/drawing/2014/main" xmlns="" id="{32F33D69-8D5B-4C38-85A1-77C00FAF465A}"/>
                </a:ext>
              </a:extLst>
            </p:cNvPr>
            <p:cNvGrpSpPr/>
            <p:nvPr/>
          </p:nvGrpSpPr>
          <p:grpSpPr>
            <a:xfrm>
              <a:off x="8244423" y="-2719178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412" name="Google Shape;552;p23">
                <a:extLst>
                  <a:ext uri="{FF2B5EF4-FFF2-40B4-BE49-F238E27FC236}">
                    <a16:creationId xmlns:a16="http://schemas.microsoft.com/office/drawing/2014/main" xmlns="" id="{103CA48E-106E-469F-BD78-77F3D1DA5153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415" name="Google Shape;553;p23">
                  <a:extLst>
                    <a:ext uri="{FF2B5EF4-FFF2-40B4-BE49-F238E27FC236}">
                      <a16:creationId xmlns:a16="http://schemas.microsoft.com/office/drawing/2014/main" xmlns="" id="{FF9C78FE-AABB-4B28-B37D-6B37EC5C5E70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554;p23">
                  <a:extLst>
                    <a:ext uri="{FF2B5EF4-FFF2-40B4-BE49-F238E27FC236}">
                      <a16:creationId xmlns:a16="http://schemas.microsoft.com/office/drawing/2014/main" xmlns="" id="{BB20A8B5-24A3-4933-9ECF-087CF4DAE7B4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13" name="Google Shape;555;p23">
                <a:extLst>
                  <a:ext uri="{FF2B5EF4-FFF2-40B4-BE49-F238E27FC236}">
                    <a16:creationId xmlns:a16="http://schemas.microsoft.com/office/drawing/2014/main" xmlns="" id="{DF8B0C62-52C5-44CF-96F3-9A2316B520A2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556;p23">
                <a:extLst>
                  <a:ext uri="{FF2B5EF4-FFF2-40B4-BE49-F238E27FC236}">
                    <a16:creationId xmlns:a16="http://schemas.microsoft.com/office/drawing/2014/main" xmlns="" id="{E20D1396-F8F0-45BB-90B5-A32382233DDC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oogle Shape;444;p23">
              <a:extLst>
                <a:ext uri="{FF2B5EF4-FFF2-40B4-BE49-F238E27FC236}">
                  <a16:creationId xmlns:a16="http://schemas.microsoft.com/office/drawing/2014/main" xmlns="" id="{4D7C1B3F-22C4-488E-A81B-011E4C62491C}"/>
                </a:ext>
              </a:extLst>
            </p:cNvPr>
            <p:cNvGrpSpPr/>
            <p:nvPr/>
          </p:nvGrpSpPr>
          <p:grpSpPr>
            <a:xfrm>
              <a:off x="15416279" y="-5009483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409" name="Google Shape;445;p23">
                <a:extLst>
                  <a:ext uri="{FF2B5EF4-FFF2-40B4-BE49-F238E27FC236}">
                    <a16:creationId xmlns:a16="http://schemas.microsoft.com/office/drawing/2014/main" xmlns="" id="{38CE6321-F954-4857-98A6-2583CF840D0B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46;p23">
                <a:extLst>
                  <a:ext uri="{FF2B5EF4-FFF2-40B4-BE49-F238E27FC236}">
                    <a16:creationId xmlns:a16="http://schemas.microsoft.com/office/drawing/2014/main" xmlns="" id="{DEA0512D-F1DC-4C0A-B1B7-EA1DAE35F295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47;p23">
                <a:extLst>
                  <a:ext uri="{FF2B5EF4-FFF2-40B4-BE49-F238E27FC236}">
                    <a16:creationId xmlns:a16="http://schemas.microsoft.com/office/drawing/2014/main" xmlns="" id="{2869BFB2-E91E-48BD-8B2E-D18BA8A2E2FB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oogle Shape;520;p23">
              <a:extLst>
                <a:ext uri="{FF2B5EF4-FFF2-40B4-BE49-F238E27FC236}">
                  <a16:creationId xmlns:a16="http://schemas.microsoft.com/office/drawing/2014/main" xmlns="" id="{00A8D73B-7785-4115-BF52-365912C2AD97}"/>
                </a:ext>
              </a:extLst>
            </p:cNvPr>
            <p:cNvGrpSpPr/>
            <p:nvPr/>
          </p:nvGrpSpPr>
          <p:grpSpPr>
            <a:xfrm rot="15566174">
              <a:off x="12565815" y="-1901225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391" name="Google Shape;521;p23">
                <a:extLst>
                  <a:ext uri="{FF2B5EF4-FFF2-40B4-BE49-F238E27FC236}">
                    <a16:creationId xmlns:a16="http://schemas.microsoft.com/office/drawing/2014/main" xmlns="" id="{F48E74C1-5CFA-4C76-ABAE-ABCCA81EF2C4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398" name="Google Shape;522;p23">
                  <a:extLst>
                    <a:ext uri="{FF2B5EF4-FFF2-40B4-BE49-F238E27FC236}">
                      <a16:creationId xmlns:a16="http://schemas.microsoft.com/office/drawing/2014/main" xmlns="" id="{9C38EBE0-680F-4530-80E6-CC561D346876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523;p23">
                  <a:extLst>
                    <a:ext uri="{FF2B5EF4-FFF2-40B4-BE49-F238E27FC236}">
                      <a16:creationId xmlns:a16="http://schemas.microsoft.com/office/drawing/2014/main" xmlns="" id="{11DBB3EF-CF57-49DF-91E2-3E489A3B42A6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524;p23">
                  <a:extLst>
                    <a:ext uri="{FF2B5EF4-FFF2-40B4-BE49-F238E27FC236}">
                      <a16:creationId xmlns:a16="http://schemas.microsoft.com/office/drawing/2014/main" xmlns="" id="{807C4672-9F66-40EF-B1E7-D8BBCE5F5C16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525;p23">
                  <a:extLst>
                    <a:ext uri="{FF2B5EF4-FFF2-40B4-BE49-F238E27FC236}">
                      <a16:creationId xmlns:a16="http://schemas.microsoft.com/office/drawing/2014/main" xmlns="" id="{7541940E-89E2-4132-A98D-9AD37CDCBDDB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526;p23">
                  <a:extLst>
                    <a:ext uri="{FF2B5EF4-FFF2-40B4-BE49-F238E27FC236}">
                      <a16:creationId xmlns:a16="http://schemas.microsoft.com/office/drawing/2014/main" xmlns="" id="{C8B8287F-7ACE-4670-AFFD-260AF2049776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527;p23">
                  <a:extLst>
                    <a:ext uri="{FF2B5EF4-FFF2-40B4-BE49-F238E27FC236}">
                      <a16:creationId xmlns:a16="http://schemas.microsoft.com/office/drawing/2014/main" xmlns="" id="{463AAA6E-94CA-49A8-A509-392389D17175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528;p23">
                  <a:extLst>
                    <a:ext uri="{FF2B5EF4-FFF2-40B4-BE49-F238E27FC236}">
                      <a16:creationId xmlns:a16="http://schemas.microsoft.com/office/drawing/2014/main" xmlns="" id="{CDA5F36B-718A-4EEB-A81A-EA7014DAB2CB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529;p23">
                  <a:extLst>
                    <a:ext uri="{FF2B5EF4-FFF2-40B4-BE49-F238E27FC236}">
                      <a16:creationId xmlns:a16="http://schemas.microsoft.com/office/drawing/2014/main" xmlns="" id="{A570796C-E083-452B-8290-472901FB7614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530;p23">
                  <a:extLst>
                    <a:ext uri="{FF2B5EF4-FFF2-40B4-BE49-F238E27FC236}">
                      <a16:creationId xmlns:a16="http://schemas.microsoft.com/office/drawing/2014/main" xmlns="" id="{85375499-DB5B-462D-A15C-FBBBDA99D13C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531;p23">
                  <a:extLst>
                    <a:ext uri="{FF2B5EF4-FFF2-40B4-BE49-F238E27FC236}">
                      <a16:creationId xmlns:a16="http://schemas.microsoft.com/office/drawing/2014/main" xmlns="" id="{01120EE3-87BB-4378-8C1D-5A613E8AE1BD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532;p23">
                  <a:extLst>
                    <a:ext uri="{FF2B5EF4-FFF2-40B4-BE49-F238E27FC236}">
                      <a16:creationId xmlns:a16="http://schemas.microsoft.com/office/drawing/2014/main" xmlns="" id="{CA2B4414-0810-46EC-8658-A0DDDC5D6194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2" name="Google Shape;533;p23">
                <a:extLst>
                  <a:ext uri="{FF2B5EF4-FFF2-40B4-BE49-F238E27FC236}">
                    <a16:creationId xmlns:a16="http://schemas.microsoft.com/office/drawing/2014/main" xmlns="" id="{B524C927-60CA-47F9-B08F-601D27F49417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396" name="Google Shape;534;p23">
                  <a:extLst>
                    <a:ext uri="{FF2B5EF4-FFF2-40B4-BE49-F238E27FC236}">
                      <a16:creationId xmlns:a16="http://schemas.microsoft.com/office/drawing/2014/main" xmlns="" id="{2CF3053A-F4B9-4E75-857E-CFDF603AB942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535;p23">
                  <a:extLst>
                    <a:ext uri="{FF2B5EF4-FFF2-40B4-BE49-F238E27FC236}">
                      <a16:creationId xmlns:a16="http://schemas.microsoft.com/office/drawing/2014/main" xmlns="" id="{F04CCB52-B291-4262-8CB8-27B2DF7D9A04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3" name="Google Shape;536;p23">
                <a:extLst>
                  <a:ext uri="{FF2B5EF4-FFF2-40B4-BE49-F238E27FC236}">
                    <a16:creationId xmlns:a16="http://schemas.microsoft.com/office/drawing/2014/main" xmlns="" id="{B49A0A50-3FD7-49B5-A22B-B066B1117BDB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394" name="Google Shape;537;p23">
                  <a:extLst>
                    <a:ext uri="{FF2B5EF4-FFF2-40B4-BE49-F238E27FC236}">
                      <a16:creationId xmlns:a16="http://schemas.microsoft.com/office/drawing/2014/main" xmlns="" id="{BD93A10F-AB99-4605-98B5-ED9864F14DC2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538;p23">
                  <a:extLst>
                    <a:ext uri="{FF2B5EF4-FFF2-40B4-BE49-F238E27FC236}">
                      <a16:creationId xmlns:a16="http://schemas.microsoft.com/office/drawing/2014/main" xmlns="" id="{8AD7D032-0856-4575-911C-78BD0F31E139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9" name="Google Shape;123;p26">
              <a:extLst>
                <a:ext uri="{FF2B5EF4-FFF2-40B4-BE49-F238E27FC236}">
                  <a16:creationId xmlns:a16="http://schemas.microsoft.com/office/drawing/2014/main" xmlns="" id="{60C7947D-EBE9-49FA-9B0F-48228F53ADD3}"/>
                </a:ext>
              </a:extLst>
            </p:cNvPr>
            <p:cNvSpPr/>
            <p:nvPr/>
          </p:nvSpPr>
          <p:spPr>
            <a:xfrm>
              <a:off x="13171390" y="-3601883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5;p26">
              <a:extLst>
                <a:ext uri="{FF2B5EF4-FFF2-40B4-BE49-F238E27FC236}">
                  <a16:creationId xmlns:a16="http://schemas.microsoft.com/office/drawing/2014/main" xmlns="" id="{BBAF8E41-5812-43A9-908A-9BDD0B0FD409}"/>
                </a:ext>
              </a:extLst>
            </p:cNvPr>
            <p:cNvSpPr/>
            <p:nvPr/>
          </p:nvSpPr>
          <p:spPr>
            <a:xfrm>
              <a:off x="12271700" y="-428687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6;p26">
              <a:extLst>
                <a:ext uri="{FF2B5EF4-FFF2-40B4-BE49-F238E27FC236}">
                  <a16:creationId xmlns:a16="http://schemas.microsoft.com/office/drawing/2014/main" xmlns="" id="{12BA552A-906F-40D5-8EAB-72AC32293169}"/>
                </a:ext>
              </a:extLst>
            </p:cNvPr>
            <p:cNvSpPr/>
            <p:nvPr/>
          </p:nvSpPr>
          <p:spPr>
            <a:xfrm rot="3731318">
              <a:off x="11824112" y="-3596052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7;p26">
              <a:extLst>
                <a:ext uri="{FF2B5EF4-FFF2-40B4-BE49-F238E27FC236}">
                  <a16:creationId xmlns:a16="http://schemas.microsoft.com/office/drawing/2014/main" xmlns="" id="{5FA52A8A-D7C6-4731-A81C-22665C81989F}"/>
                </a:ext>
              </a:extLst>
            </p:cNvPr>
            <p:cNvSpPr/>
            <p:nvPr/>
          </p:nvSpPr>
          <p:spPr>
            <a:xfrm>
              <a:off x="14263556" y="-3196487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9;p26">
              <a:extLst>
                <a:ext uri="{FF2B5EF4-FFF2-40B4-BE49-F238E27FC236}">
                  <a16:creationId xmlns:a16="http://schemas.microsoft.com/office/drawing/2014/main" xmlns="" id="{12C643BC-532A-4018-AE5F-512028B5D0E0}"/>
                </a:ext>
              </a:extLst>
            </p:cNvPr>
            <p:cNvSpPr/>
            <p:nvPr/>
          </p:nvSpPr>
          <p:spPr>
            <a:xfrm>
              <a:off x="13575164" y="-3657261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8;p26">
              <a:extLst>
                <a:ext uri="{FF2B5EF4-FFF2-40B4-BE49-F238E27FC236}">
                  <a16:creationId xmlns:a16="http://schemas.microsoft.com/office/drawing/2014/main" xmlns="" id="{044D835E-10C7-44B1-9066-AE3292FAD382}"/>
                </a:ext>
              </a:extLst>
            </p:cNvPr>
            <p:cNvSpPr/>
            <p:nvPr/>
          </p:nvSpPr>
          <p:spPr>
            <a:xfrm rot="18449828">
              <a:off x="11271234" y="-3411892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4;p26">
              <a:extLst>
                <a:ext uri="{FF2B5EF4-FFF2-40B4-BE49-F238E27FC236}">
                  <a16:creationId xmlns:a16="http://schemas.microsoft.com/office/drawing/2014/main" xmlns="" id="{0E6D2387-E9FA-4E31-9D77-EB0D6B9B85F1}"/>
                </a:ext>
              </a:extLst>
            </p:cNvPr>
            <p:cNvSpPr/>
            <p:nvPr/>
          </p:nvSpPr>
          <p:spPr>
            <a:xfrm>
              <a:off x="13342455" y="-4941803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5;p26">
              <a:extLst>
                <a:ext uri="{FF2B5EF4-FFF2-40B4-BE49-F238E27FC236}">
                  <a16:creationId xmlns:a16="http://schemas.microsoft.com/office/drawing/2014/main" xmlns="" id="{F41E25A2-2EFD-4FBE-93AD-F2D2FC7A32F1}"/>
                </a:ext>
              </a:extLst>
            </p:cNvPr>
            <p:cNvSpPr/>
            <p:nvPr/>
          </p:nvSpPr>
          <p:spPr>
            <a:xfrm>
              <a:off x="12741731" y="-2382064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" name="Google Shape;215;p26">
              <a:extLst>
                <a:ext uri="{FF2B5EF4-FFF2-40B4-BE49-F238E27FC236}">
                  <a16:creationId xmlns:a16="http://schemas.microsoft.com/office/drawing/2014/main" xmlns="" id="{093F6963-E7A6-4EB7-9DCC-C78C8FC29C22}"/>
                </a:ext>
              </a:extLst>
            </p:cNvPr>
            <p:cNvGrpSpPr/>
            <p:nvPr/>
          </p:nvGrpSpPr>
          <p:grpSpPr>
            <a:xfrm rot="20879146">
              <a:off x="11677900" y="-2782808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384" name="Google Shape;216;p26">
                <a:extLst>
                  <a:ext uri="{FF2B5EF4-FFF2-40B4-BE49-F238E27FC236}">
                    <a16:creationId xmlns:a16="http://schemas.microsoft.com/office/drawing/2014/main" xmlns="" id="{7396F734-C5FB-415C-AE1A-7434EE8F9BB6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217;p26">
                <a:extLst>
                  <a:ext uri="{FF2B5EF4-FFF2-40B4-BE49-F238E27FC236}">
                    <a16:creationId xmlns:a16="http://schemas.microsoft.com/office/drawing/2014/main" xmlns="" id="{6382D3E3-182A-4835-BAC9-F46A88A44D2C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86" name="Google Shape;218;p26">
                <a:extLst>
                  <a:ext uri="{FF2B5EF4-FFF2-40B4-BE49-F238E27FC236}">
                    <a16:creationId xmlns:a16="http://schemas.microsoft.com/office/drawing/2014/main" xmlns="" id="{AEB84809-B713-4925-B7E9-670219C3D229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387" name="Google Shape;219;p26">
                  <a:extLst>
                    <a:ext uri="{FF2B5EF4-FFF2-40B4-BE49-F238E27FC236}">
                      <a16:creationId xmlns:a16="http://schemas.microsoft.com/office/drawing/2014/main" xmlns="" id="{FE87B656-1A20-422D-8489-787CE99C9311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220;p26">
                  <a:extLst>
                    <a:ext uri="{FF2B5EF4-FFF2-40B4-BE49-F238E27FC236}">
                      <a16:creationId xmlns:a16="http://schemas.microsoft.com/office/drawing/2014/main" xmlns="" id="{083448AD-26AF-4324-ACB2-C0661A8A2952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221;p26">
                  <a:extLst>
                    <a:ext uri="{FF2B5EF4-FFF2-40B4-BE49-F238E27FC236}">
                      <a16:creationId xmlns:a16="http://schemas.microsoft.com/office/drawing/2014/main" xmlns="" id="{A08BD062-35E1-47D8-A471-D2A5034386EB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222;p26">
                  <a:extLst>
                    <a:ext uri="{FF2B5EF4-FFF2-40B4-BE49-F238E27FC236}">
                      <a16:creationId xmlns:a16="http://schemas.microsoft.com/office/drawing/2014/main" xmlns="" id="{A5905D62-EFA0-48B0-8D79-CC61D7769DFC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8" name="Google Shape;227;p26">
              <a:extLst>
                <a:ext uri="{FF2B5EF4-FFF2-40B4-BE49-F238E27FC236}">
                  <a16:creationId xmlns:a16="http://schemas.microsoft.com/office/drawing/2014/main" xmlns="" id="{12985151-CFEC-41DA-9520-E38F7977A89F}"/>
                </a:ext>
              </a:extLst>
            </p:cNvPr>
            <p:cNvSpPr/>
            <p:nvPr/>
          </p:nvSpPr>
          <p:spPr>
            <a:xfrm>
              <a:off x="11313560" y="-4254526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0;p26">
              <a:extLst>
                <a:ext uri="{FF2B5EF4-FFF2-40B4-BE49-F238E27FC236}">
                  <a16:creationId xmlns:a16="http://schemas.microsoft.com/office/drawing/2014/main" xmlns="" id="{79AB1E96-3CDD-4B28-BE0C-7C51EEC523BD}"/>
                </a:ext>
              </a:extLst>
            </p:cNvPr>
            <p:cNvSpPr/>
            <p:nvPr/>
          </p:nvSpPr>
          <p:spPr>
            <a:xfrm rot="21183606">
              <a:off x="15108379" y="-6687929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492;p23">
              <a:extLst>
                <a:ext uri="{FF2B5EF4-FFF2-40B4-BE49-F238E27FC236}">
                  <a16:creationId xmlns:a16="http://schemas.microsoft.com/office/drawing/2014/main" xmlns="" id="{BE36ADB1-0061-46C0-9EA4-2D60CA51ED0A}"/>
                </a:ext>
              </a:extLst>
            </p:cNvPr>
            <p:cNvGrpSpPr/>
            <p:nvPr/>
          </p:nvGrpSpPr>
          <p:grpSpPr>
            <a:xfrm>
              <a:off x="10579061" y="-6343525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381" name="Google Shape;493;p23">
                <a:extLst>
                  <a:ext uri="{FF2B5EF4-FFF2-40B4-BE49-F238E27FC236}">
                    <a16:creationId xmlns:a16="http://schemas.microsoft.com/office/drawing/2014/main" xmlns="" id="{976EFCE3-3F97-40CC-A12B-00D009580224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494;p23">
                <a:extLst>
                  <a:ext uri="{FF2B5EF4-FFF2-40B4-BE49-F238E27FC236}">
                    <a16:creationId xmlns:a16="http://schemas.microsoft.com/office/drawing/2014/main" xmlns="" id="{28F1CFA2-8B99-4DD8-A8AE-C29D66F017EB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495;p23">
                <a:extLst>
                  <a:ext uri="{FF2B5EF4-FFF2-40B4-BE49-F238E27FC236}">
                    <a16:creationId xmlns:a16="http://schemas.microsoft.com/office/drawing/2014/main" xmlns="" id="{99BC97B9-4BA6-46CE-AC21-8F2EB09F835A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" name="Google Shape;417;p23">
              <a:extLst>
                <a:ext uri="{FF2B5EF4-FFF2-40B4-BE49-F238E27FC236}">
                  <a16:creationId xmlns:a16="http://schemas.microsoft.com/office/drawing/2014/main" xmlns="" id="{48054D4B-C1A4-4B5A-AD75-EA52EBEE84DC}"/>
                </a:ext>
              </a:extLst>
            </p:cNvPr>
            <p:cNvGrpSpPr/>
            <p:nvPr/>
          </p:nvGrpSpPr>
          <p:grpSpPr>
            <a:xfrm rot="5850352">
              <a:off x="8901542" y="-3882233"/>
              <a:ext cx="2251103" cy="1994002"/>
              <a:chOff x="-182869" y="835238"/>
              <a:chExt cx="1277205" cy="1131334"/>
            </a:xfrm>
            <a:grpFill/>
          </p:grpSpPr>
          <p:sp>
            <p:nvSpPr>
              <p:cNvPr id="374" name="Google Shape;418;p23">
                <a:extLst>
                  <a:ext uri="{FF2B5EF4-FFF2-40B4-BE49-F238E27FC236}">
                    <a16:creationId xmlns:a16="http://schemas.microsoft.com/office/drawing/2014/main" xmlns="" id="{BB935E20-5BE5-492D-A0A6-6DEE59D78852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75" name="Google Shape;419;p23">
                <a:extLst>
                  <a:ext uri="{FF2B5EF4-FFF2-40B4-BE49-F238E27FC236}">
                    <a16:creationId xmlns:a16="http://schemas.microsoft.com/office/drawing/2014/main" xmlns="" id="{CC2072D0-E672-4867-AFFF-0C4129A44E0C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379" name="Google Shape;420;p23">
                  <a:extLst>
                    <a:ext uri="{FF2B5EF4-FFF2-40B4-BE49-F238E27FC236}">
                      <a16:creationId xmlns:a16="http://schemas.microsoft.com/office/drawing/2014/main" xmlns="" id="{88CE90A9-0BBD-46C6-8632-EFB4AC9C4DFE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421;p23">
                  <a:extLst>
                    <a:ext uri="{FF2B5EF4-FFF2-40B4-BE49-F238E27FC236}">
                      <a16:creationId xmlns:a16="http://schemas.microsoft.com/office/drawing/2014/main" xmlns="" id="{314B80CF-0F05-4167-AD71-6FAED88C47E4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76" name="Google Shape;422;p23">
                <a:extLst>
                  <a:ext uri="{FF2B5EF4-FFF2-40B4-BE49-F238E27FC236}">
                    <a16:creationId xmlns:a16="http://schemas.microsoft.com/office/drawing/2014/main" xmlns="" id="{7F803A99-A8BD-420D-9050-302521B426EE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377" name="Google Shape;423;p23">
                  <a:extLst>
                    <a:ext uri="{FF2B5EF4-FFF2-40B4-BE49-F238E27FC236}">
                      <a16:creationId xmlns:a16="http://schemas.microsoft.com/office/drawing/2014/main" xmlns="" id="{DCA3FAC5-73E1-4E29-98FE-32BD6A448225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424;p23">
                  <a:extLst>
                    <a:ext uri="{FF2B5EF4-FFF2-40B4-BE49-F238E27FC236}">
                      <a16:creationId xmlns:a16="http://schemas.microsoft.com/office/drawing/2014/main" xmlns="" id="{B8B30A97-4EF1-4134-A4DD-A1980E7FF1F1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2" name="Google Shape;341;p23">
              <a:extLst>
                <a:ext uri="{FF2B5EF4-FFF2-40B4-BE49-F238E27FC236}">
                  <a16:creationId xmlns:a16="http://schemas.microsoft.com/office/drawing/2014/main" xmlns="" id="{37B7EACB-6C5E-4C14-8A5E-E6908108F2F6}"/>
                </a:ext>
              </a:extLst>
            </p:cNvPr>
            <p:cNvGrpSpPr/>
            <p:nvPr/>
          </p:nvGrpSpPr>
          <p:grpSpPr>
            <a:xfrm>
              <a:off x="9046063" y="-6061274"/>
              <a:ext cx="1292014" cy="1330037"/>
              <a:chOff x="8084663" y="3138245"/>
              <a:chExt cx="1026629" cy="1056842"/>
            </a:xfrm>
            <a:grpFill/>
          </p:grpSpPr>
          <p:sp>
            <p:nvSpPr>
              <p:cNvPr id="368" name="Google Shape;342;p23">
                <a:extLst>
                  <a:ext uri="{FF2B5EF4-FFF2-40B4-BE49-F238E27FC236}">
                    <a16:creationId xmlns:a16="http://schemas.microsoft.com/office/drawing/2014/main" xmlns="" id="{EE31DEC8-0AF1-4488-A99E-8EAA068B99A3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43;p23">
                <a:extLst>
                  <a:ext uri="{FF2B5EF4-FFF2-40B4-BE49-F238E27FC236}">
                    <a16:creationId xmlns:a16="http://schemas.microsoft.com/office/drawing/2014/main" xmlns="" id="{735EB896-2CE5-4508-9A4B-345B8D230D32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44;p23">
                <a:extLst>
                  <a:ext uri="{FF2B5EF4-FFF2-40B4-BE49-F238E27FC236}">
                    <a16:creationId xmlns:a16="http://schemas.microsoft.com/office/drawing/2014/main" xmlns="" id="{1480924C-4E72-4C3D-BA73-DAF35BE19C05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45;p23">
                <a:extLst>
                  <a:ext uri="{FF2B5EF4-FFF2-40B4-BE49-F238E27FC236}">
                    <a16:creationId xmlns:a16="http://schemas.microsoft.com/office/drawing/2014/main" xmlns="" id="{C0B04281-C6B1-45D7-AB4D-9782EB15B35E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46;p23">
                <a:extLst>
                  <a:ext uri="{FF2B5EF4-FFF2-40B4-BE49-F238E27FC236}">
                    <a16:creationId xmlns:a16="http://schemas.microsoft.com/office/drawing/2014/main" xmlns="" id="{B8F665B9-4AE5-4668-896B-280CB861AFA2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47;p23">
                <a:extLst>
                  <a:ext uri="{FF2B5EF4-FFF2-40B4-BE49-F238E27FC236}">
                    <a16:creationId xmlns:a16="http://schemas.microsoft.com/office/drawing/2014/main" xmlns="" id="{175217ED-A42E-4D61-8CE6-FA7757A0BCCB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" name="Google Shape;489;p23">
              <a:extLst>
                <a:ext uri="{FF2B5EF4-FFF2-40B4-BE49-F238E27FC236}">
                  <a16:creationId xmlns:a16="http://schemas.microsoft.com/office/drawing/2014/main" xmlns="" id="{D1785145-E817-4F32-86C3-B71ABBB011D8}"/>
                </a:ext>
              </a:extLst>
            </p:cNvPr>
            <p:cNvGrpSpPr/>
            <p:nvPr/>
          </p:nvGrpSpPr>
          <p:grpSpPr>
            <a:xfrm>
              <a:off x="9817912" y="-3929604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366" name="Google Shape;490;p23">
                <a:extLst>
                  <a:ext uri="{FF2B5EF4-FFF2-40B4-BE49-F238E27FC236}">
                    <a16:creationId xmlns:a16="http://schemas.microsoft.com/office/drawing/2014/main" xmlns="" id="{C838D0BF-F93D-4E0D-A66D-05616694013C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491;p23">
                <a:extLst>
                  <a:ext uri="{FF2B5EF4-FFF2-40B4-BE49-F238E27FC236}">
                    <a16:creationId xmlns:a16="http://schemas.microsoft.com/office/drawing/2014/main" xmlns="" id="{C407608B-0149-423C-A047-7A27E5CA8FAA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499;p23">
              <a:extLst>
                <a:ext uri="{FF2B5EF4-FFF2-40B4-BE49-F238E27FC236}">
                  <a16:creationId xmlns:a16="http://schemas.microsoft.com/office/drawing/2014/main" xmlns="" id="{3BFD4638-0E76-4C0B-A813-4EC5E44B0447}"/>
                </a:ext>
              </a:extLst>
            </p:cNvPr>
            <p:cNvGrpSpPr/>
            <p:nvPr/>
          </p:nvGrpSpPr>
          <p:grpSpPr>
            <a:xfrm>
              <a:off x="11844439" y="-5146072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363" name="Google Shape;500;p23">
                <a:extLst>
                  <a:ext uri="{FF2B5EF4-FFF2-40B4-BE49-F238E27FC236}">
                    <a16:creationId xmlns:a16="http://schemas.microsoft.com/office/drawing/2014/main" xmlns="" id="{74B50B71-406B-4BB0-9A8D-37B6D9FCF330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501;p23">
                <a:extLst>
                  <a:ext uri="{FF2B5EF4-FFF2-40B4-BE49-F238E27FC236}">
                    <a16:creationId xmlns:a16="http://schemas.microsoft.com/office/drawing/2014/main" xmlns="" id="{87532338-EBB2-493A-8E96-8ED98D1F7CAD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502;p23">
                <a:extLst>
                  <a:ext uri="{FF2B5EF4-FFF2-40B4-BE49-F238E27FC236}">
                    <a16:creationId xmlns:a16="http://schemas.microsoft.com/office/drawing/2014/main" xmlns="" id="{F624CC58-1339-4401-802C-034D86524DD2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" name="Google Shape;503;p23">
              <a:extLst>
                <a:ext uri="{FF2B5EF4-FFF2-40B4-BE49-F238E27FC236}">
                  <a16:creationId xmlns:a16="http://schemas.microsoft.com/office/drawing/2014/main" xmlns="" id="{F75FB778-DE52-4249-9C2F-9A3B53E8D4D1}"/>
                </a:ext>
              </a:extLst>
            </p:cNvPr>
            <p:cNvGrpSpPr/>
            <p:nvPr/>
          </p:nvGrpSpPr>
          <p:grpSpPr>
            <a:xfrm>
              <a:off x="12743939" y="-456051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361" name="Google Shape;504;p23">
                <a:extLst>
                  <a:ext uri="{FF2B5EF4-FFF2-40B4-BE49-F238E27FC236}">
                    <a16:creationId xmlns:a16="http://schemas.microsoft.com/office/drawing/2014/main" xmlns="" id="{CE215AC7-A4BC-4727-923A-EAA38317CA64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505;p23">
                <a:extLst>
                  <a:ext uri="{FF2B5EF4-FFF2-40B4-BE49-F238E27FC236}">
                    <a16:creationId xmlns:a16="http://schemas.microsoft.com/office/drawing/2014/main" xmlns="" id="{01B1C005-05CA-4B86-80D1-07865036630D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" name="Google Shape;543;p23">
              <a:extLst>
                <a:ext uri="{FF2B5EF4-FFF2-40B4-BE49-F238E27FC236}">
                  <a16:creationId xmlns:a16="http://schemas.microsoft.com/office/drawing/2014/main" xmlns="" id="{2B3A05BE-442F-448E-AD1E-F8041FC0F1F9}"/>
                </a:ext>
              </a:extLst>
            </p:cNvPr>
            <p:cNvGrpSpPr/>
            <p:nvPr/>
          </p:nvGrpSpPr>
          <p:grpSpPr>
            <a:xfrm>
              <a:off x="14383168" y="-4489079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358" name="Google Shape;544;p23">
                <a:extLst>
                  <a:ext uri="{FF2B5EF4-FFF2-40B4-BE49-F238E27FC236}">
                    <a16:creationId xmlns:a16="http://schemas.microsoft.com/office/drawing/2014/main" xmlns="" id="{03230E49-6710-43C0-95E4-14149DC76A0D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545;p23">
                <a:extLst>
                  <a:ext uri="{FF2B5EF4-FFF2-40B4-BE49-F238E27FC236}">
                    <a16:creationId xmlns:a16="http://schemas.microsoft.com/office/drawing/2014/main" xmlns="" id="{CF2E10E2-5DC1-4546-94F9-244372FB6F14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546;p23">
                <a:extLst>
                  <a:ext uri="{FF2B5EF4-FFF2-40B4-BE49-F238E27FC236}">
                    <a16:creationId xmlns:a16="http://schemas.microsoft.com/office/drawing/2014/main" xmlns="" id="{00FBDB94-EE48-4E16-B188-23EA45C7AB5F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557;p23">
              <a:extLst>
                <a:ext uri="{FF2B5EF4-FFF2-40B4-BE49-F238E27FC236}">
                  <a16:creationId xmlns:a16="http://schemas.microsoft.com/office/drawing/2014/main" xmlns="" id="{4348D49C-64B1-4F94-8C0D-E57DE92B7A16}"/>
                </a:ext>
              </a:extLst>
            </p:cNvPr>
            <p:cNvGrpSpPr/>
            <p:nvPr/>
          </p:nvGrpSpPr>
          <p:grpSpPr>
            <a:xfrm rot="1222743">
              <a:off x="11905222" y="-6323956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354" name="Google Shape;558;p23">
                <a:extLst>
                  <a:ext uri="{FF2B5EF4-FFF2-40B4-BE49-F238E27FC236}">
                    <a16:creationId xmlns:a16="http://schemas.microsoft.com/office/drawing/2014/main" xmlns="" id="{72AD861A-0BE6-4B62-ABEC-B6C1A17CE598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559;p23">
                <a:extLst>
                  <a:ext uri="{FF2B5EF4-FFF2-40B4-BE49-F238E27FC236}">
                    <a16:creationId xmlns:a16="http://schemas.microsoft.com/office/drawing/2014/main" xmlns="" id="{1445ADB7-9A41-4410-9EAA-78B96A21FA9A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560;p23">
                <a:extLst>
                  <a:ext uri="{FF2B5EF4-FFF2-40B4-BE49-F238E27FC236}">
                    <a16:creationId xmlns:a16="http://schemas.microsoft.com/office/drawing/2014/main" xmlns="" id="{DB60D570-B04A-4E50-8829-6435EC2E0DD1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561;p23">
                <a:extLst>
                  <a:ext uri="{FF2B5EF4-FFF2-40B4-BE49-F238E27FC236}">
                    <a16:creationId xmlns:a16="http://schemas.microsoft.com/office/drawing/2014/main" xmlns="" id="{F3F8A035-AF96-471E-B248-598C17E83E01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492;p23">
              <a:extLst>
                <a:ext uri="{FF2B5EF4-FFF2-40B4-BE49-F238E27FC236}">
                  <a16:creationId xmlns:a16="http://schemas.microsoft.com/office/drawing/2014/main" xmlns="" id="{6F5B1EC3-3205-47BF-BDD1-70283E101F3B}"/>
                </a:ext>
              </a:extLst>
            </p:cNvPr>
            <p:cNvGrpSpPr/>
            <p:nvPr/>
          </p:nvGrpSpPr>
          <p:grpSpPr>
            <a:xfrm rot="15823895">
              <a:off x="8498809" y="-7069912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351" name="Google Shape;493;p23">
                <a:extLst>
                  <a:ext uri="{FF2B5EF4-FFF2-40B4-BE49-F238E27FC236}">
                    <a16:creationId xmlns:a16="http://schemas.microsoft.com/office/drawing/2014/main" xmlns="" id="{714EC5C6-D6E5-4435-A29B-CFB6763730E9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494;p23">
                <a:extLst>
                  <a:ext uri="{FF2B5EF4-FFF2-40B4-BE49-F238E27FC236}">
                    <a16:creationId xmlns:a16="http://schemas.microsoft.com/office/drawing/2014/main" xmlns="" id="{4EC06A3A-CBAB-4B05-B40A-5771A6B011C1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495;p23">
                <a:extLst>
                  <a:ext uri="{FF2B5EF4-FFF2-40B4-BE49-F238E27FC236}">
                    <a16:creationId xmlns:a16="http://schemas.microsoft.com/office/drawing/2014/main" xmlns="" id="{3A1B76F5-2E21-460C-A8B7-246EF48A6B12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9" name="Google Shape;124;p26">
              <a:extLst>
                <a:ext uri="{FF2B5EF4-FFF2-40B4-BE49-F238E27FC236}">
                  <a16:creationId xmlns:a16="http://schemas.microsoft.com/office/drawing/2014/main" xmlns="" id="{4F0B81CE-EEBF-4966-8043-D9EC1E31C3BF}"/>
                </a:ext>
              </a:extLst>
            </p:cNvPr>
            <p:cNvSpPr/>
            <p:nvPr/>
          </p:nvSpPr>
          <p:spPr>
            <a:xfrm rot="14672024">
              <a:off x="12224427" y="-7517397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" name="Google Shape;127;p26">
              <a:extLst>
                <a:ext uri="{FF2B5EF4-FFF2-40B4-BE49-F238E27FC236}">
                  <a16:creationId xmlns:a16="http://schemas.microsoft.com/office/drawing/2014/main" xmlns="" id="{11F1DE20-7B7A-455E-B335-76FDBA8FFC62}"/>
                </a:ext>
              </a:extLst>
            </p:cNvPr>
            <p:cNvGrpSpPr/>
            <p:nvPr/>
          </p:nvGrpSpPr>
          <p:grpSpPr>
            <a:xfrm rot="14672024">
              <a:off x="12047796" y="-8296378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340" name="Google Shape;128;p26">
                <a:extLst>
                  <a:ext uri="{FF2B5EF4-FFF2-40B4-BE49-F238E27FC236}">
                    <a16:creationId xmlns:a16="http://schemas.microsoft.com/office/drawing/2014/main" xmlns="" id="{715CC39F-E7B0-4366-B550-0015137BE267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129;p26">
                <a:extLst>
                  <a:ext uri="{FF2B5EF4-FFF2-40B4-BE49-F238E27FC236}">
                    <a16:creationId xmlns:a16="http://schemas.microsoft.com/office/drawing/2014/main" xmlns="" id="{54D05462-EBDB-4693-8C8D-6CB46EB94E56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130;p26">
                <a:extLst>
                  <a:ext uri="{FF2B5EF4-FFF2-40B4-BE49-F238E27FC236}">
                    <a16:creationId xmlns:a16="http://schemas.microsoft.com/office/drawing/2014/main" xmlns="" id="{1D499062-B75C-49AB-8091-E02D0E04F562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131;p26">
                <a:extLst>
                  <a:ext uri="{FF2B5EF4-FFF2-40B4-BE49-F238E27FC236}">
                    <a16:creationId xmlns:a16="http://schemas.microsoft.com/office/drawing/2014/main" xmlns="" id="{3DBA8B03-CB2F-4830-AACD-5B8DDE4C754B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132;p26">
                <a:extLst>
                  <a:ext uri="{FF2B5EF4-FFF2-40B4-BE49-F238E27FC236}">
                    <a16:creationId xmlns:a16="http://schemas.microsoft.com/office/drawing/2014/main" xmlns="" id="{707A2C15-B094-4167-8EB6-1AC165BC15BF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133;p26">
                <a:extLst>
                  <a:ext uri="{FF2B5EF4-FFF2-40B4-BE49-F238E27FC236}">
                    <a16:creationId xmlns:a16="http://schemas.microsoft.com/office/drawing/2014/main" xmlns="" id="{0B428CBA-3B75-48F2-AD61-63032685D8B1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134;p26">
                <a:extLst>
                  <a:ext uri="{FF2B5EF4-FFF2-40B4-BE49-F238E27FC236}">
                    <a16:creationId xmlns:a16="http://schemas.microsoft.com/office/drawing/2014/main" xmlns="" id="{C87D2EE6-2A4C-4F4C-B54A-EA0A0C1B8962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135;p26">
                <a:extLst>
                  <a:ext uri="{FF2B5EF4-FFF2-40B4-BE49-F238E27FC236}">
                    <a16:creationId xmlns:a16="http://schemas.microsoft.com/office/drawing/2014/main" xmlns="" id="{732D4F48-532A-4E50-945A-8B3633E651A6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136;p26">
                <a:extLst>
                  <a:ext uri="{FF2B5EF4-FFF2-40B4-BE49-F238E27FC236}">
                    <a16:creationId xmlns:a16="http://schemas.microsoft.com/office/drawing/2014/main" xmlns="" id="{16946575-3E97-40CA-A494-2A9D29359196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137;p26">
                <a:extLst>
                  <a:ext uri="{FF2B5EF4-FFF2-40B4-BE49-F238E27FC236}">
                    <a16:creationId xmlns:a16="http://schemas.microsoft.com/office/drawing/2014/main" xmlns="" id="{0B4F4C38-090F-46C2-B0C7-BA13E9872570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138;p26">
                <a:extLst>
                  <a:ext uri="{FF2B5EF4-FFF2-40B4-BE49-F238E27FC236}">
                    <a16:creationId xmlns:a16="http://schemas.microsoft.com/office/drawing/2014/main" xmlns="" id="{72093863-41B9-47B3-94E1-822B8C74B23D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1" name="Google Shape;139;p26">
              <a:extLst>
                <a:ext uri="{FF2B5EF4-FFF2-40B4-BE49-F238E27FC236}">
                  <a16:creationId xmlns:a16="http://schemas.microsoft.com/office/drawing/2014/main" xmlns="" id="{0E4B2F7F-3ADA-4AEA-BC6A-99C8F0C1F93A}"/>
                </a:ext>
              </a:extLst>
            </p:cNvPr>
            <p:cNvGrpSpPr/>
            <p:nvPr/>
          </p:nvGrpSpPr>
          <p:grpSpPr>
            <a:xfrm rot="14672024">
              <a:off x="13566966" y="-9355750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325" name="Google Shape;140;p26">
                <a:extLst>
                  <a:ext uri="{FF2B5EF4-FFF2-40B4-BE49-F238E27FC236}">
                    <a16:creationId xmlns:a16="http://schemas.microsoft.com/office/drawing/2014/main" xmlns="" id="{58ABFA60-646F-4850-9547-C9C01159D1A6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141;p26">
                <a:extLst>
                  <a:ext uri="{FF2B5EF4-FFF2-40B4-BE49-F238E27FC236}">
                    <a16:creationId xmlns:a16="http://schemas.microsoft.com/office/drawing/2014/main" xmlns="" id="{925656CA-42DE-4257-BB8F-D2FFB826E96C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142;p26">
                <a:extLst>
                  <a:ext uri="{FF2B5EF4-FFF2-40B4-BE49-F238E27FC236}">
                    <a16:creationId xmlns:a16="http://schemas.microsoft.com/office/drawing/2014/main" xmlns="" id="{06290BED-4D17-409F-BB50-749C43C99442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143;p26">
                <a:extLst>
                  <a:ext uri="{FF2B5EF4-FFF2-40B4-BE49-F238E27FC236}">
                    <a16:creationId xmlns:a16="http://schemas.microsoft.com/office/drawing/2014/main" xmlns="" id="{04CD0910-0895-4661-976C-B2AB2DFA4391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144;p26">
                <a:extLst>
                  <a:ext uri="{FF2B5EF4-FFF2-40B4-BE49-F238E27FC236}">
                    <a16:creationId xmlns:a16="http://schemas.microsoft.com/office/drawing/2014/main" xmlns="" id="{62097E13-6A2D-4869-A8EE-DF6D79D656C9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145;p26">
                <a:extLst>
                  <a:ext uri="{FF2B5EF4-FFF2-40B4-BE49-F238E27FC236}">
                    <a16:creationId xmlns:a16="http://schemas.microsoft.com/office/drawing/2014/main" xmlns="" id="{2186BD19-D147-435A-9DDE-4B42B71F4129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146;p26">
                <a:extLst>
                  <a:ext uri="{FF2B5EF4-FFF2-40B4-BE49-F238E27FC236}">
                    <a16:creationId xmlns:a16="http://schemas.microsoft.com/office/drawing/2014/main" xmlns="" id="{E80FA9A7-4F29-4A72-A1CC-38A2F66EA2F7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147;p26">
                <a:extLst>
                  <a:ext uri="{FF2B5EF4-FFF2-40B4-BE49-F238E27FC236}">
                    <a16:creationId xmlns:a16="http://schemas.microsoft.com/office/drawing/2014/main" xmlns="" id="{D43FEB15-1F2C-4385-BD21-806E892B4694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148;p26">
                <a:extLst>
                  <a:ext uri="{FF2B5EF4-FFF2-40B4-BE49-F238E27FC236}">
                    <a16:creationId xmlns:a16="http://schemas.microsoft.com/office/drawing/2014/main" xmlns="" id="{44502C7A-361A-498B-A6B6-84D83EFF9387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149;p26">
                <a:extLst>
                  <a:ext uri="{FF2B5EF4-FFF2-40B4-BE49-F238E27FC236}">
                    <a16:creationId xmlns:a16="http://schemas.microsoft.com/office/drawing/2014/main" xmlns="" id="{E6E9618A-A43E-4C5F-A268-D303CF74A6E0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150;p26">
                <a:extLst>
                  <a:ext uri="{FF2B5EF4-FFF2-40B4-BE49-F238E27FC236}">
                    <a16:creationId xmlns:a16="http://schemas.microsoft.com/office/drawing/2014/main" xmlns="" id="{4E1BEFE9-A8E1-4D13-930C-9DE1F8E4034C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151;p26">
                <a:extLst>
                  <a:ext uri="{FF2B5EF4-FFF2-40B4-BE49-F238E27FC236}">
                    <a16:creationId xmlns:a16="http://schemas.microsoft.com/office/drawing/2014/main" xmlns="" id="{3A1EAA95-E64A-45CA-A84D-699DDB561A2C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152;p26">
                <a:extLst>
                  <a:ext uri="{FF2B5EF4-FFF2-40B4-BE49-F238E27FC236}">
                    <a16:creationId xmlns:a16="http://schemas.microsoft.com/office/drawing/2014/main" xmlns="" id="{C26280ED-0A1D-424D-83E4-191F4D98C330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153;p26">
                <a:extLst>
                  <a:ext uri="{FF2B5EF4-FFF2-40B4-BE49-F238E27FC236}">
                    <a16:creationId xmlns:a16="http://schemas.microsoft.com/office/drawing/2014/main" xmlns="" id="{74A2582B-7A36-4C8C-B911-1658D2D6C577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154;p26">
                <a:extLst>
                  <a:ext uri="{FF2B5EF4-FFF2-40B4-BE49-F238E27FC236}">
                    <a16:creationId xmlns:a16="http://schemas.microsoft.com/office/drawing/2014/main" xmlns="" id="{AA4CF49B-7E0F-4C30-9372-1111C0E0887C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" name="Google Shape;158;p26">
              <a:extLst>
                <a:ext uri="{FF2B5EF4-FFF2-40B4-BE49-F238E27FC236}">
                  <a16:creationId xmlns:a16="http://schemas.microsoft.com/office/drawing/2014/main" xmlns="" id="{D0E6EA7A-739C-479D-9D07-25270B09048D}"/>
                </a:ext>
              </a:extLst>
            </p:cNvPr>
            <p:cNvSpPr/>
            <p:nvPr/>
          </p:nvSpPr>
          <p:spPr>
            <a:xfrm rot="14672024">
              <a:off x="12326774" y="-7436379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" name="Google Shape;161;p26">
              <a:extLst>
                <a:ext uri="{FF2B5EF4-FFF2-40B4-BE49-F238E27FC236}">
                  <a16:creationId xmlns:a16="http://schemas.microsoft.com/office/drawing/2014/main" xmlns="" id="{6AC2B741-0DE8-4FB6-B2D1-DAB376AC2E34}"/>
                </a:ext>
              </a:extLst>
            </p:cNvPr>
            <p:cNvGrpSpPr/>
            <p:nvPr/>
          </p:nvGrpSpPr>
          <p:grpSpPr>
            <a:xfrm rot="14672024">
              <a:off x="13000624" y="-7370013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319" name="Google Shape;162;p26">
                <a:extLst>
                  <a:ext uri="{FF2B5EF4-FFF2-40B4-BE49-F238E27FC236}">
                    <a16:creationId xmlns:a16="http://schemas.microsoft.com/office/drawing/2014/main" xmlns="" id="{49EF62F5-6951-409A-8A84-CBE2BDCC6EAF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163;p26">
                <a:extLst>
                  <a:ext uri="{FF2B5EF4-FFF2-40B4-BE49-F238E27FC236}">
                    <a16:creationId xmlns:a16="http://schemas.microsoft.com/office/drawing/2014/main" xmlns="" id="{20CAAD0F-EDB6-4C79-A038-0036BEB59A1B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164;p26">
                <a:extLst>
                  <a:ext uri="{FF2B5EF4-FFF2-40B4-BE49-F238E27FC236}">
                    <a16:creationId xmlns:a16="http://schemas.microsoft.com/office/drawing/2014/main" xmlns="" id="{1DFB6465-88AA-43CD-9618-FAB7A9521DFE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165;p26">
                <a:extLst>
                  <a:ext uri="{FF2B5EF4-FFF2-40B4-BE49-F238E27FC236}">
                    <a16:creationId xmlns:a16="http://schemas.microsoft.com/office/drawing/2014/main" xmlns="" id="{B86CDA2D-2583-40B1-9EC1-D5042F880134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166;p26">
                <a:extLst>
                  <a:ext uri="{FF2B5EF4-FFF2-40B4-BE49-F238E27FC236}">
                    <a16:creationId xmlns:a16="http://schemas.microsoft.com/office/drawing/2014/main" xmlns="" id="{DCB6956D-9F1C-4805-90A0-EBB33614A6F8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167;p26">
                <a:extLst>
                  <a:ext uri="{FF2B5EF4-FFF2-40B4-BE49-F238E27FC236}">
                    <a16:creationId xmlns:a16="http://schemas.microsoft.com/office/drawing/2014/main" xmlns="" id="{F84B7222-3617-475A-A69C-87A0C4FC45DB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169;p26">
              <a:extLst>
                <a:ext uri="{FF2B5EF4-FFF2-40B4-BE49-F238E27FC236}">
                  <a16:creationId xmlns:a16="http://schemas.microsoft.com/office/drawing/2014/main" xmlns="" id="{F0A3E733-8C2D-47E3-BE31-679AE6150052}"/>
                </a:ext>
              </a:extLst>
            </p:cNvPr>
            <p:cNvSpPr/>
            <p:nvPr/>
          </p:nvSpPr>
          <p:spPr>
            <a:xfrm rot="14672024">
              <a:off x="13466795" y="-8310246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7;p26">
              <a:extLst>
                <a:ext uri="{FF2B5EF4-FFF2-40B4-BE49-F238E27FC236}">
                  <a16:creationId xmlns:a16="http://schemas.microsoft.com/office/drawing/2014/main" xmlns="" id="{8D56EF3E-C195-4605-A608-AA964DFBDEC4}"/>
                </a:ext>
              </a:extLst>
            </p:cNvPr>
            <p:cNvSpPr/>
            <p:nvPr/>
          </p:nvSpPr>
          <p:spPr>
            <a:xfrm rot="14672024">
              <a:off x="13082868" y="-8103860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8;p26">
              <a:extLst>
                <a:ext uri="{FF2B5EF4-FFF2-40B4-BE49-F238E27FC236}">
                  <a16:creationId xmlns:a16="http://schemas.microsoft.com/office/drawing/2014/main" xmlns="" id="{A97CCBB6-83A3-4E37-A969-4F42360F5D40}"/>
                </a:ext>
              </a:extLst>
            </p:cNvPr>
            <p:cNvSpPr/>
            <p:nvPr/>
          </p:nvSpPr>
          <p:spPr>
            <a:xfrm rot="14672024">
              <a:off x="13457395" y="-7909778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" name="Google Shape;189;p26">
              <a:extLst>
                <a:ext uri="{FF2B5EF4-FFF2-40B4-BE49-F238E27FC236}">
                  <a16:creationId xmlns:a16="http://schemas.microsoft.com/office/drawing/2014/main" xmlns="" id="{08298235-523C-4B3C-9EA8-7E3B0431968A}"/>
                </a:ext>
              </a:extLst>
            </p:cNvPr>
            <p:cNvGrpSpPr/>
            <p:nvPr/>
          </p:nvGrpSpPr>
          <p:grpSpPr>
            <a:xfrm rot="14672024">
              <a:off x="13133612" y="-7934906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317" name="Google Shape;190;p26">
                <a:extLst>
                  <a:ext uri="{FF2B5EF4-FFF2-40B4-BE49-F238E27FC236}">
                    <a16:creationId xmlns:a16="http://schemas.microsoft.com/office/drawing/2014/main" xmlns="" id="{37B671FB-F531-42BA-B006-B8A7B53D52AF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191;p26">
                <a:extLst>
                  <a:ext uri="{FF2B5EF4-FFF2-40B4-BE49-F238E27FC236}">
                    <a16:creationId xmlns:a16="http://schemas.microsoft.com/office/drawing/2014/main" xmlns="" id="{8E87298D-2E3B-4ED8-856B-BA05B63AA687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" name="Google Shape;196;p26">
              <a:extLst>
                <a:ext uri="{FF2B5EF4-FFF2-40B4-BE49-F238E27FC236}">
                  <a16:creationId xmlns:a16="http://schemas.microsoft.com/office/drawing/2014/main" xmlns="" id="{7A4350E7-7ED1-4FF4-9045-A347FD6E9AFE}"/>
                </a:ext>
              </a:extLst>
            </p:cNvPr>
            <p:cNvGrpSpPr/>
            <p:nvPr/>
          </p:nvGrpSpPr>
          <p:grpSpPr>
            <a:xfrm rot="14672024">
              <a:off x="11563883" y="-8689249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315" name="Google Shape;197;p26">
                <a:extLst>
                  <a:ext uri="{FF2B5EF4-FFF2-40B4-BE49-F238E27FC236}">
                    <a16:creationId xmlns:a16="http://schemas.microsoft.com/office/drawing/2014/main" xmlns="" id="{37EEE640-B8E3-4CE0-8717-20B54C7EB60A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198;p26">
                <a:extLst>
                  <a:ext uri="{FF2B5EF4-FFF2-40B4-BE49-F238E27FC236}">
                    <a16:creationId xmlns:a16="http://schemas.microsoft.com/office/drawing/2014/main" xmlns="" id="{6DBCA5FC-932D-42E5-8555-04CFEA1EED87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200;p26">
              <a:extLst>
                <a:ext uri="{FF2B5EF4-FFF2-40B4-BE49-F238E27FC236}">
                  <a16:creationId xmlns:a16="http://schemas.microsoft.com/office/drawing/2014/main" xmlns="" id="{D2220EFA-CE35-4984-9693-C3BE1B618488}"/>
                </a:ext>
              </a:extLst>
            </p:cNvPr>
            <p:cNvGrpSpPr/>
            <p:nvPr/>
          </p:nvGrpSpPr>
          <p:grpSpPr>
            <a:xfrm rot="14672024">
              <a:off x="15147073" y="-7801338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301" name="Google Shape;201;p26">
                <a:extLst>
                  <a:ext uri="{FF2B5EF4-FFF2-40B4-BE49-F238E27FC236}">
                    <a16:creationId xmlns:a16="http://schemas.microsoft.com/office/drawing/2014/main" xmlns="" id="{4AB1A29E-BFB5-41BB-B935-C78DA611CF55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202;p26">
                <a:extLst>
                  <a:ext uri="{FF2B5EF4-FFF2-40B4-BE49-F238E27FC236}">
                    <a16:creationId xmlns:a16="http://schemas.microsoft.com/office/drawing/2014/main" xmlns="" id="{FAF2DA42-42CC-48EE-A61A-763E8D9547C4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203;p26">
                <a:extLst>
                  <a:ext uri="{FF2B5EF4-FFF2-40B4-BE49-F238E27FC236}">
                    <a16:creationId xmlns:a16="http://schemas.microsoft.com/office/drawing/2014/main" xmlns="" id="{F6279EF3-3B18-4259-B9F1-BC41EA37AF14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204;p26">
                <a:extLst>
                  <a:ext uri="{FF2B5EF4-FFF2-40B4-BE49-F238E27FC236}">
                    <a16:creationId xmlns:a16="http://schemas.microsoft.com/office/drawing/2014/main" xmlns="" id="{9D05A027-1F1A-44B3-8706-17B4600BF83D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205;p26">
                <a:extLst>
                  <a:ext uri="{FF2B5EF4-FFF2-40B4-BE49-F238E27FC236}">
                    <a16:creationId xmlns:a16="http://schemas.microsoft.com/office/drawing/2014/main" xmlns="" id="{B1234D6D-91C9-4914-A798-84C07DEABA63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206;p26">
                <a:extLst>
                  <a:ext uri="{FF2B5EF4-FFF2-40B4-BE49-F238E27FC236}">
                    <a16:creationId xmlns:a16="http://schemas.microsoft.com/office/drawing/2014/main" xmlns="" id="{B1E39213-BAD8-4E81-9FD4-1A156B1D7DCF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207;p26">
                <a:extLst>
                  <a:ext uri="{FF2B5EF4-FFF2-40B4-BE49-F238E27FC236}">
                    <a16:creationId xmlns:a16="http://schemas.microsoft.com/office/drawing/2014/main" xmlns="" id="{8D78ACF7-39CB-4BA9-B3F5-F39284B260E4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208;p26">
                <a:extLst>
                  <a:ext uri="{FF2B5EF4-FFF2-40B4-BE49-F238E27FC236}">
                    <a16:creationId xmlns:a16="http://schemas.microsoft.com/office/drawing/2014/main" xmlns="" id="{A3F58D4D-0287-4057-84E4-98040649CB5D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209;p26">
                <a:extLst>
                  <a:ext uri="{FF2B5EF4-FFF2-40B4-BE49-F238E27FC236}">
                    <a16:creationId xmlns:a16="http://schemas.microsoft.com/office/drawing/2014/main" xmlns="" id="{F0AE2116-096C-450C-8CA1-E9B381668DD0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210;p26">
                <a:extLst>
                  <a:ext uri="{FF2B5EF4-FFF2-40B4-BE49-F238E27FC236}">
                    <a16:creationId xmlns:a16="http://schemas.microsoft.com/office/drawing/2014/main" xmlns="" id="{8B1D64BD-E449-4F08-9F25-F4AA9EFAEBBA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211;p26">
                <a:extLst>
                  <a:ext uri="{FF2B5EF4-FFF2-40B4-BE49-F238E27FC236}">
                    <a16:creationId xmlns:a16="http://schemas.microsoft.com/office/drawing/2014/main" xmlns="" id="{7D034E88-4375-4D42-98A9-D0D999F243AA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212;p26">
                <a:extLst>
                  <a:ext uri="{FF2B5EF4-FFF2-40B4-BE49-F238E27FC236}">
                    <a16:creationId xmlns:a16="http://schemas.microsoft.com/office/drawing/2014/main" xmlns="" id="{274EAEF3-625D-441F-84F7-C7302FD84126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213;p26">
                <a:extLst>
                  <a:ext uri="{FF2B5EF4-FFF2-40B4-BE49-F238E27FC236}">
                    <a16:creationId xmlns:a16="http://schemas.microsoft.com/office/drawing/2014/main" xmlns="" id="{1776CC4C-0266-4CEB-9AC9-A8D051B0BE48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214;p26">
                <a:extLst>
                  <a:ext uri="{FF2B5EF4-FFF2-40B4-BE49-F238E27FC236}">
                    <a16:creationId xmlns:a16="http://schemas.microsoft.com/office/drawing/2014/main" xmlns="" id="{47A45FBB-3D24-4334-89F0-BA18899E5698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223;p26">
              <a:extLst>
                <a:ext uri="{FF2B5EF4-FFF2-40B4-BE49-F238E27FC236}">
                  <a16:creationId xmlns:a16="http://schemas.microsoft.com/office/drawing/2014/main" xmlns="" id="{CB2A86A3-3211-4279-9E86-5ECC87923A9F}"/>
                </a:ext>
              </a:extLst>
            </p:cNvPr>
            <p:cNvGrpSpPr/>
            <p:nvPr/>
          </p:nvGrpSpPr>
          <p:grpSpPr>
            <a:xfrm rot="14672024">
              <a:off x="13905931" y="-7704759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299" name="Google Shape;224;p26">
                <a:extLst>
                  <a:ext uri="{FF2B5EF4-FFF2-40B4-BE49-F238E27FC236}">
                    <a16:creationId xmlns:a16="http://schemas.microsoft.com/office/drawing/2014/main" xmlns="" id="{F062C7E7-54F7-493B-8368-2D3BF6170AAC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225;p26">
                <a:extLst>
                  <a:ext uri="{FF2B5EF4-FFF2-40B4-BE49-F238E27FC236}">
                    <a16:creationId xmlns:a16="http://schemas.microsoft.com/office/drawing/2014/main" xmlns="" id="{7C3AD6F5-F7AE-42A6-A498-830710FFD03D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330;p23">
              <a:extLst>
                <a:ext uri="{FF2B5EF4-FFF2-40B4-BE49-F238E27FC236}">
                  <a16:creationId xmlns:a16="http://schemas.microsoft.com/office/drawing/2014/main" xmlns="" id="{9A523957-CB97-4674-87B4-D0A922751271}"/>
                </a:ext>
              </a:extLst>
            </p:cNvPr>
            <p:cNvGrpSpPr/>
            <p:nvPr/>
          </p:nvGrpSpPr>
          <p:grpSpPr>
            <a:xfrm rot="10800000">
              <a:off x="10759924" y="-8296363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297" name="Google Shape;331;p23">
                <a:extLst>
                  <a:ext uri="{FF2B5EF4-FFF2-40B4-BE49-F238E27FC236}">
                    <a16:creationId xmlns:a16="http://schemas.microsoft.com/office/drawing/2014/main" xmlns="" id="{A3C4D164-F4B6-47C7-B1AB-64D276EDCBD5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332;p23">
                <a:extLst>
                  <a:ext uri="{FF2B5EF4-FFF2-40B4-BE49-F238E27FC236}">
                    <a16:creationId xmlns:a16="http://schemas.microsoft.com/office/drawing/2014/main" xmlns="" id="{60E7A6C2-6283-471B-B3DE-CF0663C9ABD5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" name="Google Shape;348;p23">
              <a:extLst>
                <a:ext uri="{FF2B5EF4-FFF2-40B4-BE49-F238E27FC236}">
                  <a16:creationId xmlns:a16="http://schemas.microsoft.com/office/drawing/2014/main" xmlns="" id="{35071BA7-2F51-432E-A82B-0F91EC5DB456}"/>
                </a:ext>
              </a:extLst>
            </p:cNvPr>
            <p:cNvGrpSpPr/>
            <p:nvPr/>
          </p:nvGrpSpPr>
          <p:grpSpPr>
            <a:xfrm rot="10800000">
              <a:off x="6520798" y="-8110572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290" name="Google Shape;349;p23">
                <a:extLst>
                  <a:ext uri="{FF2B5EF4-FFF2-40B4-BE49-F238E27FC236}">
                    <a16:creationId xmlns:a16="http://schemas.microsoft.com/office/drawing/2014/main" xmlns="" id="{CA31BA76-D8BB-48BF-A412-71D6439E79BE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350;p23">
                <a:extLst>
                  <a:ext uri="{FF2B5EF4-FFF2-40B4-BE49-F238E27FC236}">
                    <a16:creationId xmlns:a16="http://schemas.microsoft.com/office/drawing/2014/main" xmlns="" id="{B467301F-B0B0-4791-BD9C-C04C353C3E82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351;p23">
                <a:extLst>
                  <a:ext uri="{FF2B5EF4-FFF2-40B4-BE49-F238E27FC236}">
                    <a16:creationId xmlns:a16="http://schemas.microsoft.com/office/drawing/2014/main" xmlns="" id="{A882606C-4736-4C01-9721-E772D53018E5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352;p23">
                <a:extLst>
                  <a:ext uri="{FF2B5EF4-FFF2-40B4-BE49-F238E27FC236}">
                    <a16:creationId xmlns:a16="http://schemas.microsoft.com/office/drawing/2014/main" xmlns="" id="{847C99BA-DB0E-46CE-BFEF-06BD5ED43484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353;p23">
                <a:extLst>
                  <a:ext uri="{FF2B5EF4-FFF2-40B4-BE49-F238E27FC236}">
                    <a16:creationId xmlns:a16="http://schemas.microsoft.com/office/drawing/2014/main" xmlns="" id="{B566D4A4-5DC0-4F2E-ACD3-86EEA0E2084A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354;p23">
                <a:extLst>
                  <a:ext uri="{FF2B5EF4-FFF2-40B4-BE49-F238E27FC236}">
                    <a16:creationId xmlns:a16="http://schemas.microsoft.com/office/drawing/2014/main" xmlns="" id="{DE4873DF-6123-4FEC-AC67-0A123DF7C21A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355;p23">
                <a:extLst>
                  <a:ext uri="{FF2B5EF4-FFF2-40B4-BE49-F238E27FC236}">
                    <a16:creationId xmlns:a16="http://schemas.microsoft.com/office/drawing/2014/main" xmlns="" id="{0E0C4325-7444-4EA0-824B-23AA1BB837C8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" name="Google Shape;384;p23">
              <a:extLst>
                <a:ext uri="{FF2B5EF4-FFF2-40B4-BE49-F238E27FC236}">
                  <a16:creationId xmlns:a16="http://schemas.microsoft.com/office/drawing/2014/main" xmlns="" id="{605319DC-DF27-4AA3-8DDC-B0E87945E3C9}"/>
                </a:ext>
              </a:extLst>
            </p:cNvPr>
            <p:cNvGrpSpPr/>
            <p:nvPr/>
          </p:nvGrpSpPr>
          <p:grpSpPr>
            <a:xfrm rot="10800000">
              <a:off x="10118318" y="-904881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286" name="Google Shape;385;p23">
                <a:extLst>
                  <a:ext uri="{FF2B5EF4-FFF2-40B4-BE49-F238E27FC236}">
                    <a16:creationId xmlns:a16="http://schemas.microsoft.com/office/drawing/2014/main" xmlns="" id="{ABC81BCA-A752-4BDA-88A0-603CC61B1DA5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7" name="Google Shape;386;p23">
                <a:extLst>
                  <a:ext uri="{FF2B5EF4-FFF2-40B4-BE49-F238E27FC236}">
                    <a16:creationId xmlns:a16="http://schemas.microsoft.com/office/drawing/2014/main" xmlns="" id="{5DD24530-C4F2-47BC-9CAF-7337258ADC3D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288" name="Google Shape;387;p23">
                  <a:extLst>
                    <a:ext uri="{FF2B5EF4-FFF2-40B4-BE49-F238E27FC236}">
                      <a16:creationId xmlns:a16="http://schemas.microsoft.com/office/drawing/2014/main" xmlns="" id="{715E9C3D-4525-464C-95E7-C16EEDC48008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388;p23">
                  <a:extLst>
                    <a:ext uri="{FF2B5EF4-FFF2-40B4-BE49-F238E27FC236}">
                      <a16:creationId xmlns:a16="http://schemas.microsoft.com/office/drawing/2014/main" xmlns="" id="{2D641501-5881-4042-956B-E47F317EE133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4" name="Google Shape;389;p23">
              <a:extLst>
                <a:ext uri="{FF2B5EF4-FFF2-40B4-BE49-F238E27FC236}">
                  <a16:creationId xmlns:a16="http://schemas.microsoft.com/office/drawing/2014/main" xmlns="" id="{29B1E69F-91D4-41AD-AFEA-3B03E52EC9C9}"/>
                </a:ext>
              </a:extLst>
            </p:cNvPr>
            <p:cNvGrpSpPr/>
            <p:nvPr/>
          </p:nvGrpSpPr>
          <p:grpSpPr>
            <a:xfrm rot="10800000">
              <a:off x="10680527" y="-9126054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280" name="Google Shape;390;p23">
                <a:extLst>
                  <a:ext uri="{FF2B5EF4-FFF2-40B4-BE49-F238E27FC236}">
                    <a16:creationId xmlns:a16="http://schemas.microsoft.com/office/drawing/2014/main" xmlns="" id="{DB0B7495-94C9-4DE9-A61C-7A107347D4B7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284" name="Google Shape;391;p23">
                  <a:extLst>
                    <a:ext uri="{FF2B5EF4-FFF2-40B4-BE49-F238E27FC236}">
                      <a16:creationId xmlns:a16="http://schemas.microsoft.com/office/drawing/2014/main" xmlns="" id="{F081F3FA-D42B-4264-A516-44D894A6D83E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392;p23">
                  <a:extLst>
                    <a:ext uri="{FF2B5EF4-FFF2-40B4-BE49-F238E27FC236}">
                      <a16:creationId xmlns:a16="http://schemas.microsoft.com/office/drawing/2014/main" xmlns="" id="{5E10953C-09D4-4CE6-AA12-C972FF2C1A19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1" name="Google Shape;393;p23">
                <a:extLst>
                  <a:ext uri="{FF2B5EF4-FFF2-40B4-BE49-F238E27FC236}">
                    <a16:creationId xmlns:a16="http://schemas.microsoft.com/office/drawing/2014/main" xmlns="" id="{32AC705E-EC69-4F3D-9491-9440D0F59371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282" name="Google Shape;394;p23">
                  <a:extLst>
                    <a:ext uri="{FF2B5EF4-FFF2-40B4-BE49-F238E27FC236}">
                      <a16:creationId xmlns:a16="http://schemas.microsoft.com/office/drawing/2014/main" xmlns="" id="{4D3BFEC0-B782-46A5-9D12-67CB1180EAB5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395;p23">
                  <a:extLst>
                    <a:ext uri="{FF2B5EF4-FFF2-40B4-BE49-F238E27FC236}">
                      <a16:creationId xmlns:a16="http://schemas.microsoft.com/office/drawing/2014/main" xmlns="" id="{B39DA953-34D8-4293-A28E-DB02C150ACDE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5" name="Google Shape;396;p23">
              <a:extLst>
                <a:ext uri="{FF2B5EF4-FFF2-40B4-BE49-F238E27FC236}">
                  <a16:creationId xmlns:a16="http://schemas.microsoft.com/office/drawing/2014/main" xmlns="" id="{010E8DBD-DB47-4ADC-ACD7-EB402E026D1D}"/>
                </a:ext>
              </a:extLst>
            </p:cNvPr>
            <p:cNvGrpSpPr/>
            <p:nvPr/>
          </p:nvGrpSpPr>
          <p:grpSpPr>
            <a:xfrm rot="10800000">
              <a:off x="12670307" y="-9071960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276" name="Google Shape;397;p23">
                <a:extLst>
                  <a:ext uri="{FF2B5EF4-FFF2-40B4-BE49-F238E27FC236}">
                    <a16:creationId xmlns:a16="http://schemas.microsoft.com/office/drawing/2014/main" xmlns="" id="{01BE3863-1B91-477A-AD8F-5112FB69289D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77" name="Google Shape;398;p23">
                <a:extLst>
                  <a:ext uri="{FF2B5EF4-FFF2-40B4-BE49-F238E27FC236}">
                    <a16:creationId xmlns:a16="http://schemas.microsoft.com/office/drawing/2014/main" xmlns="" id="{33396D84-4589-4095-B5AF-16964D2281B2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278" name="Google Shape;399;p23">
                  <a:extLst>
                    <a:ext uri="{FF2B5EF4-FFF2-40B4-BE49-F238E27FC236}">
                      <a16:creationId xmlns:a16="http://schemas.microsoft.com/office/drawing/2014/main" xmlns="" id="{07224258-9F21-48FE-A141-13F784A85D1A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400;p23">
                  <a:extLst>
                    <a:ext uri="{FF2B5EF4-FFF2-40B4-BE49-F238E27FC236}">
                      <a16:creationId xmlns:a16="http://schemas.microsoft.com/office/drawing/2014/main" xmlns="" id="{3B8C2135-44BF-44A0-A888-61E5CF0FF5F3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6" name="Google Shape;401;p23">
              <a:extLst>
                <a:ext uri="{FF2B5EF4-FFF2-40B4-BE49-F238E27FC236}">
                  <a16:creationId xmlns:a16="http://schemas.microsoft.com/office/drawing/2014/main" xmlns="" id="{D989194C-4A8D-4D7E-9E95-BBC1027956D2}"/>
                </a:ext>
              </a:extLst>
            </p:cNvPr>
            <p:cNvGrpSpPr/>
            <p:nvPr/>
          </p:nvGrpSpPr>
          <p:grpSpPr>
            <a:xfrm rot="10800000">
              <a:off x="5794492" y="-7208624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270" name="Google Shape;402;p23">
                <a:extLst>
                  <a:ext uri="{FF2B5EF4-FFF2-40B4-BE49-F238E27FC236}">
                    <a16:creationId xmlns:a16="http://schemas.microsoft.com/office/drawing/2014/main" xmlns="" id="{F99130C3-7A8E-429C-88B7-B0F0D55F2CD0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274" name="Google Shape;403;p23">
                  <a:extLst>
                    <a:ext uri="{FF2B5EF4-FFF2-40B4-BE49-F238E27FC236}">
                      <a16:creationId xmlns:a16="http://schemas.microsoft.com/office/drawing/2014/main" xmlns="" id="{72E21570-88AF-4E1E-A54A-2B76EE9B8E62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404;p23">
                  <a:extLst>
                    <a:ext uri="{FF2B5EF4-FFF2-40B4-BE49-F238E27FC236}">
                      <a16:creationId xmlns:a16="http://schemas.microsoft.com/office/drawing/2014/main" xmlns="" id="{E2A97497-E1DE-4D65-B1A1-BED1BE2799E2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1" name="Google Shape;405;p23">
                <a:extLst>
                  <a:ext uri="{FF2B5EF4-FFF2-40B4-BE49-F238E27FC236}">
                    <a16:creationId xmlns:a16="http://schemas.microsoft.com/office/drawing/2014/main" xmlns="" id="{DB97E15C-DBC5-402B-A77D-CC14D61CD231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272" name="Google Shape;406;p23">
                  <a:extLst>
                    <a:ext uri="{FF2B5EF4-FFF2-40B4-BE49-F238E27FC236}">
                      <a16:creationId xmlns:a16="http://schemas.microsoft.com/office/drawing/2014/main" xmlns="" id="{1ADF782B-4448-4C88-A22D-5132DC97DA08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407;p23">
                  <a:extLst>
                    <a:ext uri="{FF2B5EF4-FFF2-40B4-BE49-F238E27FC236}">
                      <a16:creationId xmlns:a16="http://schemas.microsoft.com/office/drawing/2014/main" xmlns="" id="{3B004F07-D19A-4E73-BCF0-E26DAC71A866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" name="Google Shape;408;p23">
              <a:extLst>
                <a:ext uri="{FF2B5EF4-FFF2-40B4-BE49-F238E27FC236}">
                  <a16:creationId xmlns:a16="http://schemas.microsoft.com/office/drawing/2014/main" xmlns="" id="{EE121889-DE79-46E4-93D3-2E9B31A8ABF3}"/>
                </a:ext>
              </a:extLst>
            </p:cNvPr>
            <p:cNvGrpSpPr/>
            <p:nvPr/>
          </p:nvGrpSpPr>
          <p:grpSpPr>
            <a:xfrm rot="10800000">
              <a:off x="13732879" y="-9126054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266" name="Google Shape;409;p23">
                <a:extLst>
                  <a:ext uri="{FF2B5EF4-FFF2-40B4-BE49-F238E27FC236}">
                    <a16:creationId xmlns:a16="http://schemas.microsoft.com/office/drawing/2014/main" xmlns="" id="{80896C92-3AD9-488B-B4F2-DF5A48A7FC1B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7" name="Google Shape;410;p23">
                <a:extLst>
                  <a:ext uri="{FF2B5EF4-FFF2-40B4-BE49-F238E27FC236}">
                    <a16:creationId xmlns:a16="http://schemas.microsoft.com/office/drawing/2014/main" xmlns="" id="{B0E64B0D-6581-4CD4-BC40-10BE27D3BE30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268" name="Google Shape;411;p23">
                  <a:extLst>
                    <a:ext uri="{FF2B5EF4-FFF2-40B4-BE49-F238E27FC236}">
                      <a16:creationId xmlns:a16="http://schemas.microsoft.com/office/drawing/2014/main" xmlns="" id="{8E9BB0E7-F9B2-4293-92C4-2BC07BEA9DC3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412;p23">
                  <a:extLst>
                    <a:ext uri="{FF2B5EF4-FFF2-40B4-BE49-F238E27FC236}">
                      <a16:creationId xmlns:a16="http://schemas.microsoft.com/office/drawing/2014/main" xmlns="" id="{D00603F5-36FF-4818-ABF2-67A2171FC080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8" name="Google Shape;413;p23">
              <a:extLst>
                <a:ext uri="{FF2B5EF4-FFF2-40B4-BE49-F238E27FC236}">
                  <a16:creationId xmlns:a16="http://schemas.microsoft.com/office/drawing/2014/main" xmlns="" id="{A0EC0D81-1219-4311-9F42-C5B665F87D1C}"/>
                </a:ext>
              </a:extLst>
            </p:cNvPr>
            <p:cNvGrpSpPr/>
            <p:nvPr/>
          </p:nvGrpSpPr>
          <p:grpSpPr>
            <a:xfrm rot="10800000">
              <a:off x="7584516" y="-7442468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263" name="Google Shape;414;p23">
                <a:extLst>
                  <a:ext uri="{FF2B5EF4-FFF2-40B4-BE49-F238E27FC236}">
                    <a16:creationId xmlns:a16="http://schemas.microsoft.com/office/drawing/2014/main" xmlns="" id="{AAEC44FE-5ED6-4CC9-A7C8-6FB861A32320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415;p23">
                <a:extLst>
                  <a:ext uri="{FF2B5EF4-FFF2-40B4-BE49-F238E27FC236}">
                    <a16:creationId xmlns:a16="http://schemas.microsoft.com/office/drawing/2014/main" xmlns="" id="{174D7AE0-34AF-4411-9331-409FCFDFEEAC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416;p23">
                <a:extLst>
                  <a:ext uri="{FF2B5EF4-FFF2-40B4-BE49-F238E27FC236}">
                    <a16:creationId xmlns:a16="http://schemas.microsoft.com/office/drawing/2014/main" xmlns="" id="{E2626CAC-21A3-4869-87E8-4B2F25398BE3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417;p23">
              <a:extLst>
                <a:ext uri="{FF2B5EF4-FFF2-40B4-BE49-F238E27FC236}">
                  <a16:creationId xmlns:a16="http://schemas.microsoft.com/office/drawing/2014/main" xmlns="" id="{50786B97-013B-4A7B-88DF-B8E0A880CADC}"/>
                </a:ext>
              </a:extLst>
            </p:cNvPr>
            <p:cNvGrpSpPr/>
            <p:nvPr/>
          </p:nvGrpSpPr>
          <p:grpSpPr>
            <a:xfrm rot="10800000">
              <a:off x="8178297" y="-8045127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256" name="Google Shape;418;p23">
                <a:extLst>
                  <a:ext uri="{FF2B5EF4-FFF2-40B4-BE49-F238E27FC236}">
                    <a16:creationId xmlns:a16="http://schemas.microsoft.com/office/drawing/2014/main" xmlns="" id="{CFA33445-BF1A-49BD-8DB2-11AAC4ED2397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7" name="Google Shape;419;p23">
                <a:extLst>
                  <a:ext uri="{FF2B5EF4-FFF2-40B4-BE49-F238E27FC236}">
                    <a16:creationId xmlns:a16="http://schemas.microsoft.com/office/drawing/2014/main" xmlns="" id="{712497C9-0363-4DFE-A56F-51B5704D8BCA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261" name="Google Shape;420;p23">
                  <a:extLst>
                    <a:ext uri="{FF2B5EF4-FFF2-40B4-BE49-F238E27FC236}">
                      <a16:creationId xmlns:a16="http://schemas.microsoft.com/office/drawing/2014/main" xmlns="" id="{69950C3E-D01A-4823-86D7-C8835E9F13A3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421;p23">
                  <a:extLst>
                    <a:ext uri="{FF2B5EF4-FFF2-40B4-BE49-F238E27FC236}">
                      <a16:creationId xmlns:a16="http://schemas.microsoft.com/office/drawing/2014/main" xmlns="" id="{EC792564-6BEE-4C2E-8D2E-DBF30818FDA2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8" name="Google Shape;422;p23">
                <a:extLst>
                  <a:ext uri="{FF2B5EF4-FFF2-40B4-BE49-F238E27FC236}">
                    <a16:creationId xmlns:a16="http://schemas.microsoft.com/office/drawing/2014/main" xmlns="" id="{B962051C-3C69-492E-917A-4BD1E1E1C1C4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259" name="Google Shape;423;p23">
                  <a:extLst>
                    <a:ext uri="{FF2B5EF4-FFF2-40B4-BE49-F238E27FC236}">
                      <a16:creationId xmlns:a16="http://schemas.microsoft.com/office/drawing/2014/main" xmlns="" id="{8CAC6AF2-2FA9-4621-B4BE-E8555ACE8642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424;p23">
                  <a:extLst>
                    <a:ext uri="{FF2B5EF4-FFF2-40B4-BE49-F238E27FC236}">
                      <a16:creationId xmlns:a16="http://schemas.microsoft.com/office/drawing/2014/main" xmlns="" id="{2455C644-81FE-4EFE-A9C3-3711C900AD2A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0" name="Google Shape;425;p23">
              <a:extLst>
                <a:ext uri="{FF2B5EF4-FFF2-40B4-BE49-F238E27FC236}">
                  <a16:creationId xmlns:a16="http://schemas.microsoft.com/office/drawing/2014/main" xmlns="" id="{DB8883AD-8B30-47EB-8EBD-3C3063ED5AAD}"/>
                </a:ext>
              </a:extLst>
            </p:cNvPr>
            <p:cNvGrpSpPr/>
            <p:nvPr/>
          </p:nvGrpSpPr>
          <p:grpSpPr>
            <a:xfrm rot="10800000">
              <a:off x="10676355" y="-7335079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249" name="Google Shape;426;p23">
                <a:extLst>
                  <a:ext uri="{FF2B5EF4-FFF2-40B4-BE49-F238E27FC236}">
                    <a16:creationId xmlns:a16="http://schemas.microsoft.com/office/drawing/2014/main" xmlns="" id="{ED6CEB77-BF26-4D9F-8CF9-339FFE55540F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253" name="Google Shape;427;p23">
                  <a:extLst>
                    <a:ext uri="{FF2B5EF4-FFF2-40B4-BE49-F238E27FC236}">
                      <a16:creationId xmlns:a16="http://schemas.microsoft.com/office/drawing/2014/main" xmlns="" id="{401A643D-63D1-4030-BCAC-9B4E4161A6CD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428;p23">
                  <a:extLst>
                    <a:ext uri="{FF2B5EF4-FFF2-40B4-BE49-F238E27FC236}">
                      <a16:creationId xmlns:a16="http://schemas.microsoft.com/office/drawing/2014/main" xmlns="" id="{CD5F3879-DE3A-4132-A341-88F2527CECDF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429;p23">
                  <a:extLst>
                    <a:ext uri="{FF2B5EF4-FFF2-40B4-BE49-F238E27FC236}">
                      <a16:creationId xmlns:a16="http://schemas.microsoft.com/office/drawing/2014/main" xmlns="" id="{BA708865-86D3-4052-98D3-0D2D5612F921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0" name="Google Shape;430;p23">
                <a:extLst>
                  <a:ext uri="{FF2B5EF4-FFF2-40B4-BE49-F238E27FC236}">
                    <a16:creationId xmlns:a16="http://schemas.microsoft.com/office/drawing/2014/main" xmlns="" id="{BE532AA7-550A-4D3E-B40A-FC0A5B6F7402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251" name="Google Shape;431;p23">
                  <a:extLst>
                    <a:ext uri="{FF2B5EF4-FFF2-40B4-BE49-F238E27FC236}">
                      <a16:creationId xmlns:a16="http://schemas.microsoft.com/office/drawing/2014/main" xmlns="" id="{F5E1B9E0-2D0A-4395-B0E0-ABFE892919DA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432;p23">
                  <a:extLst>
                    <a:ext uri="{FF2B5EF4-FFF2-40B4-BE49-F238E27FC236}">
                      <a16:creationId xmlns:a16="http://schemas.microsoft.com/office/drawing/2014/main" xmlns="" id="{77144B58-F7FE-441E-8897-577E77E4FB3E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1" name="Google Shape;433;p23">
              <a:extLst>
                <a:ext uri="{FF2B5EF4-FFF2-40B4-BE49-F238E27FC236}">
                  <a16:creationId xmlns:a16="http://schemas.microsoft.com/office/drawing/2014/main" xmlns="" id="{216CF020-320A-42E0-81BB-21E023CDE34E}"/>
                </a:ext>
              </a:extLst>
            </p:cNvPr>
            <p:cNvGrpSpPr/>
            <p:nvPr/>
          </p:nvGrpSpPr>
          <p:grpSpPr>
            <a:xfrm rot="10800000">
              <a:off x="9532840" y="-6590544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247" name="Google Shape;434;p23">
                <a:extLst>
                  <a:ext uri="{FF2B5EF4-FFF2-40B4-BE49-F238E27FC236}">
                    <a16:creationId xmlns:a16="http://schemas.microsoft.com/office/drawing/2014/main" xmlns="" id="{265479B2-4C13-4EB5-B1E0-43D1A6665EB4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435;p23">
                <a:extLst>
                  <a:ext uri="{FF2B5EF4-FFF2-40B4-BE49-F238E27FC236}">
                    <a16:creationId xmlns:a16="http://schemas.microsoft.com/office/drawing/2014/main" xmlns="" id="{4DB1910B-71F2-4A0C-BA4A-3EC487C14A1B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" name="Google Shape;439;p23">
              <a:extLst>
                <a:ext uri="{FF2B5EF4-FFF2-40B4-BE49-F238E27FC236}">
                  <a16:creationId xmlns:a16="http://schemas.microsoft.com/office/drawing/2014/main" xmlns="" id="{58685E5F-06ED-4EC2-942A-C1BBE3FEB5D9}"/>
                </a:ext>
              </a:extLst>
            </p:cNvPr>
            <p:cNvGrpSpPr/>
            <p:nvPr/>
          </p:nvGrpSpPr>
          <p:grpSpPr>
            <a:xfrm rot="10800000">
              <a:off x="11284724" y="-7757783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243" name="Google Shape;440;p23">
                <a:extLst>
                  <a:ext uri="{FF2B5EF4-FFF2-40B4-BE49-F238E27FC236}">
                    <a16:creationId xmlns:a16="http://schemas.microsoft.com/office/drawing/2014/main" xmlns="" id="{2A340B61-360A-4431-9514-2CAB36618F37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441;p23">
                <a:extLst>
                  <a:ext uri="{FF2B5EF4-FFF2-40B4-BE49-F238E27FC236}">
                    <a16:creationId xmlns:a16="http://schemas.microsoft.com/office/drawing/2014/main" xmlns="" id="{C8FA9C0C-3C8D-4CEF-9DE3-39A9A54FE76F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442;p23">
                <a:extLst>
                  <a:ext uri="{FF2B5EF4-FFF2-40B4-BE49-F238E27FC236}">
                    <a16:creationId xmlns:a16="http://schemas.microsoft.com/office/drawing/2014/main" xmlns="" id="{E38E4A93-0ED0-45FB-869E-BAE3FF24BA00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443;p23">
                <a:extLst>
                  <a:ext uri="{FF2B5EF4-FFF2-40B4-BE49-F238E27FC236}">
                    <a16:creationId xmlns:a16="http://schemas.microsoft.com/office/drawing/2014/main" xmlns="" id="{F177CC24-BA74-4C2F-A6EB-86EF3ED638FA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" name="Google Shape;444;p23">
              <a:extLst>
                <a:ext uri="{FF2B5EF4-FFF2-40B4-BE49-F238E27FC236}">
                  <a16:creationId xmlns:a16="http://schemas.microsoft.com/office/drawing/2014/main" xmlns="" id="{45D6BC76-EAC3-491A-8B1C-3C0AF669B71F}"/>
                </a:ext>
              </a:extLst>
            </p:cNvPr>
            <p:cNvGrpSpPr/>
            <p:nvPr/>
          </p:nvGrpSpPr>
          <p:grpSpPr>
            <a:xfrm rot="10800000">
              <a:off x="10510790" y="-7759371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240" name="Google Shape;445;p23">
                <a:extLst>
                  <a:ext uri="{FF2B5EF4-FFF2-40B4-BE49-F238E27FC236}">
                    <a16:creationId xmlns:a16="http://schemas.microsoft.com/office/drawing/2014/main" xmlns="" id="{086474B6-2DE3-4E3D-B4D3-F2A91BC3C39A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446;p23">
                <a:extLst>
                  <a:ext uri="{FF2B5EF4-FFF2-40B4-BE49-F238E27FC236}">
                    <a16:creationId xmlns:a16="http://schemas.microsoft.com/office/drawing/2014/main" xmlns="" id="{18B24446-62E0-4934-A75F-C78AF4513F6C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447;p23">
                <a:extLst>
                  <a:ext uri="{FF2B5EF4-FFF2-40B4-BE49-F238E27FC236}">
                    <a16:creationId xmlns:a16="http://schemas.microsoft.com/office/drawing/2014/main" xmlns="" id="{DDB1AF9E-5DFB-4F68-886A-A517AB4B49B6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463;p23">
              <a:extLst>
                <a:ext uri="{FF2B5EF4-FFF2-40B4-BE49-F238E27FC236}">
                  <a16:creationId xmlns:a16="http://schemas.microsoft.com/office/drawing/2014/main" xmlns="" id="{84F1F418-8CA8-4F2E-9AD2-5B392902633B}"/>
                </a:ext>
              </a:extLst>
            </p:cNvPr>
            <p:cNvGrpSpPr/>
            <p:nvPr/>
          </p:nvGrpSpPr>
          <p:grpSpPr>
            <a:xfrm rot="10800000">
              <a:off x="9541478" y="-858903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229" name="Google Shape;464;p23">
                <a:extLst>
                  <a:ext uri="{FF2B5EF4-FFF2-40B4-BE49-F238E27FC236}">
                    <a16:creationId xmlns:a16="http://schemas.microsoft.com/office/drawing/2014/main" xmlns="" id="{91E7DE3C-D2E5-44B7-9F9C-6F12153D717D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233" name="Google Shape;465;p23">
                  <a:extLst>
                    <a:ext uri="{FF2B5EF4-FFF2-40B4-BE49-F238E27FC236}">
                      <a16:creationId xmlns:a16="http://schemas.microsoft.com/office/drawing/2014/main" xmlns="" id="{8DD2EAAC-BDA6-4D82-A42A-9259C2BAD4D8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466;p23">
                  <a:extLst>
                    <a:ext uri="{FF2B5EF4-FFF2-40B4-BE49-F238E27FC236}">
                      <a16:creationId xmlns:a16="http://schemas.microsoft.com/office/drawing/2014/main" xmlns="" id="{515E3ABF-C1FE-4524-845F-1CF39170D1D7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467;p23">
                  <a:extLst>
                    <a:ext uri="{FF2B5EF4-FFF2-40B4-BE49-F238E27FC236}">
                      <a16:creationId xmlns:a16="http://schemas.microsoft.com/office/drawing/2014/main" xmlns="" id="{C2D06BDE-980D-4D69-BC96-7E365EAAB7C8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468;p23">
                  <a:extLst>
                    <a:ext uri="{FF2B5EF4-FFF2-40B4-BE49-F238E27FC236}">
                      <a16:creationId xmlns:a16="http://schemas.microsoft.com/office/drawing/2014/main" xmlns="" id="{264D1189-9FAF-45B5-8820-8A4F7777187A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469;p23">
                  <a:extLst>
                    <a:ext uri="{FF2B5EF4-FFF2-40B4-BE49-F238E27FC236}">
                      <a16:creationId xmlns:a16="http://schemas.microsoft.com/office/drawing/2014/main" xmlns="" id="{D7ADF6A0-0DCB-4947-8333-265F63B3CC90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470;p23">
                  <a:extLst>
                    <a:ext uri="{FF2B5EF4-FFF2-40B4-BE49-F238E27FC236}">
                      <a16:creationId xmlns:a16="http://schemas.microsoft.com/office/drawing/2014/main" xmlns="" id="{5E69BA4F-A1B5-4BB3-8965-9FB2E6D855F8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471;p23">
                  <a:extLst>
                    <a:ext uri="{FF2B5EF4-FFF2-40B4-BE49-F238E27FC236}">
                      <a16:creationId xmlns:a16="http://schemas.microsoft.com/office/drawing/2014/main" xmlns="" id="{66C8B5EC-9F87-420F-AF1A-70700F6F4F83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0" name="Google Shape;472;p23">
                <a:extLst>
                  <a:ext uri="{FF2B5EF4-FFF2-40B4-BE49-F238E27FC236}">
                    <a16:creationId xmlns:a16="http://schemas.microsoft.com/office/drawing/2014/main" xmlns="" id="{836B84E2-40F5-4B3D-B046-290D6D2926DB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231" name="Google Shape;473;p23">
                  <a:extLst>
                    <a:ext uri="{FF2B5EF4-FFF2-40B4-BE49-F238E27FC236}">
                      <a16:creationId xmlns:a16="http://schemas.microsoft.com/office/drawing/2014/main" xmlns="" id="{8C4F7690-0992-419A-AE91-E96BE3DDD6E0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474;p23">
                  <a:extLst>
                    <a:ext uri="{FF2B5EF4-FFF2-40B4-BE49-F238E27FC236}">
                      <a16:creationId xmlns:a16="http://schemas.microsoft.com/office/drawing/2014/main" xmlns="" id="{CFCB9EC1-9C28-4A13-B219-E083ED73188D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5" name="Google Shape;475;p23">
              <a:extLst>
                <a:ext uri="{FF2B5EF4-FFF2-40B4-BE49-F238E27FC236}">
                  <a16:creationId xmlns:a16="http://schemas.microsoft.com/office/drawing/2014/main" xmlns="" id="{24B046D0-9ED9-4DAB-9F57-4CFA28ADE00E}"/>
                </a:ext>
              </a:extLst>
            </p:cNvPr>
            <p:cNvGrpSpPr/>
            <p:nvPr/>
          </p:nvGrpSpPr>
          <p:grpSpPr>
            <a:xfrm rot="10800000">
              <a:off x="8759928" y="-8593608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226" name="Google Shape;476;p23">
                <a:extLst>
                  <a:ext uri="{FF2B5EF4-FFF2-40B4-BE49-F238E27FC236}">
                    <a16:creationId xmlns:a16="http://schemas.microsoft.com/office/drawing/2014/main" xmlns="" id="{ED382ACB-8EB2-43A2-997D-4AB481524CC4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477;p23">
                <a:extLst>
                  <a:ext uri="{FF2B5EF4-FFF2-40B4-BE49-F238E27FC236}">
                    <a16:creationId xmlns:a16="http://schemas.microsoft.com/office/drawing/2014/main" xmlns="" id="{CF2D05D0-48EB-4704-B79F-86B9F2FFE841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478;p23">
                <a:extLst>
                  <a:ext uri="{FF2B5EF4-FFF2-40B4-BE49-F238E27FC236}">
                    <a16:creationId xmlns:a16="http://schemas.microsoft.com/office/drawing/2014/main" xmlns="" id="{DCD17278-5FD5-4A57-8370-2AB15930221A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" name="Google Shape;479;p23">
              <a:extLst>
                <a:ext uri="{FF2B5EF4-FFF2-40B4-BE49-F238E27FC236}">
                  <a16:creationId xmlns:a16="http://schemas.microsoft.com/office/drawing/2014/main" xmlns="" id="{39E265ED-7DB8-422F-8ABE-44E5D669DD8E}"/>
                </a:ext>
              </a:extLst>
            </p:cNvPr>
            <p:cNvGrpSpPr/>
            <p:nvPr/>
          </p:nvGrpSpPr>
          <p:grpSpPr>
            <a:xfrm rot="10800000">
              <a:off x="7414127" y="-8821223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217" name="Google Shape;480;p23">
                <a:extLst>
                  <a:ext uri="{FF2B5EF4-FFF2-40B4-BE49-F238E27FC236}">
                    <a16:creationId xmlns:a16="http://schemas.microsoft.com/office/drawing/2014/main" xmlns="" id="{4483DA4C-101D-46F9-BA79-3E3BD1A9E008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220" name="Google Shape;481;p23">
                  <a:extLst>
                    <a:ext uri="{FF2B5EF4-FFF2-40B4-BE49-F238E27FC236}">
                      <a16:creationId xmlns:a16="http://schemas.microsoft.com/office/drawing/2014/main" xmlns="" id="{9C4C01FB-E776-46E2-BA2F-44FFEFA2361A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482;p23">
                  <a:extLst>
                    <a:ext uri="{FF2B5EF4-FFF2-40B4-BE49-F238E27FC236}">
                      <a16:creationId xmlns:a16="http://schemas.microsoft.com/office/drawing/2014/main" xmlns="" id="{1B598290-EB07-43E3-8C34-AF895F236378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483;p23">
                  <a:extLst>
                    <a:ext uri="{FF2B5EF4-FFF2-40B4-BE49-F238E27FC236}">
                      <a16:creationId xmlns:a16="http://schemas.microsoft.com/office/drawing/2014/main" xmlns="" id="{25081BA4-D407-4F17-AF19-F42EAC13587A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484;p23">
                  <a:extLst>
                    <a:ext uri="{FF2B5EF4-FFF2-40B4-BE49-F238E27FC236}">
                      <a16:creationId xmlns:a16="http://schemas.microsoft.com/office/drawing/2014/main" xmlns="" id="{F4EDE9A5-B53C-4B62-BC9A-47584FC8AAED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485;p23">
                  <a:extLst>
                    <a:ext uri="{FF2B5EF4-FFF2-40B4-BE49-F238E27FC236}">
                      <a16:creationId xmlns:a16="http://schemas.microsoft.com/office/drawing/2014/main" xmlns="" id="{82751320-045C-42F6-AFFF-8E903CD0E05A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486;p23">
                  <a:extLst>
                    <a:ext uri="{FF2B5EF4-FFF2-40B4-BE49-F238E27FC236}">
                      <a16:creationId xmlns:a16="http://schemas.microsoft.com/office/drawing/2014/main" xmlns="" id="{10D2D6E9-DC55-42B0-91AC-BAF097A5F208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18" name="Google Shape;487;p23">
                <a:extLst>
                  <a:ext uri="{FF2B5EF4-FFF2-40B4-BE49-F238E27FC236}">
                    <a16:creationId xmlns:a16="http://schemas.microsoft.com/office/drawing/2014/main" xmlns="" id="{021D0B4E-0B2C-4734-9331-E32482BA389B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488;p23">
                <a:extLst>
                  <a:ext uri="{FF2B5EF4-FFF2-40B4-BE49-F238E27FC236}">
                    <a16:creationId xmlns:a16="http://schemas.microsoft.com/office/drawing/2014/main" xmlns="" id="{7295F2A5-CFCA-4F73-9C50-894F4AB259F8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489;p23">
              <a:extLst>
                <a:ext uri="{FF2B5EF4-FFF2-40B4-BE49-F238E27FC236}">
                  <a16:creationId xmlns:a16="http://schemas.microsoft.com/office/drawing/2014/main" xmlns="" id="{285BEC38-47F2-40CC-9A50-99F6A9B9A645}"/>
                </a:ext>
              </a:extLst>
            </p:cNvPr>
            <p:cNvGrpSpPr/>
            <p:nvPr/>
          </p:nvGrpSpPr>
          <p:grpSpPr>
            <a:xfrm rot="10800000">
              <a:off x="6999626" y="-7830656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215" name="Google Shape;490;p23">
                <a:extLst>
                  <a:ext uri="{FF2B5EF4-FFF2-40B4-BE49-F238E27FC236}">
                    <a16:creationId xmlns:a16="http://schemas.microsoft.com/office/drawing/2014/main" xmlns="" id="{8CC1857E-161F-4738-871F-7AD88A0A182A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491;p23">
                <a:extLst>
                  <a:ext uri="{FF2B5EF4-FFF2-40B4-BE49-F238E27FC236}">
                    <a16:creationId xmlns:a16="http://schemas.microsoft.com/office/drawing/2014/main" xmlns="" id="{AE11D3E0-8956-4144-94B7-3AB6B1BB8E40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" name="Google Shape;581;p23">
              <a:extLst>
                <a:ext uri="{FF2B5EF4-FFF2-40B4-BE49-F238E27FC236}">
                  <a16:creationId xmlns:a16="http://schemas.microsoft.com/office/drawing/2014/main" xmlns="" id="{D621BFA1-EE03-4DDD-8722-B4DF6C04036A}"/>
                </a:ext>
              </a:extLst>
            </p:cNvPr>
            <p:cNvGrpSpPr/>
            <p:nvPr/>
          </p:nvGrpSpPr>
          <p:grpSpPr>
            <a:xfrm rot="10800000">
              <a:off x="9535361" y="-7510699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208" name="Google Shape;582;p23">
                <a:extLst>
                  <a:ext uri="{FF2B5EF4-FFF2-40B4-BE49-F238E27FC236}">
                    <a16:creationId xmlns:a16="http://schemas.microsoft.com/office/drawing/2014/main" xmlns="" id="{B2C4A9EF-C490-4144-A3BD-616A8EC0A859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212" name="Google Shape;583;p23">
                  <a:extLst>
                    <a:ext uri="{FF2B5EF4-FFF2-40B4-BE49-F238E27FC236}">
                      <a16:creationId xmlns:a16="http://schemas.microsoft.com/office/drawing/2014/main" xmlns="" id="{B935A370-C9E2-4EA1-B7BE-06766B22961C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584;p23">
                  <a:extLst>
                    <a:ext uri="{FF2B5EF4-FFF2-40B4-BE49-F238E27FC236}">
                      <a16:creationId xmlns:a16="http://schemas.microsoft.com/office/drawing/2014/main" xmlns="" id="{1F00A08C-0CA7-4A72-B156-C13A31F6DBCD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585;p23">
                  <a:extLst>
                    <a:ext uri="{FF2B5EF4-FFF2-40B4-BE49-F238E27FC236}">
                      <a16:creationId xmlns:a16="http://schemas.microsoft.com/office/drawing/2014/main" xmlns="" id="{813A6653-B5E3-43BE-BDFA-F20D225B2598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09" name="Google Shape;586;p23">
                <a:extLst>
                  <a:ext uri="{FF2B5EF4-FFF2-40B4-BE49-F238E27FC236}">
                    <a16:creationId xmlns:a16="http://schemas.microsoft.com/office/drawing/2014/main" xmlns="" id="{6BF996D8-24B9-4805-AF8C-9399B89E0E05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210" name="Google Shape;587;p23">
                  <a:extLst>
                    <a:ext uri="{FF2B5EF4-FFF2-40B4-BE49-F238E27FC236}">
                      <a16:creationId xmlns:a16="http://schemas.microsoft.com/office/drawing/2014/main" xmlns="" id="{094C124F-0AB8-4627-9681-D8EDAE47A032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588;p23">
                  <a:extLst>
                    <a:ext uri="{FF2B5EF4-FFF2-40B4-BE49-F238E27FC236}">
                      <a16:creationId xmlns:a16="http://schemas.microsoft.com/office/drawing/2014/main" xmlns="" id="{F0449D2E-F095-47BA-B31E-BC929ECDDE7C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9" name="Google Shape;496;p23">
              <a:extLst>
                <a:ext uri="{FF2B5EF4-FFF2-40B4-BE49-F238E27FC236}">
                  <a16:creationId xmlns:a16="http://schemas.microsoft.com/office/drawing/2014/main" xmlns="" id="{1538AEC5-537D-4725-9CC9-A381B7B09F7B}"/>
                </a:ext>
              </a:extLst>
            </p:cNvPr>
            <p:cNvGrpSpPr/>
            <p:nvPr/>
          </p:nvGrpSpPr>
          <p:grpSpPr>
            <a:xfrm rot="10800000">
              <a:off x="14142069" y="-808507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206" name="Google Shape;497;p23">
                <a:extLst>
                  <a:ext uri="{FF2B5EF4-FFF2-40B4-BE49-F238E27FC236}">
                    <a16:creationId xmlns:a16="http://schemas.microsoft.com/office/drawing/2014/main" xmlns="" id="{9A38CC7D-E4E9-44B4-A9A3-2626A0F0AFC2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498;p23">
                <a:extLst>
                  <a:ext uri="{FF2B5EF4-FFF2-40B4-BE49-F238E27FC236}">
                    <a16:creationId xmlns:a16="http://schemas.microsoft.com/office/drawing/2014/main" xmlns="" id="{29CC8926-4B47-476A-983E-B6ECEFB9A011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0" name="Google Shape;506;p23">
              <a:extLst>
                <a:ext uri="{FF2B5EF4-FFF2-40B4-BE49-F238E27FC236}">
                  <a16:creationId xmlns:a16="http://schemas.microsoft.com/office/drawing/2014/main" xmlns="" id="{5F381B91-19A1-4236-8C8A-49FF1294802B}"/>
                </a:ext>
              </a:extLst>
            </p:cNvPr>
            <p:cNvGrpSpPr/>
            <p:nvPr/>
          </p:nvGrpSpPr>
          <p:grpSpPr>
            <a:xfrm rot="10800000">
              <a:off x="11226775" y="-9615199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193" name="Google Shape;507;p23">
                <a:extLst>
                  <a:ext uri="{FF2B5EF4-FFF2-40B4-BE49-F238E27FC236}">
                    <a16:creationId xmlns:a16="http://schemas.microsoft.com/office/drawing/2014/main" xmlns="" id="{062E0744-7278-43BE-8CBD-774A4EDE23E9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197" name="Google Shape;508;p23">
                  <a:extLst>
                    <a:ext uri="{FF2B5EF4-FFF2-40B4-BE49-F238E27FC236}">
                      <a16:creationId xmlns:a16="http://schemas.microsoft.com/office/drawing/2014/main" xmlns="" id="{EF9EE59B-653A-42DB-A9A1-B0D3D752DBA8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509;p23">
                  <a:extLst>
                    <a:ext uri="{FF2B5EF4-FFF2-40B4-BE49-F238E27FC236}">
                      <a16:creationId xmlns:a16="http://schemas.microsoft.com/office/drawing/2014/main" xmlns="" id="{346248CD-5A81-4CC9-A381-E5588EA178B3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510;p23">
                  <a:extLst>
                    <a:ext uri="{FF2B5EF4-FFF2-40B4-BE49-F238E27FC236}">
                      <a16:creationId xmlns:a16="http://schemas.microsoft.com/office/drawing/2014/main" xmlns="" id="{656ECB9D-0C53-467A-99E7-D75BE8992E59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511;p23">
                  <a:extLst>
                    <a:ext uri="{FF2B5EF4-FFF2-40B4-BE49-F238E27FC236}">
                      <a16:creationId xmlns:a16="http://schemas.microsoft.com/office/drawing/2014/main" xmlns="" id="{914EBA45-15A4-4F9A-8661-557F3F19E5E6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512;p23">
                  <a:extLst>
                    <a:ext uri="{FF2B5EF4-FFF2-40B4-BE49-F238E27FC236}">
                      <a16:creationId xmlns:a16="http://schemas.microsoft.com/office/drawing/2014/main" xmlns="" id="{D3E7A2A8-1F8C-4408-8748-7A8621EDA4E3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513;p23">
                  <a:extLst>
                    <a:ext uri="{FF2B5EF4-FFF2-40B4-BE49-F238E27FC236}">
                      <a16:creationId xmlns:a16="http://schemas.microsoft.com/office/drawing/2014/main" xmlns="" id="{712F3925-266F-4C0C-BA9C-D0378E335934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514;p23">
                  <a:extLst>
                    <a:ext uri="{FF2B5EF4-FFF2-40B4-BE49-F238E27FC236}">
                      <a16:creationId xmlns:a16="http://schemas.microsoft.com/office/drawing/2014/main" xmlns="" id="{603AA206-AA73-4175-82AA-48B4035C4223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515;p23">
                  <a:extLst>
                    <a:ext uri="{FF2B5EF4-FFF2-40B4-BE49-F238E27FC236}">
                      <a16:creationId xmlns:a16="http://schemas.microsoft.com/office/drawing/2014/main" xmlns="" id="{E1E04BC5-1235-4B80-975B-4D1DA43E63E1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516;p23">
                  <a:extLst>
                    <a:ext uri="{FF2B5EF4-FFF2-40B4-BE49-F238E27FC236}">
                      <a16:creationId xmlns:a16="http://schemas.microsoft.com/office/drawing/2014/main" xmlns="" id="{213263B8-7086-430F-832D-CE44BE840689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4" name="Google Shape;517;p23">
                <a:extLst>
                  <a:ext uri="{FF2B5EF4-FFF2-40B4-BE49-F238E27FC236}">
                    <a16:creationId xmlns:a16="http://schemas.microsoft.com/office/drawing/2014/main" xmlns="" id="{FEDB8149-10F8-46AC-9A8F-9EC818322F8F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195" name="Google Shape;518;p23">
                  <a:extLst>
                    <a:ext uri="{FF2B5EF4-FFF2-40B4-BE49-F238E27FC236}">
                      <a16:creationId xmlns:a16="http://schemas.microsoft.com/office/drawing/2014/main" xmlns="" id="{37F4B6F1-8377-45AA-B079-0E7740DA86EE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519;p23">
                  <a:extLst>
                    <a:ext uri="{FF2B5EF4-FFF2-40B4-BE49-F238E27FC236}">
                      <a16:creationId xmlns:a16="http://schemas.microsoft.com/office/drawing/2014/main" xmlns="" id="{F0892CE0-0E30-4564-A126-FD369B7729AD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1" name="Google Shape;539;p23">
              <a:extLst>
                <a:ext uri="{FF2B5EF4-FFF2-40B4-BE49-F238E27FC236}">
                  <a16:creationId xmlns:a16="http://schemas.microsoft.com/office/drawing/2014/main" xmlns="" id="{DF1FE7CA-EEE5-42B8-92E1-C7F213C3C7FE}"/>
                </a:ext>
              </a:extLst>
            </p:cNvPr>
            <p:cNvGrpSpPr/>
            <p:nvPr/>
          </p:nvGrpSpPr>
          <p:grpSpPr>
            <a:xfrm rot="10800000">
              <a:off x="8969514" y="-9172664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190" name="Google Shape;540;p23">
                <a:extLst>
                  <a:ext uri="{FF2B5EF4-FFF2-40B4-BE49-F238E27FC236}">
                    <a16:creationId xmlns:a16="http://schemas.microsoft.com/office/drawing/2014/main" xmlns="" id="{277F29CA-5F12-41E9-9C88-936C05AAC5EF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541;p23">
                <a:extLst>
                  <a:ext uri="{FF2B5EF4-FFF2-40B4-BE49-F238E27FC236}">
                    <a16:creationId xmlns:a16="http://schemas.microsoft.com/office/drawing/2014/main" xmlns="" id="{A4B5F8A8-98C9-486D-8E06-C5197EF09D58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42;p23">
                <a:extLst>
                  <a:ext uri="{FF2B5EF4-FFF2-40B4-BE49-F238E27FC236}">
                    <a16:creationId xmlns:a16="http://schemas.microsoft.com/office/drawing/2014/main" xmlns="" id="{E1690FC8-856A-49AA-8E45-CFE1A3627DD3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" name="Google Shape;551;p23">
              <a:extLst>
                <a:ext uri="{FF2B5EF4-FFF2-40B4-BE49-F238E27FC236}">
                  <a16:creationId xmlns:a16="http://schemas.microsoft.com/office/drawing/2014/main" xmlns="" id="{42B113AA-8522-46E3-B63A-1AE0E2C13F93}"/>
                </a:ext>
              </a:extLst>
            </p:cNvPr>
            <p:cNvGrpSpPr/>
            <p:nvPr/>
          </p:nvGrpSpPr>
          <p:grpSpPr>
            <a:xfrm rot="10800000">
              <a:off x="8004238" y="-9494031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185" name="Google Shape;552;p23">
                <a:extLst>
                  <a:ext uri="{FF2B5EF4-FFF2-40B4-BE49-F238E27FC236}">
                    <a16:creationId xmlns:a16="http://schemas.microsoft.com/office/drawing/2014/main" xmlns="" id="{26880A83-E4F7-448A-A1E7-3AEBC74C780B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188" name="Google Shape;553;p23">
                  <a:extLst>
                    <a:ext uri="{FF2B5EF4-FFF2-40B4-BE49-F238E27FC236}">
                      <a16:creationId xmlns:a16="http://schemas.microsoft.com/office/drawing/2014/main" xmlns="" id="{629F2A45-7B04-4C68-A50D-5D4DC0AFC739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554;p23">
                  <a:extLst>
                    <a:ext uri="{FF2B5EF4-FFF2-40B4-BE49-F238E27FC236}">
                      <a16:creationId xmlns:a16="http://schemas.microsoft.com/office/drawing/2014/main" xmlns="" id="{2A860312-165A-4CC0-8D0B-4FB0D50472E9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86" name="Google Shape;555;p23">
                <a:extLst>
                  <a:ext uri="{FF2B5EF4-FFF2-40B4-BE49-F238E27FC236}">
                    <a16:creationId xmlns:a16="http://schemas.microsoft.com/office/drawing/2014/main" xmlns="" id="{CD460550-7634-4613-8194-38B8E4F1A893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556;p23">
                <a:extLst>
                  <a:ext uri="{FF2B5EF4-FFF2-40B4-BE49-F238E27FC236}">
                    <a16:creationId xmlns:a16="http://schemas.microsoft.com/office/drawing/2014/main" xmlns="" id="{8EAEB65C-28DA-4B9A-84B1-C5EA17EA2EF3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3" name="Google Shape;444;p23">
              <a:extLst>
                <a:ext uri="{FF2B5EF4-FFF2-40B4-BE49-F238E27FC236}">
                  <a16:creationId xmlns:a16="http://schemas.microsoft.com/office/drawing/2014/main" xmlns="" id="{3A11C0FF-5CBA-41EB-BFB3-5CBC9E074BC0}"/>
                </a:ext>
              </a:extLst>
            </p:cNvPr>
            <p:cNvGrpSpPr/>
            <p:nvPr/>
          </p:nvGrpSpPr>
          <p:grpSpPr>
            <a:xfrm rot="10800000">
              <a:off x="684387" y="-7375138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82" name="Google Shape;445;p23">
                <a:extLst>
                  <a:ext uri="{FF2B5EF4-FFF2-40B4-BE49-F238E27FC236}">
                    <a16:creationId xmlns:a16="http://schemas.microsoft.com/office/drawing/2014/main" xmlns="" id="{E775E2CF-6064-4B3D-BC42-53BBD3546328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446;p23">
                <a:extLst>
                  <a:ext uri="{FF2B5EF4-FFF2-40B4-BE49-F238E27FC236}">
                    <a16:creationId xmlns:a16="http://schemas.microsoft.com/office/drawing/2014/main" xmlns="" id="{F3518438-53F0-45EC-B2E4-E59DBED79F4D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447;p23">
                <a:extLst>
                  <a:ext uri="{FF2B5EF4-FFF2-40B4-BE49-F238E27FC236}">
                    <a16:creationId xmlns:a16="http://schemas.microsoft.com/office/drawing/2014/main" xmlns="" id="{F666E8FD-31C8-472F-B09B-17A438E2EA13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4" name="Google Shape;520;p23">
              <a:extLst>
                <a:ext uri="{FF2B5EF4-FFF2-40B4-BE49-F238E27FC236}">
                  <a16:creationId xmlns:a16="http://schemas.microsoft.com/office/drawing/2014/main" xmlns="" id="{5993E83D-33E5-426B-929B-C6CF6584A7CC}"/>
                </a:ext>
              </a:extLst>
            </p:cNvPr>
            <p:cNvGrpSpPr/>
            <p:nvPr/>
          </p:nvGrpSpPr>
          <p:grpSpPr>
            <a:xfrm rot="4766174">
              <a:off x="3913204" y="-9893290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164" name="Google Shape;521;p23">
                <a:extLst>
                  <a:ext uri="{FF2B5EF4-FFF2-40B4-BE49-F238E27FC236}">
                    <a16:creationId xmlns:a16="http://schemas.microsoft.com/office/drawing/2014/main" xmlns="" id="{A2B30201-A8C2-4D7D-9936-89455A3CFEC1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171" name="Google Shape;522;p23">
                  <a:extLst>
                    <a:ext uri="{FF2B5EF4-FFF2-40B4-BE49-F238E27FC236}">
                      <a16:creationId xmlns:a16="http://schemas.microsoft.com/office/drawing/2014/main" xmlns="" id="{FFAE895A-AC3A-47E2-87A3-C10D44822134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" name="Google Shape;523;p23">
                  <a:extLst>
                    <a:ext uri="{FF2B5EF4-FFF2-40B4-BE49-F238E27FC236}">
                      <a16:creationId xmlns:a16="http://schemas.microsoft.com/office/drawing/2014/main" xmlns="" id="{06699D4D-1CE7-4B3E-A271-1F96BA89459D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524;p23">
                  <a:extLst>
                    <a:ext uri="{FF2B5EF4-FFF2-40B4-BE49-F238E27FC236}">
                      <a16:creationId xmlns:a16="http://schemas.microsoft.com/office/drawing/2014/main" xmlns="" id="{6925269D-0124-4179-9A71-115EBD2045BB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525;p23">
                  <a:extLst>
                    <a:ext uri="{FF2B5EF4-FFF2-40B4-BE49-F238E27FC236}">
                      <a16:creationId xmlns:a16="http://schemas.microsoft.com/office/drawing/2014/main" xmlns="" id="{FFF230AC-811E-462E-B597-F5B5CA6DF411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526;p23">
                  <a:extLst>
                    <a:ext uri="{FF2B5EF4-FFF2-40B4-BE49-F238E27FC236}">
                      <a16:creationId xmlns:a16="http://schemas.microsoft.com/office/drawing/2014/main" xmlns="" id="{5E324C1C-F999-4AFC-A274-E6DCE1CEC1A0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527;p23">
                  <a:extLst>
                    <a:ext uri="{FF2B5EF4-FFF2-40B4-BE49-F238E27FC236}">
                      <a16:creationId xmlns:a16="http://schemas.microsoft.com/office/drawing/2014/main" xmlns="" id="{53110932-B9EC-40B6-9A48-DFA9706676D0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528;p23">
                  <a:extLst>
                    <a:ext uri="{FF2B5EF4-FFF2-40B4-BE49-F238E27FC236}">
                      <a16:creationId xmlns:a16="http://schemas.microsoft.com/office/drawing/2014/main" xmlns="" id="{15643964-1B8D-4C94-BC5C-0F9BD5FC728D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529;p23">
                  <a:extLst>
                    <a:ext uri="{FF2B5EF4-FFF2-40B4-BE49-F238E27FC236}">
                      <a16:creationId xmlns:a16="http://schemas.microsoft.com/office/drawing/2014/main" xmlns="" id="{7F9FFBBA-B98B-4AE7-AC42-3667E5E28C2D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530;p23">
                  <a:extLst>
                    <a:ext uri="{FF2B5EF4-FFF2-40B4-BE49-F238E27FC236}">
                      <a16:creationId xmlns:a16="http://schemas.microsoft.com/office/drawing/2014/main" xmlns="" id="{8E599EB3-7152-4128-A8A3-30E1790E3E48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531;p23">
                  <a:extLst>
                    <a:ext uri="{FF2B5EF4-FFF2-40B4-BE49-F238E27FC236}">
                      <a16:creationId xmlns:a16="http://schemas.microsoft.com/office/drawing/2014/main" xmlns="" id="{51F73FF4-DA4E-4D4C-8EE9-A89E512A5F9A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532;p23">
                  <a:extLst>
                    <a:ext uri="{FF2B5EF4-FFF2-40B4-BE49-F238E27FC236}">
                      <a16:creationId xmlns:a16="http://schemas.microsoft.com/office/drawing/2014/main" xmlns="" id="{915EA3D0-3564-4FA5-83BE-5631B3DED624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5" name="Google Shape;533;p23">
                <a:extLst>
                  <a:ext uri="{FF2B5EF4-FFF2-40B4-BE49-F238E27FC236}">
                    <a16:creationId xmlns:a16="http://schemas.microsoft.com/office/drawing/2014/main" xmlns="" id="{2679DB35-0C81-4A13-86A5-1B46FC2EE335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169" name="Google Shape;534;p23">
                  <a:extLst>
                    <a:ext uri="{FF2B5EF4-FFF2-40B4-BE49-F238E27FC236}">
                      <a16:creationId xmlns:a16="http://schemas.microsoft.com/office/drawing/2014/main" xmlns="" id="{74CC3A8E-A9B5-4441-BB8A-BA7D238775C9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535;p23">
                  <a:extLst>
                    <a:ext uri="{FF2B5EF4-FFF2-40B4-BE49-F238E27FC236}">
                      <a16:creationId xmlns:a16="http://schemas.microsoft.com/office/drawing/2014/main" xmlns="" id="{972231A6-65C8-40B2-9494-105361C08C40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6" name="Google Shape;536;p23">
                <a:extLst>
                  <a:ext uri="{FF2B5EF4-FFF2-40B4-BE49-F238E27FC236}">
                    <a16:creationId xmlns:a16="http://schemas.microsoft.com/office/drawing/2014/main" xmlns="" id="{7880C4B9-2ADB-4879-A843-F7EE730E2499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167" name="Google Shape;537;p23">
                  <a:extLst>
                    <a:ext uri="{FF2B5EF4-FFF2-40B4-BE49-F238E27FC236}">
                      <a16:creationId xmlns:a16="http://schemas.microsoft.com/office/drawing/2014/main" xmlns="" id="{0B10074F-58F1-4A78-A61C-9E57A37769D3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538;p23">
                  <a:extLst>
                    <a:ext uri="{FF2B5EF4-FFF2-40B4-BE49-F238E27FC236}">
                      <a16:creationId xmlns:a16="http://schemas.microsoft.com/office/drawing/2014/main" xmlns="" id="{7B2F04BA-149F-43F7-880C-FAD29A9F112B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95" name="Google Shape;123;p26">
              <a:extLst>
                <a:ext uri="{FF2B5EF4-FFF2-40B4-BE49-F238E27FC236}">
                  <a16:creationId xmlns:a16="http://schemas.microsoft.com/office/drawing/2014/main" xmlns="" id="{C412160C-C018-41BD-B5FA-F0FC9CCC11B7}"/>
                </a:ext>
              </a:extLst>
            </p:cNvPr>
            <p:cNvSpPr/>
            <p:nvPr/>
          </p:nvSpPr>
          <p:spPr>
            <a:xfrm rot="10800000">
              <a:off x="3229064" y="-8840397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55;p26">
              <a:extLst>
                <a:ext uri="{FF2B5EF4-FFF2-40B4-BE49-F238E27FC236}">
                  <a16:creationId xmlns:a16="http://schemas.microsoft.com/office/drawing/2014/main" xmlns="" id="{E133B651-BFE5-4315-A5FC-723FF473A668}"/>
                </a:ext>
              </a:extLst>
            </p:cNvPr>
            <p:cNvSpPr/>
            <p:nvPr/>
          </p:nvSpPr>
          <p:spPr>
            <a:xfrm rot="10800000">
              <a:off x="3653818" y="-807182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56;p26">
              <a:extLst>
                <a:ext uri="{FF2B5EF4-FFF2-40B4-BE49-F238E27FC236}">
                  <a16:creationId xmlns:a16="http://schemas.microsoft.com/office/drawing/2014/main" xmlns="" id="{00E88BFF-2E81-43A0-86F9-890F5E7EA7B1}"/>
                </a:ext>
              </a:extLst>
            </p:cNvPr>
            <p:cNvSpPr/>
            <p:nvPr/>
          </p:nvSpPr>
          <p:spPr>
            <a:xfrm rot="14531318">
              <a:off x="3829478" y="-9035294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57;p26">
              <a:extLst>
                <a:ext uri="{FF2B5EF4-FFF2-40B4-BE49-F238E27FC236}">
                  <a16:creationId xmlns:a16="http://schemas.microsoft.com/office/drawing/2014/main" xmlns="" id="{0E9FF56F-82FE-4CCC-B43E-F963858E699B}"/>
                </a:ext>
              </a:extLst>
            </p:cNvPr>
            <p:cNvSpPr/>
            <p:nvPr/>
          </p:nvSpPr>
          <p:spPr>
            <a:xfrm rot="10800000">
              <a:off x="2118717" y="-9105484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59;p26">
              <a:extLst>
                <a:ext uri="{FF2B5EF4-FFF2-40B4-BE49-F238E27FC236}">
                  <a16:creationId xmlns:a16="http://schemas.microsoft.com/office/drawing/2014/main" xmlns="" id="{18D0B972-7497-497A-8184-6608F0E85A5B}"/>
                </a:ext>
              </a:extLst>
            </p:cNvPr>
            <p:cNvSpPr/>
            <p:nvPr/>
          </p:nvSpPr>
          <p:spPr>
            <a:xfrm rot="10800000">
              <a:off x="2247236" y="-9006129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68;p26">
              <a:extLst>
                <a:ext uri="{FF2B5EF4-FFF2-40B4-BE49-F238E27FC236}">
                  <a16:creationId xmlns:a16="http://schemas.microsoft.com/office/drawing/2014/main" xmlns="" id="{F7DC24F2-B836-4929-B2FE-FBE3F003459C}"/>
                </a:ext>
              </a:extLst>
            </p:cNvPr>
            <p:cNvSpPr/>
            <p:nvPr/>
          </p:nvSpPr>
          <p:spPr>
            <a:xfrm rot="7649828">
              <a:off x="5240745" y="-8676361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94;p26">
              <a:extLst>
                <a:ext uri="{FF2B5EF4-FFF2-40B4-BE49-F238E27FC236}">
                  <a16:creationId xmlns:a16="http://schemas.microsoft.com/office/drawing/2014/main" xmlns="" id="{86B8C22A-AAA3-4C19-8037-CEB6E095D9DA}"/>
                </a:ext>
              </a:extLst>
            </p:cNvPr>
            <p:cNvSpPr/>
            <p:nvPr/>
          </p:nvSpPr>
          <p:spPr>
            <a:xfrm rot="10800000">
              <a:off x="2586741" y="-7835469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95;p26">
              <a:extLst>
                <a:ext uri="{FF2B5EF4-FFF2-40B4-BE49-F238E27FC236}">
                  <a16:creationId xmlns:a16="http://schemas.microsoft.com/office/drawing/2014/main" xmlns="" id="{E23AC8D7-1909-449F-AD41-38FD4F90BB1E}"/>
                </a:ext>
              </a:extLst>
            </p:cNvPr>
            <p:cNvSpPr/>
            <p:nvPr/>
          </p:nvSpPr>
          <p:spPr>
            <a:xfrm rot="10800000">
              <a:off x="3271687" y="-9537937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" name="Google Shape;215;p26">
              <a:extLst>
                <a:ext uri="{FF2B5EF4-FFF2-40B4-BE49-F238E27FC236}">
                  <a16:creationId xmlns:a16="http://schemas.microsoft.com/office/drawing/2014/main" xmlns="" id="{644361B3-824F-4584-82B8-4113D2770F49}"/>
                </a:ext>
              </a:extLst>
            </p:cNvPr>
            <p:cNvGrpSpPr/>
            <p:nvPr/>
          </p:nvGrpSpPr>
          <p:grpSpPr>
            <a:xfrm rot="10079146">
              <a:off x="4180371" y="-9458555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157" name="Google Shape;216;p26">
                <a:extLst>
                  <a:ext uri="{FF2B5EF4-FFF2-40B4-BE49-F238E27FC236}">
                    <a16:creationId xmlns:a16="http://schemas.microsoft.com/office/drawing/2014/main" xmlns="" id="{CD4ACD6F-2C77-401C-A7DD-4E72739F7D05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217;p26">
                <a:extLst>
                  <a:ext uri="{FF2B5EF4-FFF2-40B4-BE49-F238E27FC236}">
                    <a16:creationId xmlns:a16="http://schemas.microsoft.com/office/drawing/2014/main" xmlns="" id="{FE7193E4-5304-41BB-B675-14034B550AE1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59" name="Google Shape;218;p26">
                <a:extLst>
                  <a:ext uri="{FF2B5EF4-FFF2-40B4-BE49-F238E27FC236}">
                    <a16:creationId xmlns:a16="http://schemas.microsoft.com/office/drawing/2014/main" xmlns="" id="{1BAFA77E-108B-4FD2-B518-59C2A1D543E9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160" name="Google Shape;219;p26">
                  <a:extLst>
                    <a:ext uri="{FF2B5EF4-FFF2-40B4-BE49-F238E27FC236}">
                      <a16:creationId xmlns:a16="http://schemas.microsoft.com/office/drawing/2014/main" xmlns="" id="{6758E2E8-6B44-4A15-8101-BC2441B543F2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220;p26">
                  <a:extLst>
                    <a:ext uri="{FF2B5EF4-FFF2-40B4-BE49-F238E27FC236}">
                      <a16:creationId xmlns:a16="http://schemas.microsoft.com/office/drawing/2014/main" xmlns="" id="{00A18A2C-9A8D-48F5-BA15-69AA7DC6FBF6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221;p26">
                  <a:extLst>
                    <a:ext uri="{FF2B5EF4-FFF2-40B4-BE49-F238E27FC236}">
                      <a16:creationId xmlns:a16="http://schemas.microsoft.com/office/drawing/2014/main" xmlns="" id="{529A7F1F-85DB-4086-B1CD-0D4C038CD966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222;p26">
                  <a:extLst>
                    <a:ext uri="{FF2B5EF4-FFF2-40B4-BE49-F238E27FC236}">
                      <a16:creationId xmlns:a16="http://schemas.microsoft.com/office/drawing/2014/main" xmlns="" id="{C21DFECA-E192-4450-9EF9-0EA96BDE667A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04" name="Google Shape;227;p26">
              <a:extLst>
                <a:ext uri="{FF2B5EF4-FFF2-40B4-BE49-F238E27FC236}">
                  <a16:creationId xmlns:a16="http://schemas.microsoft.com/office/drawing/2014/main" xmlns="" id="{111944F3-2439-4E4F-B605-612AF54C8B58}"/>
                </a:ext>
              </a:extLst>
            </p:cNvPr>
            <p:cNvSpPr/>
            <p:nvPr/>
          </p:nvSpPr>
          <p:spPr>
            <a:xfrm rot="10800000">
              <a:off x="4826188" y="-8104197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60;p26">
              <a:extLst>
                <a:ext uri="{FF2B5EF4-FFF2-40B4-BE49-F238E27FC236}">
                  <a16:creationId xmlns:a16="http://schemas.microsoft.com/office/drawing/2014/main" xmlns="" id="{D47A69E6-D649-4FFE-A131-55EF2E7A24DD}"/>
                </a:ext>
              </a:extLst>
            </p:cNvPr>
            <p:cNvSpPr/>
            <p:nvPr/>
          </p:nvSpPr>
          <p:spPr>
            <a:xfrm rot="10383606">
              <a:off x="-63813" y="-6379718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" name="Google Shape;492;p23">
              <a:extLst>
                <a:ext uri="{FF2B5EF4-FFF2-40B4-BE49-F238E27FC236}">
                  <a16:creationId xmlns:a16="http://schemas.microsoft.com/office/drawing/2014/main" xmlns="" id="{0997F427-6578-4832-A324-26856F690BD3}"/>
                </a:ext>
              </a:extLst>
            </p:cNvPr>
            <p:cNvGrpSpPr/>
            <p:nvPr/>
          </p:nvGrpSpPr>
          <p:grpSpPr>
            <a:xfrm rot="10800000">
              <a:off x="4827316" y="-6809573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154" name="Google Shape;493;p23">
                <a:extLst>
                  <a:ext uri="{FF2B5EF4-FFF2-40B4-BE49-F238E27FC236}">
                    <a16:creationId xmlns:a16="http://schemas.microsoft.com/office/drawing/2014/main" xmlns="" id="{FDCD8557-85B0-4617-933D-ACB934F9684F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494;p23">
                <a:extLst>
                  <a:ext uri="{FF2B5EF4-FFF2-40B4-BE49-F238E27FC236}">
                    <a16:creationId xmlns:a16="http://schemas.microsoft.com/office/drawing/2014/main" xmlns="" id="{F4F7F390-B047-46CC-9BE6-3095737D5226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495;p23">
                <a:extLst>
                  <a:ext uri="{FF2B5EF4-FFF2-40B4-BE49-F238E27FC236}">
                    <a16:creationId xmlns:a16="http://schemas.microsoft.com/office/drawing/2014/main" xmlns="" id="{328F4442-82E9-42B8-B9A9-F0058C1609CB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7" name="Google Shape;417;p23">
              <a:extLst>
                <a:ext uri="{FF2B5EF4-FFF2-40B4-BE49-F238E27FC236}">
                  <a16:creationId xmlns:a16="http://schemas.microsoft.com/office/drawing/2014/main" xmlns="" id="{384512CA-C654-4EDF-9AA1-FE42154238F6}"/>
                </a:ext>
              </a:extLst>
            </p:cNvPr>
            <p:cNvGrpSpPr/>
            <p:nvPr/>
          </p:nvGrpSpPr>
          <p:grpSpPr>
            <a:xfrm rot="15066941">
              <a:off x="5526284" y="-10013015"/>
              <a:ext cx="2104977" cy="1864565"/>
              <a:chOff x="-182869" y="835238"/>
              <a:chExt cx="1277205" cy="1131334"/>
            </a:xfrm>
            <a:grpFill/>
          </p:grpSpPr>
          <p:sp>
            <p:nvSpPr>
              <p:cNvPr id="147" name="Google Shape;418;p23">
                <a:extLst>
                  <a:ext uri="{FF2B5EF4-FFF2-40B4-BE49-F238E27FC236}">
                    <a16:creationId xmlns:a16="http://schemas.microsoft.com/office/drawing/2014/main" xmlns="" id="{43C46AFF-C9BB-4E51-9CF6-F0243746ADFB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8" name="Google Shape;419;p23">
                <a:extLst>
                  <a:ext uri="{FF2B5EF4-FFF2-40B4-BE49-F238E27FC236}">
                    <a16:creationId xmlns:a16="http://schemas.microsoft.com/office/drawing/2014/main" xmlns="" id="{43BA7A78-2829-4C00-9E60-99335BF97BBB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152" name="Google Shape;420;p23">
                  <a:extLst>
                    <a:ext uri="{FF2B5EF4-FFF2-40B4-BE49-F238E27FC236}">
                      <a16:creationId xmlns:a16="http://schemas.microsoft.com/office/drawing/2014/main" xmlns="" id="{8E1163CF-7F89-4158-8E26-48E47C1F48A2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421;p23">
                  <a:extLst>
                    <a:ext uri="{FF2B5EF4-FFF2-40B4-BE49-F238E27FC236}">
                      <a16:creationId xmlns:a16="http://schemas.microsoft.com/office/drawing/2014/main" xmlns="" id="{C1ECB900-7EAB-4576-B0FB-FC2DFA06B690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9" name="Google Shape;422;p23">
                <a:extLst>
                  <a:ext uri="{FF2B5EF4-FFF2-40B4-BE49-F238E27FC236}">
                    <a16:creationId xmlns:a16="http://schemas.microsoft.com/office/drawing/2014/main" xmlns="" id="{95F8E7F5-DB5C-4291-AF9D-F3609371DA12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150" name="Google Shape;423;p23">
                  <a:extLst>
                    <a:ext uri="{FF2B5EF4-FFF2-40B4-BE49-F238E27FC236}">
                      <a16:creationId xmlns:a16="http://schemas.microsoft.com/office/drawing/2014/main" xmlns="" id="{D1316375-2B33-49D1-B93F-71B92045B50D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424;p23">
                  <a:extLst>
                    <a:ext uri="{FF2B5EF4-FFF2-40B4-BE49-F238E27FC236}">
                      <a16:creationId xmlns:a16="http://schemas.microsoft.com/office/drawing/2014/main" xmlns="" id="{ED163943-8474-4123-92A1-822E3B529737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08" name="Google Shape;341;p23">
              <a:extLst>
                <a:ext uri="{FF2B5EF4-FFF2-40B4-BE49-F238E27FC236}">
                  <a16:creationId xmlns:a16="http://schemas.microsoft.com/office/drawing/2014/main" xmlns="" id="{8CE01CA1-2348-4F41-AAC7-FDE0374CBC9A}"/>
                </a:ext>
              </a:extLst>
            </p:cNvPr>
            <p:cNvGrpSpPr/>
            <p:nvPr/>
          </p:nvGrpSpPr>
          <p:grpSpPr>
            <a:xfrm rot="10800000">
              <a:off x="5735742" y="-6087687"/>
              <a:ext cx="1157318" cy="1191377"/>
              <a:chOff x="8084663" y="3138245"/>
              <a:chExt cx="1026629" cy="1056842"/>
            </a:xfrm>
            <a:grpFill/>
          </p:grpSpPr>
          <p:sp>
            <p:nvSpPr>
              <p:cNvPr id="141" name="Google Shape;342;p23">
                <a:extLst>
                  <a:ext uri="{FF2B5EF4-FFF2-40B4-BE49-F238E27FC236}">
                    <a16:creationId xmlns:a16="http://schemas.microsoft.com/office/drawing/2014/main" xmlns="" id="{18B36B71-8A0F-42D0-B9A9-B3222C7C8A13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343;p23">
                <a:extLst>
                  <a:ext uri="{FF2B5EF4-FFF2-40B4-BE49-F238E27FC236}">
                    <a16:creationId xmlns:a16="http://schemas.microsoft.com/office/drawing/2014/main" xmlns="" id="{1949BBCD-D2A0-4360-B7E1-D102F3437A91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344;p23">
                <a:extLst>
                  <a:ext uri="{FF2B5EF4-FFF2-40B4-BE49-F238E27FC236}">
                    <a16:creationId xmlns:a16="http://schemas.microsoft.com/office/drawing/2014/main" xmlns="" id="{8C7AF86F-AC3D-48AB-B0BA-D62484573340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345;p23">
                <a:extLst>
                  <a:ext uri="{FF2B5EF4-FFF2-40B4-BE49-F238E27FC236}">
                    <a16:creationId xmlns:a16="http://schemas.microsoft.com/office/drawing/2014/main" xmlns="" id="{BE140942-5323-4D56-A3C2-9267C4FDE0C6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346;p23">
                <a:extLst>
                  <a:ext uri="{FF2B5EF4-FFF2-40B4-BE49-F238E27FC236}">
                    <a16:creationId xmlns:a16="http://schemas.microsoft.com/office/drawing/2014/main" xmlns="" id="{72C086B1-C645-4BA6-B539-1870EE3ED044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347;p23">
                <a:extLst>
                  <a:ext uri="{FF2B5EF4-FFF2-40B4-BE49-F238E27FC236}">
                    <a16:creationId xmlns:a16="http://schemas.microsoft.com/office/drawing/2014/main" xmlns="" id="{E34B7BE1-D23A-446C-81B1-747CDF56DB67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oogle Shape;489;p23">
              <a:extLst>
                <a:ext uri="{FF2B5EF4-FFF2-40B4-BE49-F238E27FC236}">
                  <a16:creationId xmlns:a16="http://schemas.microsoft.com/office/drawing/2014/main" xmlns="" id="{1B2FADBA-5FB4-4DC5-917D-4D0DD2D40887}"/>
                </a:ext>
              </a:extLst>
            </p:cNvPr>
            <p:cNvGrpSpPr/>
            <p:nvPr/>
          </p:nvGrpSpPr>
          <p:grpSpPr>
            <a:xfrm rot="10800000">
              <a:off x="6716292" y="-7700218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139" name="Google Shape;490;p23">
                <a:extLst>
                  <a:ext uri="{FF2B5EF4-FFF2-40B4-BE49-F238E27FC236}">
                    <a16:creationId xmlns:a16="http://schemas.microsoft.com/office/drawing/2014/main" xmlns="" id="{7F4605D1-3711-4149-9C5A-D0A27AA22271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491;p23">
                <a:extLst>
                  <a:ext uri="{FF2B5EF4-FFF2-40B4-BE49-F238E27FC236}">
                    <a16:creationId xmlns:a16="http://schemas.microsoft.com/office/drawing/2014/main" xmlns="" id="{A8D6B38D-C130-4CD4-9B7D-6B8916E98F97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" name="Google Shape;499;p23">
              <a:extLst>
                <a:ext uri="{FF2B5EF4-FFF2-40B4-BE49-F238E27FC236}">
                  <a16:creationId xmlns:a16="http://schemas.microsoft.com/office/drawing/2014/main" xmlns="" id="{DDC172F5-076C-4BCE-9CAB-D70E52F342D0}"/>
                </a:ext>
              </a:extLst>
            </p:cNvPr>
            <p:cNvGrpSpPr/>
            <p:nvPr/>
          </p:nvGrpSpPr>
          <p:grpSpPr>
            <a:xfrm rot="10800000">
              <a:off x="4564088" y="-7321633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136" name="Google Shape;500;p23">
                <a:extLst>
                  <a:ext uri="{FF2B5EF4-FFF2-40B4-BE49-F238E27FC236}">
                    <a16:creationId xmlns:a16="http://schemas.microsoft.com/office/drawing/2014/main" xmlns="" id="{016375E2-993F-4FFB-AD79-CFF766FCA8C4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501;p23">
                <a:extLst>
                  <a:ext uri="{FF2B5EF4-FFF2-40B4-BE49-F238E27FC236}">
                    <a16:creationId xmlns:a16="http://schemas.microsoft.com/office/drawing/2014/main" xmlns="" id="{580808EB-B081-4B31-B88D-5C3FC3DD8D3C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502;p23">
                <a:extLst>
                  <a:ext uri="{FF2B5EF4-FFF2-40B4-BE49-F238E27FC236}">
                    <a16:creationId xmlns:a16="http://schemas.microsoft.com/office/drawing/2014/main" xmlns="" id="{78FAD040-33D8-4DED-B395-7DB3DFEF8527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1" name="Google Shape;503;p23">
              <a:extLst>
                <a:ext uri="{FF2B5EF4-FFF2-40B4-BE49-F238E27FC236}">
                  <a16:creationId xmlns:a16="http://schemas.microsoft.com/office/drawing/2014/main" xmlns="" id="{AC5DAA9D-5733-4AB5-8132-A100C4F01FB6}"/>
                </a:ext>
              </a:extLst>
            </p:cNvPr>
            <p:cNvGrpSpPr/>
            <p:nvPr/>
          </p:nvGrpSpPr>
          <p:grpSpPr>
            <a:xfrm rot="10800000">
              <a:off x="3912574" y="-714932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134" name="Google Shape;504;p23">
                <a:extLst>
                  <a:ext uri="{FF2B5EF4-FFF2-40B4-BE49-F238E27FC236}">
                    <a16:creationId xmlns:a16="http://schemas.microsoft.com/office/drawing/2014/main" xmlns="" id="{C8A57C13-755B-40F3-9C0A-F58C5D572551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505;p23">
                <a:extLst>
                  <a:ext uri="{FF2B5EF4-FFF2-40B4-BE49-F238E27FC236}">
                    <a16:creationId xmlns:a16="http://schemas.microsoft.com/office/drawing/2014/main" xmlns="" id="{B014C513-0940-4BB7-82E6-55EFA842B42B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" name="Google Shape;543;p23">
              <a:extLst>
                <a:ext uri="{FF2B5EF4-FFF2-40B4-BE49-F238E27FC236}">
                  <a16:creationId xmlns:a16="http://schemas.microsoft.com/office/drawing/2014/main" xmlns="" id="{A84960A6-2AC0-4235-A30F-F8B819EE8430}"/>
                </a:ext>
              </a:extLst>
            </p:cNvPr>
            <p:cNvGrpSpPr/>
            <p:nvPr/>
          </p:nvGrpSpPr>
          <p:grpSpPr>
            <a:xfrm rot="10800000">
              <a:off x="1450129" y="-8118462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131" name="Google Shape;544;p23">
                <a:extLst>
                  <a:ext uri="{FF2B5EF4-FFF2-40B4-BE49-F238E27FC236}">
                    <a16:creationId xmlns:a16="http://schemas.microsoft.com/office/drawing/2014/main" xmlns="" id="{A9925A00-1FB5-4C88-93F4-8C7362B0105B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45;p23">
                <a:extLst>
                  <a:ext uri="{FF2B5EF4-FFF2-40B4-BE49-F238E27FC236}">
                    <a16:creationId xmlns:a16="http://schemas.microsoft.com/office/drawing/2014/main" xmlns="" id="{E5134507-1C99-415F-B4A7-691695C2A23A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46;p23">
                <a:extLst>
                  <a:ext uri="{FF2B5EF4-FFF2-40B4-BE49-F238E27FC236}">
                    <a16:creationId xmlns:a16="http://schemas.microsoft.com/office/drawing/2014/main" xmlns="" id="{31807BFA-D784-4EB8-9E16-E1ECC4A47CE4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3" name="Google Shape;557;p23">
              <a:extLst>
                <a:ext uri="{FF2B5EF4-FFF2-40B4-BE49-F238E27FC236}">
                  <a16:creationId xmlns:a16="http://schemas.microsoft.com/office/drawing/2014/main" xmlns="" id="{B00A982D-0EFE-4DCC-B7DC-A341E8827CAF}"/>
                </a:ext>
              </a:extLst>
            </p:cNvPr>
            <p:cNvGrpSpPr/>
            <p:nvPr/>
          </p:nvGrpSpPr>
          <p:grpSpPr>
            <a:xfrm rot="10800000">
              <a:off x="1818658" y="-6667558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127" name="Google Shape;558;p23">
                <a:extLst>
                  <a:ext uri="{FF2B5EF4-FFF2-40B4-BE49-F238E27FC236}">
                    <a16:creationId xmlns:a16="http://schemas.microsoft.com/office/drawing/2014/main" xmlns="" id="{9CA3060F-AD8B-40E9-A148-BC6B5F067D92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559;p23">
                <a:extLst>
                  <a:ext uri="{FF2B5EF4-FFF2-40B4-BE49-F238E27FC236}">
                    <a16:creationId xmlns:a16="http://schemas.microsoft.com/office/drawing/2014/main" xmlns="" id="{1227612E-FF8D-4FF7-BCA9-BD025D3CEC7B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60;p23">
                <a:extLst>
                  <a:ext uri="{FF2B5EF4-FFF2-40B4-BE49-F238E27FC236}">
                    <a16:creationId xmlns:a16="http://schemas.microsoft.com/office/drawing/2014/main" xmlns="" id="{5845EF6F-281C-42EA-8324-3CA79B790E37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61;p23">
                <a:extLst>
                  <a:ext uri="{FF2B5EF4-FFF2-40B4-BE49-F238E27FC236}">
                    <a16:creationId xmlns:a16="http://schemas.microsoft.com/office/drawing/2014/main" xmlns="" id="{21BE4694-9B66-41B5-94C8-34C917A39357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4" name="Google Shape;492;p23">
              <a:extLst>
                <a:ext uri="{FF2B5EF4-FFF2-40B4-BE49-F238E27FC236}">
                  <a16:creationId xmlns:a16="http://schemas.microsoft.com/office/drawing/2014/main" xmlns="" id="{4B8B690E-E044-45AC-9F00-99C038D362C0}"/>
                </a:ext>
              </a:extLst>
            </p:cNvPr>
            <p:cNvGrpSpPr/>
            <p:nvPr/>
          </p:nvGrpSpPr>
          <p:grpSpPr>
            <a:xfrm rot="5023895">
              <a:off x="7053718" y="-6606711"/>
              <a:ext cx="1042523" cy="1248009"/>
              <a:chOff x="4349976" y="4801904"/>
              <a:chExt cx="591495" cy="708080"/>
            </a:xfrm>
            <a:grpFill/>
          </p:grpSpPr>
          <p:sp>
            <p:nvSpPr>
              <p:cNvPr id="124" name="Google Shape;493;p23">
                <a:extLst>
                  <a:ext uri="{FF2B5EF4-FFF2-40B4-BE49-F238E27FC236}">
                    <a16:creationId xmlns:a16="http://schemas.microsoft.com/office/drawing/2014/main" xmlns="" id="{9E71B2EF-92D0-4511-8E54-E05386C37355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494;p23">
                <a:extLst>
                  <a:ext uri="{FF2B5EF4-FFF2-40B4-BE49-F238E27FC236}">
                    <a16:creationId xmlns:a16="http://schemas.microsoft.com/office/drawing/2014/main" xmlns="" id="{34BB4A84-3BFB-49D9-8B27-050849ECCEED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495;p23">
                <a:extLst>
                  <a:ext uri="{FF2B5EF4-FFF2-40B4-BE49-F238E27FC236}">
                    <a16:creationId xmlns:a16="http://schemas.microsoft.com/office/drawing/2014/main" xmlns="" id="{F3EE4CE0-CE0D-4FD8-9890-30974FB2B7EC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413;p23">
              <a:extLst>
                <a:ext uri="{FF2B5EF4-FFF2-40B4-BE49-F238E27FC236}">
                  <a16:creationId xmlns:a16="http://schemas.microsoft.com/office/drawing/2014/main" xmlns="" id="{277172A7-5211-4E68-A997-A1D690DD5EE3}"/>
                </a:ext>
              </a:extLst>
            </p:cNvPr>
            <p:cNvGrpSpPr/>
            <p:nvPr/>
          </p:nvGrpSpPr>
          <p:grpSpPr>
            <a:xfrm rot="10800000">
              <a:off x="11652268" y="-6779890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121" name="Google Shape;414;p23">
                <a:extLst>
                  <a:ext uri="{FF2B5EF4-FFF2-40B4-BE49-F238E27FC236}">
                    <a16:creationId xmlns:a16="http://schemas.microsoft.com/office/drawing/2014/main" xmlns="" id="{F1251646-007D-4F3B-BAEB-15241F4CEAA6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415;p23">
                <a:extLst>
                  <a:ext uri="{FF2B5EF4-FFF2-40B4-BE49-F238E27FC236}">
                    <a16:creationId xmlns:a16="http://schemas.microsoft.com/office/drawing/2014/main" xmlns="" id="{56B1A69B-DC66-465A-8C14-268273F48767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416;p23">
                <a:extLst>
                  <a:ext uri="{FF2B5EF4-FFF2-40B4-BE49-F238E27FC236}">
                    <a16:creationId xmlns:a16="http://schemas.microsoft.com/office/drawing/2014/main" xmlns="" id="{B53509AF-FD53-4356-AFAE-B2E643DC9934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6" name="Google Shape;123;p26">
              <a:extLst>
                <a:ext uri="{FF2B5EF4-FFF2-40B4-BE49-F238E27FC236}">
                  <a16:creationId xmlns:a16="http://schemas.microsoft.com/office/drawing/2014/main" xmlns="" id="{401E3333-A86F-4699-A118-8872EBBAF75E}"/>
                </a:ext>
              </a:extLst>
            </p:cNvPr>
            <p:cNvSpPr/>
            <p:nvPr/>
          </p:nvSpPr>
          <p:spPr>
            <a:xfrm rot="10800000">
              <a:off x="8615271" y="-6135688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" name="Google Shape;444;p23">
              <a:extLst>
                <a:ext uri="{FF2B5EF4-FFF2-40B4-BE49-F238E27FC236}">
                  <a16:creationId xmlns:a16="http://schemas.microsoft.com/office/drawing/2014/main" xmlns="" id="{FD772E87-10DA-4B6F-8594-F69D4A6B389C}"/>
                </a:ext>
              </a:extLst>
            </p:cNvPr>
            <p:cNvGrpSpPr/>
            <p:nvPr/>
          </p:nvGrpSpPr>
          <p:grpSpPr>
            <a:xfrm>
              <a:off x="14509122" y="-6555577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18" name="Google Shape;445;p23">
                <a:extLst>
                  <a:ext uri="{FF2B5EF4-FFF2-40B4-BE49-F238E27FC236}">
                    <a16:creationId xmlns:a16="http://schemas.microsoft.com/office/drawing/2014/main" xmlns="" id="{C81E3325-2CD1-4A9A-B411-7B534800F398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446;p23">
                <a:extLst>
                  <a:ext uri="{FF2B5EF4-FFF2-40B4-BE49-F238E27FC236}">
                    <a16:creationId xmlns:a16="http://schemas.microsoft.com/office/drawing/2014/main" xmlns="" id="{7CB2F934-5EBF-4D24-BC36-FFA354898790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447;p23">
                <a:extLst>
                  <a:ext uri="{FF2B5EF4-FFF2-40B4-BE49-F238E27FC236}">
                    <a16:creationId xmlns:a16="http://schemas.microsoft.com/office/drawing/2014/main" xmlns="" id="{4B7550AC-D0DA-4484-92CC-05C28DC29B43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" name="Google Shape;1261;p39">
            <a:extLst>
              <a:ext uri="{FF2B5EF4-FFF2-40B4-BE49-F238E27FC236}">
                <a16:creationId xmlns:a16="http://schemas.microsoft.com/office/drawing/2014/main" xmlns="" id="{2925E6F1-ADCB-4EE8-A5D1-4ECB6B01AC1A}"/>
              </a:ext>
            </a:extLst>
          </p:cNvPr>
          <p:cNvGrpSpPr/>
          <p:nvPr userDrawn="1"/>
        </p:nvGrpSpPr>
        <p:grpSpPr>
          <a:xfrm rot="5642848">
            <a:off x="1438921" y="562787"/>
            <a:ext cx="636588" cy="819076"/>
            <a:chOff x="7147816" y="3239663"/>
            <a:chExt cx="1392481" cy="1791657"/>
          </a:xfrm>
        </p:grpSpPr>
        <p:sp>
          <p:nvSpPr>
            <p:cNvPr id="580" name="Google Shape;1263;p39">
              <a:extLst>
                <a:ext uri="{FF2B5EF4-FFF2-40B4-BE49-F238E27FC236}">
                  <a16:creationId xmlns:a16="http://schemas.microsoft.com/office/drawing/2014/main" xmlns="" id="{F16F0805-5C9C-4826-B523-237B1352B7DB}"/>
                </a:ext>
              </a:extLst>
            </p:cNvPr>
            <p:cNvSpPr/>
            <p:nvPr/>
          </p:nvSpPr>
          <p:spPr>
            <a:xfrm>
              <a:off x="8103593" y="4001018"/>
              <a:ext cx="436704" cy="572776"/>
            </a:xfrm>
            <a:custGeom>
              <a:avLst/>
              <a:gdLst/>
              <a:ahLst/>
              <a:cxnLst/>
              <a:rect l="l" t="t" r="r" b="b"/>
              <a:pathLst>
                <a:path w="5748" h="7539" extrusionOk="0">
                  <a:moveTo>
                    <a:pt x="1" y="1"/>
                  </a:moveTo>
                  <a:lnTo>
                    <a:pt x="976" y="2789"/>
                  </a:lnTo>
                  <a:cubicBezTo>
                    <a:pt x="4001" y="2789"/>
                    <a:pt x="4417" y="7439"/>
                    <a:pt x="4930" y="7536"/>
                  </a:cubicBezTo>
                  <a:cubicBezTo>
                    <a:pt x="4940" y="7538"/>
                    <a:pt x="4950" y="7539"/>
                    <a:pt x="4960" y="7539"/>
                  </a:cubicBezTo>
                  <a:cubicBezTo>
                    <a:pt x="5455" y="7539"/>
                    <a:pt x="5747" y="5113"/>
                    <a:pt x="4664" y="2789"/>
                  </a:cubicBezTo>
                  <a:cubicBezTo>
                    <a:pt x="3562" y="416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81" name="Google Shape;1264;p39">
              <a:extLst>
                <a:ext uri="{FF2B5EF4-FFF2-40B4-BE49-F238E27FC236}">
                  <a16:creationId xmlns:a16="http://schemas.microsoft.com/office/drawing/2014/main" xmlns="" id="{EF63D93D-C483-4C4F-AF7C-7D740BF22DF4}"/>
                </a:ext>
              </a:extLst>
            </p:cNvPr>
            <p:cNvSpPr/>
            <p:nvPr/>
          </p:nvSpPr>
          <p:spPr>
            <a:xfrm>
              <a:off x="7353863" y="4363120"/>
              <a:ext cx="351840" cy="668200"/>
            </a:xfrm>
            <a:custGeom>
              <a:avLst/>
              <a:gdLst/>
              <a:ahLst/>
              <a:cxnLst/>
              <a:rect l="l" t="t" r="r" b="b"/>
              <a:pathLst>
                <a:path w="4631" h="8795" extrusionOk="0">
                  <a:moveTo>
                    <a:pt x="2078" y="0"/>
                  </a:moveTo>
                  <a:cubicBezTo>
                    <a:pt x="2078" y="0"/>
                    <a:pt x="1" y="2919"/>
                    <a:pt x="1019" y="5329"/>
                  </a:cubicBezTo>
                  <a:cubicBezTo>
                    <a:pt x="1913" y="7444"/>
                    <a:pt x="3602" y="8795"/>
                    <a:pt x="4186" y="8795"/>
                  </a:cubicBezTo>
                  <a:cubicBezTo>
                    <a:pt x="4267" y="8795"/>
                    <a:pt x="4327" y="8768"/>
                    <a:pt x="4361" y="8714"/>
                  </a:cubicBezTo>
                  <a:cubicBezTo>
                    <a:pt x="4631" y="8268"/>
                    <a:pt x="1465" y="4836"/>
                    <a:pt x="3492" y="2596"/>
                  </a:cubicBezTo>
                  <a:lnTo>
                    <a:pt x="2078" y="0"/>
                  </a:ln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82" name="Google Shape;1265;p39">
              <a:extLst>
                <a:ext uri="{FF2B5EF4-FFF2-40B4-BE49-F238E27FC236}">
                  <a16:creationId xmlns:a16="http://schemas.microsoft.com/office/drawing/2014/main" xmlns="" id="{2BDDA6A5-6A23-4125-B612-CBBACB02AB0C}"/>
                </a:ext>
              </a:extLst>
            </p:cNvPr>
            <p:cNvSpPr/>
            <p:nvPr/>
          </p:nvSpPr>
          <p:spPr>
            <a:xfrm>
              <a:off x="7147816" y="3239663"/>
              <a:ext cx="1103233" cy="1430229"/>
            </a:xfrm>
            <a:custGeom>
              <a:avLst/>
              <a:gdLst/>
              <a:ahLst/>
              <a:cxnLst/>
              <a:rect l="l" t="t" r="r" b="b"/>
              <a:pathLst>
                <a:path w="14521" h="18825" extrusionOk="0">
                  <a:moveTo>
                    <a:pt x="796" y="1"/>
                  </a:moveTo>
                  <a:cubicBezTo>
                    <a:pt x="796" y="1"/>
                    <a:pt x="0" y="4264"/>
                    <a:pt x="646" y="8477"/>
                  </a:cubicBezTo>
                  <a:cubicBezTo>
                    <a:pt x="873" y="9952"/>
                    <a:pt x="1278" y="11416"/>
                    <a:pt x="1954" y="12691"/>
                  </a:cubicBezTo>
                  <a:cubicBezTo>
                    <a:pt x="3238" y="15110"/>
                    <a:pt x="4770" y="16635"/>
                    <a:pt x="5997" y="17557"/>
                  </a:cubicBezTo>
                  <a:cubicBezTo>
                    <a:pt x="7266" y="18512"/>
                    <a:pt x="8208" y="18824"/>
                    <a:pt x="8208" y="18824"/>
                  </a:cubicBezTo>
                  <a:lnTo>
                    <a:pt x="14521" y="15666"/>
                  </a:lnTo>
                  <a:cubicBezTo>
                    <a:pt x="14521" y="15666"/>
                    <a:pt x="14384" y="14681"/>
                    <a:pt x="14062" y="13247"/>
                  </a:cubicBezTo>
                  <a:cubicBezTo>
                    <a:pt x="13606" y="11230"/>
                    <a:pt x="12781" y="8321"/>
                    <a:pt x="11453" y="6015"/>
                  </a:cubicBezTo>
                  <a:cubicBezTo>
                    <a:pt x="10790" y="4870"/>
                    <a:pt x="9908" y="3935"/>
                    <a:pt x="8930" y="3179"/>
                  </a:cubicBezTo>
                  <a:cubicBezTo>
                    <a:pt x="5458" y="483"/>
                    <a:pt x="796" y="1"/>
                    <a:pt x="796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1266;p39">
              <a:extLst>
                <a:ext uri="{FF2B5EF4-FFF2-40B4-BE49-F238E27FC236}">
                  <a16:creationId xmlns:a16="http://schemas.microsoft.com/office/drawing/2014/main" xmlns="" id="{28E38711-0402-41D0-B93F-8EEDECB959D2}"/>
                </a:ext>
              </a:extLst>
            </p:cNvPr>
            <p:cNvSpPr/>
            <p:nvPr/>
          </p:nvSpPr>
          <p:spPr>
            <a:xfrm>
              <a:off x="7448453" y="3724162"/>
              <a:ext cx="461244" cy="461244"/>
            </a:xfrm>
            <a:custGeom>
              <a:avLst/>
              <a:gdLst/>
              <a:ahLst/>
              <a:cxnLst/>
              <a:rect l="l" t="t" r="r" b="b"/>
              <a:pathLst>
                <a:path w="6071" h="6071" extrusionOk="0">
                  <a:moveTo>
                    <a:pt x="3036" y="0"/>
                  </a:moveTo>
                  <a:cubicBezTo>
                    <a:pt x="1358" y="0"/>
                    <a:pt x="0" y="1358"/>
                    <a:pt x="0" y="3035"/>
                  </a:cubicBezTo>
                  <a:cubicBezTo>
                    <a:pt x="0" y="4713"/>
                    <a:pt x="1358" y="6071"/>
                    <a:pt x="3036" y="6071"/>
                  </a:cubicBezTo>
                  <a:cubicBezTo>
                    <a:pt x="4713" y="6071"/>
                    <a:pt x="6071" y="4713"/>
                    <a:pt x="6071" y="3035"/>
                  </a:cubicBezTo>
                  <a:cubicBezTo>
                    <a:pt x="6071" y="1358"/>
                    <a:pt x="4713" y="0"/>
                    <a:pt x="30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1267;p39">
              <a:extLst>
                <a:ext uri="{FF2B5EF4-FFF2-40B4-BE49-F238E27FC236}">
                  <a16:creationId xmlns:a16="http://schemas.microsoft.com/office/drawing/2014/main" xmlns="" id="{269E6CC5-5895-49F2-BE0C-F57824B287B9}"/>
                </a:ext>
              </a:extLst>
            </p:cNvPr>
            <p:cNvSpPr/>
            <p:nvPr/>
          </p:nvSpPr>
          <p:spPr>
            <a:xfrm>
              <a:off x="7537496" y="3807356"/>
              <a:ext cx="294631" cy="294859"/>
            </a:xfrm>
            <a:custGeom>
              <a:avLst/>
              <a:gdLst/>
              <a:ahLst/>
              <a:cxnLst/>
              <a:rect l="l" t="t" r="r" b="b"/>
              <a:pathLst>
                <a:path w="3878" h="3881" extrusionOk="0">
                  <a:moveTo>
                    <a:pt x="1937" y="0"/>
                  </a:moveTo>
                  <a:cubicBezTo>
                    <a:pt x="1215" y="0"/>
                    <a:pt x="586" y="396"/>
                    <a:pt x="253" y="982"/>
                  </a:cubicBezTo>
                  <a:cubicBezTo>
                    <a:pt x="90" y="1265"/>
                    <a:pt x="0" y="1591"/>
                    <a:pt x="0" y="1940"/>
                  </a:cubicBezTo>
                  <a:cubicBezTo>
                    <a:pt x="0" y="2047"/>
                    <a:pt x="7" y="2151"/>
                    <a:pt x="23" y="2250"/>
                  </a:cubicBezTo>
                  <a:cubicBezTo>
                    <a:pt x="169" y="3175"/>
                    <a:pt x="972" y="3881"/>
                    <a:pt x="1937" y="3881"/>
                  </a:cubicBezTo>
                  <a:cubicBezTo>
                    <a:pt x="2516" y="3881"/>
                    <a:pt x="3032" y="3628"/>
                    <a:pt x="3389" y="3229"/>
                  </a:cubicBezTo>
                  <a:cubicBezTo>
                    <a:pt x="3684" y="2896"/>
                    <a:pt x="3868" y="2456"/>
                    <a:pt x="3877" y="1977"/>
                  </a:cubicBezTo>
                  <a:lnTo>
                    <a:pt x="3877" y="1940"/>
                  </a:lnTo>
                  <a:cubicBezTo>
                    <a:pt x="3877" y="869"/>
                    <a:pt x="3009" y="0"/>
                    <a:pt x="1937" y="0"/>
                  </a:cubicBezTo>
                  <a:close/>
                </a:path>
              </a:pathLst>
            </a:custGeom>
            <a:solidFill>
              <a:srgbClr val="97C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1268;p39">
              <a:extLst>
                <a:ext uri="{FF2B5EF4-FFF2-40B4-BE49-F238E27FC236}">
                  <a16:creationId xmlns:a16="http://schemas.microsoft.com/office/drawing/2014/main" xmlns="" id="{AEE963D6-0123-4748-9EB7-A7711D215B80}"/>
                </a:ext>
              </a:extLst>
            </p:cNvPr>
            <p:cNvSpPr/>
            <p:nvPr/>
          </p:nvSpPr>
          <p:spPr>
            <a:xfrm>
              <a:off x="7147816" y="3239663"/>
              <a:ext cx="678457" cy="644116"/>
            </a:xfrm>
            <a:custGeom>
              <a:avLst/>
              <a:gdLst/>
              <a:ahLst/>
              <a:cxnLst/>
              <a:rect l="l" t="t" r="r" b="b"/>
              <a:pathLst>
                <a:path w="8930" h="8478" extrusionOk="0">
                  <a:moveTo>
                    <a:pt x="796" y="1"/>
                  </a:moveTo>
                  <a:cubicBezTo>
                    <a:pt x="796" y="1"/>
                    <a:pt x="0" y="4264"/>
                    <a:pt x="646" y="8477"/>
                  </a:cubicBezTo>
                  <a:cubicBezTo>
                    <a:pt x="1635" y="7210"/>
                    <a:pt x="4280" y="4380"/>
                    <a:pt x="8930" y="3179"/>
                  </a:cubicBezTo>
                  <a:cubicBezTo>
                    <a:pt x="5458" y="483"/>
                    <a:pt x="796" y="1"/>
                    <a:pt x="796" y="1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1269;p39">
              <a:extLst>
                <a:ext uri="{FF2B5EF4-FFF2-40B4-BE49-F238E27FC236}">
                  <a16:creationId xmlns:a16="http://schemas.microsoft.com/office/drawing/2014/main" xmlns="" id="{C6ADA46F-7868-49FD-8AE0-279DF80CE312}"/>
                </a:ext>
              </a:extLst>
            </p:cNvPr>
            <p:cNvSpPr/>
            <p:nvPr/>
          </p:nvSpPr>
          <p:spPr>
            <a:xfrm>
              <a:off x="7603443" y="4246041"/>
              <a:ext cx="647611" cy="423865"/>
            </a:xfrm>
            <a:custGeom>
              <a:avLst/>
              <a:gdLst/>
              <a:ahLst/>
              <a:cxnLst/>
              <a:rect l="l" t="t" r="r" b="b"/>
              <a:pathLst>
                <a:path w="8524" h="5579" extrusionOk="0">
                  <a:moveTo>
                    <a:pt x="8065" y="1"/>
                  </a:moveTo>
                  <a:lnTo>
                    <a:pt x="0" y="4311"/>
                  </a:lnTo>
                  <a:cubicBezTo>
                    <a:pt x="1269" y="5266"/>
                    <a:pt x="2211" y="5578"/>
                    <a:pt x="2211" y="5578"/>
                  </a:cubicBezTo>
                  <a:lnTo>
                    <a:pt x="8524" y="2420"/>
                  </a:lnTo>
                  <a:cubicBezTo>
                    <a:pt x="8524" y="2420"/>
                    <a:pt x="8387" y="1435"/>
                    <a:pt x="80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1270;p39">
              <a:extLst>
                <a:ext uri="{FF2B5EF4-FFF2-40B4-BE49-F238E27FC236}">
                  <a16:creationId xmlns:a16="http://schemas.microsoft.com/office/drawing/2014/main" xmlns="" id="{9A97E576-9A44-4869-81DD-53F140850D0E}"/>
                </a:ext>
              </a:extLst>
            </p:cNvPr>
            <p:cNvSpPr/>
            <p:nvPr/>
          </p:nvSpPr>
          <p:spPr>
            <a:xfrm>
              <a:off x="7744607" y="4246041"/>
              <a:ext cx="362553" cy="483581"/>
            </a:xfrm>
            <a:custGeom>
              <a:avLst/>
              <a:gdLst/>
              <a:ahLst/>
              <a:cxnLst/>
              <a:rect l="l" t="t" r="r" b="b"/>
              <a:pathLst>
                <a:path w="4772" h="6365" extrusionOk="0">
                  <a:moveTo>
                    <a:pt x="1305" y="1"/>
                  </a:moveTo>
                  <a:cubicBezTo>
                    <a:pt x="0" y="1"/>
                    <a:pt x="2275" y="3710"/>
                    <a:pt x="4213" y="6254"/>
                  </a:cubicBezTo>
                  <a:cubicBezTo>
                    <a:pt x="4273" y="6332"/>
                    <a:pt x="4353" y="6365"/>
                    <a:pt x="4431" y="6365"/>
                  </a:cubicBezTo>
                  <a:cubicBezTo>
                    <a:pt x="4605" y="6365"/>
                    <a:pt x="4771" y="6201"/>
                    <a:pt x="4703" y="5994"/>
                  </a:cubicBezTo>
                  <a:cubicBezTo>
                    <a:pt x="3997" y="3871"/>
                    <a:pt x="2580" y="104"/>
                    <a:pt x="1371" y="4"/>
                  </a:cubicBezTo>
                  <a:cubicBezTo>
                    <a:pt x="1348" y="2"/>
                    <a:pt x="1326" y="1"/>
                    <a:pt x="1305" y="1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88" name="Google Shape;1271;p39">
              <a:extLst>
                <a:ext uri="{FF2B5EF4-FFF2-40B4-BE49-F238E27FC236}">
                  <a16:creationId xmlns:a16="http://schemas.microsoft.com/office/drawing/2014/main" xmlns="" id="{82E007CC-E30D-4EF9-BCE6-051DF87044AA}"/>
                </a:ext>
              </a:extLst>
            </p:cNvPr>
            <p:cNvSpPr/>
            <p:nvPr/>
          </p:nvSpPr>
          <p:spPr>
            <a:xfrm>
              <a:off x="7537496" y="3881888"/>
              <a:ext cx="294631" cy="170792"/>
            </a:xfrm>
            <a:custGeom>
              <a:avLst/>
              <a:gdLst/>
              <a:ahLst/>
              <a:cxnLst/>
              <a:rect l="l" t="t" r="r" b="b"/>
              <a:pathLst>
                <a:path w="3878" h="2248" extrusionOk="0">
                  <a:moveTo>
                    <a:pt x="253" y="1"/>
                  </a:moveTo>
                  <a:cubicBezTo>
                    <a:pt x="90" y="284"/>
                    <a:pt x="0" y="610"/>
                    <a:pt x="0" y="959"/>
                  </a:cubicBezTo>
                  <a:cubicBezTo>
                    <a:pt x="0" y="1066"/>
                    <a:pt x="7" y="1170"/>
                    <a:pt x="23" y="1269"/>
                  </a:cubicBezTo>
                  <a:lnTo>
                    <a:pt x="3389" y="2248"/>
                  </a:lnTo>
                  <a:cubicBezTo>
                    <a:pt x="3684" y="1915"/>
                    <a:pt x="3868" y="1475"/>
                    <a:pt x="3877" y="996"/>
                  </a:cubicBezTo>
                  <a:lnTo>
                    <a:pt x="253" y="1"/>
                  </a:lnTo>
                  <a:close/>
                </a:path>
              </a:pathLst>
            </a:custGeom>
            <a:solidFill>
              <a:srgbClr val="CEE7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2" name="Google Shape;427;p24">
            <a:extLst>
              <a:ext uri="{FF2B5EF4-FFF2-40B4-BE49-F238E27FC236}">
                <a16:creationId xmlns:a16="http://schemas.microsoft.com/office/drawing/2014/main" xmlns="" id="{D0C5B526-068C-4DF4-BA81-65867FF47566}"/>
              </a:ext>
            </a:extLst>
          </p:cNvPr>
          <p:cNvGrpSpPr/>
          <p:nvPr userDrawn="1"/>
        </p:nvGrpSpPr>
        <p:grpSpPr>
          <a:xfrm>
            <a:off x="10179863" y="705227"/>
            <a:ext cx="672285" cy="534196"/>
            <a:chOff x="5185525" y="3461848"/>
            <a:chExt cx="508018" cy="403669"/>
          </a:xfrm>
        </p:grpSpPr>
        <p:sp>
          <p:nvSpPr>
            <p:cNvPr id="590" name="Google Shape;428;p24">
              <a:extLst>
                <a:ext uri="{FF2B5EF4-FFF2-40B4-BE49-F238E27FC236}">
                  <a16:creationId xmlns:a16="http://schemas.microsoft.com/office/drawing/2014/main" xmlns="" id="{78B412B5-E293-40A3-BBFF-26C35EC60CAB}"/>
                </a:ext>
              </a:extLst>
            </p:cNvPr>
            <p:cNvSpPr/>
            <p:nvPr/>
          </p:nvSpPr>
          <p:spPr>
            <a:xfrm>
              <a:off x="5228749" y="3461848"/>
              <a:ext cx="403985" cy="403669"/>
            </a:xfrm>
            <a:custGeom>
              <a:avLst/>
              <a:gdLst/>
              <a:ahLst/>
              <a:cxnLst/>
              <a:rect l="l" t="t" r="r" b="b"/>
              <a:pathLst>
                <a:path w="5122" h="5118" extrusionOk="0">
                  <a:moveTo>
                    <a:pt x="2559" y="1"/>
                  </a:moveTo>
                  <a:cubicBezTo>
                    <a:pt x="1146" y="1"/>
                    <a:pt x="0" y="1146"/>
                    <a:pt x="0" y="2559"/>
                  </a:cubicBezTo>
                  <a:cubicBezTo>
                    <a:pt x="0" y="2716"/>
                    <a:pt x="17" y="2873"/>
                    <a:pt x="44" y="3023"/>
                  </a:cubicBezTo>
                  <a:cubicBezTo>
                    <a:pt x="64" y="3137"/>
                    <a:pt x="94" y="3251"/>
                    <a:pt x="131" y="3357"/>
                  </a:cubicBezTo>
                  <a:cubicBezTo>
                    <a:pt x="191" y="3541"/>
                    <a:pt x="271" y="3715"/>
                    <a:pt x="368" y="3879"/>
                  </a:cubicBezTo>
                  <a:cubicBezTo>
                    <a:pt x="428" y="3976"/>
                    <a:pt x="492" y="4073"/>
                    <a:pt x="565" y="4159"/>
                  </a:cubicBezTo>
                  <a:cubicBezTo>
                    <a:pt x="1033" y="4743"/>
                    <a:pt x="1754" y="5118"/>
                    <a:pt x="2559" y="5118"/>
                  </a:cubicBezTo>
                  <a:cubicBezTo>
                    <a:pt x="3975" y="5118"/>
                    <a:pt x="5121" y="3972"/>
                    <a:pt x="5121" y="2559"/>
                  </a:cubicBezTo>
                  <a:cubicBezTo>
                    <a:pt x="5121" y="2399"/>
                    <a:pt x="5104" y="2242"/>
                    <a:pt x="5077" y="2092"/>
                  </a:cubicBezTo>
                  <a:cubicBezTo>
                    <a:pt x="5054" y="1975"/>
                    <a:pt x="5027" y="1861"/>
                    <a:pt x="4987" y="1748"/>
                  </a:cubicBezTo>
                  <a:cubicBezTo>
                    <a:pt x="4910" y="1517"/>
                    <a:pt x="4801" y="1300"/>
                    <a:pt x="4664" y="1099"/>
                  </a:cubicBezTo>
                  <a:cubicBezTo>
                    <a:pt x="4600" y="1009"/>
                    <a:pt x="4533" y="923"/>
                    <a:pt x="4460" y="843"/>
                  </a:cubicBezTo>
                  <a:cubicBezTo>
                    <a:pt x="3992" y="325"/>
                    <a:pt x="3314" y="1"/>
                    <a:pt x="2559" y="1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429;p24">
              <a:extLst>
                <a:ext uri="{FF2B5EF4-FFF2-40B4-BE49-F238E27FC236}">
                  <a16:creationId xmlns:a16="http://schemas.microsoft.com/office/drawing/2014/main" xmlns="" id="{9CFD950C-DB48-4775-82AF-FC5966FA31B0}"/>
                </a:ext>
              </a:extLst>
            </p:cNvPr>
            <p:cNvSpPr/>
            <p:nvPr/>
          </p:nvSpPr>
          <p:spPr>
            <a:xfrm>
              <a:off x="5185525" y="3515878"/>
              <a:ext cx="508018" cy="281180"/>
            </a:xfrm>
            <a:custGeom>
              <a:avLst/>
              <a:gdLst/>
              <a:ahLst/>
              <a:cxnLst/>
              <a:rect l="l" t="t" r="r" b="b"/>
              <a:pathLst>
                <a:path w="6441" h="3565" extrusionOk="0">
                  <a:moveTo>
                    <a:pt x="5870" y="1"/>
                  </a:moveTo>
                  <a:cubicBezTo>
                    <a:pt x="5602" y="7"/>
                    <a:pt x="5281" y="50"/>
                    <a:pt x="5008" y="158"/>
                  </a:cubicBezTo>
                  <a:cubicBezTo>
                    <a:pt x="5081" y="238"/>
                    <a:pt x="5148" y="324"/>
                    <a:pt x="5212" y="414"/>
                  </a:cubicBezTo>
                  <a:cubicBezTo>
                    <a:pt x="5425" y="354"/>
                    <a:pt x="5642" y="324"/>
                    <a:pt x="5862" y="324"/>
                  </a:cubicBezTo>
                  <a:cubicBezTo>
                    <a:pt x="5933" y="324"/>
                    <a:pt x="6023" y="324"/>
                    <a:pt x="6060" y="364"/>
                  </a:cubicBezTo>
                  <a:cubicBezTo>
                    <a:pt x="6086" y="394"/>
                    <a:pt x="6093" y="454"/>
                    <a:pt x="6070" y="511"/>
                  </a:cubicBezTo>
                  <a:cubicBezTo>
                    <a:pt x="6040" y="588"/>
                    <a:pt x="5973" y="659"/>
                    <a:pt x="5903" y="728"/>
                  </a:cubicBezTo>
                  <a:cubicBezTo>
                    <a:pt x="5786" y="842"/>
                    <a:pt x="5662" y="955"/>
                    <a:pt x="5535" y="1063"/>
                  </a:cubicBezTo>
                  <a:cubicBezTo>
                    <a:pt x="4447" y="1988"/>
                    <a:pt x="2977" y="2666"/>
                    <a:pt x="966" y="3180"/>
                  </a:cubicBezTo>
                  <a:cubicBezTo>
                    <a:pt x="949" y="3184"/>
                    <a:pt x="932" y="3187"/>
                    <a:pt x="916" y="3194"/>
                  </a:cubicBezTo>
                  <a:cubicBezTo>
                    <a:pt x="801" y="3222"/>
                    <a:pt x="690" y="3245"/>
                    <a:pt x="588" y="3245"/>
                  </a:cubicBezTo>
                  <a:cubicBezTo>
                    <a:pt x="523" y="3245"/>
                    <a:pt x="462" y="3236"/>
                    <a:pt x="405" y="3214"/>
                  </a:cubicBezTo>
                  <a:cubicBezTo>
                    <a:pt x="351" y="3190"/>
                    <a:pt x="328" y="3133"/>
                    <a:pt x="351" y="3090"/>
                  </a:cubicBezTo>
                  <a:cubicBezTo>
                    <a:pt x="428" y="2930"/>
                    <a:pt x="542" y="2786"/>
                    <a:pt x="679" y="2672"/>
                  </a:cubicBezTo>
                  <a:cubicBezTo>
                    <a:pt x="642" y="2566"/>
                    <a:pt x="612" y="2452"/>
                    <a:pt x="592" y="2338"/>
                  </a:cubicBezTo>
                  <a:cubicBezTo>
                    <a:pt x="365" y="2489"/>
                    <a:pt x="181" y="2703"/>
                    <a:pt x="61" y="2950"/>
                  </a:cubicBezTo>
                  <a:cubicBezTo>
                    <a:pt x="30" y="3010"/>
                    <a:pt x="1" y="3087"/>
                    <a:pt x="7" y="3173"/>
                  </a:cubicBezTo>
                  <a:cubicBezTo>
                    <a:pt x="18" y="3317"/>
                    <a:pt x="121" y="3444"/>
                    <a:pt x="285" y="3511"/>
                  </a:cubicBezTo>
                  <a:cubicBezTo>
                    <a:pt x="385" y="3551"/>
                    <a:pt x="485" y="3565"/>
                    <a:pt x="588" y="3565"/>
                  </a:cubicBezTo>
                  <a:cubicBezTo>
                    <a:pt x="742" y="3565"/>
                    <a:pt x="895" y="3531"/>
                    <a:pt x="1046" y="3491"/>
                  </a:cubicBezTo>
                  <a:cubicBezTo>
                    <a:pt x="1066" y="3485"/>
                    <a:pt x="1089" y="3480"/>
                    <a:pt x="1113" y="3474"/>
                  </a:cubicBezTo>
                  <a:cubicBezTo>
                    <a:pt x="3070" y="2967"/>
                    <a:pt x="4523" y="2302"/>
                    <a:pt x="5625" y="1407"/>
                  </a:cubicBezTo>
                  <a:cubicBezTo>
                    <a:pt x="5802" y="1263"/>
                    <a:pt x="5970" y="1112"/>
                    <a:pt x="6126" y="959"/>
                  </a:cubicBezTo>
                  <a:cubicBezTo>
                    <a:pt x="6220" y="866"/>
                    <a:pt x="6317" y="765"/>
                    <a:pt x="6371" y="631"/>
                  </a:cubicBezTo>
                  <a:cubicBezTo>
                    <a:pt x="6440" y="451"/>
                    <a:pt x="6411" y="261"/>
                    <a:pt x="6291" y="141"/>
                  </a:cubicBezTo>
                  <a:cubicBezTo>
                    <a:pt x="6170" y="17"/>
                    <a:pt x="6003" y="1"/>
                    <a:pt x="58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2" name="文本占位符 601">
            <a:extLst>
              <a:ext uri="{FF2B5EF4-FFF2-40B4-BE49-F238E27FC236}">
                <a16:creationId xmlns:a16="http://schemas.microsoft.com/office/drawing/2014/main" xmlns="" id="{7C8B9B5B-3DBE-4512-9C68-25F4704FAD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41600" y="500786"/>
            <a:ext cx="796211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单击此处编辑母版文本</a:t>
            </a:r>
          </a:p>
        </p:txBody>
      </p:sp>
      <p:sp>
        <p:nvSpPr>
          <p:cNvPr id="606" name="文本占位符 605">
            <a:extLst>
              <a:ext uri="{FF2B5EF4-FFF2-40B4-BE49-F238E27FC236}">
                <a16:creationId xmlns:a16="http://schemas.microsoft.com/office/drawing/2014/main" xmlns="" id="{6873FE67-493C-4AA4-9895-696A0C3998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8181" y="1200543"/>
            <a:ext cx="3195638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lang="zh-CN" altLang="en-US" sz="1800" dirty="0">
                <a:latin typeface="+mn-ea"/>
              </a:defRPr>
            </a:lvl1pPr>
          </a:lstStyle>
          <a:p>
            <a:pPr marL="0" lvl="0" algn="dist"/>
            <a:r>
              <a:rPr lang="zh-CN" altLang="en-US" dirty="0"/>
              <a:t>单击此处编辑英文文本</a:t>
            </a:r>
          </a:p>
        </p:txBody>
      </p:sp>
    </p:spTree>
    <p:extLst>
      <p:ext uri="{BB962C8B-B14F-4D97-AF65-F5344CB8AC3E}">
        <p14:creationId xmlns:p14="http://schemas.microsoft.com/office/powerpoint/2010/main" val="2045301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3663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9" name="组合 578">
            <a:extLst>
              <a:ext uri="{FF2B5EF4-FFF2-40B4-BE49-F238E27FC236}">
                <a16:creationId xmlns:a16="http://schemas.microsoft.com/office/drawing/2014/main" xmlns="" id="{692DF37A-AD39-4810-BC31-8C3D49C4FC76}"/>
              </a:ext>
            </a:extLst>
          </p:cNvPr>
          <p:cNvGrpSpPr/>
          <p:nvPr userDrawn="1"/>
        </p:nvGrpSpPr>
        <p:grpSpPr>
          <a:xfrm>
            <a:off x="-2229000" y="-1026000"/>
            <a:ext cx="16912750" cy="8528434"/>
            <a:chOff x="-63813" y="-10133221"/>
            <a:chExt cx="16912750" cy="8528434"/>
          </a:xfrm>
          <a:solidFill>
            <a:schemeClr val="bg1">
              <a:alpha val="16000"/>
            </a:schemeClr>
          </a:solidFill>
        </p:grpSpPr>
        <p:sp>
          <p:nvSpPr>
            <p:cNvPr id="4" name="Google Shape;124;p26">
              <a:extLst>
                <a:ext uri="{FF2B5EF4-FFF2-40B4-BE49-F238E27FC236}">
                  <a16:creationId xmlns:a16="http://schemas.microsoft.com/office/drawing/2014/main" xmlns="" id="{C5AA4626-A931-4618-92D1-A7713457BBFB}"/>
                </a:ext>
              </a:extLst>
            </p:cNvPr>
            <p:cNvSpPr/>
            <p:nvPr/>
          </p:nvSpPr>
          <p:spPr>
            <a:xfrm rot="3872024">
              <a:off x="4560354" y="-3990420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" name="Google Shape;127;p26">
              <a:extLst>
                <a:ext uri="{FF2B5EF4-FFF2-40B4-BE49-F238E27FC236}">
                  <a16:creationId xmlns:a16="http://schemas.microsoft.com/office/drawing/2014/main" xmlns="" id="{FADF50A5-7992-4650-8062-8C074502CE12}"/>
                </a:ext>
              </a:extLst>
            </p:cNvPr>
            <p:cNvGrpSpPr/>
            <p:nvPr/>
          </p:nvGrpSpPr>
          <p:grpSpPr>
            <a:xfrm rot="3872024">
              <a:off x="3888776" y="-4403701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568" name="Google Shape;128;p26">
                <a:extLst>
                  <a:ext uri="{FF2B5EF4-FFF2-40B4-BE49-F238E27FC236}">
                    <a16:creationId xmlns:a16="http://schemas.microsoft.com/office/drawing/2014/main" xmlns="" id="{24435712-E959-436F-880F-6B23BC560819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129;p26">
                <a:extLst>
                  <a:ext uri="{FF2B5EF4-FFF2-40B4-BE49-F238E27FC236}">
                    <a16:creationId xmlns:a16="http://schemas.microsoft.com/office/drawing/2014/main" xmlns="" id="{D302EDA1-7A4C-4E3A-8B65-162D5D7B1E57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130;p26">
                <a:extLst>
                  <a:ext uri="{FF2B5EF4-FFF2-40B4-BE49-F238E27FC236}">
                    <a16:creationId xmlns:a16="http://schemas.microsoft.com/office/drawing/2014/main" xmlns="" id="{DD14EF84-085E-4FBE-8AE0-8BBFE956227B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131;p26">
                <a:extLst>
                  <a:ext uri="{FF2B5EF4-FFF2-40B4-BE49-F238E27FC236}">
                    <a16:creationId xmlns:a16="http://schemas.microsoft.com/office/drawing/2014/main" xmlns="" id="{E91A1326-47EA-4080-9587-27401C99EA29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132;p26">
                <a:extLst>
                  <a:ext uri="{FF2B5EF4-FFF2-40B4-BE49-F238E27FC236}">
                    <a16:creationId xmlns:a16="http://schemas.microsoft.com/office/drawing/2014/main" xmlns="" id="{FFDD61B1-A8E7-43C6-97DC-BA7041F68334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133;p26">
                <a:extLst>
                  <a:ext uri="{FF2B5EF4-FFF2-40B4-BE49-F238E27FC236}">
                    <a16:creationId xmlns:a16="http://schemas.microsoft.com/office/drawing/2014/main" xmlns="" id="{AFD12C20-61B3-4BED-9F28-878C36AC7E58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134;p26">
                <a:extLst>
                  <a:ext uri="{FF2B5EF4-FFF2-40B4-BE49-F238E27FC236}">
                    <a16:creationId xmlns:a16="http://schemas.microsoft.com/office/drawing/2014/main" xmlns="" id="{9A6A6C34-DC88-43A7-AA8A-3D831086283F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135;p26">
                <a:extLst>
                  <a:ext uri="{FF2B5EF4-FFF2-40B4-BE49-F238E27FC236}">
                    <a16:creationId xmlns:a16="http://schemas.microsoft.com/office/drawing/2014/main" xmlns="" id="{115F2BB5-532F-4BDB-A841-7432F18AB8AC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136;p26">
                <a:extLst>
                  <a:ext uri="{FF2B5EF4-FFF2-40B4-BE49-F238E27FC236}">
                    <a16:creationId xmlns:a16="http://schemas.microsoft.com/office/drawing/2014/main" xmlns="" id="{663D6C9C-AFBB-4D9A-91AD-B67B09F501B3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137;p26">
                <a:extLst>
                  <a:ext uri="{FF2B5EF4-FFF2-40B4-BE49-F238E27FC236}">
                    <a16:creationId xmlns:a16="http://schemas.microsoft.com/office/drawing/2014/main" xmlns="" id="{40FF1C6E-0115-45E9-9270-8B1514572CE6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138;p26">
                <a:extLst>
                  <a:ext uri="{FF2B5EF4-FFF2-40B4-BE49-F238E27FC236}">
                    <a16:creationId xmlns:a16="http://schemas.microsoft.com/office/drawing/2014/main" xmlns="" id="{D45E49DE-A3E6-4D28-BF3D-6A43F055A126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139;p26">
              <a:extLst>
                <a:ext uri="{FF2B5EF4-FFF2-40B4-BE49-F238E27FC236}">
                  <a16:creationId xmlns:a16="http://schemas.microsoft.com/office/drawing/2014/main" xmlns="" id="{AD2B1DF7-D9E0-46A5-9BF1-17E7CCBA744E}"/>
                </a:ext>
              </a:extLst>
            </p:cNvPr>
            <p:cNvGrpSpPr/>
            <p:nvPr/>
          </p:nvGrpSpPr>
          <p:grpSpPr>
            <a:xfrm rot="3872024">
              <a:off x="677749" y="-4131571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553" name="Google Shape;140;p26">
                <a:extLst>
                  <a:ext uri="{FF2B5EF4-FFF2-40B4-BE49-F238E27FC236}">
                    <a16:creationId xmlns:a16="http://schemas.microsoft.com/office/drawing/2014/main" xmlns="" id="{C267FEAC-AF26-4475-99B9-1C992F7B2241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141;p26">
                <a:extLst>
                  <a:ext uri="{FF2B5EF4-FFF2-40B4-BE49-F238E27FC236}">
                    <a16:creationId xmlns:a16="http://schemas.microsoft.com/office/drawing/2014/main" xmlns="" id="{B7CEFCF6-869D-4ACB-8FE4-7C067AA0F7CD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142;p26">
                <a:extLst>
                  <a:ext uri="{FF2B5EF4-FFF2-40B4-BE49-F238E27FC236}">
                    <a16:creationId xmlns:a16="http://schemas.microsoft.com/office/drawing/2014/main" xmlns="" id="{844E2358-18AB-4176-81CD-2A22F3C0C9FE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143;p26">
                <a:extLst>
                  <a:ext uri="{FF2B5EF4-FFF2-40B4-BE49-F238E27FC236}">
                    <a16:creationId xmlns:a16="http://schemas.microsoft.com/office/drawing/2014/main" xmlns="" id="{8F06D506-1418-48CD-87C7-CBD564617E2B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144;p26">
                <a:extLst>
                  <a:ext uri="{FF2B5EF4-FFF2-40B4-BE49-F238E27FC236}">
                    <a16:creationId xmlns:a16="http://schemas.microsoft.com/office/drawing/2014/main" xmlns="" id="{2C3A40C6-8884-4EF8-A03A-48D5E4ABD408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145;p26">
                <a:extLst>
                  <a:ext uri="{FF2B5EF4-FFF2-40B4-BE49-F238E27FC236}">
                    <a16:creationId xmlns:a16="http://schemas.microsoft.com/office/drawing/2014/main" xmlns="" id="{EC4490B8-44D3-4321-83DD-629915F02AEE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146;p26">
                <a:extLst>
                  <a:ext uri="{FF2B5EF4-FFF2-40B4-BE49-F238E27FC236}">
                    <a16:creationId xmlns:a16="http://schemas.microsoft.com/office/drawing/2014/main" xmlns="" id="{8E9CC7FD-795C-49A6-9D85-3E7FEE394C16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147;p26">
                <a:extLst>
                  <a:ext uri="{FF2B5EF4-FFF2-40B4-BE49-F238E27FC236}">
                    <a16:creationId xmlns:a16="http://schemas.microsoft.com/office/drawing/2014/main" xmlns="" id="{DA6C5E61-4AAC-4863-9D9C-657F53DF7CE3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148;p26">
                <a:extLst>
                  <a:ext uri="{FF2B5EF4-FFF2-40B4-BE49-F238E27FC236}">
                    <a16:creationId xmlns:a16="http://schemas.microsoft.com/office/drawing/2014/main" xmlns="" id="{2CDE8CF9-C6CC-45BC-9A77-75CC17C4C0EA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149;p26">
                <a:extLst>
                  <a:ext uri="{FF2B5EF4-FFF2-40B4-BE49-F238E27FC236}">
                    <a16:creationId xmlns:a16="http://schemas.microsoft.com/office/drawing/2014/main" xmlns="" id="{B2007B3B-E4DD-40CA-8980-59D80C291B53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150;p26">
                <a:extLst>
                  <a:ext uri="{FF2B5EF4-FFF2-40B4-BE49-F238E27FC236}">
                    <a16:creationId xmlns:a16="http://schemas.microsoft.com/office/drawing/2014/main" xmlns="" id="{21387D33-A232-4AFA-9339-665C59E8EA0D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151;p26">
                <a:extLst>
                  <a:ext uri="{FF2B5EF4-FFF2-40B4-BE49-F238E27FC236}">
                    <a16:creationId xmlns:a16="http://schemas.microsoft.com/office/drawing/2014/main" xmlns="" id="{0A5123C7-9D47-43E2-9ACD-9DD0478FD25F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152;p26">
                <a:extLst>
                  <a:ext uri="{FF2B5EF4-FFF2-40B4-BE49-F238E27FC236}">
                    <a16:creationId xmlns:a16="http://schemas.microsoft.com/office/drawing/2014/main" xmlns="" id="{4D19716C-2E7A-4C5D-9212-10E241AB0CB1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153;p26">
                <a:extLst>
                  <a:ext uri="{FF2B5EF4-FFF2-40B4-BE49-F238E27FC236}">
                    <a16:creationId xmlns:a16="http://schemas.microsoft.com/office/drawing/2014/main" xmlns="" id="{7EDE165A-9A19-4BC2-B15E-EE19FF2B27A9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154;p26">
                <a:extLst>
                  <a:ext uri="{FF2B5EF4-FFF2-40B4-BE49-F238E27FC236}">
                    <a16:creationId xmlns:a16="http://schemas.microsoft.com/office/drawing/2014/main" xmlns="" id="{BF46FCAB-78FE-4A47-9CCA-3A21D40FA664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" name="Google Shape;158;p26">
              <a:extLst>
                <a:ext uri="{FF2B5EF4-FFF2-40B4-BE49-F238E27FC236}">
                  <a16:creationId xmlns:a16="http://schemas.microsoft.com/office/drawing/2014/main" xmlns="" id="{44CDCB36-9EB6-4B31-892E-155F92B1702B}"/>
                </a:ext>
              </a:extLst>
            </p:cNvPr>
            <p:cNvSpPr/>
            <p:nvPr/>
          </p:nvSpPr>
          <p:spPr>
            <a:xfrm rot="3872024">
              <a:off x="4139925" y="-6066534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" name="Google Shape;161;p26">
              <a:extLst>
                <a:ext uri="{FF2B5EF4-FFF2-40B4-BE49-F238E27FC236}">
                  <a16:creationId xmlns:a16="http://schemas.microsoft.com/office/drawing/2014/main" xmlns="" id="{C82CAFB1-8590-42C6-8BE5-3EC06473EEDF}"/>
                </a:ext>
              </a:extLst>
            </p:cNvPr>
            <p:cNvGrpSpPr/>
            <p:nvPr/>
          </p:nvGrpSpPr>
          <p:grpSpPr>
            <a:xfrm rot="3872024">
              <a:off x="2632490" y="-5339332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547" name="Google Shape;162;p26">
                <a:extLst>
                  <a:ext uri="{FF2B5EF4-FFF2-40B4-BE49-F238E27FC236}">
                    <a16:creationId xmlns:a16="http://schemas.microsoft.com/office/drawing/2014/main" xmlns="" id="{85DA5A6F-2F31-44A4-A369-2CBC8605CF14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163;p26">
                <a:extLst>
                  <a:ext uri="{FF2B5EF4-FFF2-40B4-BE49-F238E27FC236}">
                    <a16:creationId xmlns:a16="http://schemas.microsoft.com/office/drawing/2014/main" xmlns="" id="{BC5B0F7B-C9AC-4607-A077-E62C6A5A2157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164;p26">
                <a:extLst>
                  <a:ext uri="{FF2B5EF4-FFF2-40B4-BE49-F238E27FC236}">
                    <a16:creationId xmlns:a16="http://schemas.microsoft.com/office/drawing/2014/main" xmlns="" id="{35F7AEF9-C112-4603-BE65-43C8D5E8DB41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165;p26">
                <a:extLst>
                  <a:ext uri="{FF2B5EF4-FFF2-40B4-BE49-F238E27FC236}">
                    <a16:creationId xmlns:a16="http://schemas.microsoft.com/office/drawing/2014/main" xmlns="" id="{8C1B865D-C3BB-44CD-AE48-B2D730E9848C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166;p26">
                <a:extLst>
                  <a:ext uri="{FF2B5EF4-FFF2-40B4-BE49-F238E27FC236}">
                    <a16:creationId xmlns:a16="http://schemas.microsoft.com/office/drawing/2014/main" xmlns="" id="{15D38816-32D6-4146-A677-E2F3B312C3EF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167;p26">
                <a:extLst>
                  <a:ext uri="{FF2B5EF4-FFF2-40B4-BE49-F238E27FC236}">
                    <a16:creationId xmlns:a16="http://schemas.microsoft.com/office/drawing/2014/main" xmlns="" id="{228E46AD-8624-448D-BD4B-C38831A788DA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" name="Google Shape;169;p26">
              <a:extLst>
                <a:ext uri="{FF2B5EF4-FFF2-40B4-BE49-F238E27FC236}">
                  <a16:creationId xmlns:a16="http://schemas.microsoft.com/office/drawing/2014/main" xmlns="" id="{572CDF8E-A747-409A-8A6B-6C586B808CA8}"/>
                </a:ext>
              </a:extLst>
            </p:cNvPr>
            <p:cNvSpPr/>
            <p:nvPr/>
          </p:nvSpPr>
          <p:spPr>
            <a:xfrm rot="3872024">
              <a:off x="2928369" y="-3626534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87;p26">
              <a:extLst>
                <a:ext uri="{FF2B5EF4-FFF2-40B4-BE49-F238E27FC236}">
                  <a16:creationId xmlns:a16="http://schemas.microsoft.com/office/drawing/2014/main" xmlns="" id="{F497F44C-0FE1-4C23-A6D6-64304D11C49F}"/>
                </a:ext>
              </a:extLst>
            </p:cNvPr>
            <p:cNvSpPr/>
            <p:nvPr/>
          </p:nvSpPr>
          <p:spPr>
            <a:xfrm rot="3872024">
              <a:off x="3652638" y="-3461052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88;p26">
              <a:extLst>
                <a:ext uri="{FF2B5EF4-FFF2-40B4-BE49-F238E27FC236}">
                  <a16:creationId xmlns:a16="http://schemas.microsoft.com/office/drawing/2014/main" xmlns="" id="{5A45D335-A134-42AD-99A6-8E7F096FBABE}"/>
                </a:ext>
              </a:extLst>
            </p:cNvPr>
            <p:cNvSpPr/>
            <p:nvPr/>
          </p:nvSpPr>
          <p:spPr>
            <a:xfrm rot="3872024">
              <a:off x="3327043" y="-3598333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" name="Google Shape;189;p26">
              <a:extLst>
                <a:ext uri="{FF2B5EF4-FFF2-40B4-BE49-F238E27FC236}">
                  <a16:creationId xmlns:a16="http://schemas.microsoft.com/office/drawing/2014/main" xmlns="" id="{37BF59E4-7FC9-4EEE-B6D9-5F76EA262515}"/>
                </a:ext>
              </a:extLst>
            </p:cNvPr>
            <p:cNvGrpSpPr/>
            <p:nvPr/>
          </p:nvGrpSpPr>
          <p:grpSpPr>
            <a:xfrm rot="3872024">
              <a:off x="3059941" y="-4089000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545" name="Google Shape;190;p26">
                <a:extLst>
                  <a:ext uri="{FF2B5EF4-FFF2-40B4-BE49-F238E27FC236}">
                    <a16:creationId xmlns:a16="http://schemas.microsoft.com/office/drawing/2014/main" xmlns="" id="{C43C05E5-7783-4A86-BA7A-80DB3E6EDD15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191;p26">
                <a:extLst>
                  <a:ext uri="{FF2B5EF4-FFF2-40B4-BE49-F238E27FC236}">
                    <a16:creationId xmlns:a16="http://schemas.microsoft.com/office/drawing/2014/main" xmlns="" id="{CB516C35-6418-4C17-8388-2C678BE1D068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96;p26">
              <a:extLst>
                <a:ext uri="{FF2B5EF4-FFF2-40B4-BE49-F238E27FC236}">
                  <a16:creationId xmlns:a16="http://schemas.microsoft.com/office/drawing/2014/main" xmlns="" id="{D3AA7841-294E-420F-8F63-0B89571DC618}"/>
                </a:ext>
              </a:extLst>
            </p:cNvPr>
            <p:cNvGrpSpPr/>
            <p:nvPr/>
          </p:nvGrpSpPr>
          <p:grpSpPr>
            <a:xfrm rot="3872024">
              <a:off x="4563089" y="-3601863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543" name="Google Shape;197;p26">
                <a:extLst>
                  <a:ext uri="{FF2B5EF4-FFF2-40B4-BE49-F238E27FC236}">
                    <a16:creationId xmlns:a16="http://schemas.microsoft.com/office/drawing/2014/main" xmlns="" id="{CDE9557A-00DE-4CDA-A691-C1D7E37B7EBD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198;p26">
                <a:extLst>
                  <a:ext uri="{FF2B5EF4-FFF2-40B4-BE49-F238E27FC236}">
                    <a16:creationId xmlns:a16="http://schemas.microsoft.com/office/drawing/2014/main" xmlns="" id="{9F8D52A9-BE93-40C6-B33E-45670D44CAE2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200;p26">
              <a:extLst>
                <a:ext uri="{FF2B5EF4-FFF2-40B4-BE49-F238E27FC236}">
                  <a16:creationId xmlns:a16="http://schemas.microsoft.com/office/drawing/2014/main" xmlns="" id="{2BFED4BA-ACD4-438B-91E6-F334B45363F3}"/>
                </a:ext>
              </a:extLst>
            </p:cNvPr>
            <p:cNvGrpSpPr/>
            <p:nvPr/>
          </p:nvGrpSpPr>
          <p:grpSpPr>
            <a:xfrm rot="3872024">
              <a:off x="96316" y="-5084312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529" name="Google Shape;201;p26">
                <a:extLst>
                  <a:ext uri="{FF2B5EF4-FFF2-40B4-BE49-F238E27FC236}">
                    <a16:creationId xmlns:a16="http://schemas.microsoft.com/office/drawing/2014/main" xmlns="" id="{736AB53F-8639-4DA9-B2B8-ED441F350B41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202;p26">
                <a:extLst>
                  <a:ext uri="{FF2B5EF4-FFF2-40B4-BE49-F238E27FC236}">
                    <a16:creationId xmlns:a16="http://schemas.microsoft.com/office/drawing/2014/main" xmlns="" id="{77AD7C1A-A4CF-411B-A8B9-E26824C82E50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203;p26">
                <a:extLst>
                  <a:ext uri="{FF2B5EF4-FFF2-40B4-BE49-F238E27FC236}">
                    <a16:creationId xmlns:a16="http://schemas.microsoft.com/office/drawing/2014/main" xmlns="" id="{7404B8B8-FBFF-4458-B68C-D484265F52D4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204;p26">
                <a:extLst>
                  <a:ext uri="{FF2B5EF4-FFF2-40B4-BE49-F238E27FC236}">
                    <a16:creationId xmlns:a16="http://schemas.microsoft.com/office/drawing/2014/main" xmlns="" id="{DAF81F75-256A-4060-AD21-C52155462F88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205;p26">
                <a:extLst>
                  <a:ext uri="{FF2B5EF4-FFF2-40B4-BE49-F238E27FC236}">
                    <a16:creationId xmlns:a16="http://schemas.microsoft.com/office/drawing/2014/main" xmlns="" id="{EA526608-5380-401A-92B7-ECE1D21F77F7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206;p26">
                <a:extLst>
                  <a:ext uri="{FF2B5EF4-FFF2-40B4-BE49-F238E27FC236}">
                    <a16:creationId xmlns:a16="http://schemas.microsoft.com/office/drawing/2014/main" xmlns="" id="{13E8B3E3-78A0-48E6-B30B-E4A42366C03A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207;p26">
                <a:extLst>
                  <a:ext uri="{FF2B5EF4-FFF2-40B4-BE49-F238E27FC236}">
                    <a16:creationId xmlns:a16="http://schemas.microsoft.com/office/drawing/2014/main" xmlns="" id="{0D5EA312-AEA5-40E5-B37F-C49C5B1F0B32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208;p26">
                <a:extLst>
                  <a:ext uri="{FF2B5EF4-FFF2-40B4-BE49-F238E27FC236}">
                    <a16:creationId xmlns:a16="http://schemas.microsoft.com/office/drawing/2014/main" xmlns="" id="{9015070F-DEE0-4DD2-95F7-660BC0581257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209;p26">
                <a:extLst>
                  <a:ext uri="{FF2B5EF4-FFF2-40B4-BE49-F238E27FC236}">
                    <a16:creationId xmlns:a16="http://schemas.microsoft.com/office/drawing/2014/main" xmlns="" id="{2C8BF3B3-86B8-4BED-8AA3-70FF4C07C308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210;p26">
                <a:extLst>
                  <a:ext uri="{FF2B5EF4-FFF2-40B4-BE49-F238E27FC236}">
                    <a16:creationId xmlns:a16="http://schemas.microsoft.com/office/drawing/2014/main" xmlns="" id="{F157BC70-DDE8-4477-9DEE-72BAF8E00023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211;p26">
                <a:extLst>
                  <a:ext uri="{FF2B5EF4-FFF2-40B4-BE49-F238E27FC236}">
                    <a16:creationId xmlns:a16="http://schemas.microsoft.com/office/drawing/2014/main" xmlns="" id="{DF420EF9-E2C6-49EE-84D1-90A00D6E04DF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212;p26">
                <a:extLst>
                  <a:ext uri="{FF2B5EF4-FFF2-40B4-BE49-F238E27FC236}">
                    <a16:creationId xmlns:a16="http://schemas.microsoft.com/office/drawing/2014/main" xmlns="" id="{9232381A-DF45-4E84-8841-110A7E620EEF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213;p26">
                <a:extLst>
                  <a:ext uri="{FF2B5EF4-FFF2-40B4-BE49-F238E27FC236}">
                    <a16:creationId xmlns:a16="http://schemas.microsoft.com/office/drawing/2014/main" xmlns="" id="{A0A4E138-139E-428D-B1EE-04F7A2F30423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214;p26">
                <a:extLst>
                  <a:ext uri="{FF2B5EF4-FFF2-40B4-BE49-F238E27FC236}">
                    <a16:creationId xmlns:a16="http://schemas.microsoft.com/office/drawing/2014/main" xmlns="" id="{1B304C7C-D5E2-4860-BA3F-D3DA97C6F6C6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223;p26">
              <a:extLst>
                <a:ext uri="{FF2B5EF4-FFF2-40B4-BE49-F238E27FC236}">
                  <a16:creationId xmlns:a16="http://schemas.microsoft.com/office/drawing/2014/main" xmlns="" id="{B6479D7D-ABE6-4EB2-85C2-2A1D817888AB}"/>
                </a:ext>
              </a:extLst>
            </p:cNvPr>
            <p:cNvGrpSpPr/>
            <p:nvPr/>
          </p:nvGrpSpPr>
          <p:grpSpPr>
            <a:xfrm rot="3872024">
              <a:off x="2465225" y="-4212784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527" name="Google Shape;224;p26">
                <a:extLst>
                  <a:ext uri="{FF2B5EF4-FFF2-40B4-BE49-F238E27FC236}">
                    <a16:creationId xmlns:a16="http://schemas.microsoft.com/office/drawing/2014/main" xmlns="" id="{43195959-0597-4CA4-876D-516B4DC56C8E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225;p26">
                <a:extLst>
                  <a:ext uri="{FF2B5EF4-FFF2-40B4-BE49-F238E27FC236}">
                    <a16:creationId xmlns:a16="http://schemas.microsoft.com/office/drawing/2014/main" xmlns="" id="{77DB11A0-E675-47E7-81E1-B3CEF4A755FD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330;p23">
              <a:extLst>
                <a:ext uri="{FF2B5EF4-FFF2-40B4-BE49-F238E27FC236}">
                  <a16:creationId xmlns:a16="http://schemas.microsoft.com/office/drawing/2014/main" xmlns="" id="{BB5D4E30-7F9E-4D0E-BE3B-8AD5A987801B}"/>
                </a:ext>
              </a:extLst>
            </p:cNvPr>
            <p:cNvGrpSpPr/>
            <p:nvPr/>
          </p:nvGrpSpPr>
          <p:grpSpPr>
            <a:xfrm>
              <a:off x="5252887" y="-3709289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525" name="Google Shape;331;p23">
                <a:extLst>
                  <a:ext uri="{FF2B5EF4-FFF2-40B4-BE49-F238E27FC236}">
                    <a16:creationId xmlns:a16="http://schemas.microsoft.com/office/drawing/2014/main" xmlns="" id="{DFF62087-4AFA-49C6-A1D2-8CDAF9A4735A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332;p23">
                <a:extLst>
                  <a:ext uri="{FF2B5EF4-FFF2-40B4-BE49-F238E27FC236}">
                    <a16:creationId xmlns:a16="http://schemas.microsoft.com/office/drawing/2014/main" xmlns="" id="{FAC408AE-9653-46A3-A28C-82D3AC42C16A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348;p23">
              <a:extLst>
                <a:ext uri="{FF2B5EF4-FFF2-40B4-BE49-F238E27FC236}">
                  <a16:creationId xmlns:a16="http://schemas.microsoft.com/office/drawing/2014/main" xmlns="" id="{0A70B0E6-302A-4327-9DFD-B1A5D48A9528}"/>
                </a:ext>
              </a:extLst>
            </p:cNvPr>
            <p:cNvGrpSpPr/>
            <p:nvPr/>
          </p:nvGrpSpPr>
          <p:grpSpPr>
            <a:xfrm>
              <a:off x="9574017" y="-4551900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518" name="Google Shape;349;p23">
                <a:extLst>
                  <a:ext uri="{FF2B5EF4-FFF2-40B4-BE49-F238E27FC236}">
                    <a16:creationId xmlns:a16="http://schemas.microsoft.com/office/drawing/2014/main" xmlns="" id="{B8D5ACA9-EE27-4FE6-944F-69B4B219ADD4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350;p23">
                <a:extLst>
                  <a:ext uri="{FF2B5EF4-FFF2-40B4-BE49-F238E27FC236}">
                    <a16:creationId xmlns:a16="http://schemas.microsoft.com/office/drawing/2014/main" xmlns="" id="{623FE700-9456-4280-B2F6-E359D74F4217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351;p23">
                <a:extLst>
                  <a:ext uri="{FF2B5EF4-FFF2-40B4-BE49-F238E27FC236}">
                    <a16:creationId xmlns:a16="http://schemas.microsoft.com/office/drawing/2014/main" xmlns="" id="{29A804A8-9A4A-4C05-9464-FB9FFFB43057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352;p23">
                <a:extLst>
                  <a:ext uri="{FF2B5EF4-FFF2-40B4-BE49-F238E27FC236}">
                    <a16:creationId xmlns:a16="http://schemas.microsoft.com/office/drawing/2014/main" xmlns="" id="{FEED52B0-7C17-42D7-AF2A-2BEF07AD5A21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353;p23">
                <a:extLst>
                  <a:ext uri="{FF2B5EF4-FFF2-40B4-BE49-F238E27FC236}">
                    <a16:creationId xmlns:a16="http://schemas.microsoft.com/office/drawing/2014/main" xmlns="" id="{13FB38A2-F14A-441A-8576-68B9A03FC2C8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354;p23">
                <a:extLst>
                  <a:ext uri="{FF2B5EF4-FFF2-40B4-BE49-F238E27FC236}">
                    <a16:creationId xmlns:a16="http://schemas.microsoft.com/office/drawing/2014/main" xmlns="" id="{14FFED33-3040-47FE-8745-CDEBB5E635A4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355;p23">
                <a:extLst>
                  <a:ext uri="{FF2B5EF4-FFF2-40B4-BE49-F238E27FC236}">
                    <a16:creationId xmlns:a16="http://schemas.microsoft.com/office/drawing/2014/main" xmlns="" id="{C9FA4D73-675E-4721-A326-A0764A5673DF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384;p23">
              <a:extLst>
                <a:ext uri="{FF2B5EF4-FFF2-40B4-BE49-F238E27FC236}">
                  <a16:creationId xmlns:a16="http://schemas.microsoft.com/office/drawing/2014/main" xmlns="" id="{C151373C-BF7D-47ED-BBD6-646ADE3E53E9}"/>
                </a:ext>
              </a:extLst>
            </p:cNvPr>
            <p:cNvGrpSpPr/>
            <p:nvPr/>
          </p:nvGrpSpPr>
          <p:grpSpPr>
            <a:xfrm>
              <a:off x="6234585" y="-303784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514" name="Google Shape;385;p23">
                <a:extLst>
                  <a:ext uri="{FF2B5EF4-FFF2-40B4-BE49-F238E27FC236}">
                    <a16:creationId xmlns:a16="http://schemas.microsoft.com/office/drawing/2014/main" xmlns="" id="{AD2211A6-6758-414E-A3E1-4EB22294411B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15" name="Google Shape;386;p23">
                <a:extLst>
                  <a:ext uri="{FF2B5EF4-FFF2-40B4-BE49-F238E27FC236}">
                    <a16:creationId xmlns:a16="http://schemas.microsoft.com/office/drawing/2014/main" xmlns="" id="{4500E1E2-90FA-48EB-B70F-DB161BE979C9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516" name="Google Shape;387;p23">
                  <a:extLst>
                    <a:ext uri="{FF2B5EF4-FFF2-40B4-BE49-F238E27FC236}">
                      <a16:creationId xmlns:a16="http://schemas.microsoft.com/office/drawing/2014/main" xmlns="" id="{787B5171-9DD2-49BF-BF39-775921815E8F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7" name="Google Shape;388;p23">
                  <a:extLst>
                    <a:ext uri="{FF2B5EF4-FFF2-40B4-BE49-F238E27FC236}">
                      <a16:creationId xmlns:a16="http://schemas.microsoft.com/office/drawing/2014/main" xmlns="" id="{B9D37BFE-F4CC-42FD-AB02-00FA9A92650E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" name="Google Shape;389;p23">
              <a:extLst>
                <a:ext uri="{FF2B5EF4-FFF2-40B4-BE49-F238E27FC236}">
                  <a16:creationId xmlns:a16="http://schemas.microsoft.com/office/drawing/2014/main" xmlns="" id="{3F5FBB99-95BB-471C-9535-2F0F5796EE1A}"/>
                </a:ext>
              </a:extLst>
            </p:cNvPr>
            <p:cNvGrpSpPr/>
            <p:nvPr/>
          </p:nvGrpSpPr>
          <p:grpSpPr>
            <a:xfrm>
              <a:off x="5462834" y="-3042017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508" name="Google Shape;390;p23">
                <a:extLst>
                  <a:ext uri="{FF2B5EF4-FFF2-40B4-BE49-F238E27FC236}">
                    <a16:creationId xmlns:a16="http://schemas.microsoft.com/office/drawing/2014/main" xmlns="" id="{EE64EF50-1768-4BA2-BD13-8A32A4AEF29E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512" name="Google Shape;391;p23">
                  <a:extLst>
                    <a:ext uri="{FF2B5EF4-FFF2-40B4-BE49-F238E27FC236}">
                      <a16:creationId xmlns:a16="http://schemas.microsoft.com/office/drawing/2014/main" xmlns="" id="{D2DF5009-C077-43D5-90AA-93EC88610A88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3" name="Google Shape;392;p23">
                  <a:extLst>
                    <a:ext uri="{FF2B5EF4-FFF2-40B4-BE49-F238E27FC236}">
                      <a16:creationId xmlns:a16="http://schemas.microsoft.com/office/drawing/2014/main" xmlns="" id="{D7EB679E-3A1F-4F22-8975-BF2B2596E2FA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9" name="Google Shape;393;p23">
                <a:extLst>
                  <a:ext uri="{FF2B5EF4-FFF2-40B4-BE49-F238E27FC236}">
                    <a16:creationId xmlns:a16="http://schemas.microsoft.com/office/drawing/2014/main" xmlns="" id="{8441BE86-1AB4-43B7-B64D-C9E7B23CD581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510" name="Google Shape;394;p23">
                  <a:extLst>
                    <a:ext uri="{FF2B5EF4-FFF2-40B4-BE49-F238E27FC236}">
                      <a16:creationId xmlns:a16="http://schemas.microsoft.com/office/drawing/2014/main" xmlns="" id="{73852218-0337-4179-AAE5-86C0441A2246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1" name="Google Shape;395;p23">
                  <a:extLst>
                    <a:ext uri="{FF2B5EF4-FFF2-40B4-BE49-F238E27FC236}">
                      <a16:creationId xmlns:a16="http://schemas.microsoft.com/office/drawing/2014/main" xmlns="" id="{92864804-DD46-4B78-8F55-F3F72BB9C566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0" name="Google Shape;396;p23">
              <a:extLst>
                <a:ext uri="{FF2B5EF4-FFF2-40B4-BE49-F238E27FC236}">
                  <a16:creationId xmlns:a16="http://schemas.microsoft.com/office/drawing/2014/main" xmlns="" id="{3D03D93F-C1CB-43EE-991B-19A3CD607AAE}"/>
                </a:ext>
              </a:extLst>
            </p:cNvPr>
            <p:cNvGrpSpPr/>
            <p:nvPr/>
          </p:nvGrpSpPr>
          <p:grpSpPr>
            <a:xfrm>
              <a:off x="3383903" y="-2992796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504" name="Google Shape;397;p23">
                <a:extLst>
                  <a:ext uri="{FF2B5EF4-FFF2-40B4-BE49-F238E27FC236}">
                    <a16:creationId xmlns:a16="http://schemas.microsoft.com/office/drawing/2014/main" xmlns="" id="{4FE138DD-091F-45A4-9934-18801C81E89F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05" name="Google Shape;398;p23">
                <a:extLst>
                  <a:ext uri="{FF2B5EF4-FFF2-40B4-BE49-F238E27FC236}">
                    <a16:creationId xmlns:a16="http://schemas.microsoft.com/office/drawing/2014/main" xmlns="" id="{A23B90FB-8AED-44D3-A943-6804784BD63E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506" name="Google Shape;399;p23">
                  <a:extLst>
                    <a:ext uri="{FF2B5EF4-FFF2-40B4-BE49-F238E27FC236}">
                      <a16:creationId xmlns:a16="http://schemas.microsoft.com/office/drawing/2014/main" xmlns="" id="{EE69E379-1E43-4DB0-99E2-400F1CFD2DC0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7" name="Google Shape;400;p23">
                  <a:extLst>
                    <a:ext uri="{FF2B5EF4-FFF2-40B4-BE49-F238E27FC236}">
                      <a16:creationId xmlns:a16="http://schemas.microsoft.com/office/drawing/2014/main" xmlns="" id="{5EF6E635-6FDD-4878-AB1F-B7035D0D6FEE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1" name="Google Shape;401;p23">
              <a:extLst>
                <a:ext uri="{FF2B5EF4-FFF2-40B4-BE49-F238E27FC236}">
                  <a16:creationId xmlns:a16="http://schemas.microsoft.com/office/drawing/2014/main" xmlns="" id="{A9D71A4D-6DEA-461E-B3AD-8E29B26C2B95}"/>
                </a:ext>
              </a:extLst>
            </p:cNvPr>
            <p:cNvGrpSpPr/>
            <p:nvPr/>
          </p:nvGrpSpPr>
          <p:grpSpPr>
            <a:xfrm>
              <a:off x="10137573" y="-4893626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498" name="Google Shape;402;p23">
                <a:extLst>
                  <a:ext uri="{FF2B5EF4-FFF2-40B4-BE49-F238E27FC236}">
                    <a16:creationId xmlns:a16="http://schemas.microsoft.com/office/drawing/2014/main" xmlns="" id="{9482BB99-9ECD-428B-871F-83A180AE7A46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502" name="Google Shape;403;p23">
                  <a:extLst>
                    <a:ext uri="{FF2B5EF4-FFF2-40B4-BE49-F238E27FC236}">
                      <a16:creationId xmlns:a16="http://schemas.microsoft.com/office/drawing/2014/main" xmlns="" id="{823A5584-4902-4923-A2BB-B0A8106797DB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" name="Google Shape;404;p23">
                  <a:extLst>
                    <a:ext uri="{FF2B5EF4-FFF2-40B4-BE49-F238E27FC236}">
                      <a16:creationId xmlns:a16="http://schemas.microsoft.com/office/drawing/2014/main" xmlns="" id="{68DE36A2-A866-492C-A229-7A0CD62D25B7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99" name="Google Shape;405;p23">
                <a:extLst>
                  <a:ext uri="{FF2B5EF4-FFF2-40B4-BE49-F238E27FC236}">
                    <a16:creationId xmlns:a16="http://schemas.microsoft.com/office/drawing/2014/main" xmlns="" id="{E2F8DBE2-3B71-4F53-AA5E-3576191E4265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500" name="Google Shape;406;p23">
                  <a:extLst>
                    <a:ext uri="{FF2B5EF4-FFF2-40B4-BE49-F238E27FC236}">
                      <a16:creationId xmlns:a16="http://schemas.microsoft.com/office/drawing/2014/main" xmlns="" id="{8CC919A8-67FA-4933-A91C-2DE24231BD18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" name="Google Shape;407;p23">
                  <a:extLst>
                    <a:ext uri="{FF2B5EF4-FFF2-40B4-BE49-F238E27FC236}">
                      <a16:creationId xmlns:a16="http://schemas.microsoft.com/office/drawing/2014/main" xmlns="" id="{4B9FD605-7A59-4354-AAF6-9A7E8419812A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2" name="Google Shape;408;p23">
              <a:extLst>
                <a:ext uri="{FF2B5EF4-FFF2-40B4-BE49-F238E27FC236}">
                  <a16:creationId xmlns:a16="http://schemas.microsoft.com/office/drawing/2014/main" xmlns="" id="{291E687F-FB81-4379-A193-2576807F4C60}"/>
                </a:ext>
              </a:extLst>
            </p:cNvPr>
            <p:cNvGrpSpPr/>
            <p:nvPr/>
          </p:nvGrpSpPr>
          <p:grpSpPr>
            <a:xfrm>
              <a:off x="2631308" y="-3026695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494" name="Google Shape;409;p23">
                <a:extLst>
                  <a:ext uri="{FF2B5EF4-FFF2-40B4-BE49-F238E27FC236}">
                    <a16:creationId xmlns:a16="http://schemas.microsoft.com/office/drawing/2014/main" xmlns="" id="{A24304E7-39BE-45AA-B725-ACE4F056AB36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95" name="Google Shape;410;p23">
                <a:extLst>
                  <a:ext uri="{FF2B5EF4-FFF2-40B4-BE49-F238E27FC236}">
                    <a16:creationId xmlns:a16="http://schemas.microsoft.com/office/drawing/2014/main" xmlns="" id="{8CAA7B84-4C6F-4FFD-8B56-E66958338BCC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496" name="Google Shape;411;p23">
                  <a:extLst>
                    <a:ext uri="{FF2B5EF4-FFF2-40B4-BE49-F238E27FC236}">
                      <a16:creationId xmlns:a16="http://schemas.microsoft.com/office/drawing/2014/main" xmlns="" id="{D2159D98-ECA3-4C9A-AD1C-5D8FE566F33B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" name="Google Shape;412;p23">
                  <a:extLst>
                    <a:ext uri="{FF2B5EF4-FFF2-40B4-BE49-F238E27FC236}">
                      <a16:creationId xmlns:a16="http://schemas.microsoft.com/office/drawing/2014/main" xmlns="" id="{DD47EED7-3D05-4F43-80F5-A28CECC852B9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3" name="Google Shape;413;p23">
              <a:extLst>
                <a:ext uri="{FF2B5EF4-FFF2-40B4-BE49-F238E27FC236}">
                  <a16:creationId xmlns:a16="http://schemas.microsoft.com/office/drawing/2014/main" xmlns="" id="{84E2B3FB-6C71-4354-A223-8987BEA83C69}"/>
                </a:ext>
              </a:extLst>
            </p:cNvPr>
            <p:cNvGrpSpPr/>
            <p:nvPr/>
          </p:nvGrpSpPr>
          <p:grpSpPr>
            <a:xfrm>
              <a:off x="8506691" y="-4774381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491" name="Google Shape;414;p23">
                <a:extLst>
                  <a:ext uri="{FF2B5EF4-FFF2-40B4-BE49-F238E27FC236}">
                    <a16:creationId xmlns:a16="http://schemas.microsoft.com/office/drawing/2014/main" xmlns="" id="{5EF73DE2-34F8-4D86-A964-2AAA46C1A1EB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15;p23">
                <a:extLst>
                  <a:ext uri="{FF2B5EF4-FFF2-40B4-BE49-F238E27FC236}">
                    <a16:creationId xmlns:a16="http://schemas.microsoft.com/office/drawing/2014/main" xmlns="" id="{F3B9060E-7683-4A03-BF4C-69CBCE82BC9A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16;p23">
                <a:extLst>
                  <a:ext uri="{FF2B5EF4-FFF2-40B4-BE49-F238E27FC236}">
                    <a16:creationId xmlns:a16="http://schemas.microsoft.com/office/drawing/2014/main" xmlns="" id="{03FEF7E8-AFFA-4C63-9FCE-D9991253E157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" name="Google Shape;417;p23">
              <a:extLst>
                <a:ext uri="{FF2B5EF4-FFF2-40B4-BE49-F238E27FC236}">
                  <a16:creationId xmlns:a16="http://schemas.microsoft.com/office/drawing/2014/main" xmlns="" id="{EC0CD157-1DD9-4053-9846-130BF162E8E6}"/>
                </a:ext>
              </a:extLst>
            </p:cNvPr>
            <p:cNvGrpSpPr/>
            <p:nvPr/>
          </p:nvGrpSpPr>
          <p:grpSpPr>
            <a:xfrm>
              <a:off x="6833347" y="-4923149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484" name="Google Shape;418;p23">
                <a:extLst>
                  <a:ext uri="{FF2B5EF4-FFF2-40B4-BE49-F238E27FC236}">
                    <a16:creationId xmlns:a16="http://schemas.microsoft.com/office/drawing/2014/main" xmlns="" id="{B0B0BF4E-79C4-4708-9D2C-DF84BC7D168B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85" name="Google Shape;419;p23">
                <a:extLst>
                  <a:ext uri="{FF2B5EF4-FFF2-40B4-BE49-F238E27FC236}">
                    <a16:creationId xmlns:a16="http://schemas.microsoft.com/office/drawing/2014/main" xmlns="" id="{7D02391A-8227-4D5A-915C-5473A47DBBE3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489" name="Google Shape;420;p23">
                  <a:extLst>
                    <a:ext uri="{FF2B5EF4-FFF2-40B4-BE49-F238E27FC236}">
                      <a16:creationId xmlns:a16="http://schemas.microsoft.com/office/drawing/2014/main" xmlns="" id="{62C5D918-7551-4B12-9011-6E275FBD85A6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" name="Google Shape;421;p23">
                  <a:extLst>
                    <a:ext uri="{FF2B5EF4-FFF2-40B4-BE49-F238E27FC236}">
                      <a16:creationId xmlns:a16="http://schemas.microsoft.com/office/drawing/2014/main" xmlns="" id="{FEA5A01B-639D-4483-966E-BFDDF7A0B4A5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86" name="Google Shape;422;p23">
                <a:extLst>
                  <a:ext uri="{FF2B5EF4-FFF2-40B4-BE49-F238E27FC236}">
                    <a16:creationId xmlns:a16="http://schemas.microsoft.com/office/drawing/2014/main" xmlns="" id="{98F19F7B-E06A-499B-8946-6457EBAEA2F2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487" name="Google Shape;423;p23">
                  <a:extLst>
                    <a:ext uri="{FF2B5EF4-FFF2-40B4-BE49-F238E27FC236}">
                      <a16:creationId xmlns:a16="http://schemas.microsoft.com/office/drawing/2014/main" xmlns="" id="{B852584F-FEB9-4A3C-9C30-263E3D429C57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" name="Google Shape;424;p23">
                  <a:extLst>
                    <a:ext uri="{FF2B5EF4-FFF2-40B4-BE49-F238E27FC236}">
                      <a16:creationId xmlns:a16="http://schemas.microsoft.com/office/drawing/2014/main" xmlns="" id="{92918B7C-01D7-4F27-851E-F65CC074E1B8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5" name="Google Shape;425;p23">
              <a:extLst>
                <a:ext uri="{FF2B5EF4-FFF2-40B4-BE49-F238E27FC236}">
                  <a16:creationId xmlns:a16="http://schemas.microsoft.com/office/drawing/2014/main" xmlns="" id="{0C4404F1-426B-40E8-9C52-66666B39AACC}"/>
                </a:ext>
              </a:extLst>
            </p:cNvPr>
            <p:cNvGrpSpPr/>
            <p:nvPr/>
          </p:nvGrpSpPr>
          <p:grpSpPr>
            <a:xfrm>
              <a:off x="5289638" y="-4904935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477" name="Google Shape;426;p23">
                <a:extLst>
                  <a:ext uri="{FF2B5EF4-FFF2-40B4-BE49-F238E27FC236}">
                    <a16:creationId xmlns:a16="http://schemas.microsoft.com/office/drawing/2014/main" xmlns="" id="{6FAAE555-9E5C-462E-99AC-70B12EFA04CC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481" name="Google Shape;427;p23">
                  <a:extLst>
                    <a:ext uri="{FF2B5EF4-FFF2-40B4-BE49-F238E27FC236}">
                      <a16:creationId xmlns:a16="http://schemas.microsoft.com/office/drawing/2014/main" xmlns="" id="{D4EE24AB-3AF9-4C0C-88CC-CE3ED547803E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" name="Google Shape;428;p23">
                  <a:extLst>
                    <a:ext uri="{FF2B5EF4-FFF2-40B4-BE49-F238E27FC236}">
                      <a16:creationId xmlns:a16="http://schemas.microsoft.com/office/drawing/2014/main" xmlns="" id="{2E64D238-56A7-441B-909E-1A7EB1308CB8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" name="Google Shape;429;p23">
                  <a:extLst>
                    <a:ext uri="{FF2B5EF4-FFF2-40B4-BE49-F238E27FC236}">
                      <a16:creationId xmlns:a16="http://schemas.microsoft.com/office/drawing/2014/main" xmlns="" id="{2A3FC8A9-296D-4BAC-A343-DADEDCB0B721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78" name="Google Shape;430;p23">
                <a:extLst>
                  <a:ext uri="{FF2B5EF4-FFF2-40B4-BE49-F238E27FC236}">
                    <a16:creationId xmlns:a16="http://schemas.microsoft.com/office/drawing/2014/main" xmlns="" id="{6D80E923-BCC2-47E3-9F33-2CB5E6726392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479" name="Google Shape;431;p23">
                  <a:extLst>
                    <a:ext uri="{FF2B5EF4-FFF2-40B4-BE49-F238E27FC236}">
                      <a16:creationId xmlns:a16="http://schemas.microsoft.com/office/drawing/2014/main" xmlns="" id="{9717C7B5-262B-43ED-9BC1-69DACE9AEC60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" name="Google Shape;432;p23">
                  <a:extLst>
                    <a:ext uri="{FF2B5EF4-FFF2-40B4-BE49-F238E27FC236}">
                      <a16:creationId xmlns:a16="http://schemas.microsoft.com/office/drawing/2014/main" xmlns="" id="{B65FDCA6-E473-4370-B2FA-22D33D388825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6" name="Google Shape;433;p23">
              <a:extLst>
                <a:ext uri="{FF2B5EF4-FFF2-40B4-BE49-F238E27FC236}">
                  <a16:creationId xmlns:a16="http://schemas.microsoft.com/office/drawing/2014/main" xmlns="" id="{D38E73A3-7599-4D82-B377-08C48AB7CA48}"/>
                </a:ext>
              </a:extLst>
            </p:cNvPr>
            <p:cNvGrpSpPr/>
            <p:nvPr/>
          </p:nvGrpSpPr>
          <p:grpSpPr>
            <a:xfrm>
              <a:off x="7189375" y="-5055195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475" name="Google Shape;434;p23">
                <a:extLst>
                  <a:ext uri="{FF2B5EF4-FFF2-40B4-BE49-F238E27FC236}">
                    <a16:creationId xmlns:a16="http://schemas.microsoft.com/office/drawing/2014/main" xmlns="" id="{28EA492B-7105-48BC-B8C3-1ABB53860DE8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35;p23">
                <a:extLst>
                  <a:ext uri="{FF2B5EF4-FFF2-40B4-BE49-F238E27FC236}">
                    <a16:creationId xmlns:a16="http://schemas.microsoft.com/office/drawing/2014/main" xmlns="" id="{FA8A4F01-B9F2-4C6C-B5BC-FC8FE7CBBC00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439;p23">
              <a:extLst>
                <a:ext uri="{FF2B5EF4-FFF2-40B4-BE49-F238E27FC236}">
                  <a16:creationId xmlns:a16="http://schemas.microsoft.com/office/drawing/2014/main" xmlns="" id="{AF70058B-CB20-4A1E-A9B5-09016199FC04}"/>
                </a:ext>
              </a:extLst>
            </p:cNvPr>
            <p:cNvGrpSpPr/>
            <p:nvPr/>
          </p:nvGrpSpPr>
          <p:grpSpPr>
            <a:xfrm>
              <a:off x="4294756" y="-5290882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471" name="Google Shape;440;p23">
                <a:extLst>
                  <a:ext uri="{FF2B5EF4-FFF2-40B4-BE49-F238E27FC236}">
                    <a16:creationId xmlns:a16="http://schemas.microsoft.com/office/drawing/2014/main" xmlns="" id="{7972AD8F-4F5F-48A6-A642-AC70A54C97C0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41;p23">
                <a:extLst>
                  <a:ext uri="{FF2B5EF4-FFF2-40B4-BE49-F238E27FC236}">
                    <a16:creationId xmlns:a16="http://schemas.microsoft.com/office/drawing/2014/main" xmlns="" id="{4A935C8B-9FBD-4FA1-967B-B7C8D1B66AFC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42;p23">
                <a:extLst>
                  <a:ext uri="{FF2B5EF4-FFF2-40B4-BE49-F238E27FC236}">
                    <a16:creationId xmlns:a16="http://schemas.microsoft.com/office/drawing/2014/main" xmlns="" id="{35B197C3-AF52-4AA3-96C1-607A49D0B3B6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43;p23">
                <a:extLst>
                  <a:ext uri="{FF2B5EF4-FFF2-40B4-BE49-F238E27FC236}">
                    <a16:creationId xmlns:a16="http://schemas.microsoft.com/office/drawing/2014/main" xmlns="" id="{4B2743EC-B40C-4F57-8F4A-65140E52A3B8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Google Shape;444;p23">
              <a:extLst>
                <a:ext uri="{FF2B5EF4-FFF2-40B4-BE49-F238E27FC236}">
                  <a16:creationId xmlns:a16="http://schemas.microsoft.com/office/drawing/2014/main" xmlns="" id="{D80B4421-3AFA-4567-8817-9EB55B0C27DB}"/>
                </a:ext>
              </a:extLst>
            </p:cNvPr>
            <p:cNvGrpSpPr/>
            <p:nvPr/>
          </p:nvGrpSpPr>
          <p:grpSpPr>
            <a:xfrm>
              <a:off x="5916836" y="-4588865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468" name="Google Shape;445;p23">
                <a:extLst>
                  <a:ext uri="{FF2B5EF4-FFF2-40B4-BE49-F238E27FC236}">
                    <a16:creationId xmlns:a16="http://schemas.microsoft.com/office/drawing/2014/main" xmlns="" id="{4A5488F8-1903-414C-ACE1-B2029E9B9245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46;p23">
                <a:extLst>
                  <a:ext uri="{FF2B5EF4-FFF2-40B4-BE49-F238E27FC236}">
                    <a16:creationId xmlns:a16="http://schemas.microsoft.com/office/drawing/2014/main" xmlns="" id="{7485216A-D09B-42DF-81A4-2579A9FDA5C2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47;p23">
                <a:extLst>
                  <a:ext uri="{FF2B5EF4-FFF2-40B4-BE49-F238E27FC236}">
                    <a16:creationId xmlns:a16="http://schemas.microsoft.com/office/drawing/2014/main" xmlns="" id="{76C51E56-595A-4E55-B752-AB73565F3838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463;p23">
              <a:extLst>
                <a:ext uri="{FF2B5EF4-FFF2-40B4-BE49-F238E27FC236}">
                  <a16:creationId xmlns:a16="http://schemas.microsoft.com/office/drawing/2014/main" xmlns="" id="{BA451E3F-8301-42FF-93BC-93D8B0B7EA8A}"/>
                </a:ext>
              </a:extLst>
            </p:cNvPr>
            <p:cNvGrpSpPr/>
            <p:nvPr/>
          </p:nvGrpSpPr>
          <p:grpSpPr>
            <a:xfrm>
              <a:off x="6319866" y="-405675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457" name="Google Shape;464;p23">
                <a:extLst>
                  <a:ext uri="{FF2B5EF4-FFF2-40B4-BE49-F238E27FC236}">
                    <a16:creationId xmlns:a16="http://schemas.microsoft.com/office/drawing/2014/main" xmlns="" id="{88468778-AB58-49C4-870D-FEFC0B87B94F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461" name="Google Shape;465;p23">
                  <a:extLst>
                    <a:ext uri="{FF2B5EF4-FFF2-40B4-BE49-F238E27FC236}">
                      <a16:creationId xmlns:a16="http://schemas.microsoft.com/office/drawing/2014/main" xmlns="" id="{0EF30DDB-A6C1-4106-B861-BE6058BD0F31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2" name="Google Shape;466;p23">
                  <a:extLst>
                    <a:ext uri="{FF2B5EF4-FFF2-40B4-BE49-F238E27FC236}">
                      <a16:creationId xmlns:a16="http://schemas.microsoft.com/office/drawing/2014/main" xmlns="" id="{3A5C63EF-7096-4D82-BCED-8242682C2D7C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3" name="Google Shape;467;p23">
                  <a:extLst>
                    <a:ext uri="{FF2B5EF4-FFF2-40B4-BE49-F238E27FC236}">
                      <a16:creationId xmlns:a16="http://schemas.microsoft.com/office/drawing/2014/main" xmlns="" id="{582EF363-10ED-478E-B916-D445132FDC80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4" name="Google Shape;468;p23">
                  <a:extLst>
                    <a:ext uri="{FF2B5EF4-FFF2-40B4-BE49-F238E27FC236}">
                      <a16:creationId xmlns:a16="http://schemas.microsoft.com/office/drawing/2014/main" xmlns="" id="{7CA8A191-1696-4023-889B-616456ECFAD0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5" name="Google Shape;469;p23">
                  <a:extLst>
                    <a:ext uri="{FF2B5EF4-FFF2-40B4-BE49-F238E27FC236}">
                      <a16:creationId xmlns:a16="http://schemas.microsoft.com/office/drawing/2014/main" xmlns="" id="{D0AFE232-42AB-4246-AF54-E541D8F4C0D4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6" name="Google Shape;470;p23">
                  <a:extLst>
                    <a:ext uri="{FF2B5EF4-FFF2-40B4-BE49-F238E27FC236}">
                      <a16:creationId xmlns:a16="http://schemas.microsoft.com/office/drawing/2014/main" xmlns="" id="{2BF6D42C-92E4-4640-A39A-AC2E946111AB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7" name="Google Shape;471;p23">
                  <a:extLst>
                    <a:ext uri="{FF2B5EF4-FFF2-40B4-BE49-F238E27FC236}">
                      <a16:creationId xmlns:a16="http://schemas.microsoft.com/office/drawing/2014/main" xmlns="" id="{5F1A5DCF-B464-4BED-BFFE-28303D48296C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58" name="Google Shape;472;p23">
                <a:extLst>
                  <a:ext uri="{FF2B5EF4-FFF2-40B4-BE49-F238E27FC236}">
                    <a16:creationId xmlns:a16="http://schemas.microsoft.com/office/drawing/2014/main" xmlns="" id="{73C91DBC-E53A-443F-8CA6-ACDC5C8FE774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459" name="Google Shape;473;p23">
                  <a:extLst>
                    <a:ext uri="{FF2B5EF4-FFF2-40B4-BE49-F238E27FC236}">
                      <a16:creationId xmlns:a16="http://schemas.microsoft.com/office/drawing/2014/main" xmlns="" id="{E310D420-A39C-41A2-8C15-A35C136B086F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0" name="Google Shape;474;p23">
                  <a:extLst>
                    <a:ext uri="{FF2B5EF4-FFF2-40B4-BE49-F238E27FC236}">
                      <a16:creationId xmlns:a16="http://schemas.microsoft.com/office/drawing/2014/main" xmlns="" id="{AE5E7067-0B09-4A93-B127-56F85344D679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0" name="Google Shape;475;p23">
              <a:extLst>
                <a:ext uri="{FF2B5EF4-FFF2-40B4-BE49-F238E27FC236}">
                  <a16:creationId xmlns:a16="http://schemas.microsoft.com/office/drawing/2014/main" xmlns="" id="{CDDAD826-0E27-48FE-880C-105256980125}"/>
                </a:ext>
              </a:extLst>
            </p:cNvPr>
            <p:cNvGrpSpPr/>
            <p:nvPr/>
          </p:nvGrpSpPr>
          <p:grpSpPr>
            <a:xfrm>
              <a:off x="7388860" y="-3527935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454" name="Google Shape;476;p23">
                <a:extLst>
                  <a:ext uri="{FF2B5EF4-FFF2-40B4-BE49-F238E27FC236}">
                    <a16:creationId xmlns:a16="http://schemas.microsoft.com/office/drawing/2014/main" xmlns="" id="{687D9238-4746-429E-9EA1-58B9364F1D55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77;p23">
                <a:extLst>
                  <a:ext uri="{FF2B5EF4-FFF2-40B4-BE49-F238E27FC236}">
                    <a16:creationId xmlns:a16="http://schemas.microsoft.com/office/drawing/2014/main" xmlns="" id="{D639EFD2-DA20-4387-A09D-C2C6D16C5451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78;p23">
                <a:extLst>
                  <a:ext uri="{FF2B5EF4-FFF2-40B4-BE49-F238E27FC236}">
                    <a16:creationId xmlns:a16="http://schemas.microsoft.com/office/drawing/2014/main" xmlns="" id="{A055ACCD-9A1E-4975-A876-6053FF0AD648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479;p23">
              <a:extLst>
                <a:ext uri="{FF2B5EF4-FFF2-40B4-BE49-F238E27FC236}">
                  <a16:creationId xmlns:a16="http://schemas.microsoft.com/office/drawing/2014/main" xmlns="" id="{FD493B30-0135-4ECB-88FC-6B25989B02FD}"/>
                </a:ext>
              </a:extLst>
            </p:cNvPr>
            <p:cNvGrpSpPr/>
            <p:nvPr/>
          </p:nvGrpSpPr>
          <p:grpSpPr>
            <a:xfrm>
              <a:off x="8305385" y="-3738100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445" name="Google Shape;480;p23">
                <a:extLst>
                  <a:ext uri="{FF2B5EF4-FFF2-40B4-BE49-F238E27FC236}">
                    <a16:creationId xmlns:a16="http://schemas.microsoft.com/office/drawing/2014/main" xmlns="" id="{AC6DFBC9-4A53-4979-9F0C-A5109AEB65A2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448" name="Google Shape;481;p23">
                  <a:extLst>
                    <a:ext uri="{FF2B5EF4-FFF2-40B4-BE49-F238E27FC236}">
                      <a16:creationId xmlns:a16="http://schemas.microsoft.com/office/drawing/2014/main" xmlns="" id="{096B0A4C-B842-4FA8-9521-0CEFBEFB482A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82;p23">
                  <a:extLst>
                    <a:ext uri="{FF2B5EF4-FFF2-40B4-BE49-F238E27FC236}">
                      <a16:creationId xmlns:a16="http://schemas.microsoft.com/office/drawing/2014/main" xmlns="" id="{7911492A-5BFC-4136-82E4-DAE7C2315CCE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483;p23">
                  <a:extLst>
                    <a:ext uri="{FF2B5EF4-FFF2-40B4-BE49-F238E27FC236}">
                      <a16:creationId xmlns:a16="http://schemas.microsoft.com/office/drawing/2014/main" xmlns="" id="{C0449A67-CBCF-4CC0-ABAF-1910ABF37B31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484;p23">
                  <a:extLst>
                    <a:ext uri="{FF2B5EF4-FFF2-40B4-BE49-F238E27FC236}">
                      <a16:creationId xmlns:a16="http://schemas.microsoft.com/office/drawing/2014/main" xmlns="" id="{44940D0D-F2F6-46D0-8BA4-0C643F61F7FC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" name="Google Shape;485;p23">
                  <a:extLst>
                    <a:ext uri="{FF2B5EF4-FFF2-40B4-BE49-F238E27FC236}">
                      <a16:creationId xmlns:a16="http://schemas.microsoft.com/office/drawing/2014/main" xmlns="" id="{DE337270-96C5-4A60-ABAB-7D5D527F3539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" name="Google Shape;486;p23">
                  <a:extLst>
                    <a:ext uri="{FF2B5EF4-FFF2-40B4-BE49-F238E27FC236}">
                      <a16:creationId xmlns:a16="http://schemas.microsoft.com/office/drawing/2014/main" xmlns="" id="{6B1F3F02-6313-4F78-977A-8C30140A2E51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46" name="Google Shape;487;p23">
                <a:extLst>
                  <a:ext uri="{FF2B5EF4-FFF2-40B4-BE49-F238E27FC236}">
                    <a16:creationId xmlns:a16="http://schemas.microsoft.com/office/drawing/2014/main" xmlns="" id="{990086B5-9753-4AE5-8FF5-CEA4507B03E3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88;p23">
                <a:extLst>
                  <a:ext uri="{FF2B5EF4-FFF2-40B4-BE49-F238E27FC236}">
                    <a16:creationId xmlns:a16="http://schemas.microsoft.com/office/drawing/2014/main" xmlns="" id="{8CD83E39-050B-458B-A08E-3CDD250D2533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489;p23">
              <a:extLst>
                <a:ext uri="{FF2B5EF4-FFF2-40B4-BE49-F238E27FC236}">
                  <a16:creationId xmlns:a16="http://schemas.microsoft.com/office/drawing/2014/main" xmlns="" id="{07B8A50C-AAD1-43E1-8ECC-0268462D7849}"/>
                </a:ext>
              </a:extLst>
            </p:cNvPr>
            <p:cNvGrpSpPr/>
            <p:nvPr/>
          </p:nvGrpSpPr>
          <p:grpSpPr>
            <a:xfrm>
              <a:off x="9643134" y="-3746350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443" name="Google Shape;490;p23">
                <a:extLst>
                  <a:ext uri="{FF2B5EF4-FFF2-40B4-BE49-F238E27FC236}">
                    <a16:creationId xmlns:a16="http://schemas.microsoft.com/office/drawing/2014/main" xmlns="" id="{82006F4E-B799-41F3-92AF-8E91704AA11A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91;p23">
                <a:extLst>
                  <a:ext uri="{FF2B5EF4-FFF2-40B4-BE49-F238E27FC236}">
                    <a16:creationId xmlns:a16="http://schemas.microsoft.com/office/drawing/2014/main" xmlns="" id="{33CC58DC-FA62-4277-9937-6086F6F15BA7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" name="Google Shape;581;p23">
              <a:extLst>
                <a:ext uri="{FF2B5EF4-FFF2-40B4-BE49-F238E27FC236}">
                  <a16:creationId xmlns:a16="http://schemas.microsoft.com/office/drawing/2014/main" xmlns="" id="{4375B7FD-8774-4331-8104-86E27403BFF7}"/>
                </a:ext>
              </a:extLst>
            </p:cNvPr>
            <p:cNvGrpSpPr/>
            <p:nvPr/>
          </p:nvGrpSpPr>
          <p:grpSpPr>
            <a:xfrm>
              <a:off x="7671660" y="-5449271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436" name="Google Shape;582;p23">
                <a:extLst>
                  <a:ext uri="{FF2B5EF4-FFF2-40B4-BE49-F238E27FC236}">
                    <a16:creationId xmlns:a16="http://schemas.microsoft.com/office/drawing/2014/main" xmlns="" id="{DCCE33C4-10FF-4127-9447-196F8AFC1AE0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440" name="Google Shape;583;p23">
                  <a:extLst>
                    <a:ext uri="{FF2B5EF4-FFF2-40B4-BE49-F238E27FC236}">
                      <a16:creationId xmlns:a16="http://schemas.microsoft.com/office/drawing/2014/main" xmlns="" id="{505CBEB2-31D0-4FEE-B3A7-E501FD8B9048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584;p23">
                  <a:extLst>
                    <a:ext uri="{FF2B5EF4-FFF2-40B4-BE49-F238E27FC236}">
                      <a16:creationId xmlns:a16="http://schemas.microsoft.com/office/drawing/2014/main" xmlns="" id="{0829D7EA-72C8-4F4F-B233-9ABDE1CF2BC5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" name="Google Shape;585;p23">
                  <a:extLst>
                    <a:ext uri="{FF2B5EF4-FFF2-40B4-BE49-F238E27FC236}">
                      <a16:creationId xmlns:a16="http://schemas.microsoft.com/office/drawing/2014/main" xmlns="" id="{3BB9A588-D6AA-41A9-8562-614F8EA1C185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37" name="Google Shape;586;p23">
                <a:extLst>
                  <a:ext uri="{FF2B5EF4-FFF2-40B4-BE49-F238E27FC236}">
                    <a16:creationId xmlns:a16="http://schemas.microsoft.com/office/drawing/2014/main" xmlns="" id="{25423530-8CA5-415C-A054-F5E2DE4E273D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438" name="Google Shape;587;p23">
                  <a:extLst>
                    <a:ext uri="{FF2B5EF4-FFF2-40B4-BE49-F238E27FC236}">
                      <a16:creationId xmlns:a16="http://schemas.microsoft.com/office/drawing/2014/main" xmlns="" id="{0CF526CA-6787-4525-A9AD-57F7725BF490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" name="Google Shape;588;p23">
                  <a:extLst>
                    <a:ext uri="{FF2B5EF4-FFF2-40B4-BE49-F238E27FC236}">
                      <a16:creationId xmlns:a16="http://schemas.microsoft.com/office/drawing/2014/main" xmlns="" id="{543CD43C-C2ED-465F-8028-F0C0D1C55973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4" name="Google Shape;496;p23">
              <a:extLst>
                <a:ext uri="{FF2B5EF4-FFF2-40B4-BE49-F238E27FC236}">
                  <a16:creationId xmlns:a16="http://schemas.microsoft.com/office/drawing/2014/main" xmlns="" id="{71AA12BA-2BAF-483B-815C-D730C77C46C8}"/>
                </a:ext>
              </a:extLst>
            </p:cNvPr>
            <p:cNvGrpSpPr/>
            <p:nvPr/>
          </p:nvGrpSpPr>
          <p:grpSpPr>
            <a:xfrm>
              <a:off x="2495430" y="-352516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434" name="Google Shape;497;p23">
                <a:extLst>
                  <a:ext uri="{FF2B5EF4-FFF2-40B4-BE49-F238E27FC236}">
                    <a16:creationId xmlns:a16="http://schemas.microsoft.com/office/drawing/2014/main" xmlns="" id="{4E851494-BDD1-4633-AD86-D4E3CEB3460E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98;p23">
                <a:extLst>
                  <a:ext uri="{FF2B5EF4-FFF2-40B4-BE49-F238E27FC236}">
                    <a16:creationId xmlns:a16="http://schemas.microsoft.com/office/drawing/2014/main" xmlns="" id="{ADEA6B7D-6155-45A7-896B-A696888126B9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" name="Google Shape;506;p23">
              <a:extLst>
                <a:ext uri="{FF2B5EF4-FFF2-40B4-BE49-F238E27FC236}">
                  <a16:creationId xmlns:a16="http://schemas.microsoft.com/office/drawing/2014/main" xmlns="" id="{7AB131EB-EBB3-4E2A-951F-E9902B3ECFC8}"/>
                </a:ext>
              </a:extLst>
            </p:cNvPr>
            <p:cNvGrpSpPr/>
            <p:nvPr/>
          </p:nvGrpSpPr>
          <p:grpSpPr>
            <a:xfrm>
              <a:off x="4549226" y="-3206515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421" name="Google Shape;507;p23">
                <a:extLst>
                  <a:ext uri="{FF2B5EF4-FFF2-40B4-BE49-F238E27FC236}">
                    <a16:creationId xmlns:a16="http://schemas.microsoft.com/office/drawing/2014/main" xmlns="" id="{B57F6491-A3AB-45B8-889D-64ADCC3F0BB4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425" name="Google Shape;508;p23">
                  <a:extLst>
                    <a:ext uri="{FF2B5EF4-FFF2-40B4-BE49-F238E27FC236}">
                      <a16:creationId xmlns:a16="http://schemas.microsoft.com/office/drawing/2014/main" xmlns="" id="{5FD73DEE-73F1-44EF-9B9C-0C7FBA3B7EDC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509;p23">
                  <a:extLst>
                    <a:ext uri="{FF2B5EF4-FFF2-40B4-BE49-F238E27FC236}">
                      <a16:creationId xmlns:a16="http://schemas.microsoft.com/office/drawing/2014/main" xmlns="" id="{F243C035-BB19-48DE-9BFF-F4BED0281BB4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510;p23">
                  <a:extLst>
                    <a:ext uri="{FF2B5EF4-FFF2-40B4-BE49-F238E27FC236}">
                      <a16:creationId xmlns:a16="http://schemas.microsoft.com/office/drawing/2014/main" xmlns="" id="{0C186FB6-796C-42EE-BAFD-DEE0889DCA11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511;p23">
                  <a:extLst>
                    <a:ext uri="{FF2B5EF4-FFF2-40B4-BE49-F238E27FC236}">
                      <a16:creationId xmlns:a16="http://schemas.microsoft.com/office/drawing/2014/main" xmlns="" id="{9B7B8687-BD05-43A1-95EE-E6BC5E499362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512;p23">
                  <a:extLst>
                    <a:ext uri="{FF2B5EF4-FFF2-40B4-BE49-F238E27FC236}">
                      <a16:creationId xmlns:a16="http://schemas.microsoft.com/office/drawing/2014/main" xmlns="" id="{57E19CFA-48BE-4D26-BDF3-94D06DB1B9BF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513;p23">
                  <a:extLst>
                    <a:ext uri="{FF2B5EF4-FFF2-40B4-BE49-F238E27FC236}">
                      <a16:creationId xmlns:a16="http://schemas.microsoft.com/office/drawing/2014/main" xmlns="" id="{E7802C49-9E50-4853-9014-03FEE293BB9C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" name="Google Shape;514;p23">
                  <a:extLst>
                    <a:ext uri="{FF2B5EF4-FFF2-40B4-BE49-F238E27FC236}">
                      <a16:creationId xmlns:a16="http://schemas.microsoft.com/office/drawing/2014/main" xmlns="" id="{A3DD6268-D4B1-4C8F-B503-4744C57633F7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515;p23">
                  <a:extLst>
                    <a:ext uri="{FF2B5EF4-FFF2-40B4-BE49-F238E27FC236}">
                      <a16:creationId xmlns:a16="http://schemas.microsoft.com/office/drawing/2014/main" xmlns="" id="{FEC57D80-D39E-40A0-9BC5-F58E6B65F689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" name="Google Shape;516;p23">
                  <a:extLst>
                    <a:ext uri="{FF2B5EF4-FFF2-40B4-BE49-F238E27FC236}">
                      <a16:creationId xmlns:a16="http://schemas.microsoft.com/office/drawing/2014/main" xmlns="" id="{4A9522C4-4CD5-4E7E-9DDA-89CC98B4487A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22" name="Google Shape;517;p23">
                <a:extLst>
                  <a:ext uri="{FF2B5EF4-FFF2-40B4-BE49-F238E27FC236}">
                    <a16:creationId xmlns:a16="http://schemas.microsoft.com/office/drawing/2014/main" xmlns="" id="{13701E4D-5411-4A1A-8A6F-9A51FC9922A8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423" name="Google Shape;518;p23">
                  <a:extLst>
                    <a:ext uri="{FF2B5EF4-FFF2-40B4-BE49-F238E27FC236}">
                      <a16:creationId xmlns:a16="http://schemas.microsoft.com/office/drawing/2014/main" xmlns="" id="{52574310-C099-488F-AE14-ABC221D01AA2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" name="Google Shape;519;p23">
                  <a:extLst>
                    <a:ext uri="{FF2B5EF4-FFF2-40B4-BE49-F238E27FC236}">
                      <a16:creationId xmlns:a16="http://schemas.microsoft.com/office/drawing/2014/main" xmlns="" id="{B5EFADE7-55C5-4203-8175-83D287967B2A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6" name="Google Shape;539;p23">
              <a:extLst>
                <a:ext uri="{FF2B5EF4-FFF2-40B4-BE49-F238E27FC236}">
                  <a16:creationId xmlns:a16="http://schemas.microsoft.com/office/drawing/2014/main" xmlns="" id="{541FBC79-0347-4ADB-8B2F-692E17D8E09B}"/>
                </a:ext>
              </a:extLst>
            </p:cNvPr>
            <p:cNvGrpSpPr/>
            <p:nvPr/>
          </p:nvGrpSpPr>
          <p:grpSpPr>
            <a:xfrm>
              <a:off x="6931378" y="-2832790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418" name="Google Shape;540;p23">
                <a:extLst>
                  <a:ext uri="{FF2B5EF4-FFF2-40B4-BE49-F238E27FC236}">
                    <a16:creationId xmlns:a16="http://schemas.microsoft.com/office/drawing/2014/main" xmlns="" id="{2FD687B7-FBC6-48C9-A02E-DA3A738502E7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541;p23">
                <a:extLst>
                  <a:ext uri="{FF2B5EF4-FFF2-40B4-BE49-F238E27FC236}">
                    <a16:creationId xmlns:a16="http://schemas.microsoft.com/office/drawing/2014/main" xmlns="" id="{24E23C59-0117-44B3-9023-650126C7D713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542;p23">
                <a:extLst>
                  <a:ext uri="{FF2B5EF4-FFF2-40B4-BE49-F238E27FC236}">
                    <a16:creationId xmlns:a16="http://schemas.microsoft.com/office/drawing/2014/main" xmlns="" id="{960DEA8E-CA44-47D9-8A45-B7F1FE5239D8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oogle Shape;551;p23">
              <a:extLst>
                <a:ext uri="{FF2B5EF4-FFF2-40B4-BE49-F238E27FC236}">
                  <a16:creationId xmlns:a16="http://schemas.microsoft.com/office/drawing/2014/main" xmlns="" id="{5F2FE421-23C0-41C7-8039-63F3163B9C1C}"/>
                </a:ext>
              </a:extLst>
            </p:cNvPr>
            <p:cNvGrpSpPr/>
            <p:nvPr/>
          </p:nvGrpSpPr>
          <p:grpSpPr>
            <a:xfrm>
              <a:off x="8244423" y="-2719178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413" name="Google Shape;552;p23">
                <a:extLst>
                  <a:ext uri="{FF2B5EF4-FFF2-40B4-BE49-F238E27FC236}">
                    <a16:creationId xmlns:a16="http://schemas.microsoft.com/office/drawing/2014/main" xmlns="" id="{337F8AF9-1D98-435B-A6F2-F4DBF74BD4BD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416" name="Google Shape;553;p23">
                  <a:extLst>
                    <a:ext uri="{FF2B5EF4-FFF2-40B4-BE49-F238E27FC236}">
                      <a16:creationId xmlns:a16="http://schemas.microsoft.com/office/drawing/2014/main" xmlns="" id="{7F9EC837-E14A-4328-A2DE-4E70B4E4486D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" name="Google Shape;554;p23">
                  <a:extLst>
                    <a:ext uri="{FF2B5EF4-FFF2-40B4-BE49-F238E27FC236}">
                      <a16:creationId xmlns:a16="http://schemas.microsoft.com/office/drawing/2014/main" xmlns="" id="{F88E5832-3A7A-4A10-A359-EE47705F1BCA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14" name="Google Shape;555;p23">
                <a:extLst>
                  <a:ext uri="{FF2B5EF4-FFF2-40B4-BE49-F238E27FC236}">
                    <a16:creationId xmlns:a16="http://schemas.microsoft.com/office/drawing/2014/main" xmlns="" id="{D88E9301-11AC-43BB-A040-7A9D496B7688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556;p23">
                <a:extLst>
                  <a:ext uri="{FF2B5EF4-FFF2-40B4-BE49-F238E27FC236}">
                    <a16:creationId xmlns:a16="http://schemas.microsoft.com/office/drawing/2014/main" xmlns="" id="{92B1A622-B6C8-4239-BA02-D1CB68A21127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oogle Shape;444;p23">
              <a:extLst>
                <a:ext uri="{FF2B5EF4-FFF2-40B4-BE49-F238E27FC236}">
                  <a16:creationId xmlns:a16="http://schemas.microsoft.com/office/drawing/2014/main" xmlns="" id="{6E8670A3-F9EE-4DB2-A9EE-2EE93B2A27C2}"/>
                </a:ext>
              </a:extLst>
            </p:cNvPr>
            <p:cNvGrpSpPr/>
            <p:nvPr/>
          </p:nvGrpSpPr>
          <p:grpSpPr>
            <a:xfrm>
              <a:off x="15416279" y="-5009483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410" name="Google Shape;445;p23">
                <a:extLst>
                  <a:ext uri="{FF2B5EF4-FFF2-40B4-BE49-F238E27FC236}">
                    <a16:creationId xmlns:a16="http://schemas.microsoft.com/office/drawing/2014/main" xmlns="" id="{6D70B6E4-8952-4C88-A04D-F4C71F0D3813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46;p23">
                <a:extLst>
                  <a:ext uri="{FF2B5EF4-FFF2-40B4-BE49-F238E27FC236}">
                    <a16:creationId xmlns:a16="http://schemas.microsoft.com/office/drawing/2014/main" xmlns="" id="{B8F26F6E-DB8B-4118-B199-DE2927DCEB82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47;p23">
                <a:extLst>
                  <a:ext uri="{FF2B5EF4-FFF2-40B4-BE49-F238E27FC236}">
                    <a16:creationId xmlns:a16="http://schemas.microsoft.com/office/drawing/2014/main" xmlns="" id="{D87A0EF9-CD22-4D7F-B578-6718436B8BC0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Google Shape;520;p23">
              <a:extLst>
                <a:ext uri="{FF2B5EF4-FFF2-40B4-BE49-F238E27FC236}">
                  <a16:creationId xmlns:a16="http://schemas.microsoft.com/office/drawing/2014/main" xmlns="" id="{C8013928-F495-462E-9F9B-0F63A990804A}"/>
                </a:ext>
              </a:extLst>
            </p:cNvPr>
            <p:cNvGrpSpPr/>
            <p:nvPr/>
          </p:nvGrpSpPr>
          <p:grpSpPr>
            <a:xfrm rot="15566174">
              <a:off x="12565815" y="-1901225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392" name="Google Shape;521;p23">
                <a:extLst>
                  <a:ext uri="{FF2B5EF4-FFF2-40B4-BE49-F238E27FC236}">
                    <a16:creationId xmlns:a16="http://schemas.microsoft.com/office/drawing/2014/main" xmlns="" id="{AC6EBD80-3232-4D70-ADF9-D3F056D877F2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399" name="Google Shape;522;p23">
                  <a:extLst>
                    <a:ext uri="{FF2B5EF4-FFF2-40B4-BE49-F238E27FC236}">
                      <a16:creationId xmlns:a16="http://schemas.microsoft.com/office/drawing/2014/main" xmlns="" id="{D9618059-C1E5-424C-999C-356EA5DFAAD1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523;p23">
                  <a:extLst>
                    <a:ext uri="{FF2B5EF4-FFF2-40B4-BE49-F238E27FC236}">
                      <a16:creationId xmlns:a16="http://schemas.microsoft.com/office/drawing/2014/main" xmlns="" id="{7B51DFEE-7C5C-48C5-826C-3E2BAC47D560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524;p23">
                  <a:extLst>
                    <a:ext uri="{FF2B5EF4-FFF2-40B4-BE49-F238E27FC236}">
                      <a16:creationId xmlns:a16="http://schemas.microsoft.com/office/drawing/2014/main" xmlns="" id="{2C0F9619-C960-4FBB-A788-1EDA1539B73D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525;p23">
                  <a:extLst>
                    <a:ext uri="{FF2B5EF4-FFF2-40B4-BE49-F238E27FC236}">
                      <a16:creationId xmlns:a16="http://schemas.microsoft.com/office/drawing/2014/main" xmlns="" id="{0BFAEF02-34B4-44BD-B89F-2A72D5D14A8D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526;p23">
                  <a:extLst>
                    <a:ext uri="{FF2B5EF4-FFF2-40B4-BE49-F238E27FC236}">
                      <a16:creationId xmlns:a16="http://schemas.microsoft.com/office/drawing/2014/main" xmlns="" id="{9E6F7AD5-243E-4887-B4D4-BB3BE2FC3969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527;p23">
                  <a:extLst>
                    <a:ext uri="{FF2B5EF4-FFF2-40B4-BE49-F238E27FC236}">
                      <a16:creationId xmlns:a16="http://schemas.microsoft.com/office/drawing/2014/main" xmlns="" id="{18DBE354-78EC-465D-A017-C998FB637D22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528;p23">
                  <a:extLst>
                    <a:ext uri="{FF2B5EF4-FFF2-40B4-BE49-F238E27FC236}">
                      <a16:creationId xmlns:a16="http://schemas.microsoft.com/office/drawing/2014/main" xmlns="" id="{9EF419F9-6B92-4D0C-92B1-FAE66C2EBB41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529;p23">
                  <a:extLst>
                    <a:ext uri="{FF2B5EF4-FFF2-40B4-BE49-F238E27FC236}">
                      <a16:creationId xmlns:a16="http://schemas.microsoft.com/office/drawing/2014/main" xmlns="" id="{3FF02184-5C3E-4AFE-A4F8-75CCBC928674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530;p23">
                  <a:extLst>
                    <a:ext uri="{FF2B5EF4-FFF2-40B4-BE49-F238E27FC236}">
                      <a16:creationId xmlns:a16="http://schemas.microsoft.com/office/drawing/2014/main" xmlns="" id="{CA591BF0-88E5-47AA-8978-2AAF47E63346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531;p23">
                  <a:extLst>
                    <a:ext uri="{FF2B5EF4-FFF2-40B4-BE49-F238E27FC236}">
                      <a16:creationId xmlns:a16="http://schemas.microsoft.com/office/drawing/2014/main" xmlns="" id="{397B9A7D-7974-4F26-BC7C-4CA26F3ABF43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532;p23">
                  <a:extLst>
                    <a:ext uri="{FF2B5EF4-FFF2-40B4-BE49-F238E27FC236}">
                      <a16:creationId xmlns:a16="http://schemas.microsoft.com/office/drawing/2014/main" xmlns="" id="{0573A48F-899C-430E-B948-D020E4AD5125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3" name="Google Shape;533;p23">
                <a:extLst>
                  <a:ext uri="{FF2B5EF4-FFF2-40B4-BE49-F238E27FC236}">
                    <a16:creationId xmlns:a16="http://schemas.microsoft.com/office/drawing/2014/main" xmlns="" id="{FE16F0A8-77C9-4406-803A-4511C62E8177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397" name="Google Shape;534;p23">
                  <a:extLst>
                    <a:ext uri="{FF2B5EF4-FFF2-40B4-BE49-F238E27FC236}">
                      <a16:creationId xmlns:a16="http://schemas.microsoft.com/office/drawing/2014/main" xmlns="" id="{6822C04C-F2E5-4E59-AF6B-D2F76BB48725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8" name="Google Shape;535;p23">
                  <a:extLst>
                    <a:ext uri="{FF2B5EF4-FFF2-40B4-BE49-F238E27FC236}">
                      <a16:creationId xmlns:a16="http://schemas.microsoft.com/office/drawing/2014/main" xmlns="" id="{27A1FF46-A59D-4777-A7D3-D87061ACDA65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4" name="Google Shape;536;p23">
                <a:extLst>
                  <a:ext uri="{FF2B5EF4-FFF2-40B4-BE49-F238E27FC236}">
                    <a16:creationId xmlns:a16="http://schemas.microsoft.com/office/drawing/2014/main" xmlns="" id="{43453E74-CF6F-4B5B-867A-9E85244D4313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395" name="Google Shape;537;p23">
                  <a:extLst>
                    <a:ext uri="{FF2B5EF4-FFF2-40B4-BE49-F238E27FC236}">
                      <a16:creationId xmlns:a16="http://schemas.microsoft.com/office/drawing/2014/main" xmlns="" id="{E2698977-0CBA-4D82-8F5D-02F08B61E2F0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6" name="Google Shape;538;p23">
                  <a:extLst>
                    <a:ext uri="{FF2B5EF4-FFF2-40B4-BE49-F238E27FC236}">
                      <a16:creationId xmlns:a16="http://schemas.microsoft.com/office/drawing/2014/main" xmlns="" id="{061D166F-6BA5-45E3-A715-C2C92ADE2FBB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0" name="Google Shape;123;p26">
              <a:extLst>
                <a:ext uri="{FF2B5EF4-FFF2-40B4-BE49-F238E27FC236}">
                  <a16:creationId xmlns:a16="http://schemas.microsoft.com/office/drawing/2014/main" xmlns="" id="{400356F7-B063-426A-96F7-8E044074F64A}"/>
                </a:ext>
              </a:extLst>
            </p:cNvPr>
            <p:cNvSpPr/>
            <p:nvPr/>
          </p:nvSpPr>
          <p:spPr>
            <a:xfrm>
              <a:off x="13171390" y="-3601883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5;p26">
              <a:extLst>
                <a:ext uri="{FF2B5EF4-FFF2-40B4-BE49-F238E27FC236}">
                  <a16:creationId xmlns:a16="http://schemas.microsoft.com/office/drawing/2014/main" xmlns="" id="{515EDAFB-F732-4418-ADF4-D116DE32BC02}"/>
                </a:ext>
              </a:extLst>
            </p:cNvPr>
            <p:cNvSpPr/>
            <p:nvPr/>
          </p:nvSpPr>
          <p:spPr>
            <a:xfrm>
              <a:off x="12271700" y="-428687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6;p26">
              <a:extLst>
                <a:ext uri="{FF2B5EF4-FFF2-40B4-BE49-F238E27FC236}">
                  <a16:creationId xmlns:a16="http://schemas.microsoft.com/office/drawing/2014/main" xmlns="" id="{CE24C3AF-7928-4F74-A98C-97E096408550}"/>
                </a:ext>
              </a:extLst>
            </p:cNvPr>
            <p:cNvSpPr/>
            <p:nvPr/>
          </p:nvSpPr>
          <p:spPr>
            <a:xfrm rot="3731318">
              <a:off x="11824112" y="-3596052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7;p26">
              <a:extLst>
                <a:ext uri="{FF2B5EF4-FFF2-40B4-BE49-F238E27FC236}">
                  <a16:creationId xmlns:a16="http://schemas.microsoft.com/office/drawing/2014/main" xmlns="" id="{5DA86C7C-398E-408D-817A-BEA959EE36E2}"/>
                </a:ext>
              </a:extLst>
            </p:cNvPr>
            <p:cNvSpPr/>
            <p:nvPr/>
          </p:nvSpPr>
          <p:spPr>
            <a:xfrm>
              <a:off x="14263556" y="-3196487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59;p26">
              <a:extLst>
                <a:ext uri="{FF2B5EF4-FFF2-40B4-BE49-F238E27FC236}">
                  <a16:creationId xmlns:a16="http://schemas.microsoft.com/office/drawing/2014/main" xmlns="" id="{AC59D2C4-A868-490F-A6A1-B67C8F8E17EE}"/>
                </a:ext>
              </a:extLst>
            </p:cNvPr>
            <p:cNvSpPr/>
            <p:nvPr/>
          </p:nvSpPr>
          <p:spPr>
            <a:xfrm>
              <a:off x="13575164" y="-3657261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8;p26">
              <a:extLst>
                <a:ext uri="{FF2B5EF4-FFF2-40B4-BE49-F238E27FC236}">
                  <a16:creationId xmlns:a16="http://schemas.microsoft.com/office/drawing/2014/main" xmlns="" id="{0FE3BC5C-2177-4151-B01A-725ACE147C6C}"/>
                </a:ext>
              </a:extLst>
            </p:cNvPr>
            <p:cNvSpPr/>
            <p:nvPr/>
          </p:nvSpPr>
          <p:spPr>
            <a:xfrm rot="18449828">
              <a:off x="11271234" y="-3411892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4;p26">
              <a:extLst>
                <a:ext uri="{FF2B5EF4-FFF2-40B4-BE49-F238E27FC236}">
                  <a16:creationId xmlns:a16="http://schemas.microsoft.com/office/drawing/2014/main" xmlns="" id="{937BE81A-30E0-45BB-813D-C8E2F76E18F0}"/>
                </a:ext>
              </a:extLst>
            </p:cNvPr>
            <p:cNvSpPr/>
            <p:nvPr/>
          </p:nvSpPr>
          <p:spPr>
            <a:xfrm>
              <a:off x="13342455" y="-4941803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95;p26">
              <a:extLst>
                <a:ext uri="{FF2B5EF4-FFF2-40B4-BE49-F238E27FC236}">
                  <a16:creationId xmlns:a16="http://schemas.microsoft.com/office/drawing/2014/main" xmlns="" id="{125A579D-6EA3-4F59-B538-85C779365116}"/>
                </a:ext>
              </a:extLst>
            </p:cNvPr>
            <p:cNvSpPr/>
            <p:nvPr/>
          </p:nvSpPr>
          <p:spPr>
            <a:xfrm>
              <a:off x="12741731" y="-2382064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" name="Google Shape;215;p26">
              <a:extLst>
                <a:ext uri="{FF2B5EF4-FFF2-40B4-BE49-F238E27FC236}">
                  <a16:creationId xmlns:a16="http://schemas.microsoft.com/office/drawing/2014/main" xmlns="" id="{E7EAD637-6173-436C-B0A2-D751FCFAF1B0}"/>
                </a:ext>
              </a:extLst>
            </p:cNvPr>
            <p:cNvGrpSpPr/>
            <p:nvPr/>
          </p:nvGrpSpPr>
          <p:grpSpPr>
            <a:xfrm rot="20879146">
              <a:off x="11677900" y="-2782808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385" name="Google Shape;216;p26">
                <a:extLst>
                  <a:ext uri="{FF2B5EF4-FFF2-40B4-BE49-F238E27FC236}">
                    <a16:creationId xmlns:a16="http://schemas.microsoft.com/office/drawing/2014/main" xmlns="" id="{6065D881-1334-4B76-AAAB-C5F505ABACAE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217;p26">
                <a:extLst>
                  <a:ext uri="{FF2B5EF4-FFF2-40B4-BE49-F238E27FC236}">
                    <a16:creationId xmlns:a16="http://schemas.microsoft.com/office/drawing/2014/main" xmlns="" id="{FB9103E4-DD8E-4433-A8D6-1AD09003153A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87" name="Google Shape;218;p26">
                <a:extLst>
                  <a:ext uri="{FF2B5EF4-FFF2-40B4-BE49-F238E27FC236}">
                    <a16:creationId xmlns:a16="http://schemas.microsoft.com/office/drawing/2014/main" xmlns="" id="{8CD00C99-F761-4424-96C8-C8D6AE18B2B1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388" name="Google Shape;219;p26">
                  <a:extLst>
                    <a:ext uri="{FF2B5EF4-FFF2-40B4-BE49-F238E27FC236}">
                      <a16:creationId xmlns:a16="http://schemas.microsoft.com/office/drawing/2014/main" xmlns="" id="{1E63C88C-1910-4EE5-AC87-16E1DD939AC6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220;p26">
                  <a:extLst>
                    <a:ext uri="{FF2B5EF4-FFF2-40B4-BE49-F238E27FC236}">
                      <a16:creationId xmlns:a16="http://schemas.microsoft.com/office/drawing/2014/main" xmlns="" id="{FFECB1D0-E63B-438B-BB35-5A0935C353A3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221;p26">
                  <a:extLst>
                    <a:ext uri="{FF2B5EF4-FFF2-40B4-BE49-F238E27FC236}">
                      <a16:creationId xmlns:a16="http://schemas.microsoft.com/office/drawing/2014/main" xmlns="" id="{24D821CB-C29A-4503-BB00-C148EADE407D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222;p26">
                  <a:extLst>
                    <a:ext uri="{FF2B5EF4-FFF2-40B4-BE49-F238E27FC236}">
                      <a16:creationId xmlns:a16="http://schemas.microsoft.com/office/drawing/2014/main" xmlns="" id="{47DD7972-600D-4800-9C29-7A5B178E7059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9" name="Google Shape;227;p26">
              <a:extLst>
                <a:ext uri="{FF2B5EF4-FFF2-40B4-BE49-F238E27FC236}">
                  <a16:creationId xmlns:a16="http://schemas.microsoft.com/office/drawing/2014/main" xmlns="" id="{2DE534EF-0FA8-4BEC-8989-470E2521B366}"/>
                </a:ext>
              </a:extLst>
            </p:cNvPr>
            <p:cNvSpPr/>
            <p:nvPr/>
          </p:nvSpPr>
          <p:spPr>
            <a:xfrm>
              <a:off x="11313560" y="-4254526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0;p26">
              <a:extLst>
                <a:ext uri="{FF2B5EF4-FFF2-40B4-BE49-F238E27FC236}">
                  <a16:creationId xmlns:a16="http://schemas.microsoft.com/office/drawing/2014/main" xmlns="" id="{B0575821-BA07-4E92-AD96-5414979F5B1A}"/>
                </a:ext>
              </a:extLst>
            </p:cNvPr>
            <p:cNvSpPr/>
            <p:nvPr/>
          </p:nvSpPr>
          <p:spPr>
            <a:xfrm rot="21183606">
              <a:off x="15108379" y="-6687929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" name="Google Shape;492;p23">
              <a:extLst>
                <a:ext uri="{FF2B5EF4-FFF2-40B4-BE49-F238E27FC236}">
                  <a16:creationId xmlns:a16="http://schemas.microsoft.com/office/drawing/2014/main" xmlns="" id="{AACA1284-C9A7-4943-BD2A-884ECA112277}"/>
                </a:ext>
              </a:extLst>
            </p:cNvPr>
            <p:cNvGrpSpPr/>
            <p:nvPr/>
          </p:nvGrpSpPr>
          <p:grpSpPr>
            <a:xfrm>
              <a:off x="10579061" y="-6343518"/>
              <a:ext cx="1042523" cy="1248010"/>
              <a:chOff x="4349976" y="4801904"/>
              <a:chExt cx="591495" cy="708080"/>
            </a:xfrm>
            <a:grpFill/>
          </p:grpSpPr>
          <p:sp>
            <p:nvSpPr>
              <p:cNvPr id="382" name="Google Shape;493;p23">
                <a:extLst>
                  <a:ext uri="{FF2B5EF4-FFF2-40B4-BE49-F238E27FC236}">
                    <a16:creationId xmlns:a16="http://schemas.microsoft.com/office/drawing/2014/main" xmlns="" id="{F675344A-0693-4724-A1B8-C6C301A79476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494;p23">
                <a:extLst>
                  <a:ext uri="{FF2B5EF4-FFF2-40B4-BE49-F238E27FC236}">
                    <a16:creationId xmlns:a16="http://schemas.microsoft.com/office/drawing/2014/main" xmlns="" id="{46387912-6467-43A6-A6B9-1F6C2F2328B5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495;p23">
                <a:extLst>
                  <a:ext uri="{FF2B5EF4-FFF2-40B4-BE49-F238E27FC236}">
                    <a16:creationId xmlns:a16="http://schemas.microsoft.com/office/drawing/2014/main" xmlns="" id="{2BB571EF-6997-4D06-9098-D6662F048C04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" name="Google Shape;417;p23">
              <a:extLst>
                <a:ext uri="{FF2B5EF4-FFF2-40B4-BE49-F238E27FC236}">
                  <a16:creationId xmlns:a16="http://schemas.microsoft.com/office/drawing/2014/main" xmlns="" id="{AF49E1F6-3258-47E3-81A9-577B5BBBC625}"/>
                </a:ext>
              </a:extLst>
            </p:cNvPr>
            <p:cNvGrpSpPr/>
            <p:nvPr/>
          </p:nvGrpSpPr>
          <p:grpSpPr>
            <a:xfrm rot="5850352">
              <a:off x="8901543" y="-3882233"/>
              <a:ext cx="2251103" cy="1994002"/>
              <a:chOff x="-182869" y="835238"/>
              <a:chExt cx="1277205" cy="1131334"/>
            </a:xfrm>
            <a:grpFill/>
          </p:grpSpPr>
          <p:sp>
            <p:nvSpPr>
              <p:cNvPr id="375" name="Google Shape;418;p23">
                <a:extLst>
                  <a:ext uri="{FF2B5EF4-FFF2-40B4-BE49-F238E27FC236}">
                    <a16:creationId xmlns:a16="http://schemas.microsoft.com/office/drawing/2014/main" xmlns="" id="{EA75A10E-615C-4C79-89DE-597F4E6C5798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76" name="Google Shape;419;p23">
                <a:extLst>
                  <a:ext uri="{FF2B5EF4-FFF2-40B4-BE49-F238E27FC236}">
                    <a16:creationId xmlns:a16="http://schemas.microsoft.com/office/drawing/2014/main" xmlns="" id="{499CCF8B-1DED-4066-B7B0-889C5DC45277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380" name="Google Shape;420;p23">
                  <a:extLst>
                    <a:ext uri="{FF2B5EF4-FFF2-40B4-BE49-F238E27FC236}">
                      <a16:creationId xmlns:a16="http://schemas.microsoft.com/office/drawing/2014/main" xmlns="" id="{67B68FD0-1C2E-45AE-B3A6-D2587792D3C0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" name="Google Shape;421;p23">
                  <a:extLst>
                    <a:ext uri="{FF2B5EF4-FFF2-40B4-BE49-F238E27FC236}">
                      <a16:creationId xmlns:a16="http://schemas.microsoft.com/office/drawing/2014/main" xmlns="" id="{E47756AE-B593-482D-8F47-4AC82C89FC23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77" name="Google Shape;422;p23">
                <a:extLst>
                  <a:ext uri="{FF2B5EF4-FFF2-40B4-BE49-F238E27FC236}">
                    <a16:creationId xmlns:a16="http://schemas.microsoft.com/office/drawing/2014/main" xmlns="" id="{293BF7F6-7948-4AF4-966A-BF9F988438D0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378" name="Google Shape;423;p23">
                  <a:extLst>
                    <a:ext uri="{FF2B5EF4-FFF2-40B4-BE49-F238E27FC236}">
                      <a16:creationId xmlns:a16="http://schemas.microsoft.com/office/drawing/2014/main" xmlns="" id="{2ACA6A9D-9EE1-498D-B6C0-345479ABE0FE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424;p23">
                  <a:extLst>
                    <a:ext uri="{FF2B5EF4-FFF2-40B4-BE49-F238E27FC236}">
                      <a16:creationId xmlns:a16="http://schemas.microsoft.com/office/drawing/2014/main" xmlns="" id="{EB45440E-B8AA-4D43-B28E-C082373754D8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3" name="Google Shape;341;p23">
              <a:extLst>
                <a:ext uri="{FF2B5EF4-FFF2-40B4-BE49-F238E27FC236}">
                  <a16:creationId xmlns:a16="http://schemas.microsoft.com/office/drawing/2014/main" xmlns="" id="{9D0EF2E2-6645-4183-93C4-D8C2AF628ADA}"/>
                </a:ext>
              </a:extLst>
            </p:cNvPr>
            <p:cNvGrpSpPr/>
            <p:nvPr/>
          </p:nvGrpSpPr>
          <p:grpSpPr>
            <a:xfrm>
              <a:off x="9046063" y="-6061274"/>
              <a:ext cx="1292014" cy="1330037"/>
              <a:chOff x="8084663" y="3138245"/>
              <a:chExt cx="1026629" cy="1056842"/>
            </a:xfrm>
            <a:grpFill/>
          </p:grpSpPr>
          <p:sp>
            <p:nvSpPr>
              <p:cNvPr id="369" name="Google Shape;342;p23">
                <a:extLst>
                  <a:ext uri="{FF2B5EF4-FFF2-40B4-BE49-F238E27FC236}">
                    <a16:creationId xmlns:a16="http://schemas.microsoft.com/office/drawing/2014/main" xmlns="" id="{4070EEDD-0E19-402E-8A6E-DF73B6FBC982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43;p23">
                <a:extLst>
                  <a:ext uri="{FF2B5EF4-FFF2-40B4-BE49-F238E27FC236}">
                    <a16:creationId xmlns:a16="http://schemas.microsoft.com/office/drawing/2014/main" xmlns="" id="{4FDE3088-0E8E-498D-AD0A-C2331C24B61B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44;p23">
                <a:extLst>
                  <a:ext uri="{FF2B5EF4-FFF2-40B4-BE49-F238E27FC236}">
                    <a16:creationId xmlns:a16="http://schemas.microsoft.com/office/drawing/2014/main" xmlns="" id="{0E7630F3-B529-440D-BF49-8EB043FC0CC6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45;p23">
                <a:extLst>
                  <a:ext uri="{FF2B5EF4-FFF2-40B4-BE49-F238E27FC236}">
                    <a16:creationId xmlns:a16="http://schemas.microsoft.com/office/drawing/2014/main" xmlns="" id="{F73D27A0-A1CA-4E7B-8551-02D16163AE3B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46;p23">
                <a:extLst>
                  <a:ext uri="{FF2B5EF4-FFF2-40B4-BE49-F238E27FC236}">
                    <a16:creationId xmlns:a16="http://schemas.microsoft.com/office/drawing/2014/main" xmlns="" id="{5FE13F21-800B-4011-9095-58F72AC9AF56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47;p23">
                <a:extLst>
                  <a:ext uri="{FF2B5EF4-FFF2-40B4-BE49-F238E27FC236}">
                    <a16:creationId xmlns:a16="http://schemas.microsoft.com/office/drawing/2014/main" xmlns="" id="{F903BC96-0B51-4EE8-8555-C543D25C3E4C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489;p23">
              <a:extLst>
                <a:ext uri="{FF2B5EF4-FFF2-40B4-BE49-F238E27FC236}">
                  <a16:creationId xmlns:a16="http://schemas.microsoft.com/office/drawing/2014/main" xmlns="" id="{A4F0C5FE-CAA1-4B0E-9850-4868D8DA34E9}"/>
                </a:ext>
              </a:extLst>
            </p:cNvPr>
            <p:cNvGrpSpPr/>
            <p:nvPr/>
          </p:nvGrpSpPr>
          <p:grpSpPr>
            <a:xfrm>
              <a:off x="9817912" y="-3929604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367" name="Google Shape;490;p23">
                <a:extLst>
                  <a:ext uri="{FF2B5EF4-FFF2-40B4-BE49-F238E27FC236}">
                    <a16:creationId xmlns:a16="http://schemas.microsoft.com/office/drawing/2014/main" xmlns="" id="{2E358729-14F7-41B8-87E5-A81CEDD06DBB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491;p23">
                <a:extLst>
                  <a:ext uri="{FF2B5EF4-FFF2-40B4-BE49-F238E27FC236}">
                    <a16:creationId xmlns:a16="http://schemas.microsoft.com/office/drawing/2014/main" xmlns="" id="{61831FEC-94B7-4FA0-97EB-0E8894BC00F4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" name="Google Shape;499;p23">
              <a:extLst>
                <a:ext uri="{FF2B5EF4-FFF2-40B4-BE49-F238E27FC236}">
                  <a16:creationId xmlns:a16="http://schemas.microsoft.com/office/drawing/2014/main" xmlns="" id="{8A6498D8-99F8-41F1-8400-3680073FC27E}"/>
                </a:ext>
              </a:extLst>
            </p:cNvPr>
            <p:cNvGrpSpPr/>
            <p:nvPr/>
          </p:nvGrpSpPr>
          <p:grpSpPr>
            <a:xfrm>
              <a:off x="11844439" y="-5146072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364" name="Google Shape;500;p23">
                <a:extLst>
                  <a:ext uri="{FF2B5EF4-FFF2-40B4-BE49-F238E27FC236}">
                    <a16:creationId xmlns:a16="http://schemas.microsoft.com/office/drawing/2014/main" xmlns="" id="{28AEBEDE-BFD1-4422-BC2C-BA7550B251B5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501;p23">
                <a:extLst>
                  <a:ext uri="{FF2B5EF4-FFF2-40B4-BE49-F238E27FC236}">
                    <a16:creationId xmlns:a16="http://schemas.microsoft.com/office/drawing/2014/main" xmlns="" id="{81DB3453-EFB9-42F4-9E16-7B81583741FB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502;p23">
                <a:extLst>
                  <a:ext uri="{FF2B5EF4-FFF2-40B4-BE49-F238E27FC236}">
                    <a16:creationId xmlns:a16="http://schemas.microsoft.com/office/drawing/2014/main" xmlns="" id="{9FB2060A-E257-4CC1-94D8-6C42D1F2D367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" name="Google Shape;503;p23">
              <a:extLst>
                <a:ext uri="{FF2B5EF4-FFF2-40B4-BE49-F238E27FC236}">
                  <a16:creationId xmlns:a16="http://schemas.microsoft.com/office/drawing/2014/main" xmlns="" id="{1FD5DDDB-087A-4A6F-A998-CA4E2B2B6A79}"/>
                </a:ext>
              </a:extLst>
            </p:cNvPr>
            <p:cNvGrpSpPr/>
            <p:nvPr/>
          </p:nvGrpSpPr>
          <p:grpSpPr>
            <a:xfrm>
              <a:off x="12743939" y="-456051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362" name="Google Shape;504;p23">
                <a:extLst>
                  <a:ext uri="{FF2B5EF4-FFF2-40B4-BE49-F238E27FC236}">
                    <a16:creationId xmlns:a16="http://schemas.microsoft.com/office/drawing/2014/main" xmlns="" id="{F7CF312C-7FDC-426B-B9A2-50E9C0C1FA6B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505;p23">
                <a:extLst>
                  <a:ext uri="{FF2B5EF4-FFF2-40B4-BE49-F238E27FC236}">
                    <a16:creationId xmlns:a16="http://schemas.microsoft.com/office/drawing/2014/main" xmlns="" id="{F79677DA-5742-45E8-A2AB-220D994C08B4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543;p23">
              <a:extLst>
                <a:ext uri="{FF2B5EF4-FFF2-40B4-BE49-F238E27FC236}">
                  <a16:creationId xmlns:a16="http://schemas.microsoft.com/office/drawing/2014/main" xmlns="" id="{A0FD350A-B94E-4598-A775-33B7BDD00A51}"/>
                </a:ext>
              </a:extLst>
            </p:cNvPr>
            <p:cNvGrpSpPr/>
            <p:nvPr/>
          </p:nvGrpSpPr>
          <p:grpSpPr>
            <a:xfrm>
              <a:off x="14383168" y="-4489078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359" name="Google Shape;544;p23">
                <a:extLst>
                  <a:ext uri="{FF2B5EF4-FFF2-40B4-BE49-F238E27FC236}">
                    <a16:creationId xmlns:a16="http://schemas.microsoft.com/office/drawing/2014/main" xmlns="" id="{26C84BD4-FD64-43A5-83BB-3C5653BB64D6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545;p23">
                <a:extLst>
                  <a:ext uri="{FF2B5EF4-FFF2-40B4-BE49-F238E27FC236}">
                    <a16:creationId xmlns:a16="http://schemas.microsoft.com/office/drawing/2014/main" xmlns="" id="{FF08630A-AC39-46D2-A08D-54CCED8EC3C7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546;p23">
                <a:extLst>
                  <a:ext uri="{FF2B5EF4-FFF2-40B4-BE49-F238E27FC236}">
                    <a16:creationId xmlns:a16="http://schemas.microsoft.com/office/drawing/2014/main" xmlns="" id="{6C534D8B-7000-41B1-8067-14C1239FF307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57;p23">
              <a:extLst>
                <a:ext uri="{FF2B5EF4-FFF2-40B4-BE49-F238E27FC236}">
                  <a16:creationId xmlns:a16="http://schemas.microsoft.com/office/drawing/2014/main" xmlns="" id="{CF834610-71B2-4B3E-BBE5-B72DD96E93C7}"/>
                </a:ext>
              </a:extLst>
            </p:cNvPr>
            <p:cNvGrpSpPr/>
            <p:nvPr/>
          </p:nvGrpSpPr>
          <p:grpSpPr>
            <a:xfrm rot="1222743">
              <a:off x="11905222" y="-6323956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355" name="Google Shape;558;p23">
                <a:extLst>
                  <a:ext uri="{FF2B5EF4-FFF2-40B4-BE49-F238E27FC236}">
                    <a16:creationId xmlns:a16="http://schemas.microsoft.com/office/drawing/2014/main" xmlns="" id="{4E76C6AC-4356-4946-AF8F-CE5740F3CBAF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559;p23">
                <a:extLst>
                  <a:ext uri="{FF2B5EF4-FFF2-40B4-BE49-F238E27FC236}">
                    <a16:creationId xmlns:a16="http://schemas.microsoft.com/office/drawing/2014/main" xmlns="" id="{91A39116-935A-41F4-A3EE-B740C70C3A6E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560;p23">
                <a:extLst>
                  <a:ext uri="{FF2B5EF4-FFF2-40B4-BE49-F238E27FC236}">
                    <a16:creationId xmlns:a16="http://schemas.microsoft.com/office/drawing/2014/main" xmlns="" id="{EE7B43AE-D25B-4391-9C97-9A80B36A9E2E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561;p23">
                <a:extLst>
                  <a:ext uri="{FF2B5EF4-FFF2-40B4-BE49-F238E27FC236}">
                    <a16:creationId xmlns:a16="http://schemas.microsoft.com/office/drawing/2014/main" xmlns="" id="{F5F2B93E-774C-42F5-8BF7-92C2E020EB29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" name="Google Shape;492;p23">
              <a:extLst>
                <a:ext uri="{FF2B5EF4-FFF2-40B4-BE49-F238E27FC236}">
                  <a16:creationId xmlns:a16="http://schemas.microsoft.com/office/drawing/2014/main" xmlns="" id="{BEA39D1D-5224-4B7B-B340-9E42D5E0C8A3}"/>
                </a:ext>
              </a:extLst>
            </p:cNvPr>
            <p:cNvGrpSpPr/>
            <p:nvPr/>
          </p:nvGrpSpPr>
          <p:grpSpPr>
            <a:xfrm rot="15823895">
              <a:off x="8498816" y="-7069914"/>
              <a:ext cx="1042523" cy="1248010"/>
              <a:chOff x="4349976" y="4801904"/>
              <a:chExt cx="591495" cy="708080"/>
            </a:xfrm>
            <a:grpFill/>
          </p:grpSpPr>
          <p:sp>
            <p:nvSpPr>
              <p:cNvPr id="352" name="Google Shape;493;p23">
                <a:extLst>
                  <a:ext uri="{FF2B5EF4-FFF2-40B4-BE49-F238E27FC236}">
                    <a16:creationId xmlns:a16="http://schemas.microsoft.com/office/drawing/2014/main" xmlns="" id="{E59D4B57-BB8F-479A-B51D-0A14A5609728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494;p23">
                <a:extLst>
                  <a:ext uri="{FF2B5EF4-FFF2-40B4-BE49-F238E27FC236}">
                    <a16:creationId xmlns:a16="http://schemas.microsoft.com/office/drawing/2014/main" xmlns="" id="{6DD0F184-6180-49C9-9BD5-D47AE1199BB8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495;p23">
                <a:extLst>
                  <a:ext uri="{FF2B5EF4-FFF2-40B4-BE49-F238E27FC236}">
                    <a16:creationId xmlns:a16="http://schemas.microsoft.com/office/drawing/2014/main" xmlns="" id="{C16E2949-1D33-4E58-B777-EB1E23B7D58E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" name="Google Shape;124;p26">
              <a:extLst>
                <a:ext uri="{FF2B5EF4-FFF2-40B4-BE49-F238E27FC236}">
                  <a16:creationId xmlns:a16="http://schemas.microsoft.com/office/drawing/2014/main" xmlns="" id="{69925E25-8D76-451B-81FE-C749B805B0EC}"/>
                </a:ext>
              </a:extLst>
            </p:cNvPr>
            <p:cNvSpPr/>
            <p:nvPr/>
          </p:nvSpPr>
          <p:spPr>
            <a:xfrm rot="14672024">
              <a:off x="12224427" y="-7517397"/>
              <a:ext cx="343" cy="74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0"/>
                  </a:moveTo>
                  <a:cubicBezTo>
                    <a:pt x="5" y="2"/>
                    <a:pt x="8" y="2"/>
                    <a:pt x="10" y="2"/>
                  </a:cubicBezTo>
                  <a:cubicBezTo>
                    <a:pt x="13" y="2"/>
                    <a:pt x="1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1" name="Google Shape;127;p26">
              <a:extLst>
                <a:ext uri="{FF2B5EF4-FFF2-40B4-BE49-F238E27FC236}">
                  <a16:creationId xmlns:a16="http://schemas.microsoft.com/office/drawing/2014/main" xmlns="" id="{6DF67D54-0984-4BA5-AA5A-B2967AF62470}"/>
                </a:ext>
              </a:extLst>
            </p:cNvPr>
            <p:cNvGrpSpPr/>
            <p:nvPr/>
          </p:nvGrpSpPr>
          <p:grpSpPr>
            <a:xfrm rot="14672024">
              <a:off x="12047796" y="-8296378"/>
              <a:ext cx="848552" cy="1192336"/>
              <a:chOff x="1768237" y="656117"/>
              <a:chExt cx="803933" cy="1129641"/>
            </a:xfrm>
            <a:grpFill/>
          </p:grpSpPr>
          <p:sp>
            <p:nvSpPr>
              <p:cNvPr id="341" name="Google Shape;128;p26">
                <a:extLst>
                  <a:ext uri="{FF2B5EF4-FFF2-40B4-BE49-F238E27FC236}">
                    <a16:creationId xmlns:a16="http://schemas.microsoft.com/office/drawing/2014/main" xmlns="" id="{E4B78028-9EFA-495A-9E2C-C21455A3CD7A}"/>
                  </a:ext>
                </a:extLst>
              </p:cNvPr>
              <p:cNvSpPr/>
              <p:nvPr/>
            </p:nvSpPr>
            <p:spPr>
              <a:xfrm>
                <a:off x="1768237" y="656117"/>
                <a:ext cx="803933" cy="1129641"/>
              </a:xfrm>
              <a:custGeom>
                <a:avLst/>
                <a:gdLst/>
                <a:ahLst/>
                <a:cxnLst/>
                <a:rect l="l" t="t" r="r" b="b"/>
                <a:pathLst>
                  <a:path w="34615" h="48639" extrusionOk="0">
                    <a:moveTo>
                      <a:pt x="23898" y="544"/>
                    </a:moveTo>
                    <a:cubicBezTo>
                      <a:pt x="24303" y="2103"/>
                      <a:pt x="24417" y="3756"/>
                      <a:pt x="24190" y="5356"/>
                    </a:cubicBezTo>
                    <a:cubicBezTo>
                      <a:pt x="24162" y="5342"/>
                      <a:pt x="24131" y="5333"/>
                      <a:pt x="24099" y="5333"/>
                    </a:cubicBezTo>
                    <a:cubicBezTo>
                      <a:pt x="23679" y="5346"/>
                      <a:pt x="23279" y="5724"/>
                      <a:pt x="22905" y="5880"/>
                    </a:cubicBezTo>
                    <a:cubicBezTo>
                      <a:pt x="22595" y="6006"/>
                      <a:pt x="22299" y="6149"/>
                      <a:pt x="22021" y="6317"/>
                    </a:cubicBezTo>
                    <a:cubicBezTo>
                      <a:pt x="22381" y="5684"/>
                      <a:pt x="22709" y="5036"/>
                      <a:pt x="22968" y="4339"/>
                    </a:cubicBezTo>
                    <a:cubicBezTo>
                      <a:pt x="23361" y="3278"/>
                      <a:pt x="23798" y="1870"/>
                      <a:pt x="23711" y="736"/>
                    </a:cubicBezTo>
                    <a:cubicBezTo>
                      <a:pt x="23706" y="690"/>
                      <a:pt x="23683" y="658"/>
                      <a:pt x="23652" y="644"/>
                    </a:cubicBezTo>
                    <a:cubicBezTo>
                      <a:pt x="23734" y="603"/>
                      <a:pt x="23811" y="566"/>
                      <a:pt x="23898" y="544"/>
                    </a:cubicBezTo>
                    <a:close/>
                    <a:moveTo>
                      <a:pt x="23483" y="744"/>
                    </a:moveTo>
                    <a:lnTo>
                      <a:pt x="23483" y="744"/>
                    </a:lnTo>
                    <a:cubicBezTo>
                      <a:pt x="23042" y="1842"/>
                      <a:pt x="22873" y="3081"/>
                      <a:pt x="22495" y="4208"/>
                    </a:cubicBezTo>
                    <a:cubicBezTo>
                      <a:pt x="22213" y="5059"/>
                      <a:pt x="21765" y="5848"/>
                      <a:pt x="21301" y="6613"/>
                    </a:cubicBezTo>
                    <a:cubicBezTo>
                      <a:pt x="21338" y="6313"/>
                      <a:pt x="21342" y="5998"/>
                      <a:pt x="21328" y="5661"/>
                    </a:cubicBezTo>
                    <a:cubicBezTo>
                      <a:pt x="21301" y="5095"/>
                      <a:pt x="21311" y="4431"/>
                      <a:pt x="21164" y="3852"/>
                    </a:cubicBezTo>
                    <a:cubicBezTo>
                      <a:pt x="21351" y="3583"/>
                      <a:pt x="21534" y="3314"/>
                      <a:pt x="21711" y="3036"/>
                    </a:cubicBezTo>
                    <a:cubicBezTo>
                      <a:pt x="22093" y="2431"/>
                      <a:pt x="22727" y="1250"/>
                      <a:pt x="23483" y="744"/>
                    </a:cubicBezTo>
                    <a:close/>
                    <a:moveTo>
                      <a:pt x="20758" y="4431"/>
                    </a:moveTo>
                    <a:cubicBezTo>
                      <a:pt x="20786" y="4744"/>
                      <a:pt x="20850" y="5059"/>
                      <a:pt x="20877" y="5360"/>
                    </a:cubicBezTo>
                    <a:cubicBezTo>
                      <a:pt x="20945" y="6057"/>
                      <a:pt x="20918" y="6744"/>
                      <a:pt x="20800" y="7428"/>
                    </a:cubicBezTo>
                    <a:cubicBezTo>
                      <a:pt x="20690" y="7606"/>
                      <a:pt x="20586" y="7779"/>
                      <a:pt x="20485" y="7953"/>
                    </a:cubicBezTo>
                    <a:cubicBezTo>
                      <a:pt x="20253" y="8349"/>
                      <a:pt x="20011" y="8759"/>
                      <a:pt x="19780" y="9183"/>
                    </a:cubicBezTo>
                    <a:cubicBezTo>
                      <a:pt x="19788" y="8759"/>
                      <a:pt x="19797" y="8330"/>
                      <a:pt x="19820" y="7907"/>
                    </a:cubicBezTo>
                    <a:cubicBezTo>
                      <a:pt x="19866" y="7182"/>
                      <a:pt x="19984" y="6426"/>
                      <a:pt x="19883" y="5701"/>
                    </a:cubicBezTo>
                    <a:cubicBezTo>
                      <a:pt x="20167" y="5274"/>
                      <a:pt x="20467" y="4854"/>
                      <a:pt x="20758" y="4431"/>
                    </a:cubicBezTo>
                    <a:close/>
                    <a:moveTo>
                      <a:pt x="24037" y="5760"/>
                    </a:moveTo>
                    <a:lnTo>
                      <a:pt x="24037" y="5760"/>
                    </a:lnTo>
                    <a:cubicBezTo>
                      <a:pt x="24051" y="5768"/>
                      <a:pt x="24066" y="5774"/>
                      <a:pt x="24083" y="5774"/>
                    </a:cubicBezTo>
                    <a:cubicBezTo>
                      <a:pt x="24091" y="5774"/>
                      <a:pt x="24099" y="5772"/>
                      <a:pt x="24108" y="5770"/>
                    </a:cubicBezTo>
                    <a:cubicBezTo>
                      <a:pt x="24112" y="5770"/>
                      <a:pt x="24121" y="5766"/>
                      <a:pt x="24126" y="5766"/>
                    </a:cubicBezTo>
                    <a:cubicBezTo>
                      <a:pt x="23971" y="6608"/>
                      <a:pt x="23721" y="7433"/>
                      <a:pt x="23365" y="8212"/>
                    </a:cubicBezTo>
                    <a:cubicBezTo>
                      <a:pt x="22340" y="8298"/>
                      <a:pt x="21242" y="8986"/>
                      <a:pt x="20326" y="9328"/>
                    </a:cubicBezTo>
                    <a:cubicBezTo>
                      <a:pt x="20231" y="9365"/>
                      <a:pt x="20256" y="9501"/>
                      <a:pt x="20344" y="9501"/>
                    </a:cubicBezTo>
                    <a:cubicBezTo>
                      <a:pt x="20352" y="9501"/>
                      <a:pt x="20361" y="9500"/>
                      <a:pt x="20371" y="9497"/>
                    </a:cubicBezTo>
                    <a:cubicBezTo>
                      <a:pt x="20964" y="9314"/>
                      <a:pt x="21561" y="9156"/>
                      <a:pt x="22148" y="8954"/>
                    </a:cubicBezTo>
                    <a:cubicBezTo>
                      <a:pt x="22463" y="8850"/>
                      <a:pt x="22804" y="8777"/>
                      <a:pt x="23132" y="8685"/>
                    </a:cubicBezTo>
                    <a:lnTo>
                      <a:pt x="23132" y="8685"/>
                    </a:lnTo>
                    <a:cubicBezTo>
                      <a:pt x="22444" y="9976"/>
                      <a:pt x="21256" y="10918"/>
                      <a:pt x="20152" y="11848"/>
                    </a:cubicBezTo>
                    <a:cubicBezTo>
                      <a:pt x="19688" y="12245"/>
                      <a:pt x="19123" y="12687"/>
                      <a:pt x="18659" y="13187"/>
                    </a:cubicBezTo>
                    <a:cubicBezTo>
                      <a:pt x="18877" y="12458"/>
                      <a:pt x="19114" y="11734"/>
                      <a:pt x="19424" y="11028"/>
                    </a:cubicBezTo>
                    <a:cubicBezTo>
                      <a:pt x="19984" y="9757"/>
                      <a:pt x="20695" y="8559"/>
                      <a:pt x="21401" y="7369"/>
                    </a:cubicBezTo>
                    <a:cubicBezTo>
                      <a:pt x="21475" y="7246"/>
                      <a:pt x="21547" y="7127"/>
                      <a:pt x="21620" y="7009"/>
                    </a:cubicBezTo>
                    <a:cubicBezTo>
                      <a:pt x="22076" y="6754"/>
                      <a:pt x="22522" y="6481"/>
                      <a:pt x="23014" y="6280"/>
                    </a:cubicBezTo>
                    <a:cubicBezTo>
                      <a:pt x="23246" y="6189"/>
                      <a:pt x="23437" y="6107"/>
                      <a:pt x="23643" y="5975"/>
                    </a:cubicBezTo>
                    <a:cubicBezTo>
                      <a:pt x="23729" y="5916"/>
                      <a:pt x="23826" y="5870"/>
                      <a:pt x="23916" y="5825"/>
                    </a:cubicBezTo>
                    <a:cubicBezTo>
                      <a:pt x="23998" y="5783"/>
                      <a:pt x="24039" y="5775"/>
                      <a:pt x="24057" y="5770"/>
                    </a:cubicBezTo>
                    <a:cubicBezTo>
                      <a:pt x="24051" y="5770"/>
                      <a:pt x="24045" y="5765"/>
                      <a:pt x="24037" y="5760"/>
                    </a:cubicBezTo>
                    <a:close/>
                    <a:moveTo>
                      <a:pt x="19524" y="6267"/>
                    </a:moveTo>
                    <a:lnTo>
                      <a:pt x="19524" y="6267"/>
                    </a:lnTo>
                    <a:cubicBezTo>
                      <a:pt x="19479" y="6813"/>
                      <a:pt x="19483" y="7369"/>
                      <a:pt x="19456" y="7907"/>
                    </a:cubicBezTo>
                    <a:cubicBezTo>
                      <a:pt x="19424" y="8536"/>
                      <a:pt x="19387" y="9169"/>
                      <a:pt x="19446" y="9793"/>
                    </a:cubicBezTo>
                    <a:cubicBezTo>
                      <a:pt x="18731" y="11156"/>
                      <a:pt x="18116" y="12636"/>
                      <a:pt x="17993" y="14113"/>
                    </a:cubicBezTo>
                    <a:cubicBezTo>
                      <a:pt x="17980" y="14144"/>
                      <a:pt x="17961" y="14176"/>
                      <a:pt x="17948" y="14208"/>
                    </a:cubicBezTo>
                    <a:cubicBezTo>
                      <a:pt x="17938" y="14153"/>
                      <a:pt x="17925" y="14098"/>
                      <a:pt x="17915" y="14044"/>
                    </a:cubicBezTo>
                    <a:cubicBezTo>
                      <a:pt x="17852" y="13219"/>
                      <a:pt x="17860" y="12376"/>
                      <a:pt x="17883" y="11602"/>
                    </a:cubicBezTo>
                    <a:cubicBezTo>
                      <a:pt x="17929" y="9720"/>
                      <a:pt x="18476" y="8021"/>
                      <a:pt x="19437" y="6412"/>
                    </a:cubicBezTo>
                    <a:cubicBezTo>
                      <a:pt x="19465" y="6362"/>
                      <a:pt x="19496" y="6317"/>
                      <a:pt x="19524" y="6267"/>
                    </a:cubicBezTo>
                    <a:close/>
                    <a:moveTo>
                      <a:pt x="10115" y="8075"/>
                    </a:moveTo>
                    <a:lnTo>
                      <a:pt x="10115" y="8075"/>
                    </a:lnTo>
                    <a:cubicBezTo>
                      <a:pt x="10899" y="8353"/>
                      <a:pt x="11578" y="8918"/>
                      <a:pt x="12256" y="9374"/>
                    </a:cubicBezTo>
                    <a:cubicBezTo>
                      <a:pt x="13232" y="10035"/>
                      <a:pt x="14098" y="10769"/>
                      <a:pt x="14895" y="11638"/>
                    </a:cubicBezTo>
                    <a:cubicBezTo>
                      <a:pt x="16344" y="13210"/>
                      <a:pt x="17068" y="15092"/>
                      <a:pt x="17778" y="17042"/>
                    </a:cubicBezTo>
                    <a:lnTo>
                      <a:pt x="17778" y="17061"/>
                    </a:lnTo>
                    <a:cubicBezTo>
                      <a:pt x="17505" y="16504"/>
                      <a:pt x="17200" y="15980"/>
                      <a:pt x="16758" y="15484"/>
                    </a:cubicBezTo>
                    <a:cubicBezTo>
                      <a:pt x="16020" y="14651"/>
                      <a:pt x="14950" y="14131"/>
                      <a:pt x="14129" y="13383"/>
                    </a:cubicBezTo>
                    <a:cubicBezTo>
                      <a:pt x="13145" y="12481"/>
                      <a:pt x="12325" y="11397"/>
                      <a:pt x="11627" y="10258"/>
                    </a:cubicBezTo>
                    <a:cubicBezTo>
                      <a:pt x="11305" y="9734"/>
                      <a:pt x="10912" y="9246"/>
                      <a:pt x="10548" y="8750"/>
                    </a:cubicBezTo>
                    <a:cubicBezTo>
                      <a:pt x="10388" y="8536"/>
                      <a:pt x="10261" y="8298"/>
                      <a:pt x="10115" y="8075"/>
                    </a:cubicBezTo>
                    <a:close/>
                    <a:moveTo>
                      <a:pt x="10060" y="8964"/>
                    </a:moveTo>
                    <a:cubicBezTo>
                      <a:pt x="10384" y="9419"/>
                      <a:pt x="10785" y="9848"/>
                      <a:pt x="11059" y="10235"/>
                    </a:cubicBezTo>
                    <a:cubicBezTo>
                      <a:pt x="11732" y="11201"/>
                      <a:pt x="12344" y="12157"/>
                      <a:pt x="13141" y="13032"/>
                    </a:cubicBezTo>
                    <a:cubicBezTo>
                      <a:pt x="13892" y="13862"/>
                      <a:pt x="14771" y="14477"/>
                      <a:pt x="15679" y="15120"/>
                    </a:cubicBezTo>
                    <a:cubicBezTo>
                      <a:pt x="16708" y="15853"/>
                      <a:pt x="17324" y="16838"/>
                      <a:pt x="17888" y="17921"/>
                    </a:cubicBezTo>
                    <a:cubicBezTo>
                      <a:pt x="17898" y="18003"/>
                      <a:pt x="17906" y="18081"/>
                      <a:pt x="17915" y="18163"/>
                    </a:cubicBezTo>
                    <a:cubicBezTo>
                      <a:pt x="17282" y="17366"/>
                      <a:pt x="16248" y="16783"/>
                      <a:pt x="15460" y="16163"/>
                    </a:cubicBezTo>
                    <a:cubicBezTo>
                      <a:pt x="14494" y="15402"/>
                      <a:pt x="13578" y="14582"/>
                      <a:pt x="12781" y="13643"/>
                    </a:cubicBezTo>
                    <a:cubicBezTo>
                      <a:pt x="11669" y="12331"/>
                      <a:pt x="10407" y="10718"/>
                      <a:pt x="10060" y="8964"/>
                    </a:cubicBezTo>
                    <a:close/>
                    <a:moveTo>
                      <a:pt x="23950" y="16052"/>
                    </a:moveTo>
                    <a:cubicBezTo>
                      <a:pt x="25571" y="16052"/>
                      <a:pt x="27222" y="16484"/>
                      <a:pt x="28418" y="17197"/>
                    </a:cubicBezTo>
                    <a:cubicBezTo>
                      <a:pt x="32551" y="19667"/>
                      <a:pt x="33703" y="25458"/>
                      <a:pt x="32997" y="29850"/>
                    </a:cubicBezTo>
                    <a:cubicBezTo>
                      <a:pt x="31748" y="37619"/>
                      <a:pt x="25101" y="43360"/>
                      <a:pt x="17547" y="44180"/>
                    </a:cubicBezTo>
                    <a:cubicBezTo>
                      <a:pt x="17517" y="44169"/>
                      <a:pt x="17484" y="44163"/>
                      <a:pt x="17452" y="44163"/>
                    </a:cubicBezTo>
                    <a:cubicBezTo>
                      <a:pt x="17404" y="44163"/>
                      <a:pt x="17357" y="44175"/>
                      <a:pt x="17319" y="44203"/>
                    </a:cubicBezTo>
                    <a:cubicBezTo>
                      <a:pt x="16772" y="44255"/>
                      <a:pt x="16221" y="44282"/>
                      <a:pt x="15667" y="44282"/>
                    </a:cubicBezTo>
                    <a:cubicBezTo>
                      <a:pt x="15112" y="44282"/>
                      <a:pt x="14555" y="44255"/>
                      <a:pt x="13997" y="44197"/>
                    </a:cubicBezTo>
                    <a:cubicBezTo>
                      <a:pt x="10384" y="43842"/>
                      <a:pt x="7067" y="42157"/>
                      <a:pt x="4574" y="39541"/>
                    </a:cubicBezTo>
                    <a:cubicBezTo>
                      <a:pt x="1909" y="36740"/>
                      <a:pt x="902" y="32967"/>
                      <a:pt x="1043" y="29171"/>
                    </a:cubicBezTo>
                    <a:cubicBezTo>
                      <a:pt x="1207" y="24833"/>
                      <a:pt x="3295" y="21216"/>
                      <a:pt x="6853" y="18779"/>
                    </a:cubicBezTo>
                    <a:cubicBezTo>
                      <a:pt x="8633" y="17555"/>
                      <a:pt x="10797" y="16757"/>
                      <a:pt x="12888" y="16757"/>
                    </a:cubicBezTo>
                    <a:cubicBezTo>
                      <a:pt x="14083" y="16757"/>
                      <a:pt x="15254" y="17017"/>
                      <a:pt x="16316" y="17607"/>
                    </a:cubicBezTo>
                    <a:cubicBezTo>
                      <a:pt x="16640" y="17862"/>
                      <a:pt x="16968" y="18095"/>
                      <a:pt x="17305" y="18281"/>
                    </a:cubicBezTo>
                    <a:cubicBezTo>
                      <a:pt x="17414" y="18377"/>
                      <a:pt x="17524" y="18472"/>
                      <a:pt x="17633" y="18573"/>
                    </a:cubicBezTo>
                    <a:cubicBezTo>
                      <a:pt x="17601" y="18623"/>
                      <a:pt x="17587" y="18691"/>
                      <a:pt x="17614" y="18773"/>
                    </a:cubicBezTo>
                    <a:cubicBezTo>
                      <a:pt x="17879" y="19694"/>
                      <a:pt x="17515" y="20796"/>
                      <a:pt x="17324" y="21713"/>
                    </a:cubicBezTo>
                    <a:cubicBezTo>
                      <a:pt x="17296" y="21826"/>
                      <a:pt x="17109" y="22200"/>
                      <a:pt x="17063" y="22487"/>
                    </a:cubicBezTo>
                    <a:cubicBezTo>
                      <a:pt x="15783" y="22428"/>
                      <a:pt x="13519" y="21585"/>
                      <a:pt x="13168" y="20337"/>
                    </a:cubicBezTo>
                    <a:cubicBezTo>
                      <a:pt x="13143" y="20250"/>
                      <a:pt x="13064" y="20209"/>
                      <a:pt x="12986" y="20209"/>
                    </a:cubicBezTo>
                    <a:cubicBezTo>
                      <a:pt x="12892" y="20209"/>
                      <a:pt x="12800" y="20270"/>
                      <a:pt x="12813" y="20382"/>
                    </a:cubicBezTo>
                    <a:cubicBezTo>
                      <a:pt x="13000" y="21908"/>
                      <a:pt x="15305" y="22861"/>
                      <a:pt x="16617" y="23088"/>
                    </a:cubicBezTo>
                    <a:cubicBezTo>
                      <a:pt x="16861" y="23131"/>
                      <a:pt x="17105" y="23151"/>
                      <a:pt x="17348" y="23151"/>
                    </a:cubicBezTo>
                    <a:cubicBezTo>
                      <a:pt x="18203" y="23151"/>
                      <a:pt x="19047" y="22905"/>
                      <a:pt x="19834" y="22564"/>
                    </a:cubicBezTo>
                    <a:cubicBezTo>
                      <a:pt x="20809" y="22141"/>
                      <a:pt x="22085" y="21348"/>
                      <a:pt x="22577" y="20369"/>
                    </a:cubicBezTo>
                    <a:cubicBezTo>
                      <a:pt x="22659" y="20209"/>
                      <a:pt x="22543" y="20055"/>
                      <a:pt x="22394" y="20055"/>
                    </a:cubicBezTo>
                    <a:cubicBezTo>
                      <a:pt x="22360" y="20055"/>
                      <a:pt x="22325" y="20063"/>
                      <a:pt x="22289" y="20081"/>
                    </a:cubicBezTo>
                    <a:cubicBezTo>
                      <a:pt x="21534" y="20446"/>
                      <a:pt x="20932" y="21111"/>
                      <a:pt x="20221" y="21567"/>
                    </a:cubicBezTo>
                    <a:cubicBezTo>
                      <a:pt x="19542" y="22004"/>
                      <a:pt x="18804" y="22295"/>
                      <a:pt x="18024" y="22419"/>
                    </a:cubicBezTo>
                    <a:cubicBezTo>
                      <a:pt x="18398" y="21772"/>
                      <a:pt x="18531" y="20888"/>
                      <a:pt x="18613" y="20241"/>
                    </a:cubicBezTo>
                    <a:cubicBezTo>
                      <a:pt x="18667" y="19817"/>
                      <a:pt x="18681" y="19393"/>
                      <a:pt x="18667" y="18970"/>
                    </a:cubicBezTo>
                    <a:cubicBezTo>
                      <a:pt x="19500" y="16889"/>
                      <a:pt x="21696" y="16052"/>
                      <a:pt x="23950" y="16052"/>
                    </a:cubicBezTo>
                    <a:close/>
                    <a:moveTo>
                      <a:pt x="24106" y="0"/>
                    </a:moveTo>
                    <a:cubicBezTo>
                      <a:pt x="24099" y="0"/>
                      <a:pt x="24092" y="1"/>
                      <a:pt x="24085" y="2"/>
                    </a:cubicBezTo>
                    <a:cubicBezTo>
                      <a:pt x="23037" y="93"/>
                      <a:pt x="22340" y="1123"/>
                      <a:pt x="21780" y="1906"/>
                    </a:cubicBezTo>
                    <a:cubicBezTo>
                      <a:pt x="20859" y="3191"/>
                      <a:pt x="19957" y="4536"/>
                      <a:pt x="19128" y="5880"/>
                    </a:cubicBezTo>
                    <a:cubicBezTo>
                      <a:pt x="18102" y="7547"/>
                      <a:pt x="17538" y="9328"/>
                      <a:pt x="17414" y="11278"/>
                    </a:cubicBezTo>
                    <a:cubicBezTo>
                      <a:pt x="17401" y="11484"/>
                      <a:pt x="17387" y="11698"/>
                      <a:pt x="17383" y="11917"/>
                    </a:cubicBezTo>
                    <a:cubicBezTo>
                      <a:pt x="17177" y="11228"/>
                      <a:pt x="16950" y="10550"/>
                      <a:pt x="16695" y="9884"/>
                    </a:cubicBezTo>
                    <a:cubicBezTo>
                      <a:pt x="16034" y="8157"/>
                      <a:pt x="15368" y="6294"/>
                      <a:pt x="14361" y="4740"/>
                    </a:cubicBezTo>
                    <a:cubicBezTo>
                      <a:pt x="14322" y="4677"/>
                      <a:pt x="14261" y="4649"/>
                      <a:pt x="14202" y="4649"/>
                    </a:cubicBezTo>
                    <a:cubicBezTo>
                      <a:pt x="14090" y="4649"/>
                      <a:pt x="13980" y="4746"/>
                      <a:pt x="14016" y="4886"/>
                    </a:cubicBezTo>
                    <a:cubicBezTo>
                      <a:pt x="14416" y="6444"/>
                      <a:pt x="15181" y="7934"/>
                      <a:pt x="15778" y="9424"/>
                    </a:cubicBezTo>
                    <a:cubicBezTo>
                      <a:pt x="16375" y="10905"/>
                      <a:pt x="16836" y="12422"/>
                      <a:pt x="17196" y="13976"/>
                    </a:cubicBezTo>
                    <a:cubicBezTo>
                      <a:pt x="17259" y="14254"/>
                      <a:pt x="17319" y="14536"/>
                      <a:pt x="17378" y="14815"/>
                    </a:cubicBezTo>
                    <a:cubicBezTo>
                      <a:pt x="16840" y="13570"/>
                      <a:pt x="16166" y="12399"/>
                      <a:pt x="15219" y="11315"/>
                    </a:cubicBezTo>
                    <a:cubicBezTo>
                      <a:pt x="14421" y="10408"/>
                      <a:pt x="13496" y="9629"/>
                      <a:pt x="12489" y="8977"/>
                    </a:cubicBezTo>
                    <a:cubicBezTo>
                      <a:pt x="11633" y="8422"/>
                      <a:pt x="10830" y="7697"/>
                      <a:pt x="9801" y="7501"/>
                    </a:cubicBezTo>
                    <a:cubicBezTo>
                      <a:pt x="9783" y="7498"/>
                      <a:pt x="9766" y="7497"/>
                      <a:pt x="9748" y="7497"/>
                    </a:cubicBezTo>
                    <a:cubicBezTo>
                      <a:pt x="9716" y="7497"/>
                      <a:pt x="9686" y="7501"/>
                      <a:pt x="9659" y="7510"/>
                    </a:cubicBezTo>
                    <a:cubicBezTo>
                      <a:pt x="9648" y="7506"/>
                      <a:pt x="9636" y="7504"/>
                      <a:pt x="9624" y="7504"/>
                    </a:cubicBezTo>
                    <a:cubicBezTo>
                      <a:pt x="9570" y="7504"/>
                      <a:pt x="9518" y="7543"/>
                      <a:pt x="9518" y="7606"/>
                    </a:cubicBezTo>
                    <a:lnTo>
                      <a:pt x="9518" y="7661"/>
                    </a:lnTo>
                    <a:cubicBezTo>
                      <a:pt x="9514" y="7679"/>
                      <a:pt x="9509" y="7701"/>
                      <a:pt x="9505" y="7724"/>
                    </a:cubicBezTo>
                    <a:cubicBezTo>
                      <a:pt x="9345" y="9866"/>
                      <a:pt x="10717" y="11802"/>
                      <a:pt x="11961" y="13411"/>
                    </a:cubicBezTo>
                    <a:cubicBezTo>
                      <a:pt x="12744" y="14422"/>
                      <a:pt x="13623" y="15315"/>
                      <a:pt x="14594" y="16140"/>
                    </a:cubicBezTo>
                    <a:cubicBezTo>
                      <a:pt x="14681" y="16213"/>
                      <a:pt x="14767" y="16291"/>
                      <a:pt x="14853" y="16363"/>
                    </a:cubicBezTo>
                    <a:cubicBezTo>
                      <a:pt x="14235" y="16194"/>
                      <a:pt x="13587" y="16117"/>
                      <a:pt x="12928" y="16117"/>
                    </a:cubicBezTo>
                    <a:cubicBezTo>
                      <a:pt x="10990" y="16117"/>
                      <a:pt x="8954" y="16783"/>
                      <a:pt x="7281" y="17734"/>
                    </a:cubicBezTo>
                    <a:cubicBezTo>
                      <a:pt x="3190" y="20058"/>
                      <a:pt x="820" y="23982"/>
                      <a:pt x="397" y="28610"/>
                    </a:cubicBezTo>
                    <a:cubicBezTo>
                      <a:pt x="0" y="32898"/>
                      <a:pt x="1244" y="37117"/>
                      <a:pt x="4201" y="40275"/>
                    </a:cubicBezTo>
                    <a:cubicBezTo>
                      <a:pt x="6999" y="43259"/>
                      <a:pt x="10912" y="44849"/>
                      <a:pt x="14958" y="45072"/>
                    </a:cubicBezTo>
                    <a:cubicBezTo>
                      <a:pt x="15268" y="45090"/>
                      <a:pt x="15575" y="45098"/>
                      <a:pt x="15880" y="45098"/>
                    </a:cubicBezTo>
                    <a:cubicBezTo>
                      <a:pt x="16205" y="45098"/>
                      <a:pt x="16528" y="45089"/>
                      <a:pt x="16849" y="45072"/>
                    </a:cubicBezTo>
                    <a:lnTo>
                      <a:pt x="16849" y="45072"/>
                    </a:lnTo>
                    <a:cubicBezTo>
                      <a:pt x="16676" y="45446"/>
                      <a:pt x="16531" y="45829"/>
                      <a:pt x="16403" y="46226"/>
                    </a:cubicBezTo>
                    <a:cubicBezTo>
                      <a:pt x="16234" y="46767"/>
                      <a:pt x="15957" y="47692"/>
                      <a:pt x="16330" y="48198"/>
                    </a:cubicBezTo>
                    <a:cubicBezTo>
                      <a:pt x="16372" y="48256"/>
                      <a:pt x="16435" y="48287"/>
                      <a:pt x="16497" y="48287"/>
                    </a:cubicBezTo>
                    <a:cubicBezTo>
                      <a:pt x="16571" y="48287"/>
                      <a:pt x="16642" y="48244"/>
                      <a:pt x="16672" y="48153"/>
                    </a:cubicBezTo>
                    <a:cubicBezTo>
                      <a:pt x="16845" y="47593"/>
                      <a:pt x="16772" y="46954"/>
                      <a:pt x="16931" y="46371"/>
                    </a:cubicBezTo>
                    <a:cubicBezTo>
                      <a:pt x="17027" y="46025"/>
                      <a:pt x="17150" y="45688"/>
                      <a:pt x="17282" y="45355"/>
                    </a:cubicBezTo>
                    <a:lnTo>
                      <a:pt x="17282" y="45355"/>
                    </a:lnTo>
                    <a:cubicBezTo>
                      <a:pt x="17160" y="45997"/>
                      <a:pt x="17100" y="46640"/>
                      <a:pt x="17177" y="47296"/>
                    </a:cubicBezTo>
                    <a:cubicBezTo>
                      <a:pt x="17234" y="47761"/>
                      <a:pt x="17430" y="48638"/>
                      <a:pt x="18012" y="48638"/>
                    </a:cubicBezTo>
                    <a:cubicBezTo>
                      <a:pt x="18041" y="48638"/>
                      <a:pt x="18071" y="48636"/>
                      <a:pt x="18102" y="48632"/>
                    </a:cubicBezTo>
                    <a:cubicBezTo>
                      <a:pt x="18180" y="48617"/>
                      <a:pt x="18216" y="48535"/>
                      <a:pt x="18226" y="48467"/>
                    </a:cubicBezTo>
                    <a:cubicBezTo>
                      <a:pt x="18253" y="48258"/>
                      <a:pt x="18161" y="48116"/>
                      <a:pt x="18062" y="47938"/>
                    </a:cubicBezTo>
                    <a:cubicBezTo>
                      <a:pt x="17888" y="47633"/>
                      <a:pt x="17843" y="47269"/>
                      <a:pt x="17811" y="46922"/>
                    </a:cubicBezTo>
                    <a:cubicBezTo>
                      <a:pt x="17770" y="46422"/>
                      <a:pt x="17797" y="45902"/>
                      <a:pt x="17860" y="45391"/>
                    </a:cubicBezTo>
                    <a:cubicBezTo>
                      <a:pt x="17952" y="45847"/>
                      <a:pt x="18161" y="46275"/>
                      <a:pt x="18390" y="46691"/>
                    </a:cubicBezTo>
                    <a:cubicBezTo>
                      <a:pt x="18708" y="47273"/>
                      <a:pt x="19086" y="48062"/>
                      <a:pt x="19616" y="48476"/>
                    </a:cubicBezTo>
                    <a:cubicBezTo>
                      <a:pt x="19656" y="48506"/>
                      <a:pt x="19703" y="48521"/>
                      <a:pt x="19747" y="48521"/>
                    </a:cubicBezTo>
                    <a:cubicBezTo>
                      <a:pt x="19839" y="48521"/>
                      <a:pt x="19922" y="48460"/>
                      <a:pt x="19925" y="48344"/>
                    </a:cubicBezTo>
                    <a:cubicBezTo>
                      <a:pt x="19944" y="47747"/>
                      <a:pt x="19483" y="47227"/>
                      <a:pt x="19173" y="46750"/>
                    </a:cubicBezTo>
                    <a:cubicBezTo>
                      <a:pt x="18795" y="46171"/>
                      <a:pt x="18499" y="45583"/>
                      <a:pt x="18339" y="44922"/>
                    </a:cubicBezTo>
                    <a:cubicBezTo>
                      <a:pt x="25357" y="43929"/>
                      <a:pt x="31398" y="38717"/>
                      <a:pt x="33384" y="31809"/>
                    </a:cubicBezTo>
                    <a:cubicBezTo>
                      <a:pt x="34614" y="27531"/>
                      <a:pt x="34086" y="22674"/>
                      <a:pt x="31470" y="19006"/>
                    </a:cubicBezTo>
                    <a:cubicBezTo>
                      <a:pt x="29722" y="16553"/>
                      <a:pt x="27005" y="15276"/>
                      <a:pt x="24137" y="15276"/>
                    </a:cubicBezTo>
                    <a:cubicBezTo>
                      <a:pt x="23351" y="15276"/>
                      <a:pt x="22553" y="15372"/>
                      <a:pt x="21761" y="15566"/>
                    </a:cubicBezTo>
                    <a:cubicBezTo>
                      <a:pt x="20472" y="15885"/>
                      <a:pt x="19273" y="16582"/>
                      <a:pt x="18549" y="17635"/>
                    </a:cubicBezTo>
                    <a:cubicBezTo>
                      <a:pt x="18430" y="16783"/>
                      <a:pt x="18257" y="15940"/>
                      <a:pt x="18116" y="15105"/>
                    </a:cubicBezTo>
                    <a:cubicBezTo>
                      <a:pt x="18107" y="15042"/>
                      <a:pt x="18093" y="14979"/>
                      <a:pt x="18079" y="14914"/>
                    </a:cubicBezTo>
                    <a:cubicBezTo>
                      <a:pt x="18107" y="14905"/>
                      <a:pt x="18129" y="14891"/>
                      <a:pt x="18139" y="14859"/>
                    </a:cubicBezTo>
                    <a:cubicBezTo>
                      <a:pt x="18171" y="14769"/>
                      <a:pt x="18198" y="14672"/>
                      <a:pt x="18230" y="14582"/>
                    </a:cubicBezTo>
                    <a:lnTo>
                      <a:pt x="18230" y="14577"/>
                    </a:lnTo>
                    <a:cubicBezTo>
                      <a:pt x="18996" y="13411"/>
                      <a:pt x="20198" y="12527"/>
                      <a:pt x="21242" y="11625"/>
                    </a:cubicBezTo>
                    <a:cubicBezTo>
                      <a:pt x="22404" y="10626"/>
                      <a:pt x="23355" y="9560"/>
                      <a:pt x="23967" y="8149"/>
                    </a:cubicBezTo>
                    <a:cubicBezTo>
                      <a:pt x="25028" y="5684"/>
                      <a:pt x="25033" y="2744"/>
                      <a:pt x="24326" y="183"/>
                    </a:cubicBezTo>
                    <a:cubicBezTo>
                      <a:pt x="24301" y="91"/>
                      <a:pt x="24208" y="0"/>
                      <a:pt x="241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129;p26">
                <a:extLst>
                  <a:ext uri="{FF2B5EF4-FFF2-40B4-BE49-F238E27FC236}">
                    <a16:creationId xmlns:a16="http://schemas.microsoft.com/office/drawing/2014/main" xmlns="" id="{8C5802E7-8A73-42BA-8D93-8151E9426771}"/>
                  </a:ext>
                </a:extLst>
              </p:cNvPr>
              <p:cNvSpPr/>
              <p:nvPr/>
            </p:nvSpPr>
            <p:spPr>
              <a:xfrm>
                <a:off x="1919176" y="1122661"/>
                <a:ext cx="60687" cy="112711"/>
              </a:xfrm>
              <a:custGeom>
                <a:avLst/>
                <a:gdLst/>
                <a:ahLst/>
                <a:cxnLst/>
                <a:rect l="l" t="t" r="r" b="b"/>
                <a:pathLst>
                  <a:path w="2613" h="4853" extrusionOk="0">
                    <a:moveTo>
                      <a:pt x="2420" y="1"/>
                    </a:moveTo>
                    <a:cubicBezTo>
                      <a:pt x="2412" y="1"/>
                      <a:pt x="2404" y="1"/>
                      <a:pt x="2395" y="3"/>
                    </a:cubicBezTo>
                    <a:cubicBezTo>
                      <a:pt x="1607" y="107"/>
                      <a:pt x="1197" y="977"/>
                      <a:pt x="933" y="1643"/>
                    </a:cubicBezTo>
                    <a:cubicBezTo>
                      <a:pt x="541" y="2636"/>
                      <a:pt x="258" y="3688"/>
                      <a:pt x="16" y="4727"/>
                    </a:cubicBezTo>
                    <a:cubicBezTo>
                      <a:pt x="0" y="4793"/>
                      <a:pt x="55" y="4852"/>
                      <a:pt x="113" y="4852"/>
                    </a:cubicBezTo>
                    <a:cubicBezTo>
                      <a:pt x="135" y="4852"/>
                      <a:pt x="157" y="4843"/>
                      <a:pt x="176" y="4823"/>
                    </a:cubicBezTo>
                    <a:cubicBezTo>
                      <a:pt x="1307" y="3534"/>
                      <a:pt x="891" y="1296"/>
                      <a:pt x="2486" y="321"/>
                    </a:cubicBezTo>
                    <a:cubicBezTo>
                      <a:pt x="2612" y="243"/>
                      <a:pt x="2581" y="1"/>
                      <a:pt x="24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130;p26">
                <a:extLst>
                  <a:ext uri="{FF2B5EF4-FFF2-40B4-BE49-F238E27FC236}">
                    <a16:creationId xmlns:a16="http://schemas.microsoft.com/office/drawing/2014/main" xmlns="" id="{EA79FAF7-00F3-47C1-9D62-3255FCB867C5}"/>
                  </a:ext>
                </a:extLst>
              </p:cNvPr>
              <p:cNvSpPr/>
              <p:nvPr/>
            </p:nvSpPr>
            <p:spPr>
              <a:xfrm>
                <a:off x="1860835" y="1264124"/>
                <a:ext cx="17256" cy="108554"/>
              </a:xfrm>
              <a:custGeom>
                <a:avLst/>
                <a:gdLst/>
                <a:ahLst/>
                <a:cxnLst/>
                <a:rect l="l" t="t" r="r" b="b"/>
                <a:pathLst>
                  <a:path w="743" h="4674" extrusionOk="0">
                    <a:moveTo>
                      <a:pt x="572" y="0"/>
                    </a:moveTo>
                    <a:cubicBezTo>
                      <a:pt x="519" y="0"/>
                      <a:pt x="465" y="37"/>
                      <a:pt x="456" y="108"/>
                    </a:cubicBezTo>
                    <a:cubicBezTo>
                      <a:pt x="319" y="1520"/>
                      <a:pt x="0" y="3229"/>
                      <a:pt x="465" y="4595"/>
                    </a:cubicBezTo>
                    <a:cubicBezTo>
                      <a:pt x="483" y="4649"/>
                      <a:pt x="526" y="4674"/>
                      <a:pt x="569" y="4674"/>
                    </a:cubicBezTo>
                    <a:cubicBezTo>
                      <a:pt x="621" y="4674"/>
                      <a:pt x="674" y="4636"/>
                      <a:pt x="679" y="4568"/>
                    </a:cubicBezTo>
                    <a:cubicBezTo>
                      <a:pt x="724" y="3830"/>
                      <a:pt x="652" y="3083"/>
                      <a:pt x="669" y="2341"/>
                    </a:cubicBezTo>
                    <a:cubicBezTo>
                      <a:pt x="692" y="1594"/>
                      <a:pt x="743" y="856"/>
                      <a:pt x="683" y="108"/>
                    </a:cubicBezTo>
                    <a:cubicBezTo>
                      <a:pt x="676" y="36"/>
                      <a:pt x="625" y="0"/>
                      <a:pt x="5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131;p26">
                <a:extLst>
                  <a:ext uri="{FF2B5EF4-FFF2-40B4-BE49-F238E27FC236}">
                    <a16:creationId xmlns:a16="http://schemas.microsoft.com/office/drawing/2014/main" xmlns="" id="{1FC329AE-59FE-48DA-B1CC-59AB0086C5D7}"/>
                  </a:ext>
                </a:extLst>
              </p:cNvPr>
              <p:cNvSpPr/>
              <p:nvPr/>
            </p:nvSpPr>
            <p:spPr>
              <a:xfrm>
                <a:off x="1926422" y="1283633"/>
                <a:ext cx="18232" cy="83982"/>
              </a:xfrm>
              <a:custGeom>
                <a:avLst/>
                <a:gdLst/>
                <a:ahLst/>
                <a:cxnLst/>
                <a:rect l="l" t="t" r="r" b="b"/>
                <a:pathLst>
                  <a:path w="785" h="3616" extrusionOk="0">
                    <a:moveTo>
                      <a:pt x="508" y="1"/>
                    </a:moveTo>
                    <a:cubicBezTo>
                      <a:pt x="466" y="1"/>
                      <a:pt x="425" y="26"/>
                      <a:pt x="411" y="83"/>
                    </a:cubicBezTo>
                    <a:cubicBezTo>
                      <a:pt x="151" y="1131"/>
                      <a:pt x="1" y="2471"/>
                      <a:pt x="274" y="3524"/>
                    </a:cubicBezTo>
                    <a:cubicBezTo>
                      <a:pt x="290" y="3585"/>
                      <a:pt x="344" y="3615"/>
                      <a:pt x="399" y="3615"/>
                    </a:cubicBezTo>
                    <a:cubicBezTo>
                      <a:pt x="454" y="3615"/>
                      <a:pt x="509" y="3585"/>
                      <a:pt x="524" y="3524"/>
                    </a:cubicBezTo>
                    <a:cubicBezTo>
                      <a:pt x="785" y="2449"/>
                      <a:pt x="457" y="1250"/>
                      <a:pt x="625" y="142"/>
                    </a:cubicBezTo>
                    <a:cubicBezTo>
                      <a:pt x="639" y="58"/>
                      <a:pt x="572" y="1"/>
                      <a:pt x="5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132;p26">
                <a:extLst>
                  <a:ext uri="{FF2B5EF4-FFF2-40B4-BE49-F238E27FC236}">
                    <a16:creationId xmlns:a16="http://schemas.microsoft.com/office/drawing/2014/main" xmlns="" id="{061DDA36-B1E1-4147-865D-9EF5D21107C5}"/>
                  </a:ext>
                </a:extLst>
              </p:cNvPr>
              <p:cNvSpPr/>
              <p:nvPr/>
            </p:nvSpPr>
            <p:spPr>
              <a:xfrm>
                <a:off x="1971107" y="1203948"/>
                <a:ext cx="22644" cy="71440"/>
              </a:xfrm>
              <a:custGeom>
                <a:avLst/>
                <a:gdLst/>
                <a:ahLst/>
                <a:cxnLst/>
                <a:rect l="l" t="t" r="r" b="b"/>
                <a:pathLst>
                  <a:path w="975" h="3076" extrusionOk="0">
                    <a:moveTo>
                      <a:pt x="768" y="1"/>
                    </a:moveTo>
                    <a:cubicBezTo>
                      <a:pt x="697" y="1"/>
                      <a:pt x="625" y="37"/>
                      <a:pt x="592" y="120"/>
                    </a:cubicBezTo>
                    <a:cubicBezTo>
                      <a:pt x="264" y="949"/>
                      <a:pt x="0" y="2102"/>
                      <a:pt x="268" y="2976"/>
                    </a:cubicBezTo>
                    <a:cubicBezTo>
                      <a:pt x="289" y="3043"/>
                      <a:pt x="346" y="3076"/>
                      <a:pt x="403" y="3076"/>
                    </a:cubicBezTo>
                    <a:cubicBezTo>
                      <a:pt x="460" y="3076"/>
                      <a:pt x="517" y="3043"/>
                      <a:pt x="537" y="2976"/>
                    </a:cubicBezTo>
                    <a:cubicBezTo>
                      <a:pt x="661" y="2581"/>
                      <a:pt x="629" y="2162"/>
                      <a:pt x="646" y="1746"/>
                    </a:cubicBezTo>
                    <a:cubicBezTo>
                      <a:pt x="674" y="1227"/>
                      <a:pt x="783" y="713"/>
                      <a:pt x="934" y="215"/>
                    </a:cubicBezTo>
                    <a:cubicBezTo>
                      <a:pt x="974" y="82"/>
                      <a:pt x="874" y="1"/>
                      <a:pt x="7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133;p26">
                <a:extLst>
                  <a:ext uri="{FF2B5EF4-FFF2-40B4-BE49-F238E27FC236}">
                    <a16:creationId xmlns:a16="http://schemas.microsoft.com/office/drawing/2014/main" xmlns="" id="{2B5CFC84-54DE-4496-B763-A13A7A3B6660}"/>
                  </a:ext>
                </a:extLst>
              </p:cNvPr>
              <p:cNvSpPr/>
              <p:nvPr/>
            </p:nvSpPr>
            <p:spPr>
              <a:xfrm>
                <a:off x="2001578" y="1381225"/>
                <a:ext cx="33328" cy="9259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3987" extrusionOk="0">
                    <a:moveTo>
                      <a:pt x="192" y="1"/>
                    </a:moveTo>
                    <a:cubicBezTo>
                      <a:pt x="125" y="1"/>
                      <a:pt x="51" y="50"/>
                      <a:pt x="45" y="128"/>
                    </a:cubicBezTo>
                    <a:cubicBezTo>
                      <a:pt x="0" y="811"/>
                      <a:pt x="177" y="1422"/>
                      <a:pt x="405" y="2060"/>
                    </a:cubicBezTo>
                    <a:cubicBezTo>
                      <a:pt x="629" y="2680"/>
                      <a:pt x="815" y="3359"/>
                      <a:pt x="1153" y="3928"/>
                    </a:cubicBezTo>
                    <a:cubicBezTo>
                      <a:pt x="1178" y="3969"/>
                      <a:pt x="1216" y="3987"/>
                      <a:pt x="1253" y="3987"/>
                    </a:cubicBezTo>
                    <a:cubicBezTo>
                      <a:pt x="1314" y="3987"/>
                      <a:pt x="1375" y="3938"/>
                      <a:pt x="1380" y="3864"/>
                    </a:cubicBezTo>
                    <a:cubicBezTo>
                      <a:pt x="1435" y="3263"/>
                      <a:pt x="1162" y="2720"/>
                      <a:pt x="943" y="2174"/>
                    </a:cubicBezTo>
                    <a:cubicBezTo>
                      <a:pt x="670" y="1500"/>
                      <a:pt x="405" y="816"/>
                      <a:pt x="301" y="96"/>
                    </a:cubicBezTo>
                    <a:cubicBezTo>
                      <a:pt x="291" y="29"/>
                      <a:pt x="244" y="1"/>
                      <a:pt x="1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134;p26">
                <a:extLst>
                  <a:ext uri="{FF2B5EF4-FFF2-40B4-BE49-F238E27FC236}">
                    <a16:creationId xmlns:a16="http://schemas.microsoft.com/office/drawing/2014/main" xmlns="" id="{B364DA2C-4B22-48CC-A251-38671BC1C35D}"/>
                  </a:ext>
                </a:extLst>
              </p:cNvPr>
              <p:cNvSpPr/>
              <p:nvPr/>
            </p:nvSpPr>
            <p:spPr>
              <a:xfrm>
                <a:off x="1962212" y="1442074"/>
                <a:ext cx="40574" cy="81938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3528" extrusionOk="0">
                    <a:moveTo>
                      <a:pt x="171" y="1"/>
                    </a:moveTo>
                    <a:cubicBezTo>
                      <a:pt x="94" y="1"/>
                      <a:pt x="20" y="52"/>
                      <a:pt x="18" y="159"/>
                    </a:cubicBezTo>
                    <a:cubicBezTo>
                      <a:pt x="0" y="784"/>
                      <a:pt x="232" y="1322"/>
                      <a:pt x="524" y="1864"/>
                    </a:cubicBezTo>
                    <a:cubicBezTo>
                      <a:pt x="820" y="2424"/>
                      <a:pt x="1134" y="3008"/>
                      <a:pt x="1549" y="3495"/>
                    </a:cubicBezTo>
                    <a:cubicBezTo>
                      <a:pt x="1569" y="3518"/>
                      <a:pt x="1596" y="3528"/>
                      <a:pt x="1624" y="3528"/>
                    </a:cubicBezTo>
                    <a:cubicBezTo>
                      <a:pt x="1685" y="3528"/>
                      <a:pt x="1747" y="3480"/>
                      <a:pt x="1740" y="3418"/>
                    </a:cubicBezTo>
                    <a:cubicBezTo>
                      <a:pt x="1658" y="2224"/>
                      <a:pt x="506" y="1372"/>
                      <a:pt x="350" y="159"/>
                    </a:cubicBezTo>
                    <a:cubicBezTo>
                      <a:pt x="336" y="55"/>
                      <a:pt x="252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135;p26">
                <a:extLst>
                  <a:ext uri="{FF2B5EF4-FFF2-40B4-BE49-F238E27FC236}">
                    <a16:creationId xmlns:a16="http://schemas.microsoft.com/office/drawing/2014/main" xmlns="" id="{F04EBB41-B9DB-40B8-BD9C-C5759293C9F9}"/>
                  </a:ext>
                </a:extLst>
              </p:cNvPr>
              <p:cNvSpPr/>
              <p:nvPr/>
            </p:nvSpPr>
            <p:spPr>
              <a:xfrm>
                <a:off x="1893628" y="1414111"/>
                <a:ext cx="36997" cy="88209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3798" extrusionOk="0">
                    <a:moveTo>
                      <a:pt x="256" y="0"/>
                    </a:moveTo>
                    <a:cubicBezTo>
                      <a:pt x="174" y="0"/>
                      <a:pt x="89" y="55"/>
                      <a:pt x="77" y="160"/>
                    </a:cubicBezTo>
                    <a:cubicBezTo>
                      <a:pt x="1" y="862"/>
                      <a:pt x="132" y="1510"/>
                      <a:pt x="388" y="2166"/>
                    </a:cubicBezTo>
                    <a:cubicBezTo>
                      <a:pt x="607" y="2721"/>
                      <a:pt x="880" y="3414"/>
                      <a:pt x="1381" y="3775"/>
                    </a:cubicBezTo>
                    <a:cubicBezTo>
                      <a:pt x="1404" y="3791"/>
                      <a:pt x="1427" y="3798"/>
                      <a:pt x="1449" y="3798"/>
                    </a:cubicBezTo>
                    <a:cubicBezTo>
                      <a:pt x="1530" y="3798"/>
                      <a:pt x="1592" y="3702"/>
                      <a:pt x="1581" y="3619"/>
                    </a:cubicBezTo>
                    <a:cubicBezTo>
                      <a:pt x="1499" y="3109"/>
                      <a:pt x="1139" y="2654"/>
                      <a:pt x="916" y="2193"/>
                    </a:cubicBezTo>
                    <a:cubicBezTo>
                      <a:pt x="615" y="1560"/>
                      <a:pt x="401" y="867"/>
                      <a:pt x="411" y="160"/>
                    </a:cubicBezTo>
                    <a:cubicBezTo>
                      <a:pt x="411" y="52"/>
                      <a:pt x="335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136;p26">
                <a:extLst>
                  <a:ext uri="{FF2B5EF4-FFF2-40B4-BE49-F238E27FC236}">
                    <a16:creationId xmlns:a16="http://schemas.microsoft.com/office/drawing/2014/main" xmlns="" id="{BC6B55AC-1402-4238-980F-39AF904CC88C}"/>
                  </a:ext>
                </a:extLst>
              </p:cNvPr>
              <p:cNvSpPr/>
              <p:nvPr/>
            </p:nvSpPr>
            <p:spPr>
              <a:xfrm>
                <a:off x="1851661" y="1179214"/>
                <a:ext cx="26639" cy="64937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2796" extrusionOk="0">
                    <a:moveTo>
                      <a:pt x="955" y="1"/>
                    </a:moveTo>
                    <a:cubicBezTo>
                      <a:pt x="907" y="1"/>
                      <a:pt x="862" y="22"/>
                      <a:pt x="837" y="73"/>
                    </a:cubicBezTo>
                    <a:cubicBezTo>
                      <a:pt x="450" y="857"/>
                      <a:pt x="48" y="1800"/>
                      <a:pt x="4" y="2680"/>
                    </a:cubicBezTo>
                    <a:cubicBezTo>
                      <a:pt x="0" y="2752"/>
                      <a:pt x="62" y="2795"/>
                      <a:pt x="123" y="2795"/>
                    </a:cubicBezTo>
                    <a:cubicBezTo>
                      <a:pt x="162" y="2795"/>
                      <a:pt x="201" y="2778"/>
                      <a:pt x="222" y="2739"/>
                    </a:cubicBezTo>
                    <a:cubicBezTo>
                      <a:pt x="645" y="1974"/>
                      <a:pt x="824" y="1017"/>
                      <a:pt x="1110" y="187"/>
                    </a:cubicBezTo>
                    <a:cubicBezTo>
                      <a:pt x="1146" y="82"/>
                      <a:pt x="1047" y="1"/>
                      <a:pt x="9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137;p26">
                <a:extLst>
                  <a:ext uri="{FF2B5EF4-FFF2-40B4-BE49-F238E27FC236}">
                    <a16:creationId xmlns:a16="http://schemas.microsoft.com/office/drawing/2014/main" xmlns="" id="{4E5E2EC9-0BB3-46CF-A1BE-3B473B886FBE}"/>
                  </a:ext>
                </a:extLst>
              </p:cNvPr>
              <p:cNvSpPr/>
              <p:nvPr/>
            </p:nvSpPr>
            <p:spPr>
              <a:xfrm>
                <a:off x="1982719" y="1592619"/>
                <a:ext cx="74134" cy="5478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2359" extrusionOk="0">
                    <a:moveTo>
                      <a:pt x="269" y="1"/>
                    </a:moveTo>
                    <a:cubicBezTo>
                      <a:pt x="126" y="1"/>
                      <a:pt x="1" y="211"/>
                      <a:pt x="133" y="316"/>
                    </a:cubicBezTo>
                    <a:cubicBezTo>
                      <a:pt x="1008" y="999"/>
                      <a:pt x="1923" y="2021"/>
                      <a:pt x="3004" y="2353"/>
                    </a:cubicBezTo>
                    <a:cubicBezTo>
                      <a:pt x="3016" y="2357"/>
                      <a:pt x="3029" y="2359"/>
                      <a:pt x="3040" y="2359"/>
                    </a:cubicBezTo>
                    <a:cubicBezTo>
                      <a:pt x="3140" y="2359"/>
                      <a:pt x="3191" y="2230"/>
                      <a:pt x="3122" y="2152"/>
                    </a:cubicBezTo>
                    <a:cubicBezTo>
                      <a:pt x="2753" y="1747"/>
                      <a:pt x="2274" y="1455"/>
                      <a:pt x="1841" y="1127"/>
                    </a:cubicBezTo>
                    <a:cubicBezTo>
                      <a:pt x="1349" y="758"/>
                      <a:pt x="853" y="394"/>
                      <a:pt x="356" y="30"/>
                    </a:cubicBezTo>
                    <a:cubicBezTo>
                      <a:pt x="328" y="9"/>
                      <a:pt x="298" y="1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138;p26">
                <a:extLst>
                  <a:ext uri="{FF2B5EF4-FFF2-40B4-BE49-F238E27FC236}">
                    <a16:creationId xmlns:a16="http://schemas.microsoft.com/office/drawing/2014/main" xmlns="" id="{87B28C0C-3EBD-46B4-9BF5-D6EE31059BE7}"/>
                  </a:ext>
                </a:extLst>
              </p:cNvPr>
              <p:cNvSpPr/>
              <p:nvPr/>
            </p:nvSpPr>
            <p:spPr>
              <a:xfrm>
                <a:off x="2071950" y="1589553"/>
                <a:ext cx="72067" cy="44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909" extrusionOk="0">
                    <a:moveTo>
                      <a:pt x="291" y="0"/>
                    </a:moveTo>
                    <a:cubicBezTo>
                      <a:pt x="148" y="0"/>
                      <a:pt x="1" y="163"/>
                      <a:pt x="104" y="298"/>
                    </a:cubicBezTo>
                    <a:cubicBezTo>
                      <a:pt x="506" y="826"/>
                      <a:pt x="993" y="1300"/>
                      <a:pt x="1567" y="1633"/>
                    </a:cubicBezTo>
                    <a:cubicBezTo>
                      <a:pt x="1806" y="1773"/>
                      <a:pt x="2141" y="1909"/>
                      <a:pt x="2446" y="1909"/>
                    </a:cubicBezTo>
                    <a:cubicBezTo>
                      <a:pt x="2686" y="1909"/>
                      <a:pt x="2907" y="1825"/>
                      <a:pt x="3048" y="1592"/>
                    </a:cubicBezTo>
                    <a:cubicBezTo>
                      <a:pt x="3103" y="1497"/>
                      <a:pt x="3025" y="1400"/>
                      <a:pt x="2930" y="1392"/>
                    </a:cubicBezTo>
                    <a:cubicBezTo>
                      <a:pt x="2428" y="1333"/>
                      <a:pt x="2055" y="1310"/>
                      <a:pt x="1599" y="1041"/>
                    </a:cubicBezTo>
                    <a:cubicBezTo>
                      <a:pt x="1157" y="780"/>
                      <a:pt x="760" y="444"/>
                      <a:pt x="419" y="57"/>
                    </a:cubicBezTo>
                    <a:cubicBezTo>
                      <a:pt x="383" y="17"/>
                      <a:pt x="337" y="0"/>
                      <a:pt x="2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" name="Google Shape;139;p26">
              <a:extLst>
                <a:ext uri="{FF2B5EF4-FFF2-40B4-BE49-F238E27FC236}">
                  <a16:creationId xmlns:a16="http://schemas.microsoft.com/office/drawing/2014/main" xmlns="" id="{F7A498EF-9993-40D8-876D-913884166C9A}"/>
                </a:ext>
              </a:extLst>
            </p:cNvPr>
            <p:cNvGrpSpPr/>
            <p:nvPr/>
          </p:nvGrpSpPr>
          <p:grpSpPr>
            <a:xfrm rot="14672024">
              <a:off x="13566966" y="-9355751"/>
              <a:ext cx="2540409" cy="1979579"/>
              <a:chOff x="2489257" y="2639067"/>
              <a:chExt cx="2406830" cy="1875489"/>
            </a:xfrm>
            <a:grpFill/>
          </p:grpSpPr>
          <p:sp>
            <p:nvSpPr>
              <p:cNvPr id="326" name="Google Shape;140;p26">
                <a:extLst>
                  <a:ext uri="{FF2B5EF4-FFF2-40B4-BE49-F238E27FC236}">
                    <a16:creationId xmlns:a16="http://schemas.microsoft.com/office/drawing/2014/main" xmlns="" id="{703B2033-D3D6-4887-A91E-515622A56E8E}"/>
                  </a:ext>
                </a:extLst>
              </p:cNvPr>
              <p:cNvSpPr/>
              <p:nvPr/>
            </p:nvSpPr>
            <p:spPr>
              <a:xfrm>
                <a:off x="2489257" y="2639067"/>
                <a:ext cx="1160693" cy="1271383"/>
              </a:xfrm>
              <a:custGeom>
                <a:avLst/>
                <a:gdLst/>
                <a:ahLst/>
                <a:cxnLst/>
                <a:rect l="l" t="t" r="r" b="b"/>
                <a:pathLst>
                  <a:path w="49976" h="54742" extrusionOk="0">
                    <a:moveTo>
                      <a:pt x="3077" y="2435"/>
                    </a:moveTo>
                    <a:lnTo>
                      <a:pt x="3077" y="2435"/>
                    </a:lnTo>
                    <a:cubicBezTo>
                      <a:pt x="3114" y="2463"/>
                      <a:pt x="3150" y="2490"/>
                      <a:pt x="3191" y="2517"/>
                    </a:cubicBezTo>
                    <a:cubicBezTo>
                      <a:pt x="4271" y="3241"/>
                      <a:pt x="5356" y="3962"/>
                      <a:pt x="6458" y="4650"/>
                    </a:cubicBezTo>
                    <a:cubicBezTo>
                      <a:pt x="8691" y="6048"/>
                      <a:pt x="10864" y="7506"/>
                      <a:pt x="13011" y="9033"/>
                    </a:cubicBezTo>
                    <a:cubicBezTo>
                      <a:pt x="17101" y="11940"/>
                      <a:pt x="21088" y="14992"/>
                      <a:pt x="25231" y="17840"/>
                    </a:cubicBezTo>
                    <a:cubicBezTo>
                      <a:pt x="29445" y="20733"/>
                      <a:pt x="33464" y="23822"/>
                      <a:pt x="37468" y="26994"/>
                    </a:cubicBezTo>
                    <a:cubicBezTo>
                      <a:pt x="39255" y="28411"/>
                      <a:pt x="41146" y="29696"/>
                      <a:pt x="43032" y="30976"/>
                    </a:cubicBezTo>
                    <a:cubicBezTo>
                      <a:pt x="44826" y="32192"/>
                      <a:pt x="46567" y="33500"/>
                      <a:pt x="48344" y="34740"/>
                    </a:cubicBezTo>
                    <a:cubicBezTo>
                      <a:pt x="47474" y="34885"/>
                      <a:pt x="46622" y="35287"/>
                      <a:pt x="45783" y="35523"/>
                    </a:cubicBezTo>
                    <a:cubicBezTo>
                      <a:pt x="44613" y="35855"/>
                      <a:pt x="43419" y="36107"/>
                      <a:pt x="42225" y="36362"/>
                    </a:cubicBezTo>
                    <a:cubicBezTo>
                      <a:pt x="40166" y="36803"/>
                      <a:pt x="37874" y="37091"/>
                      <a:pt x="35914" y="37960"/>
                    </a:cubicBezTo>
                    <a:cubicBezTo>
                      <a:pt x="35847" y="37765"/>
                      <a:pt x="35641" y="37619"/>
                      <a:pt x="35428" y="37605"/>
                    </a:cubicBezTo>
                    <a:cubicBezTo>
                      <a:pt x="34826" y="37560"/>
                      <a:pt x="33687" y="36084"/>
                      <a:pt x="33249" y="35674"/>
                    </a:cubicBezTo>
                    <a:cubicBezTo>
                      <a:pt x="32425" y="34899"/>
                      <a:pt x="31622" y="34101"/>
                      <a:pt x="30825" y="33295"/>
                    </a:cubicBezTo>
                    <a:cubicBezTo>
                      <a:pt x="29235" y="31678"/>
                      <a:pt x="27700" y="30005"/>
                      <a:pt x="26142" y="28356"/>
                    </a:cubicBezTo>
                    <a:cubicBezTo>
                      <a:pt x="23034" y="25057"/>
                      <a:pt x="19991" y="21704"/>
                      <a:pt x="17019" y="18283"/>
                    </a:cubicBezTo>
                    <a:cubicBezTo>
                      <a:pt x="14186" y="15020"/>
                      <a:pt x="11201" y="11899"/>
                      <a:pt x="8368" y="8645"/>
                    </a:cubicBezTo>
                    <a:cubicBezTo>
                      <a:pt x="7018" y="7096"/>
                      <a:pt x="5807" y="5434"/>
                      <a:pt x="4444" y="3903"/>
                    </a:cubicBezTo>
                    <a:cubicBezTo>
                      <a:pt x="3998" y="3401"/>
                      <a:pt x="3538" y="2919"/>
                      <a:pt x="3077" y="2435"/>
                    </a:cubicBezTo>
                    <a:close/>
                    <a:moveTo>
                      <a:pt x="863" y="1552"/>
                    </a:moveTo>
                    <a:lnTo>
                      <a:pt x="863" y="1552"/>
                    </a:lnTo>
                    <a:cubicBezTo>
                      <a:pt x="3123" y="4048"/>
                      <a:pt x="4858" y="7055"/>
                      <a:pt x="6942" y="9693"/>
                    </a:cubicBezTo>
                    <a:cubicBezTo>
                      <a:pt x="9556" y="13001"/>
                      <a:pt x="12191" y="16281"/>
                      <a:pt x="14591" y="19749"/>
                    </a:cubicBezTo>
                    <a:cubicBezTo>
                      <a:pt x="16878" y="23052"/>
                      <a:pt x="19189" y="26314"/>
                      <a:pt x="21654" y="29491"/>
                    </a:cubicBezTo>
                    <a:cubicBezTo>
                      <a:pt x="22806" y="30976"/>
                      <a:pt x="23959" y="32461"/>
                      <a:pt x="25162" y="33906"/>
                    </a:cubicBezTo>
                    <a:cubicBezTo>
                      <a:pt x="26406" y="35409"/>
                      <a:pt x="27504" y="37041"/>
                      <a:pt x="28775" y="38513"/>
                    </a:cubicBezTo>
                    <a:cubicBezTo>
                      <a:pt x="28858" y="38612"/>
                      <a:pt x="28966" y="38651"/>
                      <a:pt x="29074" y="38651"/>
                    </a:cubicBezTo>
                    <a:cubicBezTo>
                      <a:pt x="29085" y="38651"/>
                      <a:pt x="29096" y="38650"/>
                      <a:pt x="29107" y="38649"/>
                    </a:cubicBezTo>
                    <a:cubicBezTo>
                      <a:pt x="29126" y="38708"/>
                      <a:pt x="29144" y="38767"/>
                      <a:pt x="29162" y="38822"/>
                    </a:cubicBezTo>
                    <a:cubicBezTo>
                      <a:pt x="26670" y="40120"/>
                      <a:pt x="24127" y="41296"/>
                      <a:pt x="21513" y="42334"/>
                    </a:cubicBezTo>
                    <a:cubicBezTo>
                      <a:pt x="19143" y="43278"/>
                      <a:pt x="16647" y="43916"/>
                      <a:pt x="14300" y="44914"/>
                    </a:cubicBezTo>
                    <a:cubicBezTo>
                      <a:pt x="13078" y="45433"/>
                      <a:pt x="11844" y="46058"/>
                      <a:pt x="10513" y="46231"/>
                    </a:cubicBezTo>
                    <a:cubicBezTo>
                      <a:pt x="10414" y="46243"/>
                      <a:pt x="10328" y="46250"/>
                      <a:pt x="10253" y="46250"/>
                    </a:cubicBezTo>
                    <a:cubicBezTo>
                      <a:pt x="9814" y="46250"/>
                      <a:pt x="9744" y="46029"/>
                      <a:pt x="9720" y="45520"/>
                    </a:cubicBezTo>
                    <a:cubicBezTo>
                      <a:pt x="9693" y="44941"/>
                      <a:pt x="9579" y="44399"/>
                      <a:pt x="9465" y="43834"/>
                    </a:cubicBezTo>
                    <a:cubicBezTo>
                      <a:pt x="8877" y="40904"/>
                      <a:pt x="8576" y="37924"/>
                      <a:pt x="8002" y="34990"/>
                    </a:cubicBezTo>
                    <a:cubicBezTo>
                      <a:pt x="6841" y="29031"/>
                      <a:pt x="5579" y="23080"/>
                      <a:pt x="4276" y="17152"/>
                    </a:cubicBezTo>
                    <a:cubicBezTo>
                      <a:pt x="3628" y="14218"/>
                      <a:pt x="3073" y="11266"/>
                      <a:pt x="2398" y="8336"/>
                    </a:cubicBezTo>
                    <a:cubicBezTo>
                      <a:pt x="2093" y="7010"/>
                      <a:pt x="1866" y="5666"/>
                      <a:pt x="1515" y="4349"/>
                    </a:cubicBezTo>
                    <a:cubicBezTo>
                      <a:pt x="1273" y="3420"/>
                      <a:pt x="1014" y="2494"/>
                      <a:pt x="863" y="1552"/>
                    </a:cubicBezTo>
                    <a:close/>
                    <a:moveTo>
                      <a:pt x="12559" y="14906"/>
                    </a:moveTo>
                    <a:lnTo>
                      <a:pt x="12559" y="14906"/>
                    </a:lnTo>
                    <a:cubicBezTo>
                      <a:pt x="13917" y="16405"/>
                      <a:pt x="15274" y="17904"/>
                      <a:pt x="16592" y="19435"/>
                    </a:cubicBezTo>
                    <a:cubicBezTo>
                      <a:pt x="19753" y="23112"/>
                      <a:pt x="23052" y="26661"/>
                      <a:pt x="26373" y="30196"/>
                    </a:cubicBezTo>
                    <a:cubicBezTo>
                      <a:pt x="27927" y="31847"/>
                      <a:pt x="29477" y="33500"/>
                      <a:pt x="31081" y="35095"/>
                    </a:cubicBezTo>
                    <a:cubicBezTo>
                      <a:pt x="31887" y="35897"/>
                      <a:pt x="32716" y="36671"/>
                      <a:pt x="33563" y="37428"/>
                    </a:cubicBezTo>
                    <a:cubicBezTo>
                      <a:pt x="34015" y="37829"/>
                      <a:pt x="34475" y="38385"/>
                      <a:pt x="35067" y="38557"/>
                    </a:cubicBezTo>
                    <a:cubicBezTo>
                      <a:pt x="35077" y="38567"/>
                      <a:pt x="35090" y="38576"/>
                      <a:pt x="35100" y="38585"/>
                    </a:cubicBezTo>
                    <a:cubicBezTo>
                      <a:pt x="35120" y="38716"/>
                      <a:pt x="35239" y="38847"/>
                      <a:pt x="35370" y="38847"/>
                    </a:cubicBezTo>
                    <a:cubicBezTo>
                      <a:pt x="35380" y="38847"/>
                      <a:pt x="35390" y="38847"/>
                      <a:pt x="35400" y="38845"/>
                    </a:cubicBezTo>
                    <a:cubicBezTo>
                      <a:pt x="35756" y="38799"/>
                      <a:pt x="36106" y="38744"/>
                      <a:pt x="36457" y="38685"/>
                    </a:cubicBezTo>
                    <a:lnTo>
                      <a:pt x="36457" y="38685"/>
                    </a:lnTo>
                    <a:cubicBezTo>
                      <a:pt x="35723" y="39432"/>
                      <a:pt x="35209" y="40376"/>
                      <a:pt x="34749" y="41328"/>
                    </a:cubicBezTo>
                    <a:cubicBezTo>
                      <a:pt x="33979" y="42923"/>
                      <a:pt x="32821" y="44317"/>
                      <a:pt x="31937" y="45861"/>
                    </a:cubicBezTo>
                    <a:cubicBezTo>
                      <a:pt x="31085" y="47343"/>
                      <a:pt x="30196" y="48754"/>
                      <a:pt x="29235" y="50172"/>
                    </a:cubicBezTo>
                    <a:cubicBezTo>
                      <a:pt x="28785" y="50836"/>
                      <a:pt x="28324" y="51543"/>
                      <a:pt x="27959" y="52285"/>
                    </a:cubicBezTo>
                    <a:cubicBezTo>
                      <a:pt x="27964" y="52031"/>
                      <a:pt x="27964" y="51771"/>
                      <a:pt x="27964" y="51516"/>
                    </a:cubicBezTo>
                    <a:cubicBezTo>
                      <a:pt x="27955" y="50226"/>
                      <a:pt x="28087" y="48987"/>
                      <a:pt x="28228" y="47711"/>
                    </a:cubicBezTo>
                    <a:cubicBezTo>
                      <a:pt x="28497" y="45246"/>
                      <a:pt x="28293" y="42595"/>
                      <a:pt x="28816" y="40162"/>
                    </a:cubicBezTo>
                    <a:cubicBezTo>
                      <a:pt x="29113" y="40006"/>
                      <a:pt x="29408" y="39847"/>
                      <a:pt x="29700" y="39683"/>
                    </a:cubicBezTo>
                    <a:cubicBezTo>
                      <a:pt x="30001" y="39514"/>
                      <a:pt x="30005" y="39205"/>
                      <a:pt x="29860" y="38986"/>
                    </a:cubicBezTo>
                    <a:cubicBezTo>
                      <a:pt x="29860" y="38967"/>
                      <a:pt x="29860" y="38950"/>
                      <a:pt x="29855" y="38927"/>
                    </a:cubicBezTo>
                    <a:cubicBezTo>
                      <a:pt x="29809" y="38749"/>
                      <a:pt x="29709" y="38585"/>
                      <a:pt x="29645" y="38416"/>
                    </a:cubicBezTo>
                    <a:cubicBezTo>
                      <a:pt x="29613" y="38330"/>
                      <a:pt x="29582" y="38244"/>
                      <a:pt x="29550" y="38162"/>
                    </a:cubicBezTo>
                    <a:cubicBezTo>
                      <a:pt x="29550" y="38130"/>
                      <a:pt x="29545" y="38103"/>
                      <a:pt x="29536" y="38075"/>
                    </a:cubicBezTo>
                    <a:cubicBezTo>
                      <a:pt x="29044" y="36549"/>
                      <a:pt x="27923" y="35314"/>
                      <a:pt x="26920" y="34093"/>
                    </a:cubicBezTo>
                    <a:cubicBezTo>
                      <a:pt x="25641" y="32534"/>
                      <a:pt x="24378" y="30967"/>
                      <a:pt x="23130" y="29382"/>
                    </a:cubicBezTo>
                    <a:cubicBezTo>
                      <a:pt x="20409" y="25919"/>
                      <a:pt x="17886" y="22329"/>
                      <a:pt x="15362" y="18724"/>
                    </a:cubicBezTo>
                    <a:cubicBezTo>
                      <a:pt x="14460" y="17430"/>
                      <a:pt x="13520" y="16159"/>
                      <a:pt x="12559" y="14906"/>
                    </a:cubicBezTo>
                    <a:close/>
                    <a:moveTo>
                      <a:pt x="27973" y="40603"/>
                    </a:moveTo>
                    <a:lnTo>
                      <a:pt x="27973" y="40603"/>
                    </a:lnTo>
                    <a:cubicBezTo>
                      <a:pt x="27627" y="42590"/>
                      <a:pt x="27709" y="44664"/>
                      <a:pt x="27426" y="46654"/>
                    </a:cubicBezTo>
                    <a:cubicBezTo>
                      <a:pt x="27254" y="47866"/>
                      <a:pt x="27035" y="49092"/>
                      <a:pt x="26980" y="50317"/>
                    </a:cubicBezTo>
                    <a:cubicBezTo>
                      <a:pt x="26939" y="51210"/>
                      <a:pt x="27030" y="52108"/>
                      <a:pt x="26926" y="52983"/>
                    </a:cubicBezTo>
                    <a:cubicBezTo>
                      <a:pt x="26064" y="51575"/>
                      <a:pt x="25786" y="49762"/>
                      <a:pt x="25412" y="48208"/>
                    </a:cubicBezTo>
                    <a:cubicBezTo>
                      <a:pt x="24966" y="46340"/>
                      <a:pt x="24533" y="44317"/>
                      <a:pt x="23599" y="42613"/>
                    </a:cubicBezTo>
                    <a:cubicBezTo>
                      <a:pt x="25080" y="41998"/>
                      <a:pt x="26543" y="41328"/>
                      <a:pt x="27973" y="40603"/>
                    </a:cubicBezTo>
                    <a:close/>
                    <a:moveTo>
                      <a:pt x="379" y="1"/>
                    </a:moveTo>
                    <a:cubicBezTo>
                      <a:pt x="189" y="1"/>
                      <a:pt x="0" y="137"/>
                      <a:pt x="7" y="362"/>
                    </a:cubicBezTo>
                    <a:cubicBezTo>
                      <a:pt x="70" y="2941"/>
                      <a:pt x="976" y="5575"/>
                      <a:pt x="1478" y="8094"/>
                    </a:cubicBezTo>
                    <a:cubicBezTo>
                      <a:pt x="2135" y="11370"/>
                      <a:pt x="2763" y="14641"/>
                      <a:pt x="3451" y="17909"/>
                    </a:cubicBezTo>
                    <a:cubicBezTo>
                      <a:pt x="4143" y="21194"/>
                      <a:pt x="4709" y="24506"/>
                      <a:pt x="5411" y="27786"/>
                    </a:cubicBezTo>
                    <a:cubicBezTo>
                      <a:pt x="6126" y="31117"/>
                      <a:pt x="6881" y="34439"/>
                      <a:pt x="7461" y="37792"/>
                    </a:cubicBezTo>
                    <a:cubicBezTo>
                      <a:pt x="7958" y="40658"/>
                      <a:pt x="8235" y="43560"/>
                      <a:pt x="8750" y="46413"/>
                    </a:cubicBezTo>
                    <a:cubicBezTo>
                      <a:pt x="8877" y="47112"/>
                      <a:pt x="9423" y="47350"/>
                      <a:pt x="10113" y="47350"/>
                    </a:cubicBezTo>
                    <a:cubicBezTo>
                      <a:pt x="11338" y="47350"/>
                      <a:pt x="13015" y="46600"/>
                      <a:pt x="13589" y="46359"/>
                    </a:cubicBezTo>
                    <a:cubicBezTo>
                      <a:pt x="16277" y="45228"/>
                      <a:pt x="19074" y="44412"/>
                      <a:pt x="21795" y="43346"/>
                    </a:cubicBezTo>
                    <a:cubicBezTo>
                      <a:pt x="22191" y="43192"/>
                      <a:pt x="22592" y="43028"/>
                      <a:pt x="22989" y="42868"/>
                    </a:cubicBezTo>
                    <a:cubicBezTo>
                      <a:pt x="23667" y="44927"/>
                      <a:pt x="24196" y="47042"/>
                      <a:pt x="24678" y="49151"/>
                    </a:cubicBezTo>
                    <a:cubicBezTo>
                      <a:pt x="25103" y="51006"/>
                      <a:pt x="25508" y="53029"/>
                      <a:pt x="26821" y="54478"/>
                    </a:cubicBezTo>
                    <a:cubicBezTo>
                      <a:pt x="26915" y="54581"/>
                      <a:pt x="27030" y="54625"/>
                      <a:pt x="27144" y="54625"/>
                    </a:cubicBezTo>
                    <a:cubicBezTo>
                      <a:pt x="27190" y="54625"/>
                      <a:pt x="27236" y="54618"/>
                      <a:pt x="27281" y="54605"/>
                    </a:cubicBezTo>
                    <a:cubicBezTo>
                      <a:pt x="27327" y="54692"/>
                      <a:pt x="27430" y="54741"/>
                      <a:pt x="27530" y="54741"/>
                    </a:cubicBezTo>
                    <a:cubicBezTo>
                      <a:pt x="27620" y="54741"/>
                      <a:pt x="27707" y="54702"/>
                      <a:pt x="27750" y="54615"/>
                    </a:cubicBezTo>
                    <a:cubicBezTo>
                      <a:pt x="29113" y="51835"/>
                      <a:pt x="31113" y="49493"/>
                      <a:pt x="32534" y="46759"/>
                    </a:cubicBezTo>
                    <a:cubicBezTo>
                      <a:pt x="33317" y="45251"/>
                      <a:pt x="34347" y="43875"/>
                      <a:pt x="35295" y="42467"/>
                    </a:cubicBezTo>
                    <a:cubicBezTo>
                      <a:pt x="36129" y="41223"/>
                      <a:pt x="36416" y="39865"/>
                      <a:pt x="37664" y="38881"/>
                    </a:cubicBezTo>
                    <a:cubicBezTo>
                      <a:pt x="37815" y="38759"/>
                      <a:pt x="37838" y="38585"/>
                      <a:pt x="37788" y="38431"/>
                    </a:cubicBezTo>
                    <a:cubicBezTo>
                      <a:pt x="39369" y="38103"/>
                      <a:pt x="40940" y="37706"/>
                      <a:pt x="42513" y="37392"/>
                    </a:cubicBezTo>
                    <a:cubicBezTo>
                      <a:pt x="43706" y="37154"/>
                      <a:pt x="44891" y="36877"/>
                      <a:pt x="46071" y="36562"/>
                    </a:cubicBezTo>
                    <a:cubicBezTo>
                      <a:pt x="47110" y="36280"/>
                      <a:pt x="48331" y="36038"/>
                      <a:pt x="49142" y="35295"/>
                    </a:cubicBezTo>
                    <a:cubicBezTo>
                      <a:pt x="49151" y="35287"/>
                      <a:pt x="49160" y="35273"/>
                      <a:pt x="49169" y="35264"/>
                    </a:cubicBezTo>
                    <a:cubicBezTo>
                      <a:pt x="49197" y="35269"/>
                      <a:pt x="49225" y="35272"/>
                      <a:pt x="49252" y="35272"/>
                    </a:cubicBezTo>
                    <a:cubicBezTo>
                      <a:pt x="49701" y="35272"/>
                      <a:pt x="49976" y="34563"/>
                      <a:pt x="49520" y="34211"/>
                    </a:cubicBezTo>
                    <a:cubicBezTo>
                      <a:pt x="45615" y="31231"/>
                      <a:pt x="41323" y="28716"/>
                      <a:pt x="37550" y="25568"/>
                    </a:cubicBezTo>
                    <a:cubicBezTo>
                      <a:pt x="33682" y="22333"/>
                      <a:pt x="29568" y="19408"/>
                      <a:pt x="25412" y="16560"/>
                    </a:cubicBezTo>
                    <a:cubicBezTo>
                      <a:pt x="21271" y="13722"/>
                      <a:pt x="17252" y="10714"/>
                      <a:pt x="13142" y="7840"/>
                    </a:cubicBezTo>
                    <a:cubicBezTo>
                      <a:pt x="10988" y="6330"/>
                      <a:pt x="8782" y="4905"/>
                      <a:pt x="6499" y="3597"/>
                    </a:cubicBezTo>
                    <a:cubicBezTo>
                      <a:pt x="5383" y="2964"/>
                      <a:pt x="4299" y="2267"/>
                      <a:pt x="3186" y="1615"/>
                    </a:cubicBezTo>
                    <a:cubicBezTo>
                      <a:pt x="2425" y="1164"/>
                      <a:pt x="1866" y="622"/>
                      <a:pt x="1027" y="366"/>
                    </a:cubicBezTo>
                    <a:cubicBezTo>
                      <a:pt x="1019" y="210"/>
                      <a:pt x="888" y="67"/>
                      <a:pt x="717" y="67"/>
                    </a:cubicBezTo>
                    <a:cubicBezTo>
                      <a:pt x="683" y="67"/>
                      <a:pt x="648" y="72"/>
                      <a:pt x="612" y="84"/>
                    </a:cubicBezTo>
                    <a:cubicBezTo>
                      <a:pt x="545" y="27"/>
                      <a:pt x="462" y="1"/>
                      <a:pt x="3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141;p26">
                <a:extLst>
                  <a:ext uri="{FF2B5EF4-FFF2-40B4-BE49-F238E27FC236}">
                    <a16:creationId xmlns:a16="http://schemas.microsoft.com/office/drawing/2014/main" xmlns="" id="{D8D0BB37-59C2-4E22-AFEA-39BD2C55AAE8}"/>
                  </a:ext>
                </a:extLst>
              </p:cNvPr>
              <p:cNvSpPr/>
              <p:nvPr/>
            </p:nvSpPr>
            <p:spPr>
              <a:xfrm>
                <a:off x="3106020" y="3927358"/>
                <a:ext cx="36208" cy="122465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5273" extrusionOk="0">
                    <a:moveTo>
                      <a:pt x="980" y="1"/>
                    </a:moveTo>
                    <a:cubicBezTo>
                      <a:pt x="638" y="1796"/>
                      <a:pt x="233" y="3527"/>
                      <a:pt x="0" y="5273"/>
                    </a:cubicBezTo>
                    <a:cubicBezTo>
                      <a:pt x="273" y="5263"/>
                      <a:pt x="542" y="5231"/>
                      <a:pt x="788" y="5195"/>
                    </a:cubicBezTo>
                    <a:cubicBezTo>
                      <a:pt x="998" y="3477"/>
                      <a:pt x="1399" y="1764"/>
                      <a:pt x="1558" y="41"/>
                    </a:cubicBezTo>
                    <a:cubicBezTo>
                      <a:pt x="1367" y="37"/>
                      <a:pt x="1171" y="24"/>
                      <a:pt x="9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142;p26">
                <a:extLst>
                  <a:ext uri="{FF2B5EF4-FFF2-40B4-BE49-F238E27FC236}">
                    <a16:creationId xmlns:a16="http://schemas.microsoft.com/office/drawing/2014/main" xmlns="" id="{345E9EF6-07AB-4477-95F5-52549462EE51}"/>
                  </a:ext>
                </a:extLst>
              </p:cNvPr>
              <p:cNvSpPr/>
              <p:nvPr/>
            </p:nvSpPr>
            <p:spPr>
              <a:xfrm>
                <a:off x="3104742" y="4157216"/>
                <a:ext cx="50723" cy="108693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4680" extrusionOk="0">
                    <a:moveTo>
                      <a:pt x="962" y="0"/>
                    </a:moveTo>
                    <a:cubicBezTo>
                      <a:pt x="643" y="23"/>
                      <a:pt x="320" y="36"/>
                      <a:pt x="0" y="36"/>
                    </a:cubicBezTo>
                    <a:cubicBezTo>
                      <a:pt x="23" y="200"/>
                      <a:pt x="46" y="360"/>
                      <a:pt x="74" y="524"/>
                    </a:cubicBezTo>
                    <a:cubicBezTo>
                      <a:pt x="320" y="1950"/>
                      <a:pt x="734" y="3344"/>
                      <a:pt x="1294" y="4679"/>
                    </a:cubicBezTo>
                    <a:cubicBezTo>
                      <a:pt x="1586" y="4475"/>
                      <a:pt x="1882" y="4269"/>
                      <a:pt x="2183" y="4078"/>
                    </a:cubicBezTo>
                    <a:cubicBezTo>
                      <a:pt x="2105" y="3895"/>
                      <a:pt x="2028" y="3714"/>
                      <a:pt x="1956" y="3527"/>
                    </a:cubicBezTo>
                    <a:cubicBezTo>
                      <a:pt x="1513" y="2397"/>
                      <a:pt x="1176" y="1207"/>
                      <a:pt x="9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143;p26">
                <a:extLst>
                  <a:ext uri="{FF2B5EF4-FFF2-40B4-BE49-F238E27FC236}">
                    <a16:creationId xmlns:a16="http://schemas.microsoft.com/office/drawing/2014/main" xmlns="" id="{08B77637-1CD6-420E-AAF4-A68FB4C0EF85}"/>
                  </a:ext>
                </a:extLst>
              </p:cNvPr>
              <p:cNvSpPr/>
              <p:nvPr/>
            </p:nvSpPr>
            <p:spPr>
              <a:xfrm>
                <a:off x="3189072" y="4347359"/>
                <a:ext cx="116659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4972" extrusionOk="0">
                    <a:moveTo>
                      <a:pt x="880" y="0"/>
                    </a:moveTo>
                    <a:cubicBezTo>
                      <a:pt x="584" y="206"/>
                      <a:pt x="293" y="416"/>
                      <a:pt x="1" y="634"/>
                    </a:cubicBezTo>
                    <a:cubicBezTo>
                      <a:pt x="28" y="666"/>
                      <a:pt x="51" y="702"/>
                      <a:pt x="74" y="734"/>
                    </a:cubicBezTo>
                    <a:cubicBezTo>
                      <a:pt x="1386" y="2507"/>
                      <a:pt x="3012" y="3919"/>
                      <a:pt x="4840" y="4971"/>
                    </a:cubicBezTo>
                    <a:cubicBezTo>
                      <a:pt x="4894" y="4593"/>
                      <a:pt x="4953" y="4216"/>
                      <a:pt x="5022" y="3837"/>
                    </a:cubicBezTo>
                    <a:cubicBezTo>
                      <a:pt x="3400" y="2853"/>
                      <a:pt x="2020" y="1522"/>
                      <a:pt x="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144;p26">
                <a:extLst>
                  <a:ext uri="{FF2B5EF4-FFF2-40B4-BE49-F238E27FC236}">
                    <a16:creationId xmlns:a16="http://schemas.microsoft.com/office/drawing/2014/main" xmlns="" id="{63F268B7-8419-41A5-BB85-7402A1C23494}"/>
                  </a:ext>
                </a:extLst>
              </p:cNvPr>
              <p:cNvSpPr/>
              <p:nvPr/>
            </p:nvSpPr>
            <p:spPr>
              <a:xfrm>
                <a:off x="3406969" y="4475515"/>
                <a:ext cx="202661" cy="39041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681" extrusionOk="0">
                    <a:moveTo>
                      <a:pt x="8052" y="0"/>
                    </a:moveTo>
                    <a:cubicBezTo>
                      <a:pt x="6713" y="370"/>
                      <a:pt x="5330" y="547"/>
                      <a:pt x="3945" y="547"/>
                    </a:cubicBezTo>
                    <a:cubicBezTo>
                      <a:pt x="2667" y="547"/>
                      <a:pt x="1388" y="396"/>
                      <a:pt x="141" y="105"/>
                    </a:cubicBezTo>
                    <a:cubicBezTo>
                      <a:pt x="87" y="479"/>
                      <a:pt x="42" y="857"/>
                      <a:pt x="0" y="1230"/>
                    </a:cubicBezTo>
                    <a:cubicBezTo>
                      <a:pt x="1291" y="1529"/>
                      <a:pt x="2623" y="1681"/>
                      <a:pt x="3968" y="1681"/>
                    </a:cubicBezTo>
                    <a:cubicBezTo>
                      <a:pt x="4836" y="1681"/>
                      <a:pt x="5709" y="1618"/>
                      <a:pt x="6580" y="1491"/>
                    </a:cubicBezTo>
                    <a:cubicBezTo>
                      <a:pt x="7318" y="1386"/>
                      <a:pt x="8033" y="1226"/>
                      <a:pt x="8725" y="1026"/>
                    </a:cubicBezTo>
                    <a:cubicBezTo>
                      <a:pt x="8489" y="698"/>
                      <a:pt x="8261" y="351"/>
                      <a:pt x="80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145;p26">
                <a:extLst>
                  <a:ext uri="{FF2B5EF4-FFF2-40B4-BE49-F238E27FC236}">
                    <a16:creationId xmlns:a16="http://schemas.microsoft.com/office/drawing/2014/main" xmlns="" id="{BFDA1422-128C-41B1-AEBE-6CF996109213}"/>
                  </a:ext>
                </a:extLst>
              </p:cNvPr>
              <p:cNvSpPr/>
              <p:nvPr/>
            </p:nvSpPr>
            <p:spPr>
              <a:xfrm>
                <a:off x="3695424" y="4299539"/>
                <a:ext cx="154539" cy="151961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6543" extrusionOk="0">
                    <a:moveTo>
                      <a:pt x="5459" y="0"/>
                    </a:moveTo>
                    <a:cubicBezTo>
                      <a:pt x="4015" y="2229"/>
                      <a:pt x="2193" y="4155"/>
                      <a:pt x="0" y="5586"/>
                    </a:cubicBezTo>
                    <a:cubicBezTo>
                      <a:pt x="242" y="5937"/>
                      <a:pt x="502" y="6265"/>
                      <a:pt x="780" y="6543"/>
                    </a:cubicBezTo>
                    <a:cubicBezTo>
                      <a:pt x="3127" y="5012"/>
                      <a:pt x="5104" y="2917"/>
                      <a:pt x="6653" y="492"/>
                    </a:cubicBezTo>
                    <a:cubicBezTo>
                      <a:pt x="6252" y="347"/>
                      <a:pt x="5851" y="183"/>
                      <a:pt x="54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146;p26">
                <a:extLst>
                  <a:ext uri="{FF2B5EF4-FFF2-40B4-BE49-F238E27FC236}">
                    <a16:creationId xmlns:a16="http://schemas.microsoft.com/office/drawing/2014/main" xmlns="" id="{F4DDBA00-E2A8-4BEA-B5FE-D7DC781C3A49}"/>
                  </a:ext>
                </a:extLst>
              </p:cNvPr>
              <p:cNvSpPr/>
              <p:nvPr/>
            </p:nvSpPr>
            <p:spPr>
              <a:xfrm>
                <a:off x="3673825" y="3700798"/>
                <a:ext cx="239937" cy="148059"/>
              </a:xfrm>
              <a:custGeom>
                <a:avLst/>
                <a:gdLst/>
                <a:ahLst/>
                <a:cxnLst/>
                <a:rect l="l" t="t" r="r" b="b"/>
                <a:pathLst>
                  <a:path w="10331" h="6375" extrusionOk="0">
                    <a:moveTo>
                      <a:pt x="4138" y="1"/>
                    </a:moveTo>
                    <a:cubicBezTo>
                      <a:pt x="2222" y="1"/>
                      <a:pt x="708" y="1255"/>
                      <a:pt x="1" y="2967"/>
                    </a:cubicBezTo>
                    <a:cubicBezTo>
                      <a:pt x="348" y="2972"/>
                      <a:pt x="690" y="2989"/>
                      <a:pt x="1035" y="3012"/>
                    </a:cubicBezTo>
                    <a:cubicBezTo>
                      <a:pt x="1090" y="2890"/>
                      <a:pt x="1149" y="2770"/>
                      <a:pt x="1218" y="2652"/>
                    </a:cubicBezTo>
                    <a:cubicBezTo>
                      <a:pt x="1853" y="1536"/>
                      <a:pt x="2883" y="1052"/>
                      <a:pt x="3985" y="1052"/>
                    </a:cubicBezTo>
                    <a:cubicBezTo>
                      <a:pt x="4591" y="1052"/>
                      <a:pt x="5220" y="1199"/>
                      <a:pt x="5815" y="1468"/>
                    </a:cubicBezTo>
                    <a:cubicBezTo>
                      <a:pt x="7323" y="2147"/>
                      <a:pt x="8257" y="3714"/>
                      <a:pt x="8918" y="5154"/>
                    </a:cubicBezTo>
                    <a:cubicBezTo>
                      <a:pt x="9104" y="5555"/>
                      <a:pt x="9268" y="5960"/>
                      <a:pt x="9415" y="6375"/>
                    </a:cubicBezTo>
                    <a:cubicBezTo>
                      <a:pt x="9743" y="6211"/>
                      <a:pt x="10048" y="5996"/>
                      <a:pt x="10330" y="5733"/>
                    </a:cubicBezTo>
                    <a:cubicBezTo>
                      <a:pt x="10248" y="5500"/>
                      <a:pt x="10162" y="5272"/>
                      <a:pt x="10067" y="5049"/>
                    </a:cubicBezTo>
                    <a:cubicBezTo>
                      <a:pt x="9142" y="2780"/>
                      <a:pt x="7323" y="365"/>
                      <a:pt x="4703" y="37"/>
                    </a:cubicBezTo>
                    <a:cubicBezTo>
                      <a:pt x="4511" y="13"/>
                      <a:pt x="4323" y="1"/>
                      <a:pt x="41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147;p26">
                <a:extLst>
                  <a:ext uri="{FF2B5EF4-FFF2-40B4-BE49-F238E27FC236}">
                    <a16:creationId xmlns:a16="http://schemas.microsoft.com/office/drawing/2014/main" xmlns="" id="{04180954-1D82-4957-AE17-292A34484F4B}"/>
                  </a:ext>
                </a:extLst>
              </p:cNvPr>
              <p:cNvSpPr/>
              <p:nvPr/>
            </p:nvSpPr>
            <p:spPr>
              <a:xfrm>
                <a:off x="3670550" y="3879213"/>
                <a:ext cx="65123" cy="96639"/>
              </a:xfrm>
              <a:custGeom>
                <a:avLst/>
                <a:gdLst/>
                <a:ahLst/>
                <a:cxnLst/>
                <a:rect l="l" t="t" r="r" b="b"/>
                <a:pathLst>
                  <a:path w="2804" h="416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461" y="1554"/>
                      <a:pt x="1378" y="2972"/>
                      <a:pt x="2557" y="4160"/>
                    </a:cubicBezTo>
                    <a:cubicBezTo>
                      <a:pt x="2644" y="3773"/>
                      <a:pt x="2726" y="3386"/>
                      <a:pt x="2803" y="2995"/>
                    </a:cubicBezTo>
                    <a:cubicBezTo>
                      <a:pt x="2070" y="2137"/>
                      <a:pt x="1460" y="1126"/>
                      <a:pt x="1081" y="55"/>
                    </a:cubicBezTo>
                    <a:cubicBezTo>
                      <a:pt x="712" y="28"/>
                      <a:pt x="356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148;p26">
                <a:extLst>
                  <a:ext uri="{FF2B5EF4-FFF2-40B4-BE49-F238E27FC236}">
                    <a16:creationId xmlns:a16="http://schemas.microsoft.com/office/drawing/2014/main" xmlns="" id="{84E0B637-EC9C-4059-8146-AC1731B0C557}"/>
                  </a:ext>
                </a:extLst>
              </p:cNvPr>
              <p:cNvSpPr/>
              <p:nvPr/>
            </p:nvSpPr>
            <p:spPr>
              <a:xfrm>
                <a:off x="4310561" y="3545771"/>
                <a:ext cx="97382" cy="134008"/>
              </a:xfrm>
              <a:custGeom>
                <a:avLst/>
                <a:gdLst/>
                <a:ahLst/>
                <a:cxnLst/>
                <a:rect l="l" t="t" r="r" b="b"/>
                <a:pathLst>
                  <a:path w="4193" h="5770" extrusionOk="0">
                    <a:moveTo>
                      <a:pt x="3641" y="1"/>
                    </a:moveTo>
                    <a:cubicBezTo>
                      <a:pt x="2225" y="1513"/>
                      <a:pt x="1058" y="3245"/>
                      <a:pt x="0" y="5050"/>
                    </a:cubicBezTo>
                    <a:cubicBezTo>
                      <a:pt x="251" y="5313"/>
                      <a:pt x="520" y="5559"/>
                      <a:pt x="812" y="5769"/>
                    </a:cubicBezTo>
                    <a:cubicBezTo>
                      <a:pt x="1823" y="4083"/>
                      <a:pt x="2921" y="2466"/>
                      <a:pt x="4193" y="1063"/>
                    </a:cubicBezTo>
                    <a:cubicBezTo>
                      <a:pt x="4002" y="712"/>
                      <a:pt x="3819" y="356"/>
                      <a:pt x="36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149;p26">
                <a:extLst>
                  <a:ext uri="{FF2B5EF4-FFF2-40B4-BE49-F238E27FC236}">
                    <a16:creationId xmlns:a16="http://schemas.microsoft.com/office/drawing/2014/main" xmlns="" id="{4285CAAE-55AC-486C-ADE6-E3E903A813C4}"/>
                  </a:ext>
                </a:extLst>
              </p:cNvPr>
              <p:cNvSpPr/>
              <p:nvPr/>
            </p:nvSpPr>
            <p:spPr>
              <a:xfrm>
                <a:off x="4482844" y="3437775"/>
                <a:ext cx="19759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8508" h="2664" extrusionOk="0">
                    <a:moveTo>
                      <a:pt x="6648" y="0"/>
                    </a:moveTo>
                    <a:cubicBezTo>
                      <a:pt x="4285" y="0"/>
                      <a:pt x="2028" y="586"/>
                      <a:pt x="1" y="1690"/>
                    </a:cubicBezTo>
                    <a:cubicBezTo>
                      <a:pt x="142" y="2018"/>
                      <a:pt x="292" y="2340"/>
                      <a:pt x="451" y="2664"/>
                    </a:cubicBezTo>
                    <a:cubicBezTo>
                      <a:pt x="2046" y="1739"/>
                      <a:pt x="3873" y="1143"/>
                      <a:pt x="6005" y="1010"/>
                    </a:cubicBezTo>
                    <a:cubicBezTo>
                      <a:pt x="6243" y="997"/>
                      <a:pt x="6479" y="990"/>
                      <a:pt x="6713" y="990"/>
                    </a:cubicBezTo>
                    <a:cubicBezTo>
                      <a:pt x="7271" y="990"/>
                      <a:pt x="7820" y="1029"/>
                      <a:pt x="8356" y="1106"/>
                    </a:cubicBezTo>
                    <a:cubicBezTo>
                      <a:pt x="8411" y="778"/>
                      <a:pt x="8461" y="449"/>
                      <a:pt x="8507" y="121"/>
                    </a:cubicBezTo>
                    <a:cubicBezTo>
                      <a:pt x="8489" y="117"/>
                      <a:pt x="8466" y="117"/>
                      <a:pt x="8448" y="113"/>
                    </a:cubicBezTo>
                    <a:cubicBezTo>
                      <a:pt x="7843" y="38"/>
                      <a:pt x="7242" y="0"/>
                      <a:pt x="6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150;p26">
                <a:extLst>
                  <a:ext uri="{FF2B5EF4-FFF2-40B4-BE49-F238E27FC236}">
                    <a16:creationId xmlns:a16="http://schemas.microsoft.com/office/drawing/2014/main" xmlns="" id="{C694C4A7-7641-47C9-8D23-97D5DA2A410E}"/>
                  </a:ext>
                </a:extLst>
              </p:cNvPr>
              <p:cNvSpPr/>
              <p:nvPr/>
            </p:nvSpPr>
            <p:spPr>
              <a:xfrm>
                <a:off x="4869285" y="3645987"/>
                <a:ext cx="26802" cy="77479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3336" extrusionOk="0">
                    <a:moveTo>
                      <a:pt x="1104" y="1"/>
                    </a:moveTo>
                    <a:cubicBezTo>
                      <a:pt x="771" y="137"/>
                      <a:pt x="443" y="270"/>
                      <a:pt x="114" y="401"/>
                    </a:cubicBezTo>
                    <a:cubicBezTo>
                      <a:pt x="183" y="1090"/>
                      <a:pt x="133" y="1795"/>
                      <a:pt x="1" y="2484"/>
                    </a:cubicBezTo>
                    <a:cubicBezTo>
                      <a:pt x="284" y="2771"/>
                      <a:pt x="562" y="3053"/>
                      <a:pt x="839" y="3336"/>
                    </a:cubicBezTo>
                    <a:cubicBezTo>
                      <a:pt x="1004" y="2638"/>
                      <a:pt x="1094" y="1932"/>
                      <a:pt x="1131" y="1276"/>
                    </a:cubicBezTo>
                    <a:cubicBezTo>
                      <a:pt x="1153" y="844"/>
                      <a:pt x="1145" y="420"/>
                      <a:pt x="1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151;p26">
                <a:extLst>
                  <a:ext uri="{FF2B5EF4-FFF2-40B4-BE49-F238E27FC236}">
                    <a16:creationId xmlns:a16="http://schemas.microsoft.com/office/drawing/2014/main" xmlns="" id="{BD11F174-A868-4D19-9697-1250A850194E}"/>
                  </a:ext>
                </a:extLst>
              </p:cNvPr>
              <p:cNvSpPr/>
              <p:nvPr/>
            </p:nvSpPr>
            <p:spPr>
              <a:xfrm>
                <a:off x="4713352" y="3788821"/>
                <a:ext cx="117565" cy="44638"/>
              </a:xfrm>
              <a:custGeom>
                <a:avLst/>
                <a:gdLst/>
                <a:ahLst/>
                <a:cxnLst/>
                <a:rect l="l" t="t" r="r" b="b"/>
                <a:pathLst>
                  <a:path w="5062" h="1922" extrusionOk="0">
                    <a:moveTo>
                      <a:pt x="597" y="0"/>
                    </a:moveTo>
                    <a:cubicBezTo>
                      <a:pt x="276" y="0"/>
                      <a:pt x="0" y="463"/>
                      <a:pt x="295" y="713"/>
                    </a:cubicBezTo>
                    <a:cubicBezTo>
                      <a:pt x="1195" y="1477"/>
                      <a:pt x="2170" y="1921"/>
                      <a:pt x="3149" y="1921"/>
                    </a:cubicBezTo>
                    <a:cubicBezTo>
                      <a:pt x="3791" y="1921"/>
                      <a:pt x="4435" y="1731"/>
                      <a:pt x="5061" y="1314"/>
                    </a:cubicBezTo>
                    <a:cubicBezTo>
                      <a:pt x="4805" y="1064"/>
                      <a:pt x="4559" y="808"/>
                      <a:pt x="4309" y="557"/>
                    </a:cubicBezTo>
                    <a:cubicBezTo>
                      <a:pt x="3918" y="766"/>
                      <a:pt x="3496" y="869"/>
                      <a:pt x="3055" y="869"/>
                    </a:cubicBezTo>
                    <a:cubicBezTo>
                      <a:pt x="2339" y="869"/>
                      <a:pt x="1572" y="598"/>
                      <a:pt x="797" y="65"/>
                    </a:cubicBezTo>
                    <a:cubicBezTo>
                      <a:pt x="731" y="20"/>
                      <a:pt x="663" y="0"/>
                      <a:pt x="5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152;p26">
                <a:extLst>
                  <a:ext uri="{FF2B5EF4-FFF2-40B4-BE49-F238E27FC236}">
                    <a16:creationId xmlns:a16="http://schemas.microsoft.com/office/drawing/2014/main" xmlns="" id="{1C51B56F-0E85-4F78-B451-721E303B9CB4}"/>
                  </a:ext>
                </a:extLst>
              </p:cNvPr>
              <p:cNvSpPr/>
              <p:nvPr/>
            </p:nvSpPr>
            <p:spPr>
              <a:xfrm>
                <a:off x="4780101" y="3478465"/>
                <a:ext cx="75342" cy="75690"/>
              </a:xfrm>
              <a:custGeom>
                <a:avLst/>
                <a:gdLst/>
                <a:ahLst/>
                <a:cxnLst/>
                <a:rect l="l" t="t" r="r" b="b"/>
                <a:pathLst>
                  <a:path w="3244" h="3259" extrusionOk="0">
                    <a:moveTo>
                      <a:pt x="182" y="1"/>
                    </a:moveTo>
                    <a:cubicBezTo>
                      <a:pt x="123" y="361"/>
                      <a:pt x="64" y="725"/>
                      <a:pt x="0" y="1086"/>
                    </a:cubicBezTo>
                    <a:cubicBezTo>
                      <a:pt x="843" y="1677"/>
                      <a:pt x="1586" y="2407"/>
                      <a:pt x="2205" y="3259"/>
                    </a:cubicBezTo>
                    <a:cubicBezTo>
                      <a:pt x="2556" y="3126"/>
                      <a:pt x="2903" y="2990"/>
                      <a:pt x="3244" y="2848"/>
                    </a:cubicBezTo>
                    <a:cubicBezTo>
                      <a:pt x="2429" y="1719"/>
                      <a:pt x="1376" y="75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153;p26">
                <a:extLst>
                  <a:ext uri="{FF2B5EF4-FFF2-40B4-BE49-F238E27FC236}">
                    <a16:creationId xmlns:a16="http://schemas.microsoft.com/office/drawing/2014/main" xmlns="" id="{1F3AAFD0-AE10-4E01-A9E3-18A729FCD0ED}"/>
                  </a:ext>
                </a:extLst>
              </p:cNvPr>
              <p:cNvSpPr/>
              <p:nvPr/>
            </p:nvSpPr>
            <p:spPr>
              <a:xfrm>
                <a:off x="4134585" y="3761323"/>
                <a:ext cx="141510" cy="20679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8904" extrusionOk="0">
                    <a:moveTo>
                      <a:pt x="5254" y="0"/>
                    </a:moveTo>
                    <a:cubicBezTo>
                      <a:pt x="5154" y="187"/>
                      <a:pt x="5054" y="374"/>
                      <a:pt x="4953" y="561"/>
                    </a:cubicBezTo>
                    <a:cubicBezTo>
                      <a:pt x="3546" y="3150"/>
                      <a:pt x="2051" y="5865"/>
                      <a:pt x="0" y="8033"/>
                    </a:cubicBezTo>
                    <a:cubicBezTo>
                      <a:pt x="173" y="8338"/>
                      <a:pt x="370" y="8630"/>
                      <a:pt x="593" y="8904"/>
                    </a:cubicBezTo>
                    <a:cubicBezTo>
                      <a:pt x="2907" y="6534"/>
                      <a:pt x="4530" y="3532"/>
                      <a:pt x="6092" y="616"/>
                    </a:cubicBezTo>
                    <a:cubicBezTo>
                      <a:pt x="5805" y="425"/>
                      <a:pt x="5523" y="219"/>
                      <a:pt x="5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154;p26">
                <a:extLst>
                  <a:ext uri="{FF2B5EF4-FFF2-40B4-BE49-F238E27FC236}">
                    <a16:creationId xmlns:a16="http://schemas.microsoft.com/office/drawing/2014/main" xmlns="" id="{85B63E2D-0F06-41BC-9518-FEEE0BC7E5B6}"/>
                  </a:ext>
                </a:extLst>
              </p:cNvPr>
              <p:cNvSpPr/>
              <p:nvPr/>
            </p:nvSpPr>
            <p:spPr>
              <a:xfrm>
                <a:off x="3826343" y="3948214"/>
                <a:ext cx="234805" cy="264347"/>
              </a:xfrm>
              <a:custGeom>
                <a:avLst/>
                <a:gdLst/>
                <a:ahLst/>
                <a:cxnLst/>
                <a:rect l="l" t="t" r="r" b="b"/>
                <a:pathLst>
                  <a:path w="10110" h="11382" extrusionOk="0">
                    <a:moveTo>
                      <a:pt x="4848" y="1"/>
                    </a:moveTo>
                    <a:cubicBezTo>
                      <a:pt x="4520" y="160"/>
                      <a:pt x="4183" y="297"/>
                      <a:pt x="3841" y="415"/>
                    </a:cubicBezTo>
                    <a:cubicBezTo>
                      <a:pt x="3927" y="1563"/>
                      <a:pt x="3910" y="2725"/>
                      <a:pt x="3800" y="3878"/>
                    </a:cubicBezTo>
                    <a:cubicBezTo>
                      <a:pt x="2588" y="3778"/>
                      <a:pt x="1389" y="3477"/>
                      <a:pt x="260" y="3003"/>
                    </a:cubicBezTo>
                    <a:cubicBezTo>
                      <a:pt x="178" y="3336"/>
                      <a:pt x="91" y="3668"/>
                      <a:pt x="0" y="4001"/>
                    </a:cubicBezTo>
                    <a:cubicBezTo>
                      <a:pt x="815" y="4356"/>
                      <a:pt x="1654" y="4616"/>
                      <a:pt x="2483" y="4780"/>
                    </a:cubicBezTo>
                    <a:cubicBezTo>
                      <a:pt x="2880" y="4857"/>
                      <a:pt x="3276" y="4903"/>
                      <a:pt x="3668" y="4939"/>
                    </a:cubicBezTo>
                    <a:cubicBezTo>
                      <a:pt x="3372" y="6995"/>
                      <a:pt x="2793" y="9026"/>
                      <a:pt x="2000" y="10944"/>
                    </a:cubicBezTo>
                    <a:cubicBezTo>
                      <a:pt x="2388" y="11113"/>
                      <a:pt x="2775" y="11259"/>
                      <a:pt x="3176" y="11382"/>
                    </a:cubicBezTo>
                    <a:cubicBezTo>
                      <a:pt x="3982" y="9327"/>
                      <a:pt x="4529" y="7159"/>
                      <a:pt x="4785" y="4980"/>
                    </a:cubicBezTo>
                    <a:cubicBezTo>
                      <a:pt x="6638" y="4949"/>
                      <a:pt x="8457" y="4457"/>
                      <a:pt x="10110" y="3627"/>
                    </a:cubicBezTo>
                    <a:cubicBezTo>
                      <a:pt x="9905" y="3367"/>
                      <a:pt x="9710" y="3103"/>
                      <a:pt x="9527" y="2821"/>
                    </a:cubicBezTo>
                    <a:cubicBezTo>
                      <a:pt x="8055" y="3540"/>
                      <a:pt x="6470" y="3896"/>
                      <a:pt x="4884" y="3914"/>
                    </a:cubicBezTo>
                    <a:cubicBezTo>
                      <a:pt x="4980" y="2602"/>
                      <a:pt x="4970" y="1290"/>
                      <a:pt x="48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3" name="Google Shape;158;p26">
              <a:extLst>
                <a:ext uri="{FF2B5EF4-FFF2-40B4-BE49-F238E27FC236}">
                  <a16:creationId xmlns:a16="http://schemas.microsoft.com/office/drawing/2014/main" xmlns="" id="{EACCF96E-8EAD-4120-B78A-D99CF630AC32}"/>
                </a:ext>
              </a:extLst>
            </p:cNvPr>
            <p:cNvSpPr/>
            <p:nvPr/>
          </p:nvSpPr>
          <p:spPr>
            <a:xfrm rot="14672024">
              <a:off x="12326774" y="-7436379"/>
              <a:ext cx="387925" cy="920318"/>
            </a:xfrm>
            <a:custGeom>
              <a:avLst/>
              <a:gdLst/>
              <a:ahLst/>
              <a:cxnLst/>
              <a:rect l="l" t="t" r="r" b="b"/>
              <a:pathLst>
                <a:path w="15824" h="37541" extrusionOk="0">
                  <a:moveTo>
                    <a:pt x="4684" y="1748"/>
                  </a:moveTo>
                  <a:lnTo>
                    <a:pt x="4684" y="1748"/>
                  </a:lnTo>
                  <a:cubicBezTo>
                    <a:pt x="6042" y="3142"/>
                    <a:pt x="7289" y="4619"/>
                    <a:pt x="8420" y="6168"/>
                  </a:cubicBezTo>
                  <a:cubicBezTo>
                    <a:pt x="7632" y="7963"/>
                    <a:pt x="6835" y="9958"/>
                    <a:pt x="6528" y="11954"/>
                  </a:cubicBezTo>
                  <a:cubicBezTo>
                    <a:pt x="6265" y="10155"/>
                    <a:pt x="6118" y="8345"/>
                    <a:pt x="5695" y="6574"/>
                  </a:cubicBezTo>
                  <a:cubicBezTo>
                    <a:pt x="5304" y="4947"/>
                    <a:pt x="4911" y="3384"/>
                    <a:pt x="4684" y="1748"/>
                  </a:cubicBezTo>
                  <a:close/>
                  <a:moveTo>
                    <a:pt x="3855" y="2272"/>
                  </a:moveTo>
                  <a:cubicBezTo>
                    <a:pt x="3922" y="4801"/>
                    <a:pt x="4984" y="7361"/>
                    <a:pt x="5285" y="9836"/>
                  </a:cubicBezTo>
                  <a:cubicBezTo>
                    <a:pt x="5422" y="10938"/>
                    <a:pt x="5581" y="12036"/>
                    <a:pt x="5750" y="13135"/>
                  </a:cubicBezTo>
                  <a:cubicBezTo>
                    <a:pt x="5535" y="12797"/>
                    <a:pt x="5304" y="12465"/>
                    <a:pt x="5058" y="12132"/>
                  </a:cubicBezTo>
                  <a:cubicBezTo>
                    <a:pt x="4073" y="10801"/>
                    <a:pt x="3144" y="9403"/>
                    <a:pt x="2132" y="8086"/>
                  </a:cubicBezTo>
                  <a:cubicBezTo>
                    <a:pt x="2406" y="6988"/>
                    <a:pt x="2751" y="5903"/>
                    <a:pt x="3035" y="4819"/>
                  </a:cubicBezTo>
                  <a:cubicBezTo>
                    <a:pt x="3239" y="4026"/>
                    <a:pt x="3489" y="3102"/>
                    <a:pt x="3855" y="2272"/>
                  </a:cubicBezTo>
                  <a:close/>
                  <a:moveTo>
                    <a:pt x="8961" y="6938"/>
                  </a:moveTo>
                  <a:cubicBezTo>
                    <a:pt x="10128" y="8637"/>
                    <a:pt x="11140" y="10428"/>
                    <a:pt x="11969" y="12324"/>
                  </a:cubicBezTo>
                  <a:cubicBezTo>
                    <a:pt x="11928" y="12346"/>
                    <a:pt x="11892" y="12391"/>
                    <a:pt x="11878" y="12451"/>
                  </a:cubicBezTo>
                  <a:cubicBezTo>
                    <a:pt x="11527" y="14246"/>
                    <a:pt x="10475" y="16101"/>
                    <a:pt x="9691" y="17764"/>
                  </a:cubicBezTo>
                  <a:cubicBezTo>
                    <a:pt x="9112" y="18998"/>
                    <a:pt x="8711" y="20265"/>
                    <a:pt x="8415" y="21577"/>
                  </a:cubicBezTo>
                  <a:cubicBezTo>
                    <a:pt x="7868" y="19085"/>
                    <a:pt x="7327" y="16601"/>
                    <a:pt x="6879" y="14092"/>
                  </a:cubicBezTo>
                  <a:cubicBezTo>
                    <a:pt x="7098" y="11567"/>
                    <a:pt x="8433" y="9352"/>
                    <a:pt x="8961" y="6938"/>
                  </a:cubicBezTo>
                  <a:close/>
                  <a:moveTo>
                    <a:pt x="1908" y="9111"/>
                  </a:moveTo>
                  <a:cubicBezTo>
                    <a:pt x="3111" y="11184"/>
                    <a:pt x="5212" y="12875"/>
                    <a:pt x="6064" y="15070"/>
                  </a:cubicBezTo>
                  <a:cubicBezTo>
                    <a:pt x="6401" y="17007"/>
                    <a:pt x="6793" y="18939"/>
                    <a:pt x="7262" y="20844"/>
                  </a:cubicBezTo>
                  <a:cubicBezTo>
                    <a:pt x="7386" y="21354"/>
                    <a:pt x="7504" y="21873"/>
                    <a:pt x="7617" y="22388"/>
                  </a:cubicBezTo>
                  <a:cubicBezTo>
                    <a:pt x="6911" y="21295"/>
                    <a:pt x="6078" y="20325"/>
                    <a:pt x="5121" y="19331"/>
                  </a:cubicBezTo>
                  <a:cubicBezTo>
                    <a:pt x="3845" y="18005"/>
                    <a:pt x="2346" y="16980"/>
                    <a:pt x="1121" y="15631"/>
                  </a:cubicBezTo>
                  <a:cubicBezTo>
                    <a:pt x="1235" y="13581"/>
                    <a:pt x="1531" y="11531"/>
                    <a:pt x="1826" y="9598"/>
                  </a:cubicBezTo>
                  <a:cubicBezTo>
                    <a:pt x="1849" y="9434"/>
                    <a:pt x="1881" y="9270"/>
                    <a:pt x="1908" y="9111"/>
                  </a:cubicBezTo>
                  <a:close/>
                  <a:moveTo>
                    <a:pt x="12275" y="13034"/>
                  </a:moveTo>
                  <a:cubicBezTo>
                    <a:pt x="12753" y="14201"/>
                    <a:pt x="13163" y="15398"/>
                    <a:pt x="13491" y="16639"/>
                  </a:cubicBezTo>
                  <a:cubicBezTo>
                    <a:pt x="13800" y="17814"/>
                    <a:pt x="14029" y="19013"/>
                    <a:pt x="14170" y="20220"/>
                  </a:cubicBezTo>
                  <a:cubicBezTo>
                    <a:pt x="12433" y="22580"/>
                    <a:pt x="10388" y="25660"/>
                    <a:pt x="10014" y="28598"/>
                  </a:cubicBezTo>
                  <a:cubicBezTo>
                    <a:pt x="9609" y="27013"/>
                    <a:pt x="9249" y="25414"/>
                    <a:pt x="8898" y="23797"/>
                  </a:cubicBezTo>
                  <a:cubicBezTo>
                    <a:pt x="8830" y="23477"/>
                    <a:pt x="8761" y="23158"/>
                    <a:pt x="8688" y="22840"/>
                  </a:cubicBezTo>
                  <a:cubicBezTo>
                    <a:pt x="9268" y="20985"/>
                    <a:pt x="10128" y="19240"/>
                    <a:pt x="10734" y="17408"/>
                  </a:cubicBezTo>
                  <a:cubicBezTo>
                    <a:pt x="11236" y="15882"/>
                    <a:pt x="12101" y="14601"/>
                    <a:pt x="12275" y="13034"/>
                  </a:cubicBezTo>
                  <a:close/>
                  <a:moveTo>
                    <a:pt x="1071" y="16820"/>
                  </a:moveTo>
                  <a:cubicBezTo>
                    <a:pt x="1708" y="17577"/>
                    <a:pt x="2583" y="18197"/>
                    <a:pt x="3330" y="18788"/>
                  </a:cubicBezTo>
                  <a:cubicBezTo>
                    <a:pt x="5030" y="20124"/>
                    <a:pt x="6898" y="22106"/>
                    <a:pt x="7987" y="24037"/>
                  </a:cubicBezTo>
                  <a:cubicBezTo>
                    <a:pt x="8365" y="25755"/>
                    <a:pt x="8734" y="27482"/>
                    <a:pt x="9199" y="29177"/>
                  </a:cubicBezTo>
                  <a:cubicBezTo>
                    <a:pt x="8324" y="28207"/>
                    <a:pt x="7327" y="27364"/>
                    <a:pt x="6265" y="26552"/>
                  </a:cubicBezTo>
                  <a:cubicBezTo>
                    <a:pt x="5399" y="25896"/>
                    <a:pt x="4478" y="25318"/>
                    <a:pt x="3581" y="24708"/>
                  </a:cubicBezTo>
                  <a:cubicBezTo>
                    <a:pt x="2980" y="24302"/>
                    <a:pt x="2482" y="23782"/>
                    <a:pt x="1936" y="23322"/>
                  </a:cubicBezTo>
                  <a:cubicBezTo>
                    <a:pt x="1712" y="22607"/>
                    <a:pt x="1525" y="21873"/>
                    <a:pt x="1384" y="21118"/>
                  </a:cubicBezTo>
                  <a:cubicBezTo>
                    <a:pt x="1125" y="19723"/>
                    <a:pt x="1043" y="18279"/>
                    <a:pt x="1071" y="16820"/>
                  </a:cubicBezTo>
                  <a:close/>
                  <a:moveTo>
                    <a:pt x="14292" y="21555"/>
                  </a:moveTo>
                  <a:lnTo>
                    <a:pt x="14292" y="21555"/>
                  </a:lnTo>
                  <a:cubicBezTo>
                    <a:pt x="14402" y="23099"/>
                    <a:pt x="14380" y="24657"/>
                    <a:pt x="14233" y="26188"/>
                  </a:cubicBezTo>
                  <a:cubicBezTo>
                    <a:pt x="13937" y="29328"/>
                    <a:pt x="12894" y="32403"/>
                    <a:pt x="12092" y="35474"/>
                  </a:cubicBezTo>
                  <a:cubicBezTo>
                    <a:pt x="11937" y="34440"/>
                    <a:pt x="11427" y="33323"/>
                    <a:pt x="11171" y="32549"/>
                  </a:cubicBezTo>
                  <a:cubicBezTo>
                    <a:pt x="10858" y="31610"/>
                    <a:pt x="10574" y="30672"/>
                    <a:pt x="10315" y="29724"/>
                  </a:cubicBezTo>
                  <a:cubicBezTo>
                    <a:pt x="10976" y="27906"/>
                    <a:pt x="11623" y="26156"/>
                    <a:pt x="12570" y="24457"/>
                  </a:cubicBezTo>
                  <a:cubicBezTo>
                    <a:pt x="13117" y="23482"/>
                    <a:pt x="13732" y="22529"/>
                    <a:pt x="14292" y="21555"/>
                  </a:cubicBezTo>
                  <a:close/>
                  <a:moveTo>
                    <a:pt x="2734" y="25404"/>
                  </a:moveTo>
                  <a:cubicBezTo>
                    <a:pt x="3317" y="25801"/>
                    <a:pt x="3931" y="26148"/>
                    <a:pt x="4442" y="26470"/>
                  </a:cubicBezTo>
                  <a:cubicBezTo>
                    <a:pt x="6173" y="27569"/>
                    <a:pt x="8187" y="29008"/>
                    <a:pt x="9604" y="30585"/>
                  </a:cubicBezTo>
                  <a:cubicBezTo>
                    <a:pt x="10174" y="32408"/>
                    <a:pt x="11072" y="34217"/>
                    <a:pt x="11299" y="36126"/>
                  </a:cubicBezTo>
                  <a:cubicBezTo>
                    <a:pt x="7841" y="32982"/>
                    <a:pt x="4610" y="29597"/>
                    <a:pt x="2734" y="25404"/>
                  </a:cubicBezTo>
                  <a:close/>
                  <a:moveTo>
                    <a:pt x="4235" y="1"/>
                  </a:moveTo>
                  <a:cubicBezTo>
                    <a:pt x="4098" y="1"/>
                    <a:pt x="3964" y="49"/>
                    <a:pt x="3872" y="158"/>
                  </a:cubicBezTo>
                  <a:cubicBezTo>
                    <a:pt x="2086" y="2341"/>
                    <a:pt x="1544" y="5972"/>
                    <a:pt x="924" y="8633"/>
                  </a:cubicBezTo>
                  <a:cubicBezTo>
                    <a:pt x="27" y="12528"/>
                    <a:pt x="0" y="16597"/>
                    <a:pt x="241" y="20565"/>
                  </a:cubicBezTo>
                  <a:cubicBezTo>
                    <a:pt x="665" y="27464"/>
                    <a:pt x="6356" y="33551"/>
                    <a:pt x="11655" y="37365"/>
                  </a:cubicBezTo>
                  <a:cubicBezTo>
                    <a:pt x="11674" y="37477"/>
                    <a:pt x="11771" y="37541"/>
                    <a:pt x="11872" y="37541"/>
                  </a:cubicBezTo>
                  <a:cubicBezTo>
                    <a:pt x="11959" y="37541"/>
                    <a:pt x="12050" y="37492"/>
                    <a:pt x="12092" y="37384"/>
                  </a:cubicBezTo>
                  <a:cubicBezTo>
                    <a:pt x="12097" y="37369"/>
                    <a:pt x="12101" y="37356"/>
                    <a:pt x="12111" y="37338"/>
                  </a:cubicBezTo>
                  <a:cubicBezTo>
                    <a:pt x="12174" y="37264"/>
                    <a:pt x="12215" y="37169"/>
                    <a:pt x="12210" y="37073"/>
                  </a:cubicBezTo>
                  <a:cubicBezTo>
                    <a:pt x="14466" y="31319"/>
                    <a:pt x="15823" y="25814"/>
                    <a:pt x="15158" y="19860"/>
                  </a:cubicBezTo>
                  <a:cubicBezTo>
                    <a:pt x="15163" y="19855"/>
                    <a:pt x="15167" y="19846"/>
                    <a:pt x="15173" y="19841"/>
                  </a:cubicBezTo>
                  <a:cubicBezTo>
                    <a:pt x="15232" y="19700"/>
                    <a:pt x="15194" y="19581"/>
                    <a:pt x="15118" y="19505"/>
                  </a:cubicBezTo>
                  <a:cubicBezTo>
                    <a:pt x="14990" y="18466"/>
                    <a:pt x="14807" y="17417"/>
                    <a:pt x="14548" y="16351"/>
                  </a:cubicBezTo>
                  <a:cubicBezTo>
                    <a:pt x="13022" y="10068"/>
                    <a:pt x="9194" y="4623"/>
                    <a:pt x="4638" y="158"/>
                  </a:cubicBezTo>
                  <a:cubicBezTo>
                    <a:pt x="4536" y="58"/>
                    <a:pt x="4384" y="1"/>
                    <a:pt x="42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" name="Google Shape;161;p26">
              <a:extLst>
                <a:ext uri="{FF2B5EF4-FFF2-40B4-BE49-F238E27FC236}">
                  <a16:creationId xmlns:a16="http://schemas.microsoft.com/office/drawing/2014/main" xmlns="" id="{48AD99D3-A180-45CB-9E60-3D983D390374}"/>
                </a:ext>
              </a:extLst>
            </p:cNvPr>
            <p:cNvGrpSpPr/>
            <p:nvPr/>
          </p:nvGrpSpPr>
          <p:grpSpPr>
            <a:xfrm rot="14672024">
              <a:off x="13000624" y="-7370013"/>
              <a:ext cx="1152010" cy="1201602"/>
              <a:chOff x="2323059" y="1340604"/>
              <a:chExt cx="1091436" cy="1138420"/>
            </a:xfrm>
            <a:grpFill/>
          </p:grpSpPr>
          <p:sp>
            <p:nvSpPr>
              <p:cNvPr id="320" name="Google Shape;162;p26">
                <a:extLst>
                  <a:ext uri="{FF2B5EF4-FFF2-40B4-BE49-F238E27FC236}">
                    <a16:creationId xmlns:a16="http://schemas.microsoft.com/office/drawing/2014/main" xmlns="" id="{077A2C0E-8F68-4C27-BE4B-EFB58B9DE3F1}"/>
                  </a:ext>
                </a:extLst>
              </p:cNvPr>
              <p:cNvSpPr/>
              <p:nvPr/>
            </p:nvSpPr>
            <p:spPr>
              <a:xfrm>
                <a:off x="2323059" y="1340604"/>
                <a:ext cx="1091436" cy="1138420"/>
              </a:xfrm>
              <a:custGeom>
                <a:avLst/>
                <a:gdLst/>
                <a:ahLst/>
                <a:cxnLst/>
                <a:rect l="l" t="t" r="r" b="b"/>
                <a:pathLst>
                  <a:path w="46994" h="49017" extrusionOk="0">
                    <a:moveTo>
                      <a:pt x="26994" y="1227"/>
                    </a:moveTo>
                    <a:cubicBezTo>
                      <a:pt x="29355" y="1227"/>
                      <a:pt x="31407" y="2474"/>
                      <a:pt x="32559" y="5855"/>
                    </a:cubicBezTo>
                    <a:cubicBezTo>
                      <a:pt x="33685" y="9167"/>
                      <a:pt x="33617" y="12921"/>
                      <a:pt x="35781" y="15650"/>
                    </a:cubicBezTo>
                    <a:cubicBezTo>
                      <a:pt x="35744" y="15644"/>
                      <a:pt x="35708" y="15640"/>
                      <a:pt x="35672" y="15640"/>
                    </a:cubicBezTo>
                    <a:cubicBezTo>
                      <a:pt x="35106" y="15640"/>
                      <a:pt x="34634" y="16445"/>
                      <a:pt x="35148" y="16895"/>
                    </a:cubicBezTo>
                    <a:cubicBezTo>
                      <a:pt x="36284" y="17882"/>
                      <a:pt x="37219" y="18085"/>
                      <a:pt x="38560" y="18085"/>
                    </a:cubicBezTo>
                    <a:cubicBezTo>
                      <a:pt x="38821" y="18085"/>
                      <a:pt x="39097" y="18077"/>
                      <a:pt x="39394" y="18066"/>
                    </a:cubicBezTo>
                    <a:cubicBezTo>
                      <a:pt x="39505" y="18062"/>
                      <a:pt x="39615" y="18060"/>
                      <a:pt x="39723" y="18060"/>
                    </a:cubicBezTo>
                    <a:cubicBezTo>
                      <a:pt x="42834" y="18060"/>
                      <a:pt x="44709" y="19827"/>
                      <a:pt x="45449" y="22786"/>
                    </a:cubicBezTo>
                    <a:cubicBezTo>
                      <a:pt x="46921" y="28636"/>
                      <a:pt x="42069" y="35115"/>
                      <a:pt x="38405" y="39121"/>
                    </a:cubicBezTo>
                    <a:cubicBezTo>
                      <a:pt x="34336" y="43572"/>
                      <a:pt x="28978" y="46898"/>
                      <a:pt x="23050" y="48077"/>
                    </a:cubicBezTo>
                    <a:cubicBezTo>
                      <a:pt x="22062" y="48275"/>
                      <a:pt x="21097" y="48369"/>
                      <a:pt x="20157" y="48369"/>
                    </a:cubicBezTo>
                    <a:cubicBezTo>
                      <a:pt x="14216" y="48369"/>
                      <a:pt x="9326" y="44594"/>
                      <a:pt x="6529" y="39188"/>
                    </a:cubicBezTo>
                    <a:cubicBezTo>
                      <a:pt x="1130" y="28745"/>
                      <a:pt x="7258" y="15829"/>
                      <a:pt x="14653" y="8192"/>
                    </a:cubicBezTo>
                    <a:cubicBezTo>
                      <a:pt x="17478" y="5277"/>
                      <a:pt x="22739" y="1227"/>
                      <a:pt x="26994" y="1227"/>
                    </a:cubicBezTo>
                    <a:close/>
                    <a:moveTo>
                      <a:pt x="26814" y="1"/>
                    </a:moveTo>
                    <a:cubicBezTo>
                      <a:pt x="22370" y="1"/>
                      <a:pt x="17303" y="4394"/>
                      <a:pt x="14603" y="6894"/>
                    </a:cubicBezTo>
                    <a:cubicBezTo>
                      <a:pt x="5522" y="15286"/>
                      <a:pt x="0" y="29931"/>
                      <a:pt x="6730" y="41321"/>
                    </a:cubicBezTo>
                    <a:cubicBezTo>
                      <a:pt x="9998" y="46853"/>
                      <a:pt x="14711" y="49017"/>
                      <a:pt x="19716" y="49017"/>
                    </a:cubicBezTo>
                    <a:cubicBezTo>
                      <a:pt x="26637" y="49017"/>
                      <a:pt x="34115" y="44880"/>
                      <a:pt x="39102" y="39790"/>
                    </a:cubicBezTo>
                    <a:cubicBezTo>
                      <a:pt x="43240" y="35567"/>
                      <a:pt x="46994" y="29502"/>
                      <a:pt x="46584" y="23391"/>
                    </a:cubicBezTo>
                    <a:cubicBezTo>
                      <a:pt x="46451" y="21423"/>
                      <a:pt x="45654" y="19610"/>
                      <a:pt x="44273" y="18216"/>
                    </a:cubicBezTo>
                    <a:cubicBezTo>
                      <a:pt x="42397" y="16321"/>
                      <a:pt x="39859" y="17063"/>
                      <a:pt x="37617" y="16685"/>
                    </a:cubicBezTo>
                    <a:cubicBezTo>
                      <a:pt x="37603" y="16590"/>
                      <a:pt x="37571" y="16494"/>
                      <a:pt x="37489" y="16403"/>
                    </a:cubicBezTo>
                    <a:cubicBezTo>
                      <a:pt x="33603" y="11778"/>
                      <a:pt x="35394" y="4825"/>
                      <a:pt x="30204" y="1075"/>
                    </a:cubicBezTo>
                    <a:cubicBezTo>
                      <a:pt x="29158" y="318"/>
                      <a:pt x="28008" y="1"/>
                      <a:pt x="268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163;p26">
                <a:extLst>
                  <a:ext uri="{FF2B5EF4-FFF2-40B4-BE49-F238E27FC236}">
                    <a16:creationId xmlns:a16="http://schemas.microsoft.com/office/drawing/2014/main" xmlns="" id="{32C744C4-6427-42CF-A296-30D7DA878241}"/>
                  </a:ext>
                </a:extLst>
              </p:cNvPr>
              <p:cNvSpPr/>
              <p:nvPr/>
            </p:nvSpPr>
            <p:spPr>
              <a:xfrm>
                <a:off x="2901570" y="1766783"/>
                <a:ext cx="247323" cy="283600"/>
              </a:xfrm>
              <a:custGeom>
                <a:avLst/>
                <a:gdLst/>
                <a:ahLst/>
                <a:cxnLst/>
                <a:rect l="l" t="t" r="r" b="b"/>
                <a:pathLst>
                  <a:path w="10649" h="12211" extrusionOk="0">
                    <a:moveTo>
                      <a:pt x="6844" y="1447"/>
                    </a:moveTo>
                    <a:cubicBezTo>
                      <a:pt x="7787" y="1447"/>
                      <a:pt x="8794" y="1831"/>
                      <a:pt x="9263" y="2591"/>
                    </a:cubicBezTo>
                    <a:lnTo>
                      <a:pt x="9263" y="2595"/>
                    </a:lnTo>
                    <a:cubicBezTo>
                      <a:pt x="8685" y="5129"/>
                      <a:pt x="8429" y="7220"/>
                      <a:pt x="6603" y="9261"/>
                    </a:cubicBezTo>
                    <a:cubicBezTo>
                      <a:pt x="5928" y="10018"/>
                      <a:pt x="4488" y="10879"/>
                      <a:pt x="3286" y="10879"/>
                    </a:cubicBezTo>
                    <a:cubicBezTo>
                      <a:pt x="2563" y="10879"/>
                      <a:pt x="1927" y="10568"/>
                      <a:pt x="1595" y="9735"/>
                    </a:cubicBezTo>
                    <a:cubicBezTo>
                      <a:pt x="898" y="8004"/>
                      <a:pt x="2183" y="5484"/>
                      <a:pt x="3066" y="4067"/>
                    </a:cubicBezTo>
                    <a:cubicBezTo>
                      <a:pt x="3682" y="3079"/>
                      <a:pt x="4520" y="2290"/>
                      <a:pt x="5541" y="1743"/>
                    </a:cubicBezTo>
                    <a:cubicBezTo>
                      <a:pt x="5907" y="1546"/>
                      <a:pt x="6367" y="1447"/>
                      <a:pt x="6844" y="1447"/>
                    </a:cubicBezTo>
                    <a:close/>
                    <a:moveTo>
                      <a:pt x="6792" y="1"/>
                    </a:moveTo>
                    <a:cubicBezTo>
                      <a:pt x="5960" y="1"/>
                      <a:pt x="5104" y="212"/>
                      <a:pt x="4370" y="627"/>
                    </a:cubicBezTo>
                    <a:cubicBezTo>
                      <a:pt x="1663" y="2158"/>
                      <a:pt x="0" y="6113"/>
                      <a:pt x="36" y="9106"/>
                    </a:cubicBezTo>
                    <a:cubicBezTo>
                      <a:pt x="67" y="11256"/>
                      <a:pt x="1678" y="12210"/>
                      <a:pt x="3436" y="12210"/>
                    </a:cubicBezTo>
                    <a:cubicBezTo>
                      <a:pt x="4083" y="12210"/>
                      <a:pt x="4748" y="12081"/>
                      <a:pt x="5363" y="11835"/>
                    </a:cubicBezTo>
                    <a:cubicBezTo>
                      <a:pt x="8448" y="10601"/>
                      <a:pt x="10649" y="6486"/>
                      <a:pt x="10393" y="3169"/>
                    </a:cubicBezTo>
                    <a:cubicBezTo>
                      <a:pt x="10362" y="1035"/>
                      <a:pt x="8635" y="1"/>
                      <a:pt x="67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164;p26">
                <a:extLst>
                  <a:ext uri="{FF2B5EF4-FFF2-40B4-BE49-F238E27FC236}">
                    <a16:creationId xmlns:a16="http://schemas.microsoft.com/office/drawing/2014/main" xmlns="" id="{D5AD34F4-AA78-4358-AE12-5FDACB9E150B}"/>
                  </a:ext>
                </a:extLst>
              </p:cNvPr>
              <p:cNvSpPr/>
              <p:nvPr/>
            </p:nvSpPr>
            <p:spPr>
              <a:xfrm>
                <a:off x="2808763" y="1481533"/>
                <a:ext cx="179181" cy="195671"/>
              </a:xfrm>
              <a:custGeom>
                <a:avLst/>
                <a:gdLst/>
                <a:ahLst/>
                <a:cxnLst/>
                <a:rect l="l" t="t" r="r" b="b"/>
                <a:pathLst>
                  <a:path w="7715" h="8425" extrusionOk="0">
                    <a:moveTo>
                      <a:pt x="4167" y="1592"/>
                    </a:moveTo>
                    <a:cubicBezTo>
                      <a:pt x="4491" y="1592"/>
                      <a:pt x="4830" y="1685"/>
                      <a:pt x="5136" y="1846"/>
                    </a:cubicBezTo>
                    <a:cubicBezTo>
                      <a:pt x="4980" y="2124"/>
                      <a:pt x="5008" y="2475"/>
                      <a:pt x="5258" y="2780"/>
                    </a:cubicBezTo>
                    <a:cubicBezTo>
                      <a:pt x="6296" y="4032"/>
                      <a:pt x="5475" y="6726"/>
                      <a:pt x="3813" y="6726"/>
                    </a:cubicBezTo>
                    <a:cubicBezTo>
                      <a:pt x="3569" y="6726"/>
                      <a:pt x="3307" y="6668"/>
                      <a:pt x="3031" y="6539"/>
                    </a:cubicBezTo>
                    <a:cubicBezTo>
                      <a:pt x="1695" y="5924"/>
                      <a:pt x="1937" y="3924"/>
                      <a:pt x="2470" y="2880"/>
                    </a:cubicBezTo>
                    <a:cubicBezTo>
                      <a:pt x="2757" y="2320"/>
                      <a:pt x="3340" y="1669"/>
                      <a:pt x="4010" y="1600"/>
                    </a:cubicBezTo>
                    <a:cubicBezTo>
                      <a:pt x="4062" y="1595"/>
                      <a:pt x="4115" y="1592"/>
                      <a:pt x="4167" y="1592"/>
                    </a:cubicBezTo>
                    <a:close/>
                    <a:moveTo>
                      <a:pt x="4192" y="0"/>
                    </a:moveTo>
                    <a:cubicBezTo>
                      <a:pt x="3287" y="0"/>
                      <a:pt x="2448" y="462"/>
                      <a:pt x="1805" y="1131"/>
                    </a:cubicBezTo>
                    <a:cubicBezTo>
                      <a:pt x="178" y="2807"/>
                      <a:pt x="1" y="5860"/>
                      <a:pt x="1681" y="7542"/>
                    </a:cubicBezTo>
                    <a:cubicBezTo>
                      <a:pt x="2293" y="8154"/>
                      <a:pt x="3069" y="8425"/>
                      <a:pt x="3851" y="8425"/>
                    </a:cubicBezTo>
                    <a:cubicBezTo>
                      <a:pt x="5248" y="8425"/>
                      <a:pt x="6667" y="7561"/>
                      <a:pt x="7222" y="6230"/>
                    </a:cubicBezTo>
                    <a:cubicBezTo>
                      <a:pt x="7614" y="5282"/>
                      <a:pt x="7714" y="4115"/>
                      <a:pt x="7541" y="3108"/>
                    </a:cubicBezTo>
                    <a:cubicBezTo>
                      <a:pt x="7450" y="2580"/>
                      <a:pt x="7167" y="1946"/>
                      <a:pt x="6730" y="1604"/>
                    </a:cubicBezTo>
                    <a:cubicBezTo>
                      <a:pt x="6425" y="903"/>
                      <a:pt x="5883" y="407"/>
                      <a:pt x="5008" y="128"/>
                    </a:cubicBezTo>
                    <a:cubicBezTo>
                      <a:pt x="4732" y="41"/>
                      <a:pt x="4459" y="0"/>
                      <a:pt x="4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165;p26">
                <a:extLst>
                  <a:ext uri="{FF2B5EF4-FFF2-40B4-BE49-F238E27FC236}">
                    <a16:creationId xmlns:a16="http://schemas.microsoft.com/office/drawing/2014/main" xmlns="" id="{C76B6F88-30BC-49CD-99CF-2B8CFD00621D}"/>
                  </a:ext>
                </a:extLst>
              </p:cNvPr>
              <p:cNvSpPr/>
              <p:nvPr/>
            </p:nvSpPr>
            <p:spPr>
              <a:xfrm>
                <a:off x="2594675" y="1655884"/>
                <a:ext cx="197505" cy="172190"/>
              </a:xfrm>
              <a:custGeom>
                <a:avLst/>
                <a:gdLst/>
                <a:ahLst/>
                <a:cxnLst/>
                <a:rect l="l" t="t" r="r" b="b"/>
                <a:pathLst>
                  <a:path w="8504" h="7414" extrusionOk="0">
                    <a:moveTo>
                      <a:pt x="4351" y="1720"/>
                    </a:moveTo>
                    <a:cubicBezTo>
                      <a:pt x="5307" y="1720"/>
                      <a:pt x="6266" y="2454"/>
                      <a:pt x="6653" y="3320"/>
                    </a:cubicBezTo>
                    <a:cubicBezTo>
                      <a:pt x="6525" y="3867"/>
                      <a:pt x="6785" y="4441"/>
                      <a:pt x="6598" y="5005"/>
                    </a:cubicBezTo>
                    <a:cubicBezTo>
                      <a:pt x="6457" y="5434"/>
                      <a:pt x="5902" y="5639"/>
                      <a:pt x="5514" y="5749"/>
                    </a:cubicBezTo>
                    <a:cubicBezTo>
                      <a:pt x="5285" y="5811"/>
                      <a:pt x="5032" y="5842"/>
                      <a:pt x="4771" y="5842"/>
                    </a:cubicBezTo>
                    <a:cubicBezTo>
                      <a:pt x="3934" y="5842"/>
                      <a:pt x="3018" y="5519"/>
                      <a:pt x="2552" y="4868"/>
                    </a:cubicBezTo>
                    <a:cubicBezTo>
                      <a:pt x="1883" y="3926"/>
                      <a:pt x="2598" y="2449"/>
                      <a:pt x="3491" y="1943"/>
                    </a:cubicBezTo>
                    <a:cubicBezTo>
                      <a:pt x="3766" y="1788"/>
                      <a:pt x="4058" y="1720"/>
                      <a:pt x="4351" y="1720"/>
                    </a:cubicBezTo>
                    <a:close/>
                    <a:moveTo>
                      <a:pt x="4306" y="1"/>
                    </a:moveTo>
                    <a:cubicBezTo>
                      <a:pt x="2622" y="1"/>
                      <a:pt x="1399" y="1235"/>
                      <a:pt x="876" y="2841"/>
                    </a:cubicBezTo>
                    <a:cubicBezTo>
                      <a:pt x="0" y="5535"/>
                      <a:pt x="2450" y="7413"/>
                      <a:pt x="4891" y="7413"/>
                    </a:cubicBezTo>
                    <a:cubicBezTo>
                      <a:pt x="5079" y="7413"/>
                      <a:pt x="5268" y="7402"/>
                      <a:pt x="5455" y="7379"/>
                    </a:cubicBezTo>
                    <a:cubicBezTo>
                      <a:pt x="6731" y="7229"/>
                      <a:pt x="7810" y="6569"/>
                      <a:pt x="8266" y="5329"/>
                    </a:cubicBezTo>
                    <a:cubicBezTo>
                      <a:pt x="8503" y="4691"/>
                      <a:pt x="8398" y="3966"/>
                      <a:pt x="8152" y="3356"/>
                    </a:cubicBezTo>
                    <a:cubicBezTo>
                      <a:pt x="8062" y="3128"/>
                      <a:pt x="7883" y="2942"/>
                      <a:pt x="7679" y="2832"/>
                    </a:cubicBezTo>
                    <a:cubicBezTo>
                      <a:pt x="7473" y="1383"/>
                      <a:pt x="6443" y="285"/>
                      <a:pt x="4858" y="44"/>
                    </a:cubicBezTo>
                    <a:cubicBezTo>
                      <a:pt x="4669" y="15"/>
                      <a:pt x="4484" y="1"/>
                      <a:pt x="43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166;p26">
                <a:extLst>
                  <a:ext uri="{FF2B5EF4-FFF2-40B4-BE49-F238E27FC236}">
                    <a16:creationId xmlns:a16="http://schemas.microsoft.com/office/drawing/2014/main" xmlns="" id="{3969F6CF-F5E5-462C-AF66-C4F3CC140B9F}"/>
                  </a:ext>
                </a:extLst>
              </p:cNvPr>
              <p:cNvSpPr/>
              <p:nvPr/>
            </p:nvSpPr>
            <p:spPr>
              <a:xfrm>
                <a:off x="2545275" y="1896216"/>
                <a:ext cx="208816" cy="178879"/>
              </a:xfrm>
              <a:custGeom>
                <a:avLst/>
                <a:gdLst/>
                <a:ahLst/>
                <a:cxnLst/>
                <a:rect l="l" t="t" r="r" b="b"/>
                <a:pathLst>
                  <a:path w="8991" h="7702" extrusionOk="0">
                    <a:moveTo>
                      <a:pt x="3926" y="1589"/>
                    </a:moveTo>
                    <a:cubicBezTo>
                      <a:pt x="4901" y="1589"/>
                      <a:pt x="5773" y="1975"/>
                      <a:pt x="6347" y="2686"/>
                    </a:cubicBezTo>
                    <a:cubicBezTo>
                      <a:pt x="6343" y="2713"/>
                      <a:pt x="6334" y="2736"/>
                      <a:pt x="6334" y="2763"/>
                    </a:cubicBezTo>
                    <a:cubicBezTo>
                      <a:pt x="6343" y="3989"/>
                      <a:pt x="6980" y="5055"/>
                      <a:pt x="5632" y="5806"/>
                    </a:cubicBezTo>
                    <a:cubicBezTo>
                      <a:pt x="5268" y="6011"/>
                      <a:pt x="4845" y="6108"/>
                      <a:pt x="4419" y="6108"/>
                    </a:cubicBezTo>
                    <a:cubicBezTo>
                      <a:pt x="3741" y="6108"/>
                      <a:pt x="3053" y="5863"/>
                      <a:pt x="2574" y="5415"/>
                    </a:cubicBezTo>
                    <a:cubicBezTo>
                      <a:pt x="1472" y="4376"/>
                      <a:pt x="1836" y="1788"/>
                      <a:pt x="3527" y="1611"/>
                    </a:cubicBezTo>
                    <a:cubicBezTo>
                      <a:pt x="3661" y="1596"/>
                      <a:pt x="3795" y="1589"/>
                      <a:pt x="3926" y="1589"/>
                    </a:cubicBezTo>
                    <a:close/>
                    <a:moveTo>
                      <a:pt x="4498" y="1"/>
                    </a:moveTo>
                    <a:cubicBezTo>
                      <a:pt x="4234" y="1"/>
                      <a:pt x="3973" y="30"/>
                      <a:pt x="3723" y="93"/>
                    </a:cubicBezTo>
                    <a:cubicBezTo>
                      <a:pt x="1340" y="685"/>
                      <a:pt x="0" y="3301"/>
                      <a:pt x="1025" y="5579"/>
                    </a:cubicBezTo>
                    <a:cubicBezTo>
                      <a:pt x="1649" y="6965"/>
                      <a:pt x="3105" y="7701"/>
                      <a:pt x="4570" y="7701"/>
                    </a:cubicBezTo>
                    <a:cubicBezTo>
                      <a:pt x="5054" y="7701"/>
                      <a:pt x="5540" y="7621"/>
                      <a:pt x="5996" y="7457"/>
                    </a:cubicBezTo>
                    <a:cubicBezTo>
                      <a:pt x="7805" y="6809"/>
                      <a:pt x="8990" y="4395"/>
                      <a:pt x="7914" y="2690"/>
                    </a:cubicBezTo>
                    <a:cubicBezTo>
                      <a:pt x="7863" y="1123"/>
                      <a:pt x="6121" y="1"/>
                      <a:pt x="44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167;p26">
                <a:extLst>
                  <a:ext uri="{FF2B5EF4-FFF2-40B4-BE49-F238E27FC236}">
                    <a16:creationId xmlns:a16="http://schemas.microsoft.com/office/drawing/2014/main" xmlns="" id="{89FF2280-4A68-461C-A271-C52CF981F5E5}"/>
                  </a:ext>
                </a:extLst>
              </p:cNvPr>
              <p:cNvSpPr/>
              <p:nvPr/>
            </p:nvSpPr>
            <p:spPr>
              <a:xfrm>
                <a:off x="2656941" y="2119733"/>
                <a:ext cx="234294" cy="207515"/>
              </a:xfrm>
              <a:custGeom>
                <a:avLst/>
                <a:gdLst/>
                <a:ahLst/>
                <a:cxnLst/>
                <a:rect l="l" t="t" r="r" b="b"/>
                <a:pathLst>
                  <a:path w="10088" h="8935" extrusionOk="0">
                    <a:moveTo>
                      <a:pt x="5017" y="1594"/>
                    </a:moveTo>
                    <a:cubicBezTo>
                      <a:pt x="5919" y="1594"/>
                      <a:pt x="6697" y="2024"/>
                      <a:pt x="7189" y="2739"/>
                    </a:cubicBezTo>
                    <a:cubicBezTo>
                      <a:pt x="7011" y="3355"/>
                      <a:pt x="7225" y="4001"/>
                      <a:pt x="7125" y="4648"/>
                    </a:cubicBezTo>
                    <a:cubicBezTo>
                      <a:pt x="6979" y="5569"/>
                      <a:pt x="6474" y="6457"/>
                      <a:pt x="5804" y="7090"/>
                    </a:cubicBezTo>
                    <a:cubicBezTo>
                      <a:pt x="5541" y="7339"/>
                      <a:pt x="5240" y="7441"/>
                      <a:pt x="4926" y="7441"/>
                    </a:cubicBezTo>
                    <a:cubicBezTo>
                      <a:pt x="3981" y="7441"/>
                      <a:pt x="2925" y="6516"/>
                      <a:pt x="2487" y="5883"/>
                    </a:cubicBezTo>
                    <a:cubicBezTo>
                      <a:pt x="1972" y="5136"/>
                      <a:pt x="1758" y="4175"/>
                      <a:pt x="2004" y="3300"/>
                    </a:cubicBezTo>
                    <a:cubicBezTo>
                      <a:pt x="2332" y="2156"/>
                      <a:pt x="3790" y="1664"/>
                      <a:pt x="4843" y="1600"/>
                    </a:cubicBezTo>
                    <a:cubicBezTo>
                      <a:pt x="4901" y="1596"/>
                      <a:pt x="4959" y="1594"/>
                      <a:pt x="5017" y="1594"/>
                    </a:cubicBezTo>
                    <a:close/>
                    <a:moveTo>
                      <a:pt x="4957" y="1"/>
                    </a:moveTo>
                    <a:cubicBezTo>
                      <a:pt x="2846" y="1"/>
                      <a:pt x="501" y="1127"/>
                      <a:pt x="268" y="3519"/>
                    </a:cubicBezTo>
                    <a:cubicBezTo>
                      <a:pt x="0" y="6288"/>
                      <a:pt x="2326" y="8935"/>
                      <a:pt x="5017" y="8935"/>
                    </a:cubicBezTo>
                    <a:cubicBezTo>
                      <a:pt x="5399" y="8935"/>
                      <a:pt x="5788" y="8881"/>
                      <a:pt x="6178" y="8768"/>
                    </a:cubicBezTo>
                    <a:cubicBezTo>
                      <a:pt x="7873" y="8270"/>
                      <a:pt x="10087" y="3723"/>
                      <a:pt x="8382" y="2548"/>
                    </a:cubicBezTo>
                    <a:cubicBezTo>
                      <a:pt x="8506" y="882"/>
                      <a:pt x="6823" y="1"/>
                      <a:pt x="49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" name="Google Shape;169;p26">
              <a:extLst>
                <a:ext uri="{FF2B5EF4-FFF2-40B4-BE49-F238E27FC236}">
                  <a16:creationId xmlns:a16="http://schemas.microsoft.com/office/drawing/2014/main" xmlns="" id="{58226C87-3F13-4CB5-AC71-2C5B43FD18B5}"/>
                </a:ext>
              </a:extLst>
            </p:cNvPr>
            <p:cNvSpPr/>
            <p:nvPr/>
          </p:nvSpPr>
          <p:spPr>
            <a:xfrm rot="14672024">
              <a:off x="13466795" y="-8310246"/>
              <a:ext cx="389960" cy="429037"/>
            </a:xfrm>
            <a:custGeom>
              <a:avLst/>
              <a:gdLst/>
              <a:ahLst/>
              <a:cxnLst/>
              <a:rect l="l" t="t" r="r" b="b"/>
              <a:pathLst>
                <a:path w="15907" h="17501" extrusionOk="0">
                  <a:moveTo>
                    <a:pt x="7554" y="1416"/>
                  </a:moveTo>
                  <a:cubicBezTo>
                    <a:pt x="8297" y="1416"/>
                    <a:pt x="8709" y="1737"/>
                    <a:pt x="8794" y="2384"/>
                  </a:cubicBezTo>
                  <a:cubicBezTo>
                    <a:pt x="8949" y="2881"/>
                    <a:pt x="8990" y="3414"/>
                    <a:pt x="9027" y="3928"/>
                  </a:cubicBezTo>
                  <a:cubicBezTo>
                    <a:pt x="9099" y="4945"/>
                    <a:pt x="9259" y="6048"/>
                    <a:pt x="9050" y="7063"/>
                  </a:cubicBezTo>
                  <a:cubicBezTo>
                    <a:pt x="9044" y="7072"/>
                    <a:pt x="9044" y="7082"/>
                    <a:pt x="9040" y="7095"/>
                  </a:cubicBezTo>
                  <a:cubicBezTo>
                    <a:pt x="8854" y="7012"/>
                    <a:pt x="8657" y="6963"/>
                    <a:pt x="8454" y="6963"/>
                  </a:cubicBezTo>
                  <a:cubicBezTo>
                    <a:pt x="8348" y="6963"/>
                    <a:pt x="8241" y="6976"/>
                    <a:pt x="8133" y="7004"/>
                  </a:cubicBezTo>
                  <a:cubicBezTo>
                    <a:pt x="7427" y="5383"/>
                    <a:pt x="6425" y="3086"/>
                    <a:pt x="7131" y="1446"/>
                  </a:cubicBezTo>
                  <a:cubicBezTo>
                    <a:pt x="7282" y="1426"/>
                    <a:pt x="7423" y="1416"/>
                    <a:pt x="7554" y="1416"/>
                  </a:cubicBezTo>
                  <a:close/>
                  <a:moveTo>
                    <a:pt x="12684" y="4648"/>
                  </a:moveTo>
                  <a:cubicBezTo>
                    <a:pt x="13832" y="4648"/>
                    <a:pt x="14081" y="5297"/>
                    <a:pt x="13428" y="6594"/>
                  </a:cubicBezTo>
                  <a:cubicBezTo>
                    <a:pt x="12631" y="7482"/>
                    <a:pt x="11296" y="7888"/>
                    <a:pt x="10175" y="8384"/>
                  </a:cubicBezTo>
                  <a:cubicBezTo>
                    <a:pt x="10138" y="8294"/>
                    <a:pt x="10102" y="8207"/>
                    <a:pt x="10061" y="8121"/>
                  </a:cubicBezTo>
                  <a:cubicBezTo>
                    <a:pt x="9979" y="7947"/>
                    <a:pt x="9870" y="7779"/>
                    <a:pt x="9738" y="7629"/>
                  </a:cubicBezTo>
                  <a:cubicBezTo>
                    <a:pt x="9851" y="7437"/>
                    <a:pt x="9946" y="7187"/>
                    <a:pt x="10028" y="6904"/>
                  </a:cubicBezTo>
                  <a:cubicBezTo>
                    <a:pt x="10302" y="6403"/>
                    <a:pt x="10667" y="5961"/>
                    <a:pt x="11059" y="5532"/>
                  </a:cubicBezTo>
                  <a:cubicBezTo>
                    <a:pt x="11378" y="5196"/>
                    <a:pt x="11746" y="4912"/>
                    <a:pt x="12156" y="4685"/>
                  </a:cubicBezTo>
                  <a:cubicBezTo>
                    <a:pt x="12350" y="4660"/>
                    <a:pt x="12525" y="4648"/>
                    <a:pt x="12684" y="4648"/>
                  </a:cubicBezTo>
                  <a:close/>
                  <a:moveTo>
                    <a:pt x="3116" y="6117"/>
                  </a:moveTo>
                  <a:cubicBezTo>
                    <a:pt x="3228" y="6117"/>
                    <a:pt x="3341" y="6123"/>
                    <a:pt x="3454" y="6134"/>
                  </a:cubicBezTo>
                  <a:cubicBezTo>
                    <a:pt x="4588" y="6170"/>
                    <a:pt x="6188" y="6704"/>
                    <a:pt x="7049" y="7615"/>
                  </a:cubicBezTo>
                  <a:cubicBezTo>
                    <a:pt x="6739" y="7920"/>
                    <a:pt x="6520" y="8453"/>
                    <a:pt x="6425" y="8891"/>
                  </a:cubicBezTo>
                  <a:cubicBezTo>
                    <a:pt x="6393" y="9027"/>
                    <a:pt x="6375" y="9168"/>
                    <a:pt x="6356" y="9309"/>
                  </a:cubicBezTo>
                  <a:cubicBezTo>
                    <a:pt x="5272" y="9250"/>
                    <a:pt x="4224" y="9278"/>
                    <a:pt x="3145" y="9063"/>
                  </a:cubicBezTo>
                  <a:cubicBezTo>
                    <a:pt x="1805" y="8745"/>
                    <a:pt x="1541" y="7793"/>
                    <a:pt x="2352" y="6203"/>
                  </a:cubicBezTo>
                  <a:cubicBezTo>
                    <a:pt x="2605" y="6146"/>
                    <a:pt x="2860" y="6117"/>
                    <a:pt x="3116" y="6117"/>
                  </a:cubicBezTo>
                  <a:close/>
                  <a:moveTo>
                    <a:pt x="8411" y="8016"/>
                  </a:moveTo>
                  <a:cubicBezTo>
                    <a:pt x="9227" y="8025"/>
                    <a:pt x="9446" y="9451"/>
                    <a:pt x="9323" y="10030"/>
                  </a:cubicBezTo>
                  <a:cubicBezTo>
                    <a:pt x="9218" y="10508"/>
                    <a:pt x="8863" y="10731"/>
                    <a:pt x="8398" y="10781"/>
                  </a:cubicBezTo>
                  <a:cubicBezTo>
                    <a:pt x="8351" y="10786"/>
                    <a:pt x="8306" y="10789"/>
                    <a:pt x="8262" y="10789"/>
                  </a:cubicBezTo>
                  <a:cubicBezTo>
                    <a:pt x="7770" y="10789"/>
                    <a:pt x="7499" y="10487"/>
                    <a:pt x="7387" y="9997"/>
                  </a:cubicBezTo>
                  <a:cubicBezTo>
                    <a:pt x="7300" y="9647"/>
                    <a:pt x="7355" y="9259"/>
                    <a:pt x="7437" y="8914"/>
                  </a:cubicBezTo>
                  <a:cubicBezTo>
                    <a:pt x="7482" y="8718"/>
                    <a:pt x="7555" y="8535"/>
                    <a:pt x="7641" y="8362"/>
                  </a:cubicBezTo>
                  <a:cubicBezTo>
                    <a:pt x="7646" y="8348"/>
                    <a:pt x="7656" y="8335"/>
                    <a:pt x="7660" y="8321"/>
                  </a:cubicBezTo>
                  <a:cubicBezTo>
                    <a:pt x="7721" y="8347"/>
                    <a:pt x="7786" y="8359"/>
                    <a:pt x="7850" y="8359"/>
                  </a:cubicBezTo>
                  <a:cubicBezTo>
                    <a:pt x="8070" y="8359"/>
                    <a:pt x="8289" y="8221"/>
                    <a:pt x="8384" y="8020"/>
                  </a:cubicBezTo>
                  <a:cubicBezTo>
                    <a:pt x="8394" y="8020"/>
                    <a:pt x="8402" y="8016"/>
                    <a:pt x="8411" y="8016"/>
                  </a:cubicBezTo>
                  <a:close/>
                  <a:moveTo>
                    <a:pt x="11170" y="9483"/>
                  </a:moveTo>
                  <a:cubicBezTo>
                    <a:pt x="12238" y="9483"/>
                    <a:pt x="13113" y="10038"/>
                    <a:pt x="13729" y="11042"/>
                  </a:cubicBezTo>
                  <a:cubicBezTo>
                    <a:pt x="13628" y="11456"/>
                    <a:pt x="13528" y="11870"/>
                    <a:pt x="13428" y="12285"/>
                  </a:cubicBezTo>
                  <a:cubicBezTo>
                    <a:pt x="13059" y="12190"/>
                    <a:pt x="12708" y="12048"/>
                    <a:pt x="12375" y="11856"/>
                  </a:cubicBezTo>
                  <a:cubicBezTo>
                    <a:pt x="11641" y="11496"/>
                    <a:pt x="10954" y="11050"/>
                    <a:pt x="10225" y="10691"/>
                  </a:cubicBezTo>
                  <a:cubicBezTo>
                    <a:pt x="10394" y="10344"/>
                    <a:pt x="10453" y="9957"/>
                    <a:pt x="10434" y="9565"/>
                  </a:cubicBezTo>
                  <a:cubicBezTo>
                    <a:pt x="10688" y="9510"/>
                    <a:pt x="10934" y="9483"/>
                    <a:pt x="11170" y="9483"/>
                  </a:cubicBezTo>
                  <a:close/>
                  <a:moveTo>
                    <a:pt x="6461" y="10467"/>
                  </a:moveTo>
                  <a:cubicBezTo>
                    <a:pt x="6594" y="10914"/>
                    <a:pt x="6849" y="11309"/>
                    <a:pt x="7263" y="11593"/>
                  </a:cubicBezTo>
                  <a:cubicBezTo>
                    <a:pt x="7327" y="11633"/>
                    <a:pt x="7395" y="11661"/>
                    <a:pt x="7459" y="11688"/>
                  </a:cubicBezTo>
                  <a:cubicBezTo>
                    <a:pt x="7273" y="11907"/>
                    <a:pt x="7086" y="12121"/>
                    <a:pt x="6890" y="12326"/>
                  </a:cubicBezTo>
                  <a:cubicBezTo>
                    <a:pt x="6647" y="12676"/>
                    <a:pt x="6381" y="12851"/>
                    <a:pt x="6091" y="12851"/>
                  </a:cubicBezTo>
                  <a:cubicBezTo>
                    <a:pt x="5690" y="12851"/>
                    <a:pt x="5244" y="12516"/>
                    <a:pt x="4752" y="11848"/>
                  </a:cubicBezTo>
                  <a:cubicBezTo>
                    <a:pt x="5217" y="11292"/>
                    <a:pt x="5856" y="10878"/>
                    <a:pt x="6461" y="10467"/>
                  </a:cubicBezTo>
                  <a:close/>
                  <a:moveTo>
                    <a:pt x="9410" y="11542"/>
                  </a:moveTo>
                  <a:cubicBezTo>
                    <a:pt x="9669" y="12476"/>
                    <a:pt x="10043" y="13383"/>
                    <a:pt x="10302" y="14317"/>
                  </a:cubicBezTo>
                  <a:cubicBezTo>
                    <a:pt x="10417" y="14722"/>
                    <a:pt x="10480" y="15137"/>
                    <a:pt x="10493" y="15561"/>
                  </a:cubicBezTo>
                  <a:cubicBezTo>
                    <a:pt x="10164" y="15750"/>
                    <a:pt x="9887" y="15844"/>
                    <a:pt x="9663" y="15844"/>
                  </a:cubicBezTo>
                  <a:cubicBezTo>
                    <a:pt x="9329" y="15844"/>
                    <a:pt x="9112" y="15634"/>
                    <a:pt x="9008" y="15214"/>
                  </a:cubicBezTo>
                  <a:cubicBezTo>
                    <a:pt x="8476" y="14162"/>
                    <a:pt x="8585" y="13000"/>
                    <a:pt x="8525" y="11866"/>
                  </a:cubicBezTo>
                  <a:cubicBezTo>
                    <a:pt x="8525" y="11862"/>
                    <a:pt x="8520" y="11856"/>
                    <a:pt x="8520" y="11852"/>
                  </a:cubicBezTo>
                  <a:cubicBezTo>
                    <a:pt x="8835" y="11807"/>
                    <a:pt x="9141" y="11702"/>
                    <a:pt x="9410" y="11542"/>
                  </a:cubicBezTo>
                  <a:close/>
                  <a:moveTo>
                    <a:pt x="7762" y="0"/>
                  </a:moveTo>
                  <a:cubicBezTo>
                    <a:pt x="7686" y="0"/>
                    <a:pt x="7608" y="5"/>
                    <a:pt x="7528" y="15"/>
                  </a:cubicBezTo>
                  <a:cubicBezTo>
                    <a:pt x="5067" y="311"/>
                    <a:pt x="5736" y="3633"/>
                    <a:pt x="6617" y="5938"/>
                  </a:cubicBezTo>
                  <a:cubicBezTo>
                    <a:pt x="5581" y="5327"/>
                    <a:pt x="4292" y="4905"/>
                    <a:pt x="3153" y="4905"/>
                  </a:cubicBezTo>
                  <a:cubicBezTo>
                    <a:pt x="2373" y="4905"/>
                    <a:pt x="1663" y="5103"/>
                    <a:pt x="1153" y="5574"/>
                  </a:cubicBezTo>
                  <a:cubicBezTo>
                    <a:pt x="310" y="6353"/>
                    <a:pt x="1" y="7843"/>
                    <a:pt x="811" y="8781"/>
                  </a:cubicBezTo>
                  <a:cubicBezTo>
                    <a:pt x="1932" y="10075"/>
                    <a:pt x="3345" y="10266"/>
                    <a:pt x="4862" y="10321"/>
                  </a:cubicBezTo>
                  <a:cubicBezTo>
                    <a:pt x="3805" y="11132"/>
                    <a:pt x="2839" y="12180"/>
                    <a:pt x="3363" y="13452"/>
                  </a:cubicBezTo>
                  <a:cubicBezTo>
                    <a:pt x="3692" y="14247"/>
                    <a:pt x="4197" y="14545"/>
                    <a:pt x="4767" y="14545"/>
                  </a:cubicBezTo>
                  <a:cubicBezTo>
                    <a:pt x="5689" y="14545"/>
                    <a:pt x="6782" y="13764"/>
                    <a:pt x="7574" y="13046"/>
                  </a:cubicBezTo>
                  <a:cubicBezTo>
                    <a:pt x="7753" y="14836"/>
                    <a:pt x="8265" y="17501"/>
                    <a:pt x="9874" y="17501"/>
                  </a:cubicBezTo>
                  <a:cubicBezTo>
                    <a:pt x="10133" y="17501"/>
                    <a:pt x="10420" y="17432"/>
                    <a:pt x="10739" y="17279"/>
                  </a:cubicBezTo>
                  <a:cubicBezTo>
                    <a:pt x="12303" y="16531"/>
                    <a:pt x="11323" y="13971"/>
                    <a:pt x="10685" y="12212"/>
                  </a:cubicBezTo>
                  <a:lnTo>
                    <a:pt x="10685" y="12212"/>
                  </a:lnTo>
                  <a:cubicBezTo>
                    <a:pt x="11608" y="12826"/>
                    <a:pt x="12790" y="13549"/>
                    <a:pt x="13724" y="13549"/>
                  </a:cubicBezTo>
                  <a:cubicBezTo>
                    <a:pt x="14197" y="13549"/>
                    <a:pt x="14606" y="13364"/>
                    <a:pt x="14886" y="12886"/>
                  </a:cubicBezTo>
                  <a:cubicBezTo>
                    <a:pt x="15469" y="11893"/>
                    <a:pt x="14918" y="10586"/>
                    <a:pt x="14261" y="9784"/>
                  </a:cubicBezTo>
                  <a:cubicBezTo>
                    <a:pt x="13710" y="9101"/>
                    <a:pt x="13150" y="8676"/>
                    <a:pt x="12535" y="8458"/>
                  </a:cubicBezTo>
                  <a:cubicBezTo>
                    <a:pt x="14284" y="7524"/>
                    <a:pt x="15906" y="6216"/>
                    <a:pt x="14448" y="4348"/>
                  </a:cubicBezTo>
                  <a:cubicBezTo>
                    <a:pt x="13969" y="3736"/>
                    <a:pt x="13420" y="3485"/>
                    <a:pt x="12858" y="3485"/>
                  </a:cubicBezTo>
                  <a:cubicBezTo>
                    <a:pt x="11949" y="3485"/>
                    <a:pt x="11006" y="4140"/>
                    <a:pt x="10266" y="4990"/>
                  </a:cubicBezTo>
                  <a:cubicBezTo>
                    <a:pt x="10300" y="2707"/>
                    <a:pt x="9580" y="0"/>
                    <a:pt x="7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7;p26">
              <a:extLst>
                <a:ext uri="{FF2B5EF4-FFF2-40B4-BE49-F238E27FC236}">
                  <a16:creationId xmlns:a16="http://schemas.microsoft.com/office/drawing/2014/main" xmlns="" id="{540CDF78-A655-4CCB-BCBE-8E23A5130A7B}"/>
                </a:ext>
              </a:extLst>
            </p:cNvPr>
            <p:cNvSpPr/>
            <p:nvPr/>
          </p:nvSpPr>
          <p:spPr>
            <a:xfrm rot="14672024">
              <a:off x="13082868" y="-8103860"/>
              <a:ext cx="49618" cy="57169"/>
            </a:xfrm>
            <a:custGeom>
              <a:avLst/>
              <a:gdLst/>
              <a:ahLst/>
              <a:cxnLst/>
              <a:rect l="l" t="t" r="r" b="b"/>
              <a:pathLst>
                <a:path w="2024" h="2332" extrusionOk="0">
                  <a:moveTo>
                    <a:pt x="864" y="0"/>
                  </a:moveTo>
                  <a:cubicBezTo>
                    <a:pt x="626" y="0"/>
                    <a:pt x="401" y="114"/>
                    <a:pt x="265" y="338"/>
                  </a:cubicBezTo>
                  <a:cubicBezTo>
                    <a:pt x="1" y="775"/>
                    <a:pt x="55" y="1527"/>
                    <a:pt x="457" y="1896"/>
                  </a:cubicBezTo>
                  <a:cubicBezTo>
                    <a:pt x="564" y="2147"/>
                    <a:pt x="781" y="2331"/>
                    <a:pt x="1124" y="2331"/>
                  </a:cubicBezTo>
                  <a:cubicBezTo>
                    <a:pt x="1144" y="2331"/>
                    <a:pt x="1164" y="2331"/>
                    <a:pt x="1185" y="2329"/>
                  </a:cubicBezTo>
                  <a:cubicBezTo>
                    <a:pt x="1801" y="2298"/>
                    <a:pt x="2024" y="1678"/>
                    <a:pt x="1946" y="1149"/>
                  </a:cubicBezTo>
                  <a:cubicBezTo>
                    <a:pt x="1887" y="725"/>
                    <a:pt x="1609" y="283"/>
                    <a:pt x="1222" y="88"/>
                  </a:cubicBezTo>
                  <a:cubicBezTo>
                    <a:pt x="1106" y="29"/>
                    <a:pt x="98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88;p26">
              <a:extLst>
                <a:ext uri="{FF2B5EF4-FFF2-40B4-BE49-F238E27FC236}">
                  <a16:creationId xmlns:a16="http://schemas.microsoft.com/office/drawing/2014/main" xmlns="" id="{6D4F8E56-46A5-4DBA-BE4A-0284A7D50081}"/>
                </a:ext>
              </a:extLst>
            </p:cNvPr>
            <p:cNvSpPr/>
            <p:nvPr/>
          </p:nvSpPr>
          <p:spPr>
            <a:xfrm rot="14672024">
              <a:off x="13457395" y="-7909778"/>
              <a:ext cx="686" cy="368"/>
            </a:xfrm>
            <a:custGeom>
              <a:avLst/>
              <a:gdLst/>
              <a:ahLst/>
              <a:cxnLst/>
              <a:rect l="l" t="t" r="r" b="b"/>
              <a:pathLst>
                <a:path w="28" h="15" extrusionOk="0">
                  <a:moveTo>
                    <a:pt x="0" y="0"/>
                  </a:moveTo>
                  <a:cubicBezTo>
                    <a:pt x="9" y="5"/>
                    <a:pt x="13" y="10"/>
                    <a:pt x="27" y="14"/>
                  </a:cubicBezTo>
                  <a:cubicBezTo>
                    <a:pt x="22" y="10"/>
                    <a:pt x="18" y="10"/>
                    <a:pt x="13" y="5"/>
                  </a:cubicBezTo>
                  <a:cubicBezTo>
                    <a:pt x="9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8" name="Google Shape;189;p26">
              <a:extLst>
                <a:ext uri="{FF2B5EF4-FFF2-40B4-BE49-F238E27FC236}">
                  <a16:creationId xmlns:a16="http://schemas.microsoft.com/office/drawing/2014/main" xmlns="" id="{F711F5F5-E41E-4374-8BBE-76729570EDB2}"/>
                </a:ext>
              </a:extLst>
            </p:cNvPr>
            <p:cNvGrpSpPr/>
            <p:nvPr/>
          </p:nvGrpSpPr>
          <p:grpSpPr>
            <a:xfrm rot="14672024">
              <a:off x="13133612" y="-7934906"/>
              <a:ext cx="591571" cy="516163"/>
              <a:chOff x="938934" y="1675223"/>
              <a:chExt cx="591571" cy="516163"/>
            </a:xfrm>
            <a:grpFill/>
          </p:grpSpPr>
          <p:sp>
            <p:nvSpPr>
              <p:cNvPr id="318" name="Google Shape;190;p26">
                <a:extLst>
                  <a:ext uri="{FF2B5EF4-FFF2-40B4-BE49-F238E27FC236}">
                    <a16:creationId xmlns:a16="http://schemas.microsoft.com/office/drawing/2014/main" xmlns="" id="{EB092DC2-8AEC-4014-8C88-9EBC15D82F3F}"/>
                  </a:ext>
                </a:extLst>
              </p:cNvPr>
              <p:cNvSpPr/>
              <p:nvPr/>
            </p:nvSpPr>
            <p:spPr>
              <a:xfrm>
                <a:off x="938934" y="1675223"/>
                <a:ext cx="591571" cy="516163"/>
              </a:xfrm>
              <a:custGeom>
                <a:avLst/>
                <a:gdLst/>
                <a:ahLst/>
                <a:cxnLst/>
                <a:rect l="l" t="t" r="r" b="b"/>
                <a:pathLst>
                  <a:path w="24131" h="21055" extrusionOk="0">
                    <a:moveTo>
                      <a:pt x="16842" y="1259"/>
                    </a:moveTo>
                    <a:cubicBezTo>
                      <a:pt x="17091" y="1259"/>
                      <a:pt x="17360" y="1292"/>
                      <a:pt x="17652" y="1362"/>
                    </a:cubicBezTo>
                    <a:cubicBezTo>
                      <a:pt x="20632" y="2072"/>
                      <a:pt x="22290" y="6533"/>
                      <a:pt x="21178" y="9111"/>
                    </a:cubicBezTo>
                    <a:cubicBezTo>
                      <a:pt x="20294" y="11158"/>
                      <a:pt x="18136" y="11633"/>
                      <a:pt x="16066" y="11633"/>
                    </a:cubicBezTo>
                    <a:cubicBezTo>
                      <a:pt x="15450" y="11633"/>
                      <a:pt x="14841" y="11591"/>
                      <a:pt x="14276" y="11536"/>
                    </a:cubicBezTo>
                    <a:cubicBezTo>
                      <a:pt x="14581" y="11321"/>
                      <a:pt x="14859" y="11075"/>
                      <a:pt x="15128" y="10783"/>
                    </a:cubicBezTo>
                    <a:cubicBezTo>
                      <a:pt x="15551" y="10328"/>
                      <a:pt x="16102" y="9772"/>
                      <a:pt x="16212" y="9134"/>
                    </a:cubicBezTo>
                    <a:cubicBezTo>
                      <a:pt x="16251" y="8915"/>
                      <a:pt x="16092" y="8709"/>
                      <a:pt x="15888" y="8709"/>
                    </a:cubicBezTo>
                    <a:cubicBezTo>
                      <a:pt x="15834" y="8709"/>
                      <a:pt x="15777" y="8723"/>
                      <a:pt x="15720" y="8756"/>
                    </a:cubicBezTo>
                    <a:cubicBezTo>
                      <a:pt x="15187" y="9061"/>
                      <a:pt x="14859" y="9662"/>
                      <a:pt x="14462" y="10118"/>
                    </a:cubicBezTo>
                    <a:cubicBezTo>
                      <a:pt x="14344" y="10255"/>
                      <a:pt x="14221" y="10387"/>
                      <a:pt x="14098" y="10524"/>
                    </a:cubicBezTo>
                    <a:cubicBezTo>
                      <a:pt x="13908" y="7038"/>
                      <a:pt x="13555" y="1259"/>
                      <a:pt x="16842" y="1259"/>
                    </a:cubicBezTo>
                    <a:close/>
                    <a:moveTo>
                      <a:pt x="6501" y="10226"/>
                    </a:moveTo>
                    <a:cubicBezTo>
                      <a:pt x="8234" y="10226"/>
                      <a:pt x="10070" y="11136"/>
                      <a:pt x="11587" y="12105"/>
                    </a:cubicBezTo>
                    <a:cubicBezTo>
                      <a:pt x="11232" y="12274"/>
                      <a:pt x="10914" y="12501"/>
                      <a:pt x="10567" y="12707"/>
                    </a:cubicBezTo>
                    <a:cubicBezTo>
                      <a:pt x="9957" y="13062"/>
                      <a:pt x="9373" y="13399"/>
                      <a:pt x="8799" y="13805"/>
                    </a:cubicBezTo>
                    <a:cubicBezTo>
                      <a:pt x="8624" y="13923"/>
                      <a:pt x="8712" y="14169"/>
                      <a:pt x="8906" y="14169"/>
                    </a:cubicBezTo>
                    <a:cubicBezTo>
                      <a:pt x="8920" y="14169"/>
                      <a:pt x="8934" y="14167"/>
                      <a:pt x="8950" y="14164"/>
                    </a:cubicBezTo>
                    <a:cubicBezTo>
                      <a:pt x="9806" y="13996"/>
                      <a:pt x="11050" y="13740"/>
                      <a:pt x="11797" y="13090"/>
                    </a:cubicBezTo>
                    <a:lnTo>
                      <a:pt x="11797" y="13090"/>
                    </a:lnTo>
                    <a:cubicBezTo>
                      <a:pt x="11570" y="14661"/>
                      <a:pt x="11301" y="16215"/>
                      <a:pt x="10809" y="17741"/>
                    </a:cubicBezTo>
                    <a:cubicBezTo>
                      <a:pt x="10254" y="19460"/>
                      <a:pt x="9158" y="20103"/>
                      <a:pt x="7923" y="20103"/>
                    </a:cubicBezTo>
                    <a:cubicBezTo>
                      <a:pt x="5954" y="20103"/>
                      <a:pt x="3631" y="18468"/>
                      <a:pt x="2584" y="16953"/>
                    </a:cubicBezTo>
                    <a:cubicBezTo>
                      <a:pt x="748" y="14301"/>
                      <a:pt x="2515" y="11157"/>
                      <a:pt x="5337" y="10378"/>
                    </a:cubicBezTo>
                    <a:cubicBezTo>
                      <a:pt x="5716" y="10273"/>
                      <a:pt x="6106" y="10226"/>
                      <a:pt x="6501" y="10226"/>
                    </a:cubicBezTo>
                    <a:close/>
                    <a:moveTo>
                      <a:pt x="16912" y="1"/>
                    </a:moveTo>
                    <a:cubicBezTo>
                      <a:pt x="15526" y="1"/>
                      <a:pt x="14231" y="782"/>
                      <a:pt x="13542" y="2323"/>
                    </a:cubicBezTo>
                    <a:cubicBezTo>
                      <a:pt x="12430" y="4792"/>
                      <a:pt x="12645" y="7740"/>
                      <a:pt x="13095" y="10451"/>
                    </a:cubicBezTo>
                    <a:cubicBezTo>
                      <a:pt x="12658" y="9790"/>
                      <a:pt x="12161" y="9116"/>
                      <a:pt x="11419" y="8861"/>
                    </a:cubicBezTo>
                    <a:cubicBezTo>
                      <a:pt x="11378" y="8847"/>
                      <a:pt x="11332" y="8838"/>
                      <a:pt x="11291" y="8838"/>
                    </a:cubicBezTo>
                    <a:cubicBezTo>
                      <a:pt x="11200" y="8405"/>
                      <a:pt x="11000" y="8018"/>
                      <a:pt x="10794" y="7612"/>
                    </a:cubicBezTo>
                    <a:cubicBezTo>
                      <a:pt x="10435" y="6893"/>
                      <a:pt x="10243" y="6072"/>
                      <a:pt x="9701" y="5457"/>
                    </a:cubicBezTo>
                    <a:cubicBezTo>
                      <a:pt x="9653" y="5404"/>
                      <a:pt x="9598" y="5382"/>
                      <a:pt x="9544" y="5382"/>
                    </a:cubicBezTo>
                    <a:cubicBezTo>
                      <a:pt x="9402" y="5382"/>
                      <a:pt x="9267" y="5536"/>
                      <a:pt x="9301" y="5694"/>
                    </a:cubicBezTo>
                    <a:cubicBezTo>
                      <a:pt x="9410" y="6232"/>
                      <a:pt x="9711" y="6737"/>
                      <a:pt x="9997" y="7206"/>
                    </a:cubicBezTo>
                    <a:cubicBezTo>
                      <a:pt x="10348" y="7776"/>
                      <a:pt x="10826" y="8278"/>
                      <a:pt x="11000" y="8929"/>
                    </a:cubicBezTo>
                    <a:cubicBezTo>
                      <a:pt x="10941" y="8970"/>
                      <a:pt x="10891" y="9029"/>
                      <a:pt x="10849" y="9088"/>
                    </a:cubicBezTo>
                    <a:cubicBezTo>
                      <a:pt x="10489" y="8760"/>
                      <a:pt x="10138" y="8409"/>
                      <a:pt x="9742" y="8127"/>
                    </a:cubicBezTo>
                    <a:cubicBezTo>
                      <a:pt x="9072" y="7644"/>
                      <a:pt x="8166" y="7435"/>
                      <a:pt x="7419" y="7084"/>
                    </a:cubicBezTo>
                    <a:cubicBezTo>
                      <a:pt x="7410" y="7080"/>
                      <a:pt x="7401" y="7078"/>
                      <a:pt x="7393" y="7078"/>
                    </a:cubicBezTo>
                    <a:cubicBezTo>
                      <a:pt x="7340" y="7078"/>
                      <a:pt x="7290" y="7141"/>
                      <a:pt x="7341" y="7185"/>
                    </a:cubicBezTo>
                    <a:cubicBezTo>
                      <a:pt x="7974" y="7722"/>
                      <a:pt x="8626" y="8223"/>
                      <a:pt x="9232" y="8788"/>
                    </a:cubicBezTo>
                    <a:cubicBezTo>
                      <a:pt x="9724" y="9244"/>
                      <a:pt x="10230" y="9645"/>
                      <a:pt x="10804" y="9950"/>
                    </a:cubicBezTo>
                    <a:cubicBezTo>
                      <a:pt x="10849" y="10182"/>
                      <a:pt x="10927" y="10405"/>
                      <a:pt x="11023" y="10619"/>
                    </a:cubicBezTo>
                    <a:cubicBezTo>
                      <a:pt x="9628" y="9737"/>
                      <a:pt x="8029" y="9178"/>
                      <a:pt x="6417" y="9178"/>
                    </a:cubicBezTo>
                    <a:cubicBezTo>
                      <a:pt x="5565" y="9178"/>
                      <a:pt x="4710" y="9334"/>
                      <a:pt x="3878" y="9681"/>
                    </a:cubicBezTo>
                    <a:cubicBezTo>
                      <a:pt x="1190" y="10806"/>
                      <a:pt x="0" y="14347"/>
                      <a:pt x="1400" y="16898"/>
                    </a:cubicBezTo>
                    <a:cubicBezTo>
                      <a:pt x="2729" y="19328"/>
                      <a:pt x="5167" y="21055"/>
                      <a:pt x="7922" y="21055"/>
                    </a:cubicBezTo>
                    <a:cubicBezTo>
                      <a:pt x="8226" y="21055"/>
                      <a:pt x="8534" y="21034"/>
                      <a:pt x="8845" y="20990"/>
                    </a:cubicBezTo>
                    <a:cubicBezTo>
                      <a:pt x="11847" y="20570"/>
                      <a:pt x="12822" y="16069"/>
                      <a:pt x="12882" y="13231"/>
                    </a:cubicBezTo>
                    <a:cubicBezTo>
                      <a:pt x="13519" y="14019"/>
                      <a:pt x="14180" y="14747"/>
                      <a:pt x="15073" y="15313"/>
                    </a:cubicBezTo>
                    <a:cubicBezTo>
                      <a:pt x="15128" y="15376"/>
                      <a:pt x="15173" y="15445"/>
                      <a:pt x="15227" y="15508"/>
                    </a:cubicBezTo>
                    <a:cubicBezTo>
                      <a:pt x="15346" y="15641"/>
                      <a:pt x="15484" y="15697"/>
                      <a:pt x="15619" y="15697"/>
                    </a:cubicBezTo>
                    <a:cubicBezTo>
                      <a:pt x="16062" y="15697"/>
                      <a:pt x="16472" y="15096"/>
                      <a:pt x="16071" y="14665"/>
                    </a:cubicBezTo>
                    <a:cubicBezTo>
                      <a:pt x="15519" y="14078"/>
                      <a:pt x="15027" y="13376"/>
                      <a:pt x="14558" y="12665"/>
                    </a:cubicBezTo>
                    <a:lnTo>
                      <a:pt x="14558" y="12665"/>
                    </a:lnTo>
                    <a:cubicBezTo>
                      <a:pt x="15107" y="12874"/>
                      <a:pt x="15698" y="12969"/>
                      <a:pt x="16304" y="12969"/>
                    </a:cubicBezTo>
                    <a:cubicBezTo>
                      <a:pt x="18447" y="12969"/>
                      <a:pt x="20763" y="11777"/>
                      <a:pt x="21953" y="10228"/>
                    </a:cubicBezTo>
                    <a:cubicBezTo>
                      <a:pt x="24131" y="7389"/>
                      <a:pt x="22122" y="3265"/>
                      <a:pt x="19853" y="1219"/>
                    </a:cubicBezTo>
                    <a:cubicBezTo>
                      <a:pt x="18952" y="404"/>
                      <a:pt x="17908" y="1"/>
                      <a:pt x="169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191;p26">
                <a:extLst>
                  <a:ext uri="{FF2B5EF4-FFF2-40B4-BE49-F238E27FC236}">
                    <a16:creationId xmlns:a16="http://schemas.microsoft.com/office/drawing/2014/main" xmlns="" id="{DD5E4139-63A1-4428-AA1A-37F518D13C2F}"/>
                  </a:ext>
                </a:extLst>
              </p:cNvPr>
              <p:cNvSpPr/>
              <p:nvPr/>
            </p:nvSpPr>
            <p:spPr>
              <a:xfrm>
                <a:off x="1419351" y="2010869"/>
                <a:ext cx="46162" cy="511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2086" extrusionOk="0">
                    <a:moveTo>
                      <a:pt x="557" y="1969"/>
                    </a:moveTo>
                    <a:cubicBezTo>
                      <a:pt x="557" y="1974"/>
                      <a:pt x="557" y="1974"/>
                      <a:pt x="562" y="1974"/>
                    </a:cubicBezTo>
                    <a:cubicBezTo>
                      <a:pt x="563" y="1974"/>
                      <a:pt x="564" y="1975"/>
                      <a:pt x="565" y="1975"/>
                    </a:cubicBezTo>
                    <a:lnTo>
                      <a:pt x="565" y="1975"/>
                    </a:lnTo>
                    <a:cubicBezTo>
                      <a:pt x="563" y="1973"/>
                      <a:pt x="560" y="1971"/>
                      <a:pt x="557" y="1969"/>
                    </a:cubicBezTo>
                    <a:close/>
                    <a:moveTo>
                      <a:pt x="804" y="1"/>
                    </a:moveTo>
                    <a:cubicBezTo>
                      <a:pt x="672" y="1"/>
                      <a:pt x="540" y="33"/>
                      <a:pt x="415" y="106"/>
                    </a:cubicBezTo>
                    <a:cubicBezTo>
                      <a:pt x="120" y="279"/>
                      <a:pt x="1" y="607"/>
                      <a:pt x="1" y="935"/>
                    </a:cubicBezTo>
                    <a:cubicBezTo>
                      <a:pt x="1" y="1185"/>
                      <a:pt x="110" y="1518"/>
                      <a:pt x="293" y="1728"/>
                    </a:cubicBezTo>
                    <a:cubicBezTo>
                      <a:pt x="356" y="1828"/>
                      <a:pt x="434" y="1905"/>
                      <a:pt x="530" y="1955"/>
                    </a:cubicBezTo>
                    <a:cubicBezTo>
                      <a:pt x="495" y="1932"/>
                      <a:pt x="485" y="1922"/>
                      <a:pt x="488" y="1922"/>
                    </a:cubicBezTo>
                    <a:cubicBezTo>
                      <a:pt x="492" y="1922"/>
                      <a:pt x="507" y="1931"/>
                      <a:pt x="525" y="1947"/>
                    </a:cubicBezTo>
                    <a:cubicBezTo>
                      <a:pt x="530" y="1951"/>
                      <a:pt x="539" y="1955"/>
                      <a:pt x="543" y="1960"/>
                    </a:cubicBezTo>
                    <a:cubicBezTo>
                      <a:pt x="557" y="1969"/>
                      <a:pt x="571" y="1974"/>
                      <a:pt x="585" y="1978"/>
                    </a:cubicBezTo>
                    <a:cubicBezTo>
                      <a:pt x="576" y="1978"/>
                      <a:pt x="572" y="1978"/>
                      <a:pt x="565" y="1975"/>
                    </a:cubicBezTo>
                    <a:lnTo>
                      <a:pt x="565" y="1975"/>
                    </a:lnTo>
                    <a:cubicBezTo>
                      <a:pt x="658" y="2046"/>
                      <a:pt x="781" y="2085"/>
                      <a:pt x="901" y="2085"/>
                    </a:cubicBezTo>
                    <a:cubicBezTo>
                      <a:pt x="1064" y="2085"/>
                      <a:pt x="1223" y="2012"/>
                      <a:pt x="1296" y="1846"/>
                    </a:cubicBezTo>
                    <a:cubicBezTo>
                      <a:pt x="1304" y="1833"/>
                      <a:pt x="1313" y="1814"/>
                      <a:pt x="1317" y="1801"/>
                    </a:cubicBezTo>
                    <a:cubicBezTo>
                      <a:pt x="1327" y="1791"/>
                      <a:pt x="1336" y="1778"/>
                      <a:pt x="1345" y="1764"/>
                    </a:cubicBezTo>
                    <a:cubicBezTo>
                      <a:pt x="1405" y="1741"/>
                      <a:pt x="1460" y="1705"/>
                      <a:pt x="1504" y="1655"/>
                    </a:cubicBezTo>
                    <a:cubicBezTo>
                      <a:pt x="1864" y="1267"/>
                      <a:pt x="1883" y="725"/>
                      <a:pt x="1514" y="329"/>
                    </a:cubicBezTo>
                    <a:cubicBezTo>
                      <a:pt x="1328" y="131"/>
                      <a:pt x="1068" y="1"/>
                      <a:pt x="8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196;p26">
              <a:extLst>
                <a:ext uri="{FF2B5EF4-FFF2-40B4-BE49-F238E27FC236}">
                  <a16:creationId xmlns:a16="http://schemas.microsoft.com/office/drawing/2014/main" xmlns="" id="{30B35F08-54C0-4445-B1AD-3B57ADF228FC}"/>
                </a:ext>
              </a:extLst>
            </p:cNvPr>
            <p:cNvGrpSpPr/>
            <p:nvPr/>
          </p:nvGrpSpPr>
          <p:grpSpPr>
            <a:xfrm rot="14672024">
              <a:off x="11563883" y="-8689249"/>
              <a:ext cx="658152" cy="783369"/>
              <a:chOff x="2507488" y="622952"/>
              <a:chExt cx="623545" cy="742178"/>
            </a:xfrm>
            <a:grpFill/>
          </p:grpSpPr>
          <p:sp>
            <p:nvSpPr>
              <p:cNvPr id="316" name="Google Shape;197;p26">
                <a:extLst>
                  <a:ext uri="{FF2B5EF4-FFF2-40B4-BE49-F238E27FC236}">
                    <a16:creationId xmlns:a16="http://schemas.microsoft.com/office/drawing/2014/main" xmlns="" id="{4AD9736F-8FE4-4EFE-B27D-9BDD82B1187B}"/>
                  </a:ext>
                </a:extLst>
              </p:cNvPr>
              <p:cNvSpPr/>
              <p:nvPr/>
            </p:nvSpPr>
            <p:spPr>
              <a:xfrm>
                <a:off x="2507488" y="622952"/>
                <a:ext cx="623545" cy="742178"/>
              </a:xfrm>
              <a:custGeom>
                <a:avLst/>
                <a:gdLst/>
                <a:ahLst/>
                <a:cxnLst/>
                <a:rect l="l" t="t" r="r" b="b"/>
                <a:pathLst>
                  <a:path w="26848" h="31956" extrusionOk="0">
                    <a:moveTo>
                      <a:pt x="12642" y="1019"/>
                    </a:moveTo>
                    <a:cubicBezTo>
                      <a:pt x="13474" y="1019"/>
                      <a:pt x="14304" y="1107"/>
                      <a:pt x="15109" y="1283"/>
                    </a:cubicBezTo>
                    <a:cubicBezTo>
                      <a:pt x="19010" y="2145"/>
                      <a:pt x="21142" y="5653"/>
                      <a:pt x="22226" y="9217"/>
                    </a:cubicBezTo>
                    <a:cubicBezTo>
                      <a:pt x="23247" y="12561"/>
                      <a:pt x="23365" y="16155"/>
                      <a:pt x="23420" y="19623"/>
                    </a:cubicBezTo>
                    <a:cubicBezTo>
                      <a:pt x="23466" y="22767"/>
                      <a:pt x="23680" y="25537"/>
                      <a:pt x="24486" y="28412"/>
                    </a:cubicBezTo>
                    <a:cubicBezTo>
                      <a:pt x="23161" y="27014"/>
                      <a:pt x="21580" y="25910"/>
                      <a:pt x="19729" y="25022"/>
                    </a:cubicBezTo>
                    <a:cubicBezTo>
                      <a:pt x="16421" y="23437"/>
                      <a:pt x="12876" y="22958"/>
                      <a:pt x="9669" y="21035"/>
                    </a:cubicBezTo>
                    <a:cubicBezTo>
                      <a:pt x="6384" y="19063"/>
                      <a:pt x="3423" y="16115"/>
                      <a:pt x="2252" y="12397"/>
                    </a:cubicBezTo>
                    <a:cubicBezTo>
                      <a:pt x="1094" y="8725"/>
                      <a:pt x="3104" y="5106"/>
                      <a:pt x="6075" y="3029"/>
                    </a:cubicBezTo>
                    <a:cubicBezTo>
                      <a:pt x="7976" y="1700"/>
                      <a:pt x="10319" y="1019"/>
                      <a:pt x="12642" y="1019"/>
                    </a:cubicBezTo>
                    <a:close/>
                    <a:moveTo>
                      <a:pt x="12448" y="1"/>
                    </a:moveTo>
                    <a:cubicBezTo>
                      <a:pt x="10237" y="1"/>
                      <a:pt x="7963" y="589"/>
                      <a:pt x="5915" y="1721"/>
                    </a:cubicBezTo>
                    <a:cubicBezTo>
                      <a:pt x="3331" y="3148"/>
                      <a:pt x="1463" y="5608"/>
                      <a:pt x="803" y="8473"/>
                    </a:cubicBezTo>
                    <a:cubicBezTo>
                      <a:pt x="0" y="11951"/>
                      <a:pt x="1650" y="15258"/>
                      <a:pt x="3800" y="17877"/>
                    </a:cubicBezTo>
                    <a:cubicBezTo>
                      <a:pt x="6329" y="20949"/>
                      <a:pt x="10006" y="23141"/>
                      <a:pt x="13706" y="24489"/>
                    </a:cubicBezTo>
                    <a:cubicBezTo>
                      <a:pt x="15916" y="25291"/>
                      <a:pt x="18153" y="25637"/>
                      <a:pt x="20290" y="26713"/>
                    </a:cubicBezTo>
                    <a:cubicBezTo>
                      <a:pt x="22295" y="27719"/>
                      <a:pt x="23990" y="29296"/>
                      <a:pt x="25403" y="31037"/>
                    </a:cubicBezTo>
                    <a:cubicBezTo>
                      <a:pt x="25403" y="31041"/>
                      <a:pt x="25407" y="31041"/>
                      <a:pt x="25407" y="31041"/>
                    </a:cubicBezTo>
                    <a:cubicBezTo>
                      <a:pt x="25603" y="31287"/>
                      <a:pt x="25794" y="31529"/>
                      <a:pt x="25981" y="31779"/>
                    </a:cubicBezTo>
                    <a:cubicBezTo>
                      <a:pt x="26074" y="31903"/>
                      <a:pt x="26200" y="31956"/>
                      <a:pt x="26322" y="31956"/>
                    </a:cubicBezTo>
                    <a:cubicBezTo>
                      <a:pt x="26595" y="31956"/>
                      <a:pt x="26848" y="31693"/>
                      <a:pt x="26669" y="31378"/>
                    </a:cubicBezTo>
                    <a:cubicBezTo>
                      <a:pt x="26381" y="30868"/>
                      <a:pt x="26067" y="30394"/>
                      <a:pt x="25739" y="29939"/>
                    </a:cubicBezTo>
                    <a:cubicBezTo>
                      <a:pt x="25315" y="27615"/>
                      <a:pt x="24528" y="25405"/>
                      <a:pt x="24454" y="22995"/>
                    </a:cubicBezTo>
                    <a:cubicBezTo>
                      <a:pt x="24395" y="21058"/>
                      <a:pt x="24459" y="19117"/>
                      <a:pt x="24386" y="17176"/>
                    </a:cubicBezTo>
                    <a:cubicBezTo>
                      <a:pt x="24244" y="13358"/>
                      <a:pt x="23735" y="9499"/>
                      <a:pt x="22112" y="6004"/>
                    </a:cubicBezTo>
                    <a:cubicBezTo>
                      <a:pt x="20216" y="1913"/>
                      <a:pt x="16433" y="1"/>
                      <a:pt x="124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198;p26">
                <a:extLst>
                  <a:ext uri="{FF2B5EF4-FFF2-40B4-BE49-F238E27FC236}">
                    <a16:creationId xmlns:a16="http://schemas.microsoft.com/office/drawing/2014/main" xmlns="" id="{85DC23F4-7BDE-4B4E-AB7C-E345153DE6D4}"/>
                  </a:ext>
                </a:extLst>
              </p:cNvPr>
              <p:cNvSpPr/>
              <p:nvPr/>
            </p:nvSpPr>
            <p:spPr>
              <a:xfrm>
                <a:off x="2700836" y="762093"/>
                <a:ext cx="199921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12398" extrusionOk="0">
                    <a:moveTo>
                      <a:pt x="6907" y="1310"/>
                    </a:moveTo>
                    <a:cubicBezTo>
                      <a:pt x="7340" y="1310"/>
                      <a:pt x="7488" y="1694"/>
                      <a:pt x="7350" y="2460"/>
                    </a:cubicBezTo>
                    <a:cubicBezTo>
                      <a:pt x="7394" y="3485"/>
                      <a:pt x="7117" y="4515"/>
                      <a:pt x="6917" y="5508"/>
                    </a:cubicBezTo>
                    <a:cubicBezTo>
                      <a:pt x="6534" y="7408"/>
                      <a:pt x="6506" y="9399"/>
                      <a:pt x="5918" y="11245"/>
                    </a:cubicBezTo>
                    <a:cubicBezTo>
                      <a:pt x="4711" y="9863"/>
                      <a:pt x="4169" y="8141"/>
                      <a:pt x="3016" y="6715"/>
                    </a:cubicBezTo>
                    <a:cubicBezTo>
                      <a:pt x="1914" y="5358"/>
                      <a:pt x="720" y="4050"/>
                      <a:pt x="1586" y="2181"/>
                    </a:cubicBezTo>
                    <a:cubicBezTo>
                      <a:pt x="1736" y="1858"/>
                      <a:pt x="1923" y="1725"/>
                      <a:pt x="2127" y="1725"/>
                    </a:cubicBezTo>
                    <a:cubicBezTo>
                      <a:pt x="2980" y="1725"/>
                      <a:pt x="4137" y="4046"/>
                      <a:pt x="4192" y="4429"/>
                    </a:cubicBezTo>
                    <a:cubicBezTo>
                      <a:pt x="4209" y="4543"/>
                      <a:pt x="4299" y="4591"/>
                      <a:pt x="4393" y="4591"/>
                    </a:cubicBezTo>
                    <a:cubicBezTo>
                      <a:pt x="4422" y="4591"/>
                      <a:pt x="4451" y="4587"/>
                      <a:pt x="4479" y="4578"/>
                    </a:cubicBezTo>
                    <a:cubicBezTo>
                      <a:pt x="4483" y="4665"/>
                      <a:pt x="4483" y="4751"/>
                      <a:pt x="4488" y="4847"/>
                    </a:cubicBezTo>
                    <a:cubicBezTo>
                      <a:pt x="4509" y="5104"/>
                      <a:pt x="4697" y="5232"/>
                      <a:pt x="4886" y="5232"/>
                    </a:cubicBezTo>
                    <a:cubicBezTo>
                      <a:pt x="5075" y="5232"/>
                      <a:pt x="5265" y="5103"/>
                      <a:pt x="5285" y="4847"/>
                    </a:cubicBezTo>
                    <a:cubicBezTo>
                      <a:pt x="5381" y="3750"/>
                      <a:pt x="5381" y="2724"/>
                      <a:pt x="5864" y="1699"/>
                    </a:cubicBezTo>
                    <a:cubicBezTo>
                      <a:pt x="6308" y="1440"/>
                      <a:pt x="6656" y="1310"/>
                      <a:pt x="6907" y="1310"/>
                    </a:cubicBezTo>
                    <a:close/>
                    <a:moveTo>
                      <a:pt x="6803" y="1"/>
                    </a:moveTo>
                    <a:cubicBezTo>
                      <a:pt x="6498" y="1"/>
                      <a:pt x="6185" y="118"/>
                      <a:pt x="5973" y="318"/>
                    </a:cubicBezTo>
                    <a:cubicBezTo>
                      <a:pt x="5053" y="1193"/>
                      <a:pt x="4639" y="2187"/>
                      <a:pt x="4511" y="3312"/>
                    </a:cubicBezTo>
                    <a:cubicBezTo>
                      <a:pt x="4315" y="2482"/>
                      <a:pt x="3873" y="1790"/>
                      <a:pt x="3117" y="1216"/>
                    </a:cubicBezTo>
                    <a:cubicBezTo>
                      <a:pt x="2844" y="1012"/>
                      <a:pt x="2510" y="913"/>
                      <a:pt x="2177" y="913"/>
                    </a:cubicBezTo>
                    <a:cubicBezTo>
                      <a:pt x="1616" y="913"/>
                      <a:pt x="1059" y="1193"/>
                      <a:pt x="802" y="1727"/>
                    </a:cubicBezTo>
                    <a:cubicBezTo>
                      <a:pt x="0" y="3412"/>
                      <a:pt x="597" y="4875"/>
                      <a:pt x="1672" y="6288"/>
                    </a:cubicBezTo>
                    <a:cubicBezTo>
                      <a:pt x="3135" y="8210"/>
                      <a:pt x="4032" y="10597"/>
                      <a:pt x="5796" y="12283"/>
                    </a:cubicBezTo>
                    <a:cubicBezTo>
                      <a:pt x="5872" y="12356"/>
                      <a:pt x="5988" y="12397"/>
                      <a:pt x="6102" y="12397"/>
                    </a:cubicBezTo>
                    <a:cubicBezTo>
                      <a:pt x="6239" y="12397"/>
                      <a:pt x="6372" y="12338"/>
                      <a:pt x="6429" y="12201"/>
                    </a:cubicBezTo>
                    <a:cubicBezTo>
                      <a:pt x="7295" y="10151"/>
                      <a:pt x="7304" y="7901"/>
                      <a:pt x="7732" y="5735"/>
                    </a:cubicBezTo>
                    <a:cubicBezTo>
                      <a:pt x="8069" y="4055"/>
                      <a:pt x="8607" y="1927"/>
                      <a:pt x="7581" y="387"/>
                    </a:cubicBezTo>
                    <a:cubicBezTo>
                      <a:pt x="7404" y="118"/>
                      <a:pt x="7108" y="1"/>
                      <a:pt x="680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200;p26">
              <a:extLst>
                <a:ext uri="{FF2B5EF4-FFF2-40B4-BE49-F238E27FC236}">
                  <a16:creationId xmlns:a16="http://schemas.microsoft.com/office/drawing/2014/main" xmlns="" id="{82B5B146-D423-4288-9121-9158D41DB816}"/>
                </a:ext>
              </a:extLst>
            </p:cNvPr>
            <p:cNvGrpSpPr/>
            <p:nvPr/>
          </p:nvGrpSpPr>
          <p:grpSpPr>
            <a:xfrm rot="14672024">
              <a:off x="15147073" y="-7801338"/>
              <a:ext cx="1541735" cy="1377907"/>
              <a:chOff x="1493949" y="3269975"/>
              <a:chExt cx="1460667" cy="1305454"/>
            </a:xfrm>
            <a:grpFill/>
          </p:grpSpPr>
          <p:sp>
            <p:nvSpPr>
              <p:cNvPr id="302" name="Google Shape;201;p26">
                <a:extLst>
                  <a:ext uri="{FF2B5EF4-FFF2-40B4-BE49-F238E27FC236}">
                    <a16:creationId xmlns:a16="http://schemas.microsoft.com/office/drawing/2014/main" xmlns="" id="{C59C95BA-E0E1-4A68-A192-D04BF20E9C5C}"/>
                  </a:ext>
                </a:extLst>
              </p:cNvPr>
              <p:cNvSpPr/>
              <p:nvPr/>
            </p:nvSpPr>
            <p:spPr>
              <a:xfrm>
                <a:off x="1932461" y="3269975"/>
                <a:ext cx="1022155" cy="1305454"/>
              </a:xfrm>
              <a:custGeom>
                <a:avLst/>
                <a:gdLst/>
                <a:ahLst/>
                <a:cxnLst/>
                <a:rect l="l" t="t" r="r" b="b"/>
                <a:pathLst>
                  <a:path w="44011" h="56209" extrusionOk="0">
                    <a:moveTo>
                      <a:pt x="16171" y="564"/>
                    </a:moveTo>
                    <a:cubicBezTo>
                      <a:pt x="16413" y="564"/>
                      <a:pt x="16598" y="586"/>
                      <a:pt x="16700" y="636"/>
                    </a:cubicBezTo>
                    <a:lnTo>
                      <a:pt x="16627" y="663"/>
                    </a:lnTo>
                    <a:cubicBezTo>
                      <a:pt x="16627" y="663"/>
                      <a:pt x="16814" y="1178"/>
                      <a:pt x="16868" y="1346"/>
                    </a:cubicBezTo>
                    <a:cubicBezTo>
                      <a:pt x="16458" y="1893"/>
                      <a:pt x="15743" y="2535"/>
                      <a:pt x="15410" y="2831"/>
                    </a:cubicBezTo>
                    <a:cubicBezTo>
                      <a:pt x="14749" y="3414"/>
                      <a:pt x="14030" y="3948"/>
                      <a:pt x="13273" y="4394"/>
                    </a:cubicBezTo>
                    <a:cubicBezTo>
                      <a:pt x="11633" y="5361"/>
                      <a:pt x="9792" y="6030"/>
                      <a:pt x="7969" y="6558"/>
                    </a:cubicBezTo>
                    <a:cubicBezTo>
                      <a:pt x="6412" y="7011"/>
                      <a:pt x="4786" y="7336"/>
                      <a:pt x="3158" y="7336"/>
                    </a:cubicBezTo>
                    <a:cubicBezTo>
                      <a:pt x="2819" y="7336"/>
                      <a:pt x="2480" y="7322"/>
                      <a:pt x="2142" y="7292"/>
                    </a:cubicBezTo>
                    <a:cubicBezTo>
                      <a:pt x="1887" y="7269"/>
                      <a:pt x="1212" y="7041"/>
                      <a:pt x="916" y="6823"/>
                    </a:cubicBezTo>
                    <a:cubicBezTo>
                      <a:pt x="880" y="6741"/>
                      <a:pt x="743" y="6394"/>
                      <a:pt x="739" y="6394"/>
                    </a:cubicBezTo>
                    <a:lnTo>
                      <a:pt x="689" y="6412"/>
                    </a:lnTo>
                    <a:lnTo>
                      <a:pt x="689" y="6412"/>
                    </a:lnTo>
                    <a:cubicBezTo>
                      <a:pt x="735" y="6394"/>
                      <a:pt x="1190" y="5943"/>
                      <a:pt x="1345" y="5816"/>
                    </a:cubicBezTo>
                    <a:cubicBezTo>
                      <a:pt x="1841" y="5382"/>
                      <a:pt x="2461" y="5146"/>
                      <a:pt x="3031" y="4827"/>
                    </a:cubicBezTo>
                    <a:cubicBezTo>
                      <a:pt x="5504" y="3441"/>
                      <a:pt x="8307" y="2449"/>
                      <a:pt x="10976" y="1500"/>
                    </a:cubicBezTo>
                    <a:cubicBezTo>
                      <a:pt x="11771" y="1219"/>
                      <a:pt x="14841" y="564"/>
                      <a:pt x="16171" y="564"/>
                    </a:cubicBezTo>
                    <a:close/>
                    <a:moveTo>
                      <a:pt x="17100" y="2043"/>
                    </a:moveTo>
                    <a:cubicBezTo>
                      <a:pt x="17278" y="2627"/>
                      <a:pt x="17451" y="3210"/>
                      <a:pt x="17702" y="3765"/>
                    </a:cubicBezTo>
                    <a:cubicBezTo>
                      <a:pt x="19037" y="6755"/>
                      <a:pt x="19939" y="9981"/>
                      <a:pt x="21037" y="13064"/>
                    </a:cubicBezTo>
                    <a:cubicBezTo>
                      <a:pt x="22094" y="16035"/>
                      <a:pt x="23092" y="19297"/>
                      <a:pt x="24855" y="21936"/>
                    </a:cubicBezTo>
                    <a:cubicBezTo>
                      <a:pt x="26395" y="24232"/>
                      <a:pt x="28842" y="25763"/>
                      <a:pt x="31057" y="27326"/>
                    </a:cubicBezTo>
                    <a:cubicBezTo>
                      <a:pt x="31480" y="27627"/>
                      <a:pt x="31890" y="27936"/>
                      <a:pt x="32296" y="28251"/>
                    </a:cubicBezTo>
                    <a:cubicBezTo>
                      <a:pt x="32244" y="28248"/>
                      <a:pt x="32191" y="28247"/>
                      <a:pt x="32139" y="28247"/>
                    </a:cubicBezTo>
                    <a:cubicBezTo>
                      <a:pt x="31450" y="28247"/>
                      <a:pt x="30721" y="28489"/>
                      <a:pt x="30090" y="28689"/>
                    </a:cubicBezTo>
                    <a:cubicBezTo>
                      <a:pt x="28956" y="29040"/>
                      <a:pt x="27854" y="29435"/>
                      <a:pt x="26696" y="29740"/>
                    </a:cubicBezTo>
                    <a:cubicBezTo>
                      <a:pt x="23611" y="30552"/>
                      <a:pt x="20522" y="31326"/>
                      <a:pt x="17501" y="32352"/>
                    </a:cubicBezTo>
                    <a:cubicBezTo>
                      <a:pt x="13624" y="33668"/>
                      <a:pt x="9920" y="35481"/>
                      <a:pt x="6926" y="38316"/>
                    </a:cubicBezTo>
                    <a:cubicBezTo>
                      <a:pt x="6976" y="37979"/>
                      <a:pt x="7027" y="37641"/>
                      <a:pt x="7077" y="37304"/>
                    </a:cubicBezTo>
                    <a:cubicBezTo>
                      <a:pt x="7505" y="34361"/>
                      <a:pt x="8125" y="31463"/>
                      <a:pt x="8625" y="28533"/>
                    </a:cubicBezTo>
                    <a:cubicBezTo>
                      <a:pt x="8821" y="27368"/>
                      <a:pt x="8926" y="26169"/>
                      <a:pt x="8735" y="24994"/>
                    </a:cubicBezTo>
                    <a:cubicBezTo>
                      <a:pt x="8520" y="23658"/>
                      <a:pt x="7847" y="22359"/>
                      <a:pt x="7277" y="21148"/>
                    </a:cubicBezTo>
                    <a:cubicBezTo>
                      <a:pt x="5997" y="18418"/>
                      <a:pt x="4981" y="15585"/>
                      <a:pt x="3714" y="12856"/>
                    </a:cubicBezTo>
                    <a:cubicBezTo>
                      <a:pt x="2926" y="11156"/>
                      <a:pt x="2110" y="9474"/>
                      <a:pt x="1331" y="7771"/>
                    </a:cubicBezTo>
                    <a:lnTo>
                      <a:pt x="1331" y="7771"/>
                    </a:lnTo>
                    <a:cubicBezTo>
                      <a:pt x="1677" y="7861"/>
                      <a:pt x="2051" y="7893"/>
                      <a:pt x="2352" y="7925"/>
                    </a:cubicBezTo>
                    <a:cubicBezTo>
                      <a:pt x="2694" y="7961"/>
                      <a:pt x="3038" y="7977"/>
                      <a:pt x="3383" y="7977"/>
                    </a:cubicBezTo>
                    <a:cubicBezTo>
                      <a:pt x="4172" y="7977"/>
                      <a:pt x="4965" y="7894"/>
                      <a:pt x="5742" y="7779"/>
                    </a:cubicBezTo>
                    <a:cubicBezTo>
                      <a:pt x="9933" y="7174"/>
                      <a:pt x="14307" y="5300"/>
                      <a:pt x="17100" y="2043"/>
                    </a:cubicBezTo>
                    <a:close/>
                    <a:moveTo>
                      <a:pt x="32147" y="28889"/>
                    </a:moveTo>
                    <a:cubicBezTo>
                      <a:pt x="32686" y="28889"/>
                      <a:pt x="33214" y="29028"/>
                      <a:pt x="32916" y="29599"/>
                    </a:cubicBezTo>
                    <a:cubicBezTo>
                      <a:pt x="32573" y="30260"/>
                      <a:pt x="31818" y="30766"/>
                      <a:pt x="31238" y="31195"/>
                    </a:cubicBezTo>
                    <a:cubicBezTo>
                      <a:pt x="27917" y="33691"/>
                      <a:pt x="24176" y="35067"/>
                      <a:pt x="20212" y="36229"/>
                    </a:cubicBezTo>
                    <a:cubicBezTo>
                      <a:pt x="17629" y="36990"/>
                      <a:pt x="14995" y="37573"/>
                      <a:pt x="12421" y="38370"/>
                    </a:cubicBezTo>
                    <a:cubicBezTo>
                      <a:pt x="11508" y="38652"/>
                      <a:pt x="10141" y="39112"/>
                      <a:pt x="8927" y="39112"/>
                    </a:cubicBezTo>
                    <a:cubicBezTo>
                      <a:pt x="8276" y="39112"/>
                      <a:pt x="7669" y="38979"/>
                      <a:pt x="7199" y="38617"/>
                    </a:cubicBezTo>
                    <a:cubicBezTo>
                      <a:pt x="11783" y="34320"/>
                      <a:pt x="18303" y="32511"/>
                      <a:pt x="24235" y="30971"/>
                    </a:cubicBezTo>
                    <a:cubicBezTo>
                      <a:pt x="25771" y="30575"/>
                      <a:pt x="27316" y="30201"/>
                      <a:pt x="28842" y="29763"/>
                    </a:cubicBezTo>
                    <a:cubicBezTo>
                      <a:pt x="29707" y="29513"/>
                      <a:pt x="30510" y="29135"/>
                      <a:pt x="31408" y="28962"/>
                    </a:cubicBezTo>
                    <a:cubicBezTo>
                      <a:pt x="31578" y="28927"/>
                      <a:pt x="31864" y="28889"/>
                      <a:pt x="32147" y="28889"/>
                    </a:cubicBezTo>
                    <a:close/>
                    <a:moveTo>
                      <a:pt x="33649" y="29353"/>
                    </a:moveTo>
                    <a:cubicBezTo>
                      <a:pt x="35271" y="30739"/>
                      <a:pt x="36770" y="32251"/>
                      <a:pt x="38165" y="33883"/>
                    </a:cubicBezTo>
                    <a:cubicBezTo>
                      <a:pt x="39162" y="35049"/>
                      <a:pt x="40078" y="36284"/>
                      <a:pt x="40943" y="37550"/>
                    </a:cubicBezTo>
                    <a:cubicBezTo>
                      <a:pt x="41782" y="38781"/>
                      <a:pt x="43436" y="40448"/>
                      <a:pt x="42703" y="42043"/>
                    </a:cubicBezTo>
                    <a:cubicBezTo>
                      <a:pt x="42064" y="43432"/>
                      <a:pt x="40707" y="44490"/>
                      <a:pt x="39536" y="45405"/>
                    </a:cubicBezTo>
                    <a:cubicBezTo>
                      <a:pt x="38209" y="46449"/>
                      <a:pt x="36888" y="47438"/>
                      <a:pt x="35417" y="48267"/>
                    </a:cubicBezTo>
                    <a:cubicBezTo>
                      <a:pt x="32332" y="50008"/>
                      <a:pt x="28920" y="51156"/>
                      <a:pt x="25593" y="52336"/>
                    </a:cubicBezTo>
                    <a:cubicBezTo>
                      <a:pt x="22359" y="53484"/>
                      <a:pt x="19064" y="54491"/>
                      <a:pt x="15670" y="55033"/>
                    </a:cubicBezTo>
                    <a:cubicBezTo>
                      <a:pt x="14440" y="55228"/>
                      <a:pt x="13126" y="55409"/>
                      <a:pt x="11827" y="55409"/>
                    </a:cubicBezTo>
                    <a:cubicBezTo>
                      <a:pt x="10508" y="55409"/>
                      <a:pt x="9205" y="55222"/>
                      <a:pt x="8024" y="54668"/>
                    </a:cubicBezTo>
                    <a:cubicBezTo>
                      <a:pt x="5099" y="53301"/>
                      <a:pt x="5349" y="49629"/>
                      <a:pt x="5705" y="46950"/>
                    </a:cubicBezTo>
                    <a:cubicBezTo>
                      <a:pt x="6065" y="44221"/>
                      <a:pt x="6457" y="41501"/>
                      <a:pt x="6858" y="38776"/>
                    </a:cubicBezTo>
                    <a:cubicBezTo>
                      <a:pt x="7393" y="39384"/>
                      <a:pt x="8213" y="39563"/>
                      <a:pt x="9047" y="39563"/>
                    </a:cubicBezTo>
                    <a:cubicBezTo>
                      <a:pt x="9476" y="39563"/>
                      <a:pt x="9908" y="39515"/>
                      <a:pt x="10307" y="39455"/>
                    </a:cubicBezTo>
                    <a:cubicBezTo>
                      <a:pt x="12366" y="39140"/>
                      <a:pt x="14421" y="38412"/>
                      <a:pt x="16435" y="37906"/>
                    </a:cubicBezTo>
                    <a:cubicBezTo>
                      <a:pt x="21024" y="36753"/>
                      <a:pt x="25593" y="35546"/>
                      <a:pt x="29658" y="33071"/>
                    </a:cubicBezTo>
                    <a:cubicBezTo>
                      <a:pt x="30952" y="32283"/>
                      <a:pt x="32419" y="31399"/>
                      <a:pt x="33334" y="30160"/>
                    </a:cubicBezTo>
                    <a:cubicBezTo>
                      <a:pt x="33544" y="29883"/>
                      <a:pt x="33644" y="29604"/>
                      <a:pt x="33649" y="29353"/>
                    </a:cubicBezTo>
                    <a:close/>
                    <a:moveTo>
                      <a:pt x="15612" y="0"/>
                    </a:moveTo>
                    <a:cubicBezTo>
                      <a:pt x="14212" y="0"/>
                      <a:pt x="12461" y="634"/>
                      <a:pt x="11670" y="886"/>
                    </a:cubicBezTo>
                    <a:cubicBezTo>
                      <a:pt x="10549" y="1246"/>
                      <a:pt x="9460" y="1687"/>
                      <a:pt x="8352" y="2098"/>
                    </a:cubicBezTo>
                    <a:cubicBezTo>
                      <a:pt x="6110" y="2918"/>
                      <a:pt x="3750" y="3515"/>
                      <a:pt x="1723" y="4814"/>
                    </a:cubicBezTo>
                    <a:cubicBezTo>
                      <a:pt x="1153" y="5178"/>
                      <a:pt x="1" y="6099"/>
                      <a:pt x="142" y="6613"/>
                    </a:cubicBezTo>
                    <a:lnTo>
                      <a:pt x="78" y="6636"/>
                    </a:lnTo>
                    <a:cubicBezTo>
                      <a:pt x="1258" y="9592"/>
                      <a:pt x="2056" y="11161"/>
                      <a:pt x="3040" y="13329"/>
                    </a:cubicBezTo>
                    <a:cubicBezTo>
                      <a:pt x="4384" y="16290"/>
                      <a:pt x="5591" y="19402"/>
                      <a:pt x="6926" y="22369"/>
                    </a:cubicBezTo>
                    <a:cubicBezTo>
                      <a:pt x="7587" y="23841"/>
                      <a:pt x="8056" y="25294"/>
                      <a:pt x="7952" y="26920"/>
                    </a:cubicBezTo>
                    <a:cubicBezTo>
                      <a:pt x="7851" y="28465"/>
                      <a:pt x="7460" y="30019"/>
                      <a:pt x="7168" y="31536"/>
                    </a:cubicBezTo>
                    <a:cubicBezTo>
                      <a:pt x="6539" y="34825"/>
                      <a:pt x="6020" y="38156"/>
                      <a:pt x="5546" y="41468"/>
                    </a:cubicBezTo>
                    <a:cubicBezTo>
                      <a:pt x="5122" y="44403"/>
                      <a:pt x="4484" y="47543"/>
                      <a:pt x="4676" y="50513"/>
                    </a:cubicBezTo>
                    <a:cubicBezTo>
                      <a:pt x="4821" y="52718"/>
                      <a:pt x="5869" y="54577"/>
                      <a:pt x="7901" y="55516"/>
                    </a:cubicBezTo>
                    <a:cubicBezTo>
                      <a:pt x="9047" y="56046"/>
                      <a:pt x="10312" y="56209"/>
                      <a:pt x="11584" y="56209"/>
                    </a:cubicBezTo>
                    <a:cubicBezTo>
                      <a:pt x="12585" y="56209"/>
                      <a:pt x="13590" y="56108"/>
                      <a:pt x="14545" y="56008"/>
                    </a:cubicBezTo>
                    <a:cubicBezTo>
                      <a:pt x="17775" y="55662"/>
                      <a:pt x="20937" y="54764"/>
                      <a:pt x="24012" y="53753"/>
                    </a:cubicBezTo>
                    <a:cubicBezTo>
                      <a:pt x="30277" y="51693"/>
                      <a:pt x="36460" y="49406"/>
                      <a:pt x="41427" y="44932"/>
                    </a:cubicBezTo>
                    <a:cubicBezTo>
                      <a:pt x="42288" y="44153"/>
                      <a:pt x="43076" y="43251"/>
                      <a:pt x="43559" y="42185"/>
                    </a:cubicBezTo>
                    <a:cubicBezTo>
                      <a:pt x="44010" y="41200"/>
                      <a:pt x="43563" y="40070"/>
                      <a:pt x="43076" y="39199"/>
                    </a:cubicBezTo>
                    <a:cubicBezTo>
                      <a:pt x="42365" y="37914"/>
                      <a:pt x="41376" y="36690"/>
                      <a:pt x="40506" y="35514"/>
                    </a:cubicBezTo>
                    <a:cubicBezTo>
                      <a:pt x="39572" y="34247"/>
                      <a:pt x="38552" y="33048"/>
                      <a:pt x="37477" y="31906"/>
                    </a:cubicBezTo>
                    <a:cubicBezTo>
                      <a:pt x="35349" y="29637"/>
                      <a:pt x="32947" y="27727"/>
                      <a:pt x="30405" y="25959"/>
                    </a:cubicBezTo>
                    <a:cubicBezTo>
                      <a:pt x="29280" y="25175"/>
                      <a:pt x="28168" y="24374"/>
                      <a:pt x="27143" y="23463"/>
                    </a:cubicBezTo>
                    <a:cubicBezTo>
                      <a:pt x="25831" y="22291"/>
                      <a:pt x="24973" y="20929"/>
                      <a:pt x="24250" y="19343"/>
                    </a:cubicBezTo>
                    <a:cubicBezTo>
                      <a:pt x="22818" y="16227"/>
                      <a:pt x="21743" y="12965"/>
                      <a:pt x="20599" y="9739"/>
                    </a:cubicBezTo>
                    <a:cubicBezTo>
                      <a:pt x="19634" y="7028"/>
                      <a:pt x="18553" y="4331"/>
                      <a:pt x="17684" y="1588"/>
                    </a:cubicBezTo>
                    <a:cubicBezTo>
                      <a:pt x="17665" y="1523"/>
                      <a:pt x="17643" y="1456"/>
                      <a:pt x="17620" y="1391"/>
                    </a:cubicBezTo>
                    <a:cubicBezTo>
                      <a:pt x="17634" y="1374"/>
                      <a:pt x="17647" y="1355"/>
                      <a:pt x="17661" y="1336"/>
                    </a:cubicBezTo>
                    <a:cubicBezTo>
                      <a:pt x="17725" y="1250"/>
                      <a:pt x="17725" y="1159"/>
                      <a:pt x="17674" y="1069"/>
                    </a:cubicBezTo>
                    <a:cubicBezTo>
                      <a:pt x="17606" y="945"/>
                      <a:pt x="17533" y="827"/>
                      <a:pt x="17456" y="708"/>
                    </a:cubicBezTo>
                    <a:cubicBezTo>
                      <a:pt x="17430" y="672"/>
                      <a:pt x="17393" y="656"/>
                      <a:pt x="17356" y="656"/>
                    </a:cubicBezTo>
                    <a:cubicBezTo>
                      <a:pt x="17347" y="656"/>
                      <a:pt x="17338" y="657"/>
                      <a:pt x="17329" y="658"/>
                    </a:cubicBezTo>
                    <a:cubicBezTo>
                      <a:pt x="16975" y="172"/>
                      <a:pt x="16341" y="0"/>
                      <a:pt x="156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202;p26">
                <a:extLst>
                  <a:ext uri="{FF2B5EF4-FFF2-40B4-BE49-F238E27FC236}">
                    <a16:creationId xmlns:a16="http://schemas.microsoft.com/office/drawing/2014/main" xmlns="" id="{CFB8E234-3FEC-4CF0-9915-979AC8363749}"/>
                  </a:ext>
                </a:extLst>
              </p:cNvPr>
              <p:cNvSpPr/>
              <p:nvPr/>
            </p:nvSpPr>
            <p:spPr>
              <a:xfrm>
                <a:off x="2585896" y="4125793"/>
                <a:ext cx="159509" cy="135471"/>
              </a:xfrm>
              <a:custGeom>
                <a:avLst/>
                <a:gdLst/>
                <a:ahLst/>
                <a:cxnLst/>
                <a:rect l="l" t="t" r="r" b="b"/>
                <a:pathLst>
                  <a:path w="6868" h="5833" extrusionOk="0">
                    <a:moveTo>
                      <a:pt x="3456" y="603"/>
                    </a:moveTo>
                    <a:cubicBezTo>
                      <a:pt x="4241" y="603"/>
                      <a:pt x="6178" y="1209"/>
                      <a:pt x="5801" y="2178"/>
                    </a:cubicBezTo>
                    <a:cubicBezTo>
                      <a:pt x="5742" y="2186"/>
                      <a:pt x="5687" y="2219"/>
                      <a:pt x="5669" y="2287"/>
                    </a:cubicBezTo>
                    <a:cubicBezTo>
                      <a:pt x="5542" y="2657"/>
                      <a:pt x="5546" y="2875"/>
                      <a:pt x="5582" y="3275"/>
                    </a:cubicBezTo>
                    <a:cubicBezTo>
                      <a:pt x="5669" y="4182"/>
                      <a:pt x="4676" y="4871"/>
                      <a:pt x="3969" y="5162"/>
                    </a:cubicBezTo>
                    <a:cubicBezTo>
                      <a:pt x="3757" y="5249"/>
                      <a:pt x="3543" y="5289"/>
                      <a:pt x="3331" y="5289"/>
                    </a:cubicBezTo>
                    <a:cubicBezTo>
                      <a:pt x="2194" y="5289"/>
                      <a:pt x="1142" y="4142"/>
                      <a:pt x="1004" y="3088"/>
                    </a:cubicBezTo>
                    <a:cubicBezTo>
                      <a:pt x="825" y="1708"/>
                      <a:pt x="2110" y="760"/>
                      <a:pt x="3322" y="611"/>
                    </a:cubicBezTo>
                    <a:cubicBezTo>
                      <a:pt x="3361" y="606"/>
                      <a:pt x="3406" y="603"/>
                      <a:pt x="3456" y="603"/>
                    </a:cubicBezTo>
                    <a:close/>
                    <a:moveTo>
                      <a:pt x="3518" y="1"/>
                    </a:moveTo>
                    <a:cubicBezTo>
                      <a:pt x="2153" y="1"/>
                      <a:pt x="904" y="990"/>
                      <a:pt x="506" y="2291"/>
                    </a:cubicBezTo>
                    <a:cubicBezTo>
                      <a:pt x="1" y="3982"/>
                      <a:pt x="1486" y="5527"/>
                      <a:pt x="3049" y="5800"/>
                    </a:cubicBezTo>
                    <a:cubicBezTo>
                      <a:pt x="3171" y="5822"/>
                      <a:pt x="3295" y="5832"/>
                      <a:pt x="3420" y="5832"/>
                    </a:cubicBezTo>
                    <a:cubicBezTo>
                      <a:pt x="4090" y="5832"/>
                      <a:pt x="4782" y="5536"/>
                      <a:pt x="5250" y="5075"/>
                    </a:cubicBezTo>
                    <a:cubicBezTo>
                      <a:pt x="6125" y="4209"/>
                      <a:pt x="6056" y="3499"/>
                      <a:pt x="6051" y="2356"/>
                    </a:cubicBezTo>
                    <a:cubicBezTo>
                      <a:pt x="6051" y="2350"/>
                      <a:pt x="6047" y="2346"/>
                      <a:pt x="6047" y="2342"/>
                    </a:cubicBezTo>
                    <a:cubicBezTo>
                      <a:pt x="6867" y="1303"/>
                      <a:pt x="5163" y="355"/>
                      <a:pt x="4274" y="104"/>
                    </a:cubicBezTo>
                    <a:cubicBezTo>
                      <a:pt x="4021" y="34"/>
                      <a:pt x="3768" y="1"/>
                      <a:pt x="35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203;p26">
                <a:extLst>
                  <a:ext uri="{FF2B5EF4-FFF2-40B4-BE49-F238E27FC236}">
                    <a16:creationId xmlns:a16="http://schemas.microsoft.com/office/drawing/2014/main" xmlns="" id="{F877CE9A-07FF-4426-BB98-CDC7BAB88345}"/>
                  </a:ext>
                </a:extLst>
              </p:cNvPr>
              <p:cNvSpPr/>
              <p:nvPr/>
            </p:nvSpPr>
            <p:spPr>
              <a:xfrm>
                <a:off x="2460388" y="4173032"/>
                <a:ext cx="58341" cy="47634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051" extrusionOk="0">
                    <a:moveTo>
                      <a:pt x="1191" y="396"/>
                    </a:moveTo>
                    <a:cubicBezTo>
                      <a:pt x="1485" y="396"/>
                      <a:pt x="1817" y="565"/>
                      <a:pt x="1996" y="781"/>
                    </a:cubicBezTo>
                    <a:cubicBezTo>
                      <a:pt x="1973" y="808"/>
                      <a:pt x="1960" y="846"/>
                      <a:pt x="1960" y="882"/>
                    </a:cubicBezTo>
                    <a:cubicBezTo>
                      <a:pt x="1960" y="1146"/>
                      <a:pt x="2152" y="1146"/>
                      <a:pt x="1887" y="1351"/>
                    </a:cubicBezTo>
                    <a:cubicBezTo>
                      <a:pt x="1701" y="1498"/>
                      <a:pt x="1453" y="1585"/>
                      <a:pt x="1211" y="1585"/>
                    </a:cubicBezTo>
                    <a:cubicBezTo>
                      <a:pt x="1146" y="1585"/>
                      <a:pt x="1080" y="1579"/>
                      <a:pt x="1017" y="1565"/>
                    </a:cubicBezTo>
                    <a:cubicBezTo>
                      <a:pt x="630" y="1488"/>
                      <a:pt x="543" y="900"/>
                      <a:pt x="735" y="617"/>
                    </a:cubicBezTo>
                    <a:cubicBezTo>
                      <a:pt x="842" y="461"/>
                      <a:pt x="1009" y="396"/>
                      <a:pt x="1191" y="396"/>
                    </a:cubicBezTo>
                    <a:close/>
                    <a:moveTo>
                      <a:pt x="1202" y="1"/>
                    </a:moveTo>
                    <a:cubicBezTo>
                      <a:pt x="962" y="1"/>
                      <a:pt x="724" y="69"/>
                      <a:pt x="530" y="221"/>
                    </a:cubicBezTo>
                    <a:cubicBezTo>
                      <a:pt x="1" y="640"/>
                      <a:pt x="147" y="1601"/>
                      <a:pt x="698" y="1925"/>
                    </a:cubicBezTo>
                    <a:cubicBezTo>
                      <a:pt x="847" y="2013"/>
                      <a:pt x="1019" y="2051"/>
                      <a:pt x="1197" y="2051"/>
                    </a:cubicBezTo>
                    <a:cubicBezTo>
                      <a:pt x="1552" y="2051"/>
                      <a:pt x="1928" y="1901"/>
                      <a:pt x="2183" y="1706"/>
                    </a:cubicBezTo>
                    <a:cubicBezTo>
                      <a:pt x="2362" y="1574"/>
                      <a:pt x="2507" y="1378"/>
                      <a:pt x="2511" y="1146"/>
                    </a:cubicBezTo>
                    <a:cubicBezTo>
                      <a:pt x="2511" y="1014"/>
                      <a:pt x="2438" y="869"/>
                      <a:pt x="2324" y="787"/>
                    </a:cubicBezTo>
                    <a:cubicBezTo>
                      <a:pt x="2219" y="444"/>
                      <a:pt x="1992" y="198"/>
                      <a:pt x="1641" y="76"/>
                    </a:cubicBezTo>
                    <a:cubicBezTo>
                      <a:pt x="1500" y="27"/>
                      <a:pt x="1351" y="1"/>
                      <a:pt x="120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204;p26">
                <a:extLst>
                  <a:ext uri="{FF2B5EF4-FFF2-40B4-BE49-F238E27FC236}">
                    <a16:creationId xmlns:a16="http://schemas.microsoft.com/office/drawing/2014/main" xmlns="" id="{24A62DCA-A1F6-4D6C-BA2C-FC39CC34109D}"/>
                  </a:ext>
                </a:extLst>
              </p:cNvPr>
              <p:cNvSpPr/>
              <p:nvPr/>
            </p:nvSpPr>
            <p:spPr>
              <a:xfrm>
                <a:off x="2282322" y="3854432"/>
                <a:ext cx="101772" cy="73136"/>
              </a:xfrm>
              <a:custGeom>
                <a:avLst/>
                <a:gdLst/>
                <a:ahLst/>
                <a:cxnLst/>
                <a:rect l="l" t="t" r="r" b="b"/>
                <a:pathLst>
                  <a:path w="4382" h="3149" extrusionOk="0">
                    <a:moveTo>
                      <a:pt x="2237" y="348"/>
                    </a:moveTo>
                    <a:cubicBezTo>
                      <a:pt x="2493" y="348"/>
                      <a:pt x="2726" y="435"/>
                      <a:pt x="2861" y="657"/>
                    </a:cubicBezTo>
                    <a:cubicBezTo>
                      <a:pt x="2833" y="716"/>
                      <a:pt x="2829" y="794"/>
                      <a:pt x="2875" y="858"/>
                    </a:cubicBezTo>
                    <a:cubicBezTo>
                      <a:pt x="3184" y="1328"/>
                      <a:pt x="3098" y="1673"/>
                      <a:pt x="2711" y="2075"/>
                    </a:cubicBezTo>
                    <a:cubicBezTo>
                      <a:pt x="2453" y="2344"/>
                      <a:pt x="2038" y="2574"/>
                      <a:pt x="1644" y="2574"/>
                    </a:cubicBezTo>
                    <a:cubicBezTo>
                      <a:pt x="1530" y="2574"/>
                      <a:pt x="1418" y="2555"/>
                      <a:pt x="1312" y="2512"/>
                    </a:cubicBezTo>
                    <a:cubicBezTo>
                      <a:pt x="583" y="2224"/>
                      <a:pt x="701" y="1204"/>
                      <a:pt x="1180" y="762"/>
                    </a:cubicBezTo>
                    <a:cubicBezTo>
                      <a:pt x="1420" y="541"/>
                      <a:pt x="1855" y="348"/>
                      <a:pt x="2237" y="348"/>
                    </a:cubicBezTo>
                    <a:close/>
                    <a:moveTo>
                      <a:pt x="2259" y="0"/>
                    </a:moveTo>
                    <a:cubicBezTo>
                      <a:pt x="1882" y="0"/>
                      <a:pt x="1468" y="128"/>
                      <a:pt x="1189" y="279"/>
                    </a:cubicBezTo>
                    <a:cubicBezTo>
                      <a:pt x="219" y="803"/>
                      <a:pt x="0" y="1993"/>
                      <a:pt x="783" y="2790"/>
                    </a:cubicBezTo>
                    <a:cubicBezTo>
                      <a:pt x="1032" y="3043"/>
                      <a:pt x="1324" y="3149"/>
                      <a:pt x="1625" y="3149"/>
                    </a:cubicBezTo>
                    <a:cubicBezTo>
                      <a:pt x="2926" y="3149"/>
                      <a:pt x="4381" y="1166"/>
                      <a:pt x="3130" y="567"/>
                    </a:cubicBezTo>
                    <a:cubicBezTo>
                      <a:pt x="3024" y="147"/>
                      <a:pt x="2663" y="0"/>
                      <a:pt x="22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205;p26">
                <a:extLst>
                  <a:ext uri="{FF2B5EF4-FFF2-40B4-BE49-F238E27FC236}">
                    <a16:creationId xmlns:a16="http://schemas.microsoft.com/office/drawing/2014/main" xmlns="" id="{523E9012-552D-4F2B-A5F5-CA9965EAD7EE}"/>
                  </a:ext>
                </a:extLst>
              </p:cNvPr>
              <p:cNvSpPr/>
              <p:nvPr/>
            </p:nvSpPr>
            <p:spPr>
              <a:xfrm>
                <a:off x="2438905" y="3849462"/>
                <a:ext cx="42688" cy="47216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2033" extrusionOk="0">
                    <a:moveTo>
                      <a:pt x="890" y="430"/>
                    </a:moveTo>
                    <a:lnTo>
                      <a:pt x="890" y="430"/>
                    </a:lnTo>
                    <a:cubicBezTo>
                      <a:pt x="835" y="503"/>
                      <a:pt x="854" y="617"/>
                      <a:pt x="917" y="671"/>
                    </a:cubicBezTo>
                    <a:cubicBezTo>
                      <a:pt x="1003" y="749"/>
                      <a:pt x="1113" y="789"/>
                      <a:pt x="1195" y="867"/>
                    </a:cubicBezTo>
                    <a:cubicBezTo>
                      <a:pt x="1236" y="903"/>
                      <a:pt x="1258" y="976"/>
                      <a:pt x="1268" y="1044"/>
                    </a:cubicBezTo>
                    <a:cubicBezTo>
                      <a:pt x="1281" y="1195"/>
                      <a:pt x="1176" y="1409"/>
                      <a:pt x="1081" y="1460"/>
                    </a:cubicBezTo>
                    <a:cubicBezTo>
                      <a:pt x="1037" y="1480"/>
                      <a:pt x="1008" y="1491"/>
                      <a:pt x="976" y="1491"/>
                    </a:cubicBezTo>
                    <a:cubicBezTo>
                      <a:pt x="952" y="1491"/>
                      <a:pt x="928" y="1485"/>
                      <a:pt x="894" y="1473"/>
                    </a:cubicBezTo>
                    <a:cubicBezTo>
                      <a:pt x="753" y="1418"/>
                      <a:pt x="608" y="1273"/>
                      <a:pt x="543" y="1140"/>
                    </a:cubicBezTo>
                    <a:cubicBezTo>
                      <a:pt x="461" y="968"/>
                      <a:pt x="465" y="762"/>
                      <a:pt x="575" y="602"/>
                    </a:cubicBezTo>
                    <a:cubicBezTo>
                      <a:pt x="652" y="489"/>
                      <a:pt x="766" y="443"/>
                      <a:pt x="890" y="430"/>
                    </a:cubicBezTo>
                    <a:close/>
                    <a:moveTo>
                      <a:pt x="839" y="1"/>
                    </a:moveTo>
                    <a:cubicBezTo>
                      <a:pt x="660" y="1"/>
                      <a:pt x="484" y="67"/>
                      <a:pt x="334" y="192"/>
                    </a:cubicBezTo>
                    <a:cubicBezTo>
                      <a:pt x="92" y="402"/>
                      <a:pt x="1" y="712"/>
                      <a:pt x="6" y="1027"/>
                    </a:cubicBezTo>
                    <a:cubicBezTo>
                      <a:pt x="18" y="1495"/>
                      <a:pt x="480" y="2033"/>
                      <a:pt x="979" y="2033"/>
                    </a:cubicBezTo>
                    <a:cubicBezTo>
                      <a:pt x="1024" y="2033"/>
                      <a:pt x="1068" y="2029"/>
                      <a:pt x="1113" y="2020"/>
                    </a:cubicBezTo>
                    <a:cubicBezTo>
                      <a:pt x="1550" y="1929"/>
                      <a:pt x="1824" y="1496"/>
                      <a:pt x="1832" y="1063"/>
                    </a:cubicBezTo>
                    <a:cubicBezTo>
                      <a:pt x="1838" y="730"/>
                      <a:pt x="1592" y="379"/>
                      <a:pt x="1277" y="325"/>
                    </a:cubicBezTo>
                    <a:cubicBezTo>
                      <a:pt x="1281" y="312"/>
                      <a:pt x="1291" y="302"/>
                      <a:pt x="1295" y="289"/>
                    </a:cubicBezTo>
                    <a:cubicBezTo>
                      <a:pt x="1318" y="207"/>
                      <a:pt x="1258" y="129"/>
                      <a:pt x="1195" y="93"/>
                    </a:cubicBezTo>
                    <a:cubicBezTo>
                      <a:pt x="1080" y="31"/>
                      <a:pt x="959" y="1"/>
                      <a:pt x="8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206;p26">
                <a:extLst>
                  <a:ext uri="{FF2B5EF4-FFF2-40B4-BE49-F238E27FC236}">
                    <a16:creationId xmlns:a16="http://schemas.microsoft.com/office/drawing/2014/main" xmlns="" id="{986D542C-CB07-4A7C-9A66-0CEE2E3924C6}"/>
                  </a:ext>
                </a:extLst>
              </p:cNvPr>
              <p:cNvSpPr/>
              <p:nvPr/>
            </p:nvSpPr>
            <p:spPr>
              <a:xfrm>
                <a:off x="2153957" y="4282422"/>
                <a:ext cx="175511" cy="143693"/>
              </a:xfrm>
              <a:custGeom>
                <a:avLst/>
                <a:gdLst/>
                <a:ahLst/>
                <a:cxnLst/>
                <a:rect l="l" t="t" r="r" b="b"/>
                <a:pathLst>
                  <a:path w="7557" h="6187" extrusionOk="0">
                    <a:moveTo>
                      <a:pt x="3496" y="495"/>
                    </a:moveTo>
                    <a:cubicBezTo>
                      <a:pt x="4911" y="495"/>
                      <a:pt x="6396" y="1998"/>
                      <a:pt x="6438" y="3435"/>
                    </a:cubicBezTo>
                    <a:cubicBezTo>
                      <a:pt x="6483" y="4823"/>
                      <a:pt x="4811" y="5431"/>
                      <a:pt x="3594" y="5431"/>
                    </a:cubicBezTo>
                    <a:cubicBezTo>
                      <a:pt x="3441" y="5431"/>
                      <a:pt x="3296" y="5422"/>
                      <a:pt x="3162" y="5403"/>
                    </a:cubicBezTo>
                    <a:cubicBezTo>
                      <a:pt x="2160" y="5262"/>
                      <a:pt x="1431" y="4377"/>
                      <a:pt x="1290" y="3416"/>
                    </a:cubicBezTo>
                    <a:cubicBezTo>
                      <a:pt x="1157" y="2518"/>
                      <a:pt x="2018" y="1999"/>
                      <a:pt x="2301" y="1257"/>
                    </a:cubicBezTo>
                    <a:cubicBezTo>
                      <a:pt x="2333" y="1161"/>
                      <a:pt x="2306" y="1052"/>
                      <a:pt x="2237" y="983"/>
                    </a:cubicBezTo>
                    <a:cubicBezTo>
                      <a:pt x="2619" y="642"/>
                      <a:pt x="3054" y="495"/>
                      <a:pt x="3496" y="495"/>
                    </a:cubicBezTo>
                    <a:close/>
                    <a:moveTo>
                      <a:pt x="3574" y="1"/>
                    </a:moveTo>
                    <a:cubicBezTo>
                      <a:pt x="2910" y="1"/>
                      <a:pt x="2287" y="297"/>
                      <a:pt x="1850" y="1015"/>
                    </a:cubicBezTo>
                    <a:cubicBezTo>
                      <a:pt x="0" y="2003"/>
                      <a:pt x="246" y="4815"/>
                      <a:pt x="2018" y="5786"/>
                    </a:cubicBezTo>
                    <a:cubicBezTo>
                      <a:pt x="2507" y="6055"/>
                      <a:pt x="3090" y="6186"/>
                      <a:pt x="3683" y="6186"/>
                    </a:cubicBezTo>
                    <a:cubicBezTo>
                      <a:pt x="5067" y="6186"/>
                      <a:pt x="6507" y="5472"/>
                      <a:pt x="6944" y="4136"/>
                    </a:cubicBezTo>
                    <a:cubicBezTo>
                      <a:pt x="7556" y="2263"/>
                      <a:pt x="5409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207;p26">
                <a:extLst>
                  <a:ext uri="{FF2B5EF4-FFF2-40B4-BE49-F238E27FC236}">
                    <a16:creationId xmlns:a16="http://schemas.microsoft.com/office/drawing/2014/main" xmlns="" id="{C4D5E908-6202-409C-9DF3-6D0BEDA59B74}"/>
                  </a:ext>
                </a:extLst>
              </p:cNvPr>
              <p:cNvSpPr/>
              <p:nvPr/>
            </p:nvSpPr>
            <p:spPr>
              <a:xfrm>
                <a:off x="2584526" y="4296984"/>
                <a:ext cx="67631" cy="55972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2410" extrusionOk="0">
                    <a:moveTo>
                      <a:pt x="1452" y="457"/>
                    </a:moveTo>
                    <a:cubicBezTo>
                      <a:pt x="1588" y="457"/>
                      <a:pt x="1724" y="477"/>
                      <a:pt x="1841" y="507"/>
                    </a:cubicBezTo>
                    <a:cubicBezTo>
                      <a:pt x="2306" y="625"/>
                      <a:pt x="2552" y="1017"/>
                      <a:pt x="2533" y="1481"/>
                    </a:cubicBezTo>
                    <a:cubicBezTo>
                      <a:pt x="2533" y="1527"/>
                      <a:pt x="2548" y="1559"/>
                      <a:pt x="2575" y="1586"/>
                    </a:cubicBezTo>
                    <a:cubicBezTo>
                      <a:pt x="2452" y="1770"/>
                      <a:pt x="2314" y="1961"/>
                      <a:pt x="2078" y="1961"/>
                    </a:cubicBezTo>
                    <a:cubicBezTo>
                      <a:pt x="2068" y="1961"/>
                      <a:pt x="2057" y="1961"/>
                      <a:pt x="2047" y="1960"/>
                    </a:cubicBezTo>
                    <a:cubicBezTo>
                      <a:pt x="2008" y="1958"/>
                      <a:pt x="1969" y="1957"/>
                      <a:pt x="1930" y="1957"/>
                    </a:cubicBezTo>
                    <a:cubicBezTo>
                      <a:pt x="1805" y="1957"/>
                      <a:pt x="1682" y="1968"/>
                      <a:pt x="1557" y="1968"/>
                    </a:cubicBezTo>
                    <a:cubicBezTo>
                      <a:pt x="1460" y="1968"/>
                      <a:pt x="1363" y="1961"/>
                      <a:pt x="1263" y="1937"/>
                    </a:cubicBezTo>
                    <a:cubicBezTo>
                      <a:pt x="752" y="1819"/>
                      <a:pt x="483" y="1113"/>
                      <a:pt x="821" y="703"/>
                    </a:cubicBezTo>
                    <a:cubicBezTo>
                      <a:pt x="972" y="520"/>
                      <a:pt x="1213" y="457"/>
                      <a:pt x="1452" y="457"/>
                    </a:cubicBezTo>
                    <a:close/>
                    <a:moveTo>
                      <a:pt x="1499" y="1"/>
                    </a:moveTo>
                    <a:cubicBezTo>
                      <a:pt x="1055" y="1"/>
                      <a:pt x="603" y="173"/>
                      <a:pt x="379" y="562"/>
                    </a:cubicBezTo>
                    <a:cubicBezTo>
                      <a:pt x="1" y="1208"/>
                      <a:pt x="379" y="2060"/>
                      <a:pt x="1048" y="2316"/>
                    </a:cubicBezTo>
                    <a:cubicBezTo>
                      <a:pt x="1190" y="2369"/>
                      <a:pt x="1397" y="2410"/>
                      <a:pt x="1599" y="2410"/>
                    </a:cubicBezTo>
                    <a:cubicBezTo>
                      <a:pt x="1798" y="2410"/>
                      <a:pt x="1992" y="2370"/>
                      <a:pt x="2115" y="2261"/>
                    </a:cubicBezTo>
                    <a:cubicBezTo>
                      <a:pt x="2384" y="2019"/>
                      <a:pt x="2861" y="1869"/>
                      <a:pt x="2889" y="1450"/>
                    </a:cubicBezTo>
                    <a:cubicBezTo>
                      <a:pt x="2894" y="1422"/>
                      <a:pt x="2884" y="1399"/>
                      <a:pt x="2871" y="1382"/>
                    </a:cubicBezTo>
                    <a:cubicBezTo>
                      <a:pt x="2912" y="775"/>
                      <a:pt x="2594" y="261"/>
                      <a:pt x="1992" y="74"/>
                    </a:cubicBezTo>
                    <a:cubicBezTo>
                      <a:pt x="1838" y="26"/>
                      <a:pt x="1669" y="1"/>
                      <a:pt x="14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208;p26">
                <a:extLst>
                  <a:ext uri="{FF2B5EF4-FFF2-40B4-BE49-F238E27FC236}">
                    <a16:creationId xmlns:a16="http://schemas.microsoft.com/office/drawing/2014/main" xmlns="" id="{4789700E-EDAF-4A69-A053-371F13FE5CA0}"/>
                  </a:ext>
                </a:extLst>
              </p:cNvPr>
              <p:cNvSpPr/>
              <p:nvPr/>
            </p:nvSpPr>
            <p:spPr>
              <a:xfrm>
                <a:off x="2404416" y="4334632"/>
                <a:ext cx="124811" cy="118773"/>
              </a:xfrm>
              <a:custGeom>
                <a:avLst/>
                <a:gdLst/>
                <a:ahLst/>
                <a:cxnLst/>
                <a:rect l="l" t="t" r="r" b="b"/>
                <a:pathLst>
                  <a:path w="5374" h="5114" extrusionOk="0">
                    <a:moveTo>
                      <a:pt x="2766" y="387"/>
                    </a:moveTo>
                    <a:cubicBezTo>
                      <a:pt x="4096" y="387"/>
                      <a:pt x="4843" y="1754"/>
                      <a:pt x="4894" y="2968"/>
                    </a:cubicBezTo>
                    <a:cubicBezTo>
                      <a:pt x="4890" y="2977"/>
                      <a:pt x="4885" y="2981"/>
                      <a:pt x="4881" y="2996"/>
                    </a:cubicBezTo>
                    <a:cubicBezTo>
                      <a:pt x="4481" y="3898"/>
                      <a:pt x="3804" y="4667"/>
                      <a:pt x="2746" y="4667"/>
                    </a:cubicBezTo>
                    <a:cubicBezTo>
                      <a:pt x="2705" y="4667"/>
                      <a:pt x="2663" y="4665"/>
                      <a:pt x="2621" y="4663"/>
                    </a:cubicBezTo>
                    <a:cubicBezTo>
                      <a:pt x="1513" y="4600"/>
                      <a:pt x="629" y="3711"/>
                      <a:pt x="465" y="2640"/>
                    </a:cubicBezTo>
                    <a:cubicBezTo>
                      <a:pt x="278" y="1423"/>
                      <a:pt x="1436" y="539"/>
                      <a:pt x="2511" y="403"/>
                    </a:cubicBezTo>
                    <a:cubicBezTo>
                      <a:pt x="2599" y="392"/>
                      <a:pt x="2684" y="387"/>
                      <a:pt x="2766" y="387"/>
                    </a:cubicBezTo>
                    <a:close/>
                    <a:moveTo>
                      <a:pt x="2619" y="1"/>
                    </a:moveTo>
                    <a:cubicBezTo>
                      <a:pt x="1255" y="1"/>
                      <a:pt x="132" y="1152"/>
                      <a:pt x="70" y="2476"/>
                    </a:cubicBezTo>
                    <a:cubicBezTo>
                      <a:pt x="1" y="3824"/>
                      <a:pt x="1277" y="4977"/>
                      <a:pt x="2539" y="5105"/>
                    </a:cubicBezTo>
                    <a:cubicBezTo>
                      <a:pt x="2595" y="5111"/>
                      <a:pt x="2653" y="5113"/>
                      <a:pt x="2713" y="5113"/>
                    </a:cubicBezTo>
                    <a:cubicBezTo>
                      <a:pt x="3777" y="5113"/>
                      <a:pt x="5373" y="4249"/>
                      <a:pt x="5218" y="3055"/>
                    </a:cubicBezTo>
                    <a:cubicBezTo>
                      <a:pt x="5209" y="2987"/>
                      <a:pt x="5163" y="2936"/>
                      <a:pt x="5108" y="2913"/>
                    </a:cubicBezTo>
                    <a:cubicBezTo>
                      <a:pt x="5090" y="1391"/>
                      <a:pt x="4316" y="34"/>
                      <a:pt x="2667" y="1"/>
                    </a:cubicBezTo>
                    <a:cubicBezTo>
                      <a:pt x="2651" y="1"/>
                      <a:pt x="2635" y="1"/>
                      <a:pt x="26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209;p26">
                <a:extLst>
                  <a:ext uri="{FF2B5EF4-FFF2-40B4-BE49-F238E27FC236}">
                    <a16:creationId xmlns:a16="http://schemas.microsoft.com/office/drawing/2014/main" xmlns="" id="{D49B53B9-F2F4-488E-ADD0-6B47CAF42E6B}"/>
                  </a:ext>
                </a:extLst>
              </p:cNvPr>
              <p:cNvSpPr/>
              <p:nvPr/>
            </p:nvSpPr>
            <p:spPr>
              <a:xfrm>
                <a:off x="2291844" y="4224197"/>
                <a:ext cx="43733" cy="43338"/>
              </a:xfrm>
              <a:custGeom>
                <a:avLst/>
                <a:gdLst/>
                <a:ahLst/>
                <a:cxnLst/>
                <a:rect l="l" t="t" r="r" b="b"/>
                <a:pathLst>
                  <a:path w="1883" h="1866" extrusionOk="0">
                    <a:moveTo>
                      <a:pt x="853" y="420"/>
                    </a:moveTo>
                    <a:cubicBezTo>
                      <a:pt x="930" y="420"/>
                      <a:pt x="1010" y="443"/>
                      <a:pt x="1089" y="483"/>
                    </a:cubicBezTo>
                    <a:cubicBezTo>
                      <a:pt x="1430" y="651"/>
                      <a:pt x="1426" y="1039"/>
                      <a:pt x="1285" y="1330"/>
                    </a:cubicBezTo>
                    <a:cubicBezTo>
                      <a:pt x="1209" y="1482"/>
                      <a:pt x="1071" y="1542"/>
                      <a:pt x="925" y="1542"/>
                    </a:cubicBezTo>
                    <a:cubicBezTo>
                      <a:pt x="801" y="1542"/>
                      <a:pt x="671" y="1498"/>
                      <a:pt x="570" y="1431"/>
                    </a:cubicBezTo>
                    <a:cubicBezTo>
                      <a:pt x="360" y="1294"/>
                      <a:pt x="259" y="1103"/>
                      <a:pt x="287" y="893"/>
                    </a:cubicBezTo>
                    <a:cubicBezTo>
                      <a:pt x="378" y="779"/>
                      <a:pt x="474" y="674"/>
                      <a:pt x="564" y="565"/>
                    </a:cubicBezTo>
                    <a:cubicBezTo>
                      <a:pt x="649" y="463"/>
                      <a:pt x="748" y="420"/>
                      <a:pt x="853" y="420"/>
                    </a:cubicBezTo>
                    <a:close/>
                    <a:moveTo>
                      <a:pt x="832" y="0"/>
                    </a:moveTo>
                    <a:cubicBezTo>
                      <a:pt x="714" y="0"/>
                      <a:pt x="595" y="28"/>
                      <a:pt x="482" y="87"/>
                    </a:cubicBezTo>
                    <a:cubicBezTo>
                      <a:pt x="91" y="296"/>
                      <a:pt x="146" y="643"/>
                      <a:pt x="18" y="1011"/>
                    </a:cubicBezTo>
                    <a:cubicBezTo>
                      <a:pt x="0" y="1061"/>
                      <a:pt x="27" y="1103"/>
                      <a:pt x="68" y="1112"/>
                    </a:cubicBezTo>
                    <a:cubicBezTo>
                      <a:pt x="86" y="1335"/>
                      <a:pt x="205" y="1545"/>
                      <a:pt x="410" y="1695"/>
                    </a:cubicBezTo>
                    <a:cubicBezTo>
                      <a:pt x="569" y="1807"/>
                      <a:pt x="753" y="1866"/>
                      <a:pt x="934" y="1866"/>
                    </a:cubicBezTo>
                    <a:cubicBezTo>
                      <a:pt x="1184" y="1866"/>
                      <a:pt x="1425" y="1753"/>
                      <a:pt x="1576" y="1517"/>
                    </a:cubicBezTo>
                    <a:cubicBezTo>
                      <a:pt x="1882" y="1053"/>
                      <a:pt x="1777" y="460"/>
                      <a:pt x="1302" y="146"/>
                    </a:cubicBezTo>
                    <a:cubicBezTo>
                      <a:pt x="1159" y="53"/>
                      <a:pt x="996" y="0"/>
                      <a:pt x="8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210;p26">
                <a:extLst>
                  <a:ext uri="{FF2B5EF4-FFF2-40B4-BE49-F238E27FC236}">
                    <a16:creationId xmlns:a16="http://schemas.microsoft.com/office/drawing/2014/main" xmlns="" id="{972F37A9-269E-4CF8-898A-6571BCD2C00F}"/>
                  </a:ext>
                </a:extLst>
              </p:cNvPr>
              <p:cNvSpPr/>
              <p:nvPr/>
            </p:nvSpPr>
            <p:spPr>
              <a:xfrm>
                <a:off x="2102537" y="4426278"/>
                <a:ext cx="79151" cy="77200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3324" extrusionOk="0">
                    <a:moveTo>
                      <a:pt x="1528" y="446"/>
                    </a:moveTo>
                    <a:cubicBezTo>
                      <a:pt x="1676" y="446"/>
                      <a:pt x="1836" y="498"/>
                      <a:pt x="2009" y="617"/>
                    </a:cubicBezTo>
                    <a:cubicBezTo>
                      <a:pt x="2492" y="954"/>
                      <a:pt x="2802" y="1596"/>
                      <a:pt x="2665" y="2179"/>
                    </a:cubicBezTo>
                    <a:cubicBezTo>
                      <a:pt x="2556" y="2663"/>
                      <a:pt x="2156" y="2896"/>
                      <a:pt x="1739" y="2896"/>
                    </a:cubicBezTo>
                    <a:cubicBezTo>
                      <a:pt x="1477" y="2896"/>
                      <a:pt x="1208" y="2803"/>
                      <a:pt x="1002" y="2622"/>
                    </a:cubicBezTo>
                    <a:cubicBezTo>
                      <a:pt x="528" y="2202"/>
                      <a:pt x="355" y="1327"/>
                      <a:pt x="861" y="858"/>
                    </a:cubicBezTo>
                    <a:cubicBezTo>
                      <a:pt x="879" y="840"/>
                      <a:pt x="888" y="818"/>
                      <a:pt x="884" y="795"/>
                    </a:cubicBezTo>
                    <a:cubicBezTo>
                      <a:pt x="1073" y="585"/>
                      <a:pt x="1285" y="446"/>
                      <a:pt x="1528" y="446"/>
                    </a:cubicBezTo>
                    <a:close/>
                    <a:moveTo>
                      <a:pt x="1514" y="0"/>
                    </a:moveTo>
                    <a:cubicBezTo>
                      <a:pt x="1042" y="0"/>
                      <a:pt x="632" y="319"/>
                      <a:pt x="537" y="894"/>
                    </a:cubicBezTo>
                    <a:cubicBezTo>
                      <a:pt x="0" y="1451"/>
                      <a:pt x="91" y="2303"/>
                      <a:pt x="674" y="2881"/>
                    </a:cubicBezTo>
                    <a:cubicBezTo>
                      <a:pt x="975" y="3181"/>
                      <a:pt x="1343" y="3324"/>
                      <a:pt x="1704" y="3324"/>
                    </a:cubicBezTo>
                    <a:cubicBezTo>
                      <a:pt x="2206" y="3324"/>
                      <a:pt x="2696" y="3049"/>
                      <a:pt x="2984" y="2535"/>
                    </a:cubicBezTo>
                    <a:cubicBezTo>
                      <a:pt x="3407" y="1765"/>
                      <a:pt x="2915" y="772"/>
                      <a:pt x="2287" y="284"/>
                    </a:cubicBezTo>
                    <a:cubicBezTo>
                      <a:pt x="2037" y="92"/>
                      <a:pt x="1767" y="0"/>
                      <a:pt x="1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211;p26">
                <a:extLst>
                  <a:ext uri="{FF2B5EF4-FFF2-40B4-BE49-F238E27FC236}">
                    <a16:creationId xmlns:a16="http://schemas.microsoft.com/office/drawing/2014/main" xmlns="" id="{08F14917-912C-4954-9011-C82A3DC98065}"/>
                  </a:ext>
                </a:extLst>
              </p:cNvPr>
              <p:cNvSpPr/>
              <p:nvPr/>
            </p:nvSpPr>
            <p:spPr>
              <a:xfrm>
                <a:off x="2518172" y="4232860"/>
                <a:ext cx="42269" cy="39088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683" extrusionOk="0">
                    <a:moveTo>
                      <a:pt x="860" y="421"/>
                    </a:moveTo>
                    <a:cubicBezTo>
                      <a:pt x="948" y="421"/>
                      <a:pt x="1036" y="446"/>
                      <a:pt x="1098" y="488"/>
                    </a:cubicBezTo>
                    <a:cubicBezTo>
                      <a:pt x="1327" y="644"/>
                      <a:pt x="1413" y="1099"/>
                      <a:pt x="1199" y="1294"/>
                    </a:cubicBezTo>
                    <a:cubicBezTo>
                      <a:pt x="1120" y="1367"/>
                      <a:pt x="1034" y="1397"/>
                      <a:pt x="947" y="1397"/>
                    </a:cubicBezTo>
                    <a:cubicBezTo>
                      <a:pt x="799" y="1397"/>
                      <a:pt x="648" y="1309"/>
                      <a:pt x="524" y="1195"/>
                    </a:cubicBezTo>
                    <a:lnTo>
                      <a:pt x="524" y="1190"/>
                    </a:lnTo>
                    <a:cubicBezTo>
                      <a:pt x="557" y="962"/>
                      <a:pt x="442" y="707"/>
                      <a:pt x="621" y="511"/>
                    </a:cubicBezTo>
                    <a:cubicBezTo>
                      <a:pt x="679" y="448"/>
                      <a:pt x="769" y="421"/>
                      <a:pt x="860" y="421"/>
                    </a:cubicBezTo>
                    <a:close/>
                    <a:moveTo>
                      <a:pt x="867" y="0"/>
                    </a:moveTo>
                    <a:cubicBezTo>
                      <a:pt x="707" y="0"/>
                      <a:pt x="547" y="46"/>
                      <a:pt x="406" y="137"/>
                    </a:cubicBezTo>
                    <a:cubicBezTo>
                      <a:pt x="78" y="352"/>
                      <a:pt x="1" y="903"/>
                      <a:pt x="292" y="1163"/>
                    </a:cubicBezTo>
                    <a:cubicBezTo>
                      <a:pt x="464" y="1443"/>
                      <a:pt x="758" y="1682"/>
                      <a:pt x="1077" y="1682"/>
                    </a:cubicBezTo>
                    <a:cubicBezTo>
                      <a:pt x="1147" y="1682"/>
                      <a:pt x="1218" y="1671"/>
                      <a:pt x="1290" y="1645"/>
                    </a:cubicBezTo>
                    <a:cubicBezTo>
                      <a:pt x="1819" y="1458"/>
                      <a:pt x="1796" y="629"/>
                      <a:pt x="1487" y="278"/>
                    </a:cubicBezTo>
                    <a:cubicBezTo>
                      <a:pt x="1322" y="94"/>
                      <a:pt x="1096" y="0"/>
                      <a:pt x="8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212;p26">
                <a:extLst>
                  <a:ext uri="{FF2B5EF4-FFF2-40B4-BE49-F238E27FC236}">
                    <a16:creationId xmlns:a16="http://schemas.microsoft.com/office/drawing/2014/main" xmlns="" id="{983698E8-29C3-475D-B8A4-DB842EF54BE5}"/>
                  </a:ext>
                </a:extLst>
              </p:cNvPr>
              <p:cNvSpPr/>
              <p:nvPr/>
            </p:nvSpPr>
            <p:spPr>
              <a:xfrm>
                <a:off x="2790903" y="4160305"/>
                <a:ext cx="102631" cy="83540"/>
              </a:xfrm>
              <a:custGeom>
                <a:avLst/>
                <a:gdLst/>
                <a:ahLst/>
                <a:cxnLst/>
                <a:rect l="l" t="t" r="r" b="b"/>
                <a:pathLst>
                  <a:path w="4419" h="3597" extrusionOk="0">
                    <a:moveTo>
                      <a:pt x="2246" y="503"/>
                    </a:moveTo>
                    <a:cubicBezTo>
                      <a:pt x="2318" y="503"/>
                      <a:pt x="2392" y="511"/>
                      <a:pt x="2469" y="528"/>
                    </a:cubicBezTo>
                    <a:cubicBezTo>
                      <a:pt x="3230" y="692"/>
                      <a:pt x="3631" y="1608"/>
                      <a:pt x="3476" y="2309"/>
                    </a:cubicBezTo>
                    <a:cubicBezTo>
                      <a:pt x="3380" y="2729"/>
                      <a:pt x="2975" y="2965"/>
                      <a:pt x="2574" y="3030"/>
                    </a:cubicBezTo>
                    <a:cubicBezTo>
                      <a:pt x="2530" y="3036"/>
                      <a:pt x="2487" y="3039"/>
                      <a:pt x="2444" y="3039"/>
                    </a:cubicBezTo>
                    <a:cubicBezTo>
                      <a:pt x="2046" y="3039"/>
                      <a:pt x="1669" y="2773"/>
                      <a:pt x="1352" y="2559"/>
                    </a:cubicBezTo>
                    <a:cubicBezTo>
                      <a:pt x="1328" y="2546"/>
                      <a:pt x="1304" y="2540"/>
                      <a:pt x="1280" y="2540"/>
                    </a:cubicBezTo>
                    <a:cubicBezTo>
                      <a:pt x="1272" y="2540"/>
                      <a:pt x="1265" y="2541"/>
                      <a:pt x="1257" y="2542"/>
                    </a:cubicBezTo>
                    <a:cubicBezTo>
                      <a:pt x="822" y="1789"/>
                      <a:pt x="1323" y="503"/>
                      <a:pt x="2246" y="503"/>
                    </a:cubicBezTo>
                    <a:close/>
                    <a:moveTo>
                      <a:pt x="2271" y="1"/>
                    </a:moveTo>
                    <a:cubicBezTo>
                      <a:pt x="920" y="1"/>
                      <a:pt x="1" y="2159"/>
                      <a:pt x="1207" y="2915"/>
                    </a:cubicBezTo>
                    <a:cubicBezTo>
                      <a:pt x="1360" y="3397"/>
                      <a:pt x="1797" y="3597"/>
                      <a:pt x="2279" y="3597"/>
                    </a:cubicBezTo>
                    <a:cubicBezTo>
                      <a:pt x="2845" y="3597"/>
                      <a:pt x="3472" y="3322"/>
                      <a:pt x="3772" y="2906"/>
                    </a:cubicBezTo>
                    <a:cubicBezTo>
                      <a:pt x="4419" y="2008"/>
                      <a:pt x="3872" y="733"/>
                      <a:pt x="3011" y="218"/>
                    </a:cubicBezTo>
                    <a:cubicBezTo>
                      <a:pt x="2757" y="67"/>
                      <a:pt x="2508" y="1"/>
                      <a:pt x="2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213;p26">
                <a:extLst>
                  <a:ext uri="{FF2B5EF4-FFF2-40B4-BE49-F238E27FC236}">
                    <a16:creationId xmlns:a16="http://schemas.microsoft.com/office/drawing/2014/main" xmlns="" id="{A91CDA4D-23B6-43A8-A9B3-3F769D0F1102}"/>
                  </a:ext>
                </a:extLst>
              </p:cNvPr>
              <p:cNvSpPr/>
              <p:nvPr/>
            </p:nvSpPr>
            <p:spPr>
              <a:xfrm>
                <a:off x="2228649" y="3507752"/>
                <a:ext cx="65471" cy="68096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932" extrusionOk="0">
                    <a:moveTo>
                      <a:pt x="1245" y="421"/>
                    </a:moveTo>
                    <a:cubicBezTo>
                      <a:pt x="1523" y="662"/>
                      <a:pt x="1809" y="877"/>
                      <a:pt x="2023" y="1213"/>
                    </a:cubicBezTo>
                    <a:cubicBezTo>
                      <a:pt x="2284" y="1629"/>
                      <a:pt x="2479" y="2298"/>
                      <a:pt x="1882" y="2494"/>
                    </a:cubicBezTo>
                    <a:cubicBezTo>
                      <a:pt x="1718" y="2549"/>
                      <a:pt x="1571" y="2573"/>
                      <a:pt x="1439" y="2573"/>
                    </a:cubicBezTo>
                    <a:cubicBezTo>
                      <a:pt x="230" y="2573"/>
                      <a:pt x="322" y="507"/>
                      <a:pt x="1100" y="507"/>
                    </a:cubicBezTo>
                    <a:cubicBezTo>
                      <a:pt x="1109" y="507"/>
                      <a:pt x="1117" y="508"/>
                      <a:pt x="1126" y="508"/>
                    </a:cubicBezTo>
                    <a:cubicBezTo>
                      <a:pt x="1180" y="508"/>
                      <a:pt x="1231" y="471"/>
                      <a:pt x="1245" y="421"/>
                    </a:cubicBezTo>
                    <a:close/>
                    <a:moveTo>
                      <a:pt x="1111" y="1"/>
                    </a:moveTo>
                    <a:cubicBezTo>
                      <a:pt x="1083" y="1"/>
                      <a:pt x="1054" y="3"/>
                      <a:pt x="1026" y="6"/>
                    </a:cubicBezTo>
                    <a:cubicBezTo>
                      <a:pt x="944" y="20"/>
                      <a:pt x="921" y="111"/>
                      <a:pt x="976" y="166"/>
                    </a:cubicBezTo>
                    <a:cubicBezTo>
                      <a:pt x="994" y="189"/>
                      <a:pt x="1016" y="207"/>
                      <a:pt x="1035" y="225"/>
                    </a:cubicBezTo>
                    <a:cubicBezTo>
                      <a:pt x="988" y="208"/>
                      <a:pt x="942" y="200"/>
                      <a:pt x="898" y="200"/>
                    </a:cubicBezTo>
                    <a:cubicBezTo>
                      <a:pt x="469" y="200"/>
                      <a:pt x="186" y="946"/>
                      <a:pt x="133" y="1310"/>
                    </a:cubicBezTo>
                    <a:cubicBezTo>
                      <a:pt x="0" y="2193"/>
                      <a:pt x="515" y="2918"/>
                      <a:pt x="1422" y="2931"/>
                    </a:cubicBezTo>
                    <a:cubicBezTo>
                      <a:pt x="1431" y="2931"/>
                      <a:pt x="1440" y="2932"/>
                      <a:pt x="1448" y="2932"/>
                    </a:cubicBezTo>
                    <a:cubicBezTo>
                      <a:pt x="2281" y="2932"/>
                      <a:pt x="2818" y="2467"/>
                      <a:pt x="2616" y="1606"/>
                    </a:cubicBezTo>
                    <a:cubicBezTo>
                      <a:pt x="2476" y="1019"/>
                      <a:pt x="1795" y="1"/>
                      <a:pt x="1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214;p26">
                <a:extLst>
                  <a:ext uri="{FF2B5EF4-FFF2-40B4-BE49-F238E27FC236}">
                    <a16:creationId xmlns:a16="http://schemas.microsoft.com/office/drawing/2014/main" xmlns="" id="{5CC5C22D-DF00-437A-A255-EB7CEB1D0FFA}"/>
                  </a:ext>
                </a:extLst>
              </p:cNvPr>
              <p:cNvSpPr/>
              <p:nvPr/>
            </p:nvSpPr>
            <p:spPr>
              <a:xfrm>
                <a:off x="1493949" y="3391209"/>
                <a:ext cx="552639" cy="550781"/>
              </a:xfrm>
              <a:custGeom>
                <a:avLst/>
                <a:gdLst/>
                <a:ahLst/>
                <a:cxnLst/>
                <a:rect l="l" t="t" r="r" b="b"/>
                <a:pathLst>
                  <a:path w="23795" h="23715" extrusionOk="0">
                    <a:moveTo>
                      <a:pt x="6879" y="732"/>
                    </a:moveTo>
                    <a:cubicBezTo>
                      <a:pt x="8833" y="732"/>
                      <a:pt x="10890" y="1391"/>
                      <a:pt x="12348" y="2267"/>
                    </a:cubicBezTo>
                    <a:cubicBezTo>
                      <a:pt x="15747" y="4313"/>
                      <a:pt x="17952" y="8027"/>
                      <a:pt x="19437" y="11581"/>
                    </a:cubicBezTo>
                    <a:cubicBezTo>
                      <a:pt x="20868" y="15003"/>
                      <a:pt x="22781" y="18807"/>
                      <a:pt x="23155" y="22552"/>
                    </a:cubicBezTo>
                    <a:cubicBezTo>
                      <a:pt x="21214" y="20070"/>
                      <a:pt x="17145" y="18825"/>
                      <a:pt x="14449" y="17746"/>
                    </a:cubicBezTo>
                    <a:cubicBezTo>
                      <a:pt x="10279" y="16079"/>
                      <a:pt x="5117" y="14552"/>
                      <a:pt x="2315" y="10784"/>
                    </a:cubicBezTo>
                    <a:cubicBezTo>
                      <a:pt x="766" y="8697"/>
                      <a:pt x="702" y="5821"/>
                      <a:pt x="1819" y="3530"/>
                    </a:cubicBezTo>
                    <a:cubicBezTo>
                      <a:pt x="2819" y="1485"/>
                      <a:pt x="4790" y="732"/>
                      <a:pt x="6879" y="732"/>
                    </a:cubicBezTo>
                    <a:close/>
                    <a:moveTo>
                      <a:pt x="7161" y="1"/>
                    </a:moveTo>
                    <a:cubicBezTo>
                      <a:pt x="3648" y="1"/>
                      <a:pt x="536" y="1949"/>
                      <a:pt x="282" y="6496"/>
                    </a:cubicBezTo>
                    <a:cubicBezTo>
                      <a:pt x="0" y="11540"/>
                      <a:pt x="4771" y="14397"/>
                      <a:pt x="8753" y="16220"/>
                    </a:cubicBezTo>
                    <a:cubicBezTo>
                      <a:pt x="13856" y="18556"/>
                      <a:pt x="18895" y="20079"/>
                      <a:pt x="23301" y="23651"/>
                    </a:cubicBezTo>
                    <a:cubicBezTo>
                      <a:pt x="23355" y="23695"/>
                      <a:pt x="23416" y="23714"/>
                      <a:pt x="23474" y="23714"/>
                    </a:cubicBezTo>
                    <a:cubicBezTo>
                      <a:pt x="23646" y="23714"/>
                      <a:pt x="23794" y="23548"/>
                      <a:pt x="23689" y="23355"/>
                    </a:cubicBezTo>
                    <a:cubicBezTo>
                      <a:pt x="23670" y="23313"/>
                      <a:pt x="23643" y="23277"/>
                      <a:pt x="23620" y="23236"/>
                    </a:cubicBezTo>
                    <a:cubicBezTo>
                      <a:pt x="23702" y="23200"/>
                      <a:pt x="23761" y="23122"/>
                      <a:pt x="23757" y="22999"/>
                    </a:cubicBezTo>
                    <a:cubicBezTo>
                      <a:pt x="23616" y="19017"/>
                      <a:pt x="21706" y="15007"/>
                      <a:pt x="20249" y="11358"/>
                    </a:cubicBezTo>
                    <a:cubicBezTo>
                      <a:pt x="18882" y="7941"/>
                      <a:pt x="16863" y="4591"/>
                      <a:pt x="13892" y="2328"/>
                    </a:cubicBezTo>
                    <a:cubicBezTo>
                      <a:pt x="11937" y="838"/>
                      <a:pt x="9463" y="1"/>
                      <a:pt x="71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223;p26">
              <a:extLst>
                <a:ext uri="{FF2B5EF4-FFF2-40B4-BE49-F238E27FC236}">
                  <a16:creationId xmlns:a16="http://schemas.microsoft.com/office/drawing/2014/main" xmlns="" id="{9ACF2679-0C91-42E4-8A65-1D5DB2619992}"/>
                </a:ext>
              </a:extLst>
            </p:cNvPr>
            <p:cNvGrpSpPr/>
            <p:nvPr/>
          </p:nvGrpSpPr>
          <p:grpSpPr>
            <a:xfrm rot="14672024">
              <a:off x="13905931" y="-7704759"/>
              <a:ext cx="413968" cy="409800"/>
              <a:chOff x="1317625" y="2312315"/>
              <a:chExt cx="392201" cy="388252"/>
            </a:xfrm>
            <a:grpFill/>
          </p:grpSpPr>
          <p:sp>
            <p:nvSpPr>
              <p:cNvPr id="300" name="Google Shape;224;p26">
                <a:extLst>
                  <a:ext uri="{FF2B5EF4-FFF2-40B4-BE49-F238E27FC236}">
                    <a16:creationId xmlns:a16="http://schemas.microsoft.com/office/drawing/2014/main" xmlns="" id="{C5CC6820-6988-4D06-AC91-9CD94814AFBC}"/>
                  </a:ext>
                </a:extLst>
              </p:cNvPr>
              <p:cNvSpPr/>
              <p:nvPr/>
            </p:nvSpPr>
            <p:spPr>
              <a:xfrm>
                <a:off x="1317625" y="2312315"/>
                <a:ext cx="392201" cy="388252"/>
              </a:xfrm>
              <a:custGeom>
                <a:avLst/>
                <a:gdLst/>
                <a:ahLst/>
                <a:cxnLst/>
                <a:rect l="l" t="t" r="r" b="b"/>
                <a:pathLst>
                  <a:path w="16887" h="16717" extrusionOk="0">
                    <a:moveTo>
                      <a:pt x="12371" y="1386"/>
                    </a:moveTo>
                    <a:cubicBezTo>
                      <a:pt x="12912" y="1386"/>
                      <a:pt x="13363" y="1789"/>
                      <a:pt x="13429" y="2781"/>
                    </a:cubicBezTo>
                    <a:cubicBezTo>
                      <a:pt x="13493" y="3769"/>
                      <a:pt x="13228" y="5195"/>
                      <a:pt x="12572" y="6152"/>
                    </a:cubicBezTo>
                    <a:cubicBezTo>
                      <a:pt x="12317" y="6289"/>
                      <a:pt x="12071" y="6476"/>
                      <a:pt x="11848" y="6736"/>
                    </a:cubicBezTo>
                    <a:cubicBezTo>
                      <a:pt x="11434" y="6057"/>
                      <a:pt x="10755" y="5506"/>
                      <a:pt x="9989" y="5187"/>
                    </a:cubicBezTo>
                    <a:cubicBezTo>
                      <a:pt x="9957" y="5145"/>
                      <a:pt x="9920" y="5113"/>
                      <a:pt x="9884" y="5077"/>
                    </a:cubicBezTo>
                    <a:cubicBezTo>
                      <a:pt x="10016" y="4417"/>
                      <a:pt x="10225" y="3784"/>
                      <a:pt x="10426" y="3136"/>
                    </a:cubicBezTo>
                    <a:cubicBezTo>
                      <a:pt x="10748" y="2122"/>
                      <a:pt x="11641" y="1386"/>
                      <a:pt x="12371" y="1386"/>
                    </a:cubicBezTo>
                    <a:close/>
                    <a:moveTo>
                      <a:pt x="8674" y="5385"/>
                    </a:moveTo>
                    <a:cubicBezTo>
                      <a:pt x="8826" y="5385"/>
                      <a:pt x="8984" y="5404"/>
                      <a:pt x="9146" y="5441"/>
                    </a:cubicBezTo>
                    <a:cubicBezTo>
                      <a:pt x="10412" y="6253"/>
                      <a:pt x="11930" y="7351"/>
                      <a:pt x="11201" y="9050"/>
                    </a:cubicBezTo>
                    <a:cubicBezTo>
                      <a:pt x="10842" y="9891"/>
                      <a:pt x="9994" y="10281"/>
                      <a:pt x="9139" y="10281"/>
                    </a:cubicBezTo>
                    <a:cubicBezTo>
                      <a:pt x="8887" y="10281"/>
                      <a:pt x="8634" y="10247"/>
                      <a:pt x="8394" y="10181"/>
                    </a:cubicBezTo>
                    <a:cubicBezTo>
                      <a:pt x="6932" y="9779"/>
                      <a:pt x="6604" y="8158"/>
                      <a:pt x="6978" y="6873"/>
                    </a:cubicBezTo>
                    <a:cubicBezTo>
                      <a:pt x="7263" y="5884"/>
                      <a:pt x="7891" y="5385"/>
                      <a:pt x="8674" y="5385"/>
                    </a:cubicBezTo>
                    <a:close/>
                    <a:moveTo>
                      <a:pt x="13572" y="7022"/>
                    </a:moveTo>
                    <a:cubicBezTo>
                      <a:pt x="15072" y="7022"/>
                      <a:pt x="16886" y="9195"/>
                      <a:pt x="14837" y="10494"/>
                    </a:cubicBezTo>
                    <a:cubicBezTo>
                      <a:pt x="14456" y="10736"/>
                      <a:pt x="14016" y="10838"/>
                      <a:pt x="13566" y="10838"/>
                    </a:cubicBezTo>
                    <a:cubicBezTo>
                      <a:pt x="12810" y="10838"/>
                      <a:pt x="12027" y="10550"/>
                      <a:pt x="11455" y="10153"/>
                    </a:cubicBezTo>
                    <a:cubicBezTo>
                      <a:pt x="11647" y="9956"/>
                      <a:pt x="11816" y="9733"/>
                      <a:pt x="11948" y="9483"/>
                    </a:cubicBezTo>
                    <a:cubicBezTo>
                      <a:pt x="11985" y="9410"/>
                      <a:pt x="12012" y="9338"/>
                      <a:pt x="12044" y="9264"/>
                    </a:cubicBezTo>
                    <a:cubicBezTo>
                      <a:pt x="12463" y="9386"/>
                      <a:pt x="12952" y="9575"/>
                      <a:pt x="13406" y="9575"/>
                    </a:cubicBezTo>
                    <a:cubicBezTo>
                      <a:pt x="13593" y="9575"/>
                      <a:pt x="13775" y="9543"/>
                      <a:pt x="13943" y="9460"/>
                    </a:cubicBezTo>
                    <a:cubicBezTo>
                      <a:pt x="14208" y="9328"/>
                      <a:pt x="14167" y="8955"/>
                      <a:pt x="13943" y="8818"/>
                    </a:cubicBezTo>
                    <a:cubicBezTo>
                      <a:pt x="13670" y="8644"/>
                      <a:pt x="13342" y="8667"/>
                      <a:pt x="13024" y="8627"/>
                    </a:cubicBezTo>
                    <a:cubicBezTo>
                      <a:pt x="12943" y="8617"/>
                      <a:pt x="12863" y="8613"/>
                      <a:pt x="12783" y="8613"/>
                    </a:cubicBezTo>
                    <a:cubicBezTo>
                      <a:pt x="12598" y="8613"/>
                      <a:pt x="12417" y="8636"/>
                      <a:pt x="12235" y="8667"/>
                    </a:cubicBezTo>
                    <a:cubicBezTo>
                      <a:pt x="12290" y="8385"/>
                      <a:pt x="12294" y="8103"/>
                      <a:pt x="12258" y="7834"/>
                    </a:cubicBezTo>
                    <a:cubicBezTo>
                      <a:pt x="12582" y="7656"/>
                      <a:pt x="12873" y="7397"/>
                      <a:pt x="13133" y="7091"/>
                    </a:cubicBezTo>
                    <a:cubicBezTo>
                      <a:pt x="13273" y="7044"/>
                      <a:pt x="13421" y="7022"/>
                      <a:pt x="13572" y="7022"/>
                    </a:cubicBezTo>
                    <a:close/>
                    <a:moveTo>
                      <a:pt x="4743" y="995"/>
                    </a:moveTo>
                    <a:cubicBezTo>
                      <a:pt x="5737" y="995"/>
                      <a:pt x="6755" y="1466"/>
                      <a:pt x="7310" y="2297"/>
                    </a:cubicBezTo>
                    <a:cubicBezTo>
                      <a:pt x="7743" y="2945"/>
                      <a:pt x="7929" y="3669"/>
                      <a:pt x="8267" y="4343"/>
                    </a:cubicBezTo>
                    <a:cubicBezTo>
                      <a:pt x="7947" y="4362"/>
                      <a:pt x="7638" y="4476"/>
                      <a:pt x="7350" y="4663"/>
                    </a:cubicBezTo>
                    <a:cubicBezTo>
                      <a:pt x="7068" y="4389"/>
                      <a:pt x="6709" y="4184"/>
                      <a:pt x="6403" y="3952"/>
                    </a:cubicBezTo>
                    <a:cubicBezTo>
                      <a:pt x="5838" y="3528"/>
                      <a:pt x="5474" y="2972"/>
                      <a:pt x="4963" y="2507"/>
                    </a:cubicBezTo>
                    <a:cubicBezTo>
                      <a:pt x="4930" y="2478"/>
                      <a:pt x="4886" y="2463"/>
                      <a:pt x="4842" y="2463"/>
                    </a:cubicBezTo>
                    <a:cubicBezTo>
                      <a:pt x="4771" y="2463"/>
                      <a:pt x="4702" y="2502"/>
                      <a:pt x="4686" y="2581"/>
                    </a:cubicBezTo>
                    <a:cubicBezTo>
                      <a:pt x="4549" y="3259"/>
                      <a:pt x="5123" y="3828"/>
                      <a:pt x="5573" y="4261"/>
                    </a:cubicBezTo>
                    <a:cubicBezTo>
                      <a:pt x="5906" y="4581"/>
                      <a:pt x="6303" y="4968"/>
                      <a:pt x="6745" y="5232"/>
                    </a:cubicBezTo>
                    <a:cubicBezTo>
                      <a:pt x="6599" y="5424"/>
                      <a:pt x="6471" y="5637"/>
                      <a:pt x="6366" y="5883"/>
                    </a:cubicBezTo>
                    <a:cubicBezTo>
                      <a:pt x="5916" y="6913"/>
                      <a:pt x="5897" y="8120"/>
                      <a:pt x="6321" y="9123"/>
                    </a:cubicBezTo>
                    <a:cubicBezTo>
                      <a:pt x="5760" y="9292"/>
                      <a:pt x="5365" y="9952"/>
                      <a:pt x="5119" y="10454"/>
                    </a:cubicBezTo>
                    <a:cubicBezTo>
                      <a:pt x="5037" y="10627"/>
                      <a:pt x="5160" y="10802"/>
                      <a:pt x="5324" y="10802"/>
                    </a:cubicBezTo>
                    <a:cubicBezTo>
                      <a:pt x="5362" y="10802"/>
                      <a:pt x="5401" y="10793"/>
                      <a:pt x="5441" y="10772"/>
                    </a:cubicBezTo>
                    <a:cubicBezTo>
                      <a:pt x="5720" y="10631"/>
                      <a:pt x="5966" y="10458"/>
                      <a:pt x="6230" y="10290"/>
                    </a:cubicBezTo>
                    <a:cubicBezTo>
                      <a:pt x="6425" y="10166"/>
                      <a:pt x="6627" y="10076"/>
                      <a:pt x="6814" y="9952"/>
                    </a:cubicBezTo>
                    <a:cubicBezTo>
                      <a:pt x="7064" y="10263"/>
                      <a:pt x="7369" y="10526"/>
                      <a:pt x="7738" y="10732"/>
                    </a:cubicBezTo>
                    <a:cubicBezTo>
                      <a:pt x="8120" y="10946"/>
                      <a:pt x="8530" y="11060"/>
                      <a:pt x="8950" y="11091"/>
                    </a:cubicBezTo>
                    <a:cubicBezTo>
                      <a:pt x="8927" y="11247"/>
                      <a:pt x="8940" y="11420"/>
                      <a:pt x="8963" y="11575"/>
                    </a:cubicBezTo>
                    <a:cubicBezTo>
                      <a:pt x="8896" y="11884"/>
                      <a:pt x="8927" y="12198"/>
                      <a:pt x="8955" y="12536"/>
                    </a:cubicBezTo>
                    <a:cubicBezTo>
                      <a:pt x="8991" y="12964"/>
                      <a:pt x="9037" y="13324"/>
                      <a:pt x="9274" y="13697"/>
                    </a:cubicBezTo>
                    <a:cubicBezTo>
                      <a:pt x="9318" y="13762"/>
                      <a:pt x="9389" y="13797"/>
                      <a:pt x="9459" y="13797"/>
                    </a:cubicBezTo>
                    <a:cubicBezTo>
                      <a:pt x="9528" y="13797"/>
                      <a:pt x="9596" y="13765"/>
                      <a:pt x="9638" y="13697"/>
                    </a:cubicBezTo>
                    <a:cubicBezTo>
                      <a:pt x="9843" y="13346"/>
                      <a:pt x="9848" y="12996"/>
                      <a:pt x="9802" y="12614"/>
                    </a:cubicBezTo>
                    <a:cubicBezTo>
                      <a:pt x="9815" y="12591"/>
                      <a:pt x="9834" y="12568"/>
                      <a:pt x="9838" y="12540"/>
                    </a:cubicBezTo>
                    <a:cubicBezTo>
                      <a:pt x="9925" y="12194"/>
                      <a:pt x="9925" y="11876"/>
                      <a:pt x="9848" y="11520"/>
                    </a:cubicBezTo>
                    <a:cubicBezTo>
                      <a:pt x="9821" y="11383"/>
                      <a:pt x="9788" y="11210"/>
                      <a:pt x="9733" y="11050"/>
                    </a:cubicBezTo>
                    <a:cubicBezTo>
                      <a:pt x="10080" y="10991"/>
                      <a:pt x="10422" y="10877"/>
                      <a:pt x="10732" y="10704"/>
                    </a:cubicBezTo>
                    <a:cubicBezTo>
                      <a:pt x="10963" y="12044"/>
                      <a:pt x="11205" y="13434"/>
                      <a:pt x="10919" y="14782"/>
                    </a:cubicBezTo>
                    <a:cubicBezTo>
                      <a:pt x="10475" y="15488"/>
                      <a:pt x="10011" y="15841"/>
                      <a:pt x="9526" y="15841"/>
                    </a:cubicBezTo>
                    <a:cubicBezTo>
                      <a:pt x="9058" y="15841"/>
                      <a:pt x="8571" y="15513"/>
                      <a:pt x="8066" y="14855"/>
                    </a:cubicBezTo>
                    <a:cubicBezTo>
                      <a:pt x="7792" y="14313"/>
                      <a:pt x="7642" y="13735"/>
                      <a:pt x="7615" y="13128"/>
                    </a:cubicBezTo>
                    <a:cubicBezTo>
                      <a:pt x="7579" y="12818"/>
                      <a:pt x="7701" y="12181"/>
                      <a:pt x="7670" y="11853"/>
                    </a:cubicBezTo>
                    <a:cubicBezTo>
                      <a:pt x="7765" y="11716"/>
                      <a:pt x="7852" y="11575"/>
                      <a:pt x="7920" y="11424"/>
                    </a:cubicBezTo>
                    <a:cubicBezTo>
                      <a:pt x="8057" y="11119"/>
                      <a:pt x="7897" y="10795"/>
                      <a:pt x="7546" y="10777"/>
                    </a:cubicBezTo>
                    <a:cubicBezTo>
                      <a:pt x="7497" y="10772"/>
                      <a:pt x="7442" y="10768"/>
                      <a:pt x="7388" y="10763"/>
                    </a:cubicBezTo>
                    <a:cubicBezTo>
                      <a:pt x="7379" y="10763"/>
                      <a:pt x="7371" y="10763"/>
                      <a:pt x="7363" y="10763"/>
                    </a:cubicBezTo>
                    <a:cubicBezTo>
                      <a:pt x="7173" y="10763"/>
                      <a:pt x="7020" y="10916"/>
                      <a:pt x="6963" y="11087"/>
                    </a:cubicBezTo>
                    <a:cubicBezTo>
                      <a:pt x="6896" y="11292"/>
                      <a:pt x="6841" y="11502"/>
                      <a:pt x="6795" y="11720"/>
                    </a:cubicBezTo>
                    <a:cubicBezTo>
                      <a:pt x="6393" y="12214"/>
                      <a:pt x="5790" y="12375"/>
                      <a:pt x="5174" y="12375"/>
                    </a:cubicBezTo>
                    <a:cubicBezTo>
                      <a:pt x="4813" y="12375"/>
                      <a:pt x="4448" y="12320"/>
                      <a:pt x="4116" y="12244"/>
                    </a:cubicBezTo>
                    <a:cubicBezTo>
                      <a:pt x="812" y="11474"/>
                      <a:pt x="3752" y="8294"/>
                      <a:pt x="5323" y="8253"/>
                    </a:cubicBezTo>
                    <a:cubicBezTo>
                      <a:pt x="5956" y="8240"/>
                      <a:pt x="6038" y="7387"/>
                      <a:pt x="5468" y="7187"/>
                    </a:cubicBezTo>
                    <a:cubicBezTo>
                      <a:pt x="3478" y="6485"/>
                      <a:pt x="375" y="3401"/>
                      <a:pt x="3178" y="1460"/>
                    </a:cubicBezTo>
                    <a:cubicBezTo>
                      <a:pt x="3634" y="1143"/>
                      <a:pt x="4185" y="995"/>
                      <a:pt x="4743" y="995"/>
                    </a:cubicBezTo>
                    <a:close/>
                    <a:moveTo>
                      <a:pt x="5000" y="1"/>
                    </a:moveTo>
                    <a:cubicBezTo>
                      <a:pt x="3909" y="1"/>
                      <a:pt x="2730" y="350"/>
                      <a:pt x="2111" y="1004"/>
                    </a:cubicBezTo>
                    <a:cubicBezTo>
                      <a:pt x="1" y="3227"/>
                      <a:pt x="1578" y="6120"/>
                      <a:pt x="3824" y="7569"/>
                    </a:cubicBezTo>
                    <a:cubicBezTo>
                      <a:pt x="2116" y="8426"/>
                      <a:pt x="1094" y="10476"/>
                      <a:pt x="2371" y="12240"/>
                    </a:cubicBezTo>
                    <a:cubicBezTo>
                      <a:pt x="2910" y="12989"/>
                      <a:pt x="3762" y="13314"/>
                      <a:pt x="4645" y="13314"/>
                    </a:cubicBezTo>
                    <a:cubicBezTo>
                      <a:pt x="5350" y="13314"/>
                      <a:pt x="6076" y="13107"/>
                      <a:pt x="6681" y="12745"/>
                    </a:cubicBezTo>
                    <a:lnTo>
                      <a:pt x="6681" y="12745"/>
                    </a:lnTo>
                    <a:cubicBezTo>
                      <a:pt x="6646" y="14700"/>
                      <a:pt x="7589" y="16716"/>
                      <a:pt x="9701" y="16716"/>
                    </a:cubicBezTo>
                    <a:cubicBezTo>
                      <a:pt x="9823" y="16716"/>
                      <a:pt x="9949" y="16710"/>
                      <a:pt x="10080" y="16696"/>
                    </a:cubicBezTo>
                    <a:cubicBezTo>
                      <a:pt x="12381" y="16454"/>
                      <a:pt x="11993" y="13319"/>
                      <a:pt x="11775" y="11401"/>
                    </a:cubicBezTo>
                    <a:lnTo>
                      <a:pt x="11775" y="11401"/>
                    </a:lnTo>
                    <a:cubicBezTo>
                      <a:pt x="12334" y="11609"/>
                      <a:pt x="12985" y="11724"/>
                      <a:pt x="13631" y="11724"/>
                    </a:cubicBezTo>
                    <a:cubicBezTo>
                      <a:pt x="15274" y="11724"/>
                      <a:pt x="16877" y="10980"/>
                      <a:pt x="16805" y="9142"/>
                    </a:cubicBezTo>
                    <a:cubicBezTo>
                      <a:pt x="16737" y="7479"/>
                      <a:pt x="15320" y="6074"/>
                      <a:pt x="13871" y="5916"/>
                    </a:cubicBezTo>
                    <a:cubicBezTo>
                      <a:pt x="14622" y="4280"/>
                      <a:pt x="14723" y="2129"/>
                      <a:pt x="13848" y="872"/>
                    </a:cubicBezTo>
                    <a:cubicBezTo>
                      <a:pt x="13525" y="406"/>
                      <a:pt x="13045" y="240"/>
                      <a:pt x="12541" y="240"/>
                    </a:cubicBezTo>
                    <a:cubicBezTo>
                      <a:pt x="12083" y="240"/>
                      <a:pt x="11604" y="377"/>
                      <a:pt x="11205" y="552"/>
                    </a:cubicBezTo>
                    <a:cubicBezTo>
                      <a:pt x="9829" y="1159"/>
                      <a:pt x="9296" y="3182"/>
                      <a:pt x="9314" y="4612"/>
                    </a:cubicBezTo>
                    <a:cubicBezTo>
                      <a:pt x="9241" y="4567"/>
                      <a:pt x="9169" y="4535"/>
                      <a:pt x="9096" y="4503"/>
                    </a:cubicBezTo>
                    <a:cubicBezTo>
                      <a:pt x="8900" y="2931"/>
                      <a:pt x="8112" y="1145"/>
                      <a:pt x="6690" y="366"/>
                    </a:cubicBezTo>
                    <a:cubicBezTo>
                      <a:pt x="6242" y="119"/>
                      <a:pt x="5636" y="1"/>
                      <a:pt x="50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225;p26">
                <a:extLst>
                  <a:ext uri="{FF2B5EF4-FFF2-40B4-BE49-F238E27FC236}">
                    <a16:creationId xmlns:a16="http://schemas.microsoft.com/office/drawing/2014/main" xmlns="" id="{0B52C982-DB4A-42CA-85B8-8BBDB51B0DD5}"/>
                  </a:ext>
                </a:extLst>
              </p:cNvPr>
              <p:cNvSpPr/>
              <p:nvPr/>
            </p:nvSpPr>
            <p:spPr>
              <a:xfrm>
                <a:off x="1563740" y="2375789"/>
                <a:ext cx="48308" cy="61871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664" extrusionOk="0">
                    <a:moveTo>
                      <a:pt x="1723" y="1"/>
                    </a:moveTo>
                    <a:cubicBezTo>
                      <a:pt x="1685" y="1"/>
                      <a:pt x="1647" y="9"/>
                      <a:pt x="1611" y="25"/>
                    </a:cubicBezTo>
                    <a:cubicBezTo>
                      <a:pt x="1178" y="212"/>
                      <a:pt x="1001" y="727"/>
                      <a:pt x="814" y="1118"/>
                    </a:cubicBezTo>
                    <a:cubicBezTo>
                      <a:pt x="700" y="1351"/>
                      <a:pt x="585" y="1583"/>
                      <a:pt x="444" y="1797"/>
                    </a:cubicBezTo>
                    <a:cubicBezTo>
                      <a:pt x="381" y="1902"/>
                      <a:pt x="326" y="2007"/>
                      <a:pt x="257" y="2111"/>
                    </a:cubicBezTo>
                    <a:cubicBezTo>
                      <a:pt x="221" y="2148"/>
                      <a:pt x="194" y="2193"/>
                      <a:pt x="180" y="2248"/>
                    </a:cubicBezTo>
                    <a:cubicBezTo>
                      <a:pt x="175" y="2262"/>
                      <a:pt x="175" y="2267"/>
                      <a:pt x="175" y="2275"/>
                    </a:cubicBezTo>
                    <a:cubicBezTo>
                      <a:pt x="1" y="2383"/>
                      <a:pt x="125" y="2625"/>
                      <a:pt x="303" y="2625"/>
                    </a:cubicBezTo>
                    <a:cubicBezTo>
                      <a:pt x="315" y="2625"/>
                      <a:pt x="327" y="2624"/>
                      <a:pt x="339" y="2622"/>
                    </a:cubicBezTo>
                    <a:lnTo>
                      <a:pt x="339" y="2622"/>
                    </a:lnTo>
                    <a:cubicBezTo>
                      <a:pt x="225" y="2645"/>
                      <a:pt x="458" y="2663"/>
                      <a:pt x="494" y="2663"/>
                    </a:cubicBezTo>
                    <a:cubicBezTo>
                      <a:pt x="608" y="2663"/>
                      <a:pt x="717" y="2599"/>
                      <a:pt x="814" y="2549"/>
                    </a:cubicBezTo>
                    <a:cubicBezTo>
                      <a:pt x="1091" y="2412"/>
                      <a:pt x="1264" y="2125"/>
                      <a:pt x="1424" y="1875"/>
                    </a:cubicBezTo>
                    <a:cubicBezTo>
                      <a:pt x="1725" y="1410"/>
                      <a:pt x="2080" y="717"/>
                      <a:pt x="1925" y="153"/>
                    </a:cubicBezTo>
                    <a:cubicBezTo>
                      <a:pt x="1899" y="49"/>
                      <a:pt x="1814" y="1"/>
                      <a:pt x="172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" name="Google Shape;330;p23">
              <a:extLst>
                <a:ext uri="{FF2B5EF4-FFF2-40B4-BE49-F238E27FC236}">
                  <a16:creationId xmlns:a16="http://schemas.microsoft.com/office/drawing/2014/main" xmlns="" id="{4734B92A-45E5-40DC-B0FC-25027E9E0D5A}"/>
                </a:ext>
              </a:extLst>
            </p:cNvPr>
            <p:cNvGrpSpPr/>
            <p:nvPr/>
          </p:nvGrpSpPr>
          <p:grpSpPr>
            <a:xfrm rot="10800000">
              <a:off x="10759924" y="-8296363"/>
              <a:ext cx="772313" cy="497909"/>
              <a:chOff x="-75881" y="2283499"/>
              <a:chExt cx="772313" cy="497909"/>
            </a:xfrm>
            <a:grpFill/>
          </p:grpSpPr>
          <p:sp>
            <p:nvSpPr>
              <p:cNvPr id="298" name="Google Shape;331;p23">
                <a:extLst>
                  <a:ext uri="{FF2B5EF4-FFF2-40B4-BE49-F238E27FC236}">
                    <a16:creationId xmlns:a16="http://schemas.microsoft.com/office/drawing/2014/main" xmlns="" id="{8245465D-A2F8-4EDA-A3D1-81158BCE8F57}"/>
                  </a:ext>
                </a:extLst>
              </p:cNvPr>
              <p:cNvSpPr/>
              <p:nvPr/>
            </p:nvSpPr>
            <p:spPr>
              <a:xfrm>
                <a:off x="36336" y="2283499"/>
                <a:ext cx="627897" cy="471965"/>
              </a:xfrm>
              <a:custGeom>
                <a:avLst/>
                <a:gdLst/>
                <a:ahLst/>
                <a:cxnLst/>
                <a:rect l="l" t="t" r="r" b="b"/>
                <a:pathLst>
                  <a:path w="18974" h="14262" extrusionOk="0">
                    <a:moveTo>
                      <a:pt x="2988" y="1"/>
                    </a:moveTo>
                    <a:cubicBezTo>
                      <a:pt x="2525" y="1"/>
                      <a:pt x="2056" y="123"/>
                      <a:pt x="1593" y="416"/>
                    </a:cubicBezTo>
                    <a:cubicBezTo>
                      <a:pt x="1" y="1425"/>
                      <a:pt x="39" y="3716"/>
                      <a:pt x="350" y="5361"/>
                    </a:cubicBezTo>
                    <a:cubicBezTo>
                      <a:pt x="797" y="7721"/>
                      <a:pt x="2174" y="9760"/>
                      <a:pt x="3820" y="11461"/>
                    </a:cubicBezTo>
                    <a:cubicBezTo>
                      <a:pt x="5052" y="12735"/>
                      <a:pt x="6440" y="14261"/>
                      <a:pt x="8322" y="14261"/>
                    </a:cubicBezTo>
                    <a:cubicBezTo>
                      <a:pt x="8371" y="14261"/>
                      <a:pt x="8421" y="14260"/>
                      <a:pt x="8470" y="14258"/>
                    </a:cubicBezTo>
                    <a:cubicBezTo>
                      <a:pt x="12386" y="14096"/>
                      <a:pt x="16661" y="11734"/>
                      <a:pt x="18086" y="7966"/>
                    </a:cubicBezTo>
                    <a:cubicBezTo>
                      <a:pt x="18657" y="6462"/>
                      <a:pt x="18974" y="4192"/>
                      <a:pt x="17952" y="2803"/>
                    </a:cubicBezTo>
                    <a:cubicBezTo>
                      <a:pt x="17453" y="2124"/>
                      <a:pt x="16710" y="1879"/>
                      <a:pt x="15917" y="1879"/>
                    </a:cubicBezTo>
                    <a:cubicBezTo>
                      <a:pt x="15596" y="1879"/>
                      <a:pt x="15266" y="1919"/>
                      <a:pt x="14941" y="1987"/>
                    </a:cubicBezTo>
                    <a:cubicBezTo>
                      <a:pt x="14900" y="1970"/>
                      <a:pt x="14860" y="1956"/>
                      <a:pt x="14817" y="1944"/>
                    </a:cubicBezTo>
                    <a:cubicBezTo>
                      <a:pt x="14573" y="1878"/>
                      <a:pt x="14346" y="1848"/>
                      <a:pt x="14131" y="1848"/>
                    </a:cubicBezTo>
                    <a:cubicBezTo>
                      <a:pt x="13095" y="1848"/>
                      <a:pt x="12355" y="2550"/>
                      <a:pt x="11556" y="3329"/>
                    </a:cubicBezTo>
                    <a:cubicBezTo>
                      <a:pt x="10541" y="4317"/>
                      <a:pt x="9538" y="5315"/>
                      <a:pt x="8535" y="6314"/>
                    </a:cubicBezTo>
                    <a:cubicBezTo>
                      <a:pt x="8423" y="4413"/>
                      <a:pt x="7620" y="2785"/>
                      <a:pt x="6213" y="1454"/>
                    </a:cubicBezTo>
                    <a:cubicBezTo>
                      <a:pt x="6087" y="1333"/>
                      <a:pt x="5935" y="1244"/>
                      <a:pt x="5767" y="1194"/>
                    </a:cubicBezTo>
                    <a:cubicBezTo>
                      <a:pt x="4945" y="560"/>
                      <a:pt x="3980" y="1"/>
                      <a:pt x="2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332;p23">
                <a:extLst>
                  <a:ext uri="{FF2B5EF4-FFF2-40B4-BE49-F238E27FC236}">
                    <a16:creationId xmlns:a16="http://schemas.microsoft.com/office/drawing/2014/main" xmlns="" id="{1B303C7D-4E7B-46EC-B182-6CAF8F81FEAD}"/>
                  </a:ext>
                </a:extLst>
              </p:cNvPr>
              <p:cNvSpPr/>
              <p:nvPr/>
            </p:nvSpPr>
            <p:spPr>
              <a:xfrm>
                <a:off x="-75881" y="2283664"/>
                <a:ext cx="772313" cy="497744"/>
              </a:xfrm>
              <a:custGeom>
                <a:avLst/>
                <a:gdLst/>
                <a:ahLst/>
                <a:cxnLst/>
                <a:rect l="l" t="t" r="r" b="b"/>
                <a:pathLst>
                  <a:path w="23338" h="15041" extrusionOk="0">
                    <a:moveTo>
                      <a:pt x="7095" y="721"/>
                    </a:moveTo>
                    <a:cubicBezTo>
                      <a:pt x="7622" y="721"/>
                      <a:pt x="8178" y="845"/>
                      <a:pt x="8741" y="1117"/>
                    </a:cubicBezTo>
                    <a:cubicBezTo>
                      <a:pt x="10751" y="2088"/>
                      <a:pt x="11547" y="4287"/>
                      <a:pt x="11823" y="6364"/>
                    </a:cubicBezTo>
                    <a:cubicBezTo>
                      <a:pt x="11672" y="6627"/>
                      <a:pt x="11920" y="6868"/>
                      <a:pt x="12174" y="6868"/>
                    </a:cubicBezTo>
                    <a:cubicBezTo>
                      <a:pt x="12290" y="6868"/>
                      <a:pt x="12407" y="6819"/>
                      <a:pt x="12489" y="6699"/>
                    </a:cubicBezTo>
                    <a:cubicBezTo>
                      <a:pt x="13875" y="4691"/>
                      <a:pt x="15594" y="2216"/>
                      <a:pt x="18283" y="2043"/>
                    </a:cubicBezTo>
                    <a:cubicBezTo>
                      <a:pt x="18379" y="2037"/>
                      <a:pt x="18473" y="2034"/>
                      <a:pt x="18566" y="2034"/>
                    </a:cubicBezTo>
                    <a:cubicBezTo>
                      <a:pt x="21416" y="2034"/>
                      <a:pt x="22590" y="4930"/>
                      <a:pt x="21547" y="7369"/>
                    </a:cubicBezTo>
                    <a:cubicBezTo>
                      <a:pt x="19845" y="11346"/>
                      <a:pt x="14967" y="13248"/>
                      <a:pt x="11085" y="14216"/>
                    </a:cubicBezTo>
                    <a:cubicBezTo>
                      <a:pt x="11079" y="14216"/>
                      <a:pt x="11075" y="14221"/>
                      <a:pt x="11071" y="14222"/>
                    </a:cubicBezTo>
                    <a:cubicBezTo>
                      <a:pt x="8029" y="12032"/>
                      <a:pt x="3303" y="8519"/>
                      <a:pt x="3592" y="4333"/>
                    </a:cubicBezTo>
                    <a:cubicBezTo>
                      <a:pt x="3735" y="2272"/>
                      <a:pt x="5232" y="721"/>
                      <a:pt x="7095" y="721"/>
                    </a:cubicBezTo>
                    <a:close/>
                    <a:moveTo>
                      <a:pt x="6988" y="1"/>
                    </a:moveTo>
                    <a:cubicBezTo>
                      <a:pt x="5758" y="1"/>
                      <a:pt x="4566" y="507"/>
                      <a:pt x="3767" y="1587"/>
                    </a:cubicBezTo>
                    <a:cubicBezTo>
                      <a:pt x="1" y="6676"/>
                      <a:pt x="7237" y="12429"/>
                      <a:pt x="10797" y="14970"/>
                    </a:cubicBezTo>
                    <a:cubicBezTo>
                      <a:pt x="10866" y="15019"/>
                      <a:pt x="10933" y="15041"/>
                      <a:pt x="10996" y="15041"/>
                    </a:cubicBezTo>
                    <a:cubicBezTo>
                      <a:pt x="11172" y="15041"/>
                      <a:pt x="11310" y="14876"/>
                      <a:pt x="11337" y="14691"/>
                    </a:cubicBezTo>
                    <a:cubicBezTo>
                      <a:pt x="15885" y="14101"/>
                      <a:pt x="23337" y="10392"/>
                      <a:pt x="22676" y="4904"/>
                    </a:cubicBezTo>
                    <a:cubicBezTo>
                      <a:pt x="22413" y="2733"/>
                      <a:pt x="20731" y="1287"/>
                      <a:pt x="18602" y="1287"/>
                    </a:cubicBezTo>
                    <a:cubicBezTo>
                      <a:pt x="18492" y="1287"/>
                      <a:pt x="18382" y="1291"/>
                      <a:pt x="18271" y="1299"/>
                    </a:cubicBezTo>
                    <a:cubicBezTo>
                      <a:pt x="15565" y="1484"/>
                      <a:pt x="13768" y="3605"/>
                      <a:pt x="12293" y="5682"/>
                    </a:cubicBezTo>
                    <a:cubicBezTo>
                      <a:pt x="12066" y="3642"/>
                      <a:pt x="11183" y="1634"/>
                      <a:pt x="9306" y="607"/>
                    </a:cubicBezTo>
                    <a:cubicBezTo>
                      <a:pt x="8581" y="209"/>
                      <a:pt x="7777" y="1"/>
                      <a:pt x="69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" name="Google Shape;348;p23">
              <a:extLst>
                <a:ext uri="{FF2B5EF4-FFF2-40B4-BE49-F238E27FC236}">
                  <a16:creationId xmlns:a16="http://schemas.microsoft.com/office/drawing/2014/main" xmlns="" id="{C06BC37D-3A2B-4A72-BE17-D9AD9DB5BC29}"/>
                </a:ext>
              </a:extLst>
            </p:cNvPr>
            <p:cNvGrpSpPr/>
            <p:nvPr/>
          </p:nvGrpSpPr>
          <p:grpSpPr>
            <a:xfrm rot="10800000">
              <a:off x="6520798" y="-8110572"/>
              <a:ext cx="690309" cy="1154729"/>
              <a:chOff x="1960499" y="1511252"/>
              <a:chExt cx="690309" cy="1154729"/>
            </a:xfrm>
            <a:grpFill/>
          </p:grpSpPr>
          <p:sp>
            <p:nvSpPr>
              <p:cNvPr id="291" name="Google Shape;349;p23">
                <a:extLst>
                  <a:ext uri="{FF2B5EF4-FFF2-40B4-BE49-F238E27FC236}">
                    <a16:creationId xmlns:a16="http://schemas.microsoft.com/office/drawing/2014/main" xmlns="" id="{B7A5534A-E735-47D0-83EB-5C1C2B2F63C3}"/>
                  </a:ext>
                </a:extLst>
              </p:cNvPr>
              <p:cNvSpPr/>
              <p:nvPr/>
            </p:nvSpPr>
            <p:spPr>
              <a:xfrm>
                <a:off x="2276433" y="1802367"/>
                <a:ext cx="230886" cy="126347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3818" extrusionOk="0">
                    <a:moveTo>
                      <a:pt x="276" y="1"/>
                    </a:moveTo>
                    <a:cubicBezTo>
                      <a:pt x="139" y="1"/>
                      <a:pt x="1" y="93"/>
                      <a:pt x="23" y="254"/>
                    </a:cubicBezTo>
                    <a:cubicBezTo>
                      <a:pt x="330" y="2383"/>
                      <a:pt x="2225" y="3818"/>
                      <a:pt x="4168" y="3818"/>
                    </a:cubicBezTo>
                    <a:cubicBezTo>
                      <a:pt x="5069" y="3818"/>
                      <a:pt x="5980" y="3509"/>
                      <a:pt x="6748" y="2818"/>
                    </a:cubicBezTo>
                    <a:cubicBezTo>
                      <a:pt x="6976" y="2612"/>
                      <a:pt x="6750" y="2279"/>
                      <a:pt x="6495" y="2279"/>
                    </a:cubicBezTo>
                    <a:cubicBezTo>
                      <a:pt x="6441" y="2279"/>
                      <a:pt x="6387" y="2293"/>
                      <a:pt x="6335" y="2327"/>
                    </a:cubicBezTo>
                    <a:cubicBezTo>
                      <a:pt x="5574" y="2813"/>
                      <a:pt x="4765" y="3049"/>
                      <a:pt x="3997" y="3049"/>
                    </a:cubicBezTo>
                    <a:cubicBezTo>
                      <a:pt x="2412" y="3049"/>
                      <a:pt x="996" y="2047"/>
                      <a:pt x="515" y="172"/>
                    </a:cubicBezTo>
                    <a:cubicBezTo>
                      <a:pt x="484" y="54"/>
                      <a:pt x="381" y="1"/>
                      <a:pt x="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350;p23">
                <a:extLst>
                  <a:ext uri="{FF2B5EF4-FFF2-40B4-BE49-F238E27FC236}">
                    <a16:creationId xmlns:a16="http://schemas.microsoft.com/office/drawing/2014/main" xmlns="" id="{F1195D87-68C3-44B6-9703-FEE9393290A0}"/>
                  </a:ext>
                </a:extLst>
              </p:cNvPr>
              <p:cNvSpPr/>
              <p:nvPr/>
            </p:nvSpPr>
            <p:spPr>
              <a:xfrm>
                <a:off x="1960499" y="1705670"/>
                <a:ext cx="614064" cy="960311"/>
              </a:xfrm>
              <a:custGeom>
                <a:avLst/>
                <a:gdLst/>
                <a:ahLst/>
                <a:cxnLst/>
                <a:rect l="l" t="t" r="r" b="b"/>
                <a:pathLst>
                  <a:path w="18556" h="29019" extrusionOk="0">
                    <a:moveTo>
                      <a:pt x="10334" y="766"/>
                    </a:moveTo>
                    <a:cubicBezTo>
                      <a:pt x="10935" y="766"/>
                      <a:pt x="11549" y="893"/>
                      <a:pt x="12091" y="1054"/>
                    </a:cubicBezTo>
                    <a:cubicBezTo>
                      <a:pt x="14232" y="1688"/>
                      <a:pt x="16436" y="2668"/>
                      <a:pt x="17628" y="4644"/>
                    </a:cubicBezTo>
                    <a:cubicBezTo>
                      <a:pt x="17654" y="4687"/>
                      <a:pt x="17689" y="4723"/>
                      <a:pt x="17730" y="4749"/>
                    </a:cubicBezTo>
                    <a:cubicBezTo>
                      <a:pt x="18146" y="6589"/>
                      <a:pt x="16423" y="7814"/>
                      <a:pt x="14642" y="7814"/>
                    </a:cubicBezTo>
                    <a:cubicBezTo>
                      <a:pt x="14327" y="7814"/>
                      <a:pt x="14011" y="7776"/>
                      <a:pt x="13704" y="7696"/>
                    </a:cubicBezTo>
                    <a:cubicBezTo>
                      <a:pt x="13671" y="7687"/>
                      <a:pt x="13639" y="7683"/>
                      <a:pt x="13610" y="7683"/>
                    </a:cubicBezTo>
                    <a:cubicBezTo>
                      <a:pt x="13259" y="7683"/>
                      <a:pt x="13168" y="8251"/>
                      <a:pt x="13555" y="8361"/>
                    </a:cubicBezTo>
                    <a:cubicBezTo>
                      <a:pt x="13978" y="8481"/>
                      <a:pt x="14415" y="8542"/>
                      <a:pt x="14854" y="8542"/>
                    </a:cubicBezTo>
                    <a:cubicBezTo>
                      <a:pt x="14963" y="8542"/>
                      <a:pt x="15073" y="8538"/>
                      <a:pt x="15182" y="8531"/>
                    </a:cubicBezTo>
                    <a:lnTo>
                      <a:pt x="15182" y="8531"/>
                    </a:lnTo>
                    <a:cubicBezTo>
                      <a:pt x="14571" y="11778"/>
                      <a:pt x="13001" y="14918"/>
                      <a:pt x="11802" y="17979"/>
                    </a:cubicBezTo>
                    <a:cubicBezTo>
                      <a:pt x="11210" y="19488"/>
                      <a:pt x="10615" y="20996"/>
                      <a:pt x="10030" y="22508"/>
                    </a:cubicBezTo>
                    <a:cubicBezTo>
                      <a:pt x="9417" y="24090"/>
                      <a:pt x="8957" y="25910"/>
                      <a:pt x="7893" y="27262"/>
                    </a:cubicBezTo>
                    <a:cubicBezTo>
                      <a:pt x="7863" y="27250"/>
                      <a:pt x="7832" y="27244"/>
                      <a:pt x="7801" y="27244"/>
                    </a:cubicBezTo>
                    <a:cubicBezTo>
                      <a:pt x="7744" y="27244"/>
                      <a:pt x="7687" y="27264"/>
                      <a:pt x="7640" y="27300"/>
                    </a:cubicBezTo>
                    <a:cubicBezTo>
                      <a:pt x="6817" y="27949"/>
                      <a:pt x="5842" y="28267"/>
                      <a:pt x="4897" y="28267"/>
                    </a:cubicBezTo>
                    <a:cubicBezTo>
                      <a:pt x="3221" y="28267"/>
                      <a:pt x="1637" y="27266"/>
                      <a:pt x="1157" y="25326"/>
                    </a:cubicBezTo>
                    <a:cubicBezTo>
                      <a:pt x="563" y="22925"/>
                      <a:pt x="2064" y="20134"/>
                      <a:pt x="2874" y="17962"/>
                    </a:cubicBezTo>
                    <a:cubicBezTo>
                      <a:pt x="4456" y="13726"/>
                      <a:pt x="6355" y="9471"/>
                      <a:pt x="7556" y="5106"/>
                    </a:cubicBezTo>
                    <a:cubicBezTo>
                      <a:pt x="7767" y="5445"/>
                      <a:pt x="8032" y="5748"/>
                      <a:pt x="8342" y="6004"/>
                    </a:cubicBezTo>
                    <a:cubicBezTo>
                      <a:pt x="8381" y="6036"/>
                      <a:pt x="8427" y="6050"/>
                      <a:pt x="8473" y="6050"/>
                    </a:cubicBezTo>
                    <a:cubicBezTo>
                      <a:pt x="8631" y="6050"/>
                      <a:pt x="8787" y="5884"/>
                      <a:pt x="8665" y="5731"/>
                    </a:cubicBezTo>
                    <a:cubicBezTo>
                      <a:pt x="7761" y="4608"/>
                      <a:pt x="7199" y="2841"/>
                      <a:pt x="8268" y="1602"/>
                    </a:cubicBezTo>
                    <a:cubicBezTo>
                      <a:pt x="8807" y="978"/>
                      <a:pt x="9559" y="766"/>
                      <a:pt x="10334" y="766"/>
                    </a:cubicBezTo>
                    <a:close/>
                    <a:moveTo>
                      <a:pt x="10402" y="0"/>
                    </a:moveTo>
                    <a:cubicBezTo>
                      <a:pt x="10151" y="0"/>
                      <a:pt x="9900" y="21"/>
                      <a:pt x="9653" y="66"/>
                    </a:cubicBezTo>
                    <a:cubicBezTo>
                      <a:pt x="7317" y="492"/>
                      <a:pt x="6502" y="2813"/>
                      <a:pt x="7317" y="4656"/>
                    </a:cubicBezTo>
                    <a:cubicBezTo>
                      <a:pt x="7302" y="4671"/>
                      <a:pt x="7288" y="4688"/>
                      <a:pt x="7279" y="4706"/>
                    </a:cubicBezTo>
                    <a:cubicBezTo>
                      <a:pt x="5717" y="7878"/>
                      <a:pt x="4634" y="11337"/>
                      <a:pt x="3376" y="14639"/>
                    </a:cubicBezTo>
                    <a:cubicBezTo>
                      <a:pt x="2307" y="17446"/>
                      <a:pt x="702" y="20479"/>
                      <a:pt x="359" y="23496"/>
                    </a:cubicBezTo>
                    <a:cubicBezTo>
                      <a:pt x="1" y="26640"/>
                      <a:pt x="2315" y="29019"/>
                      <a:pt x="4930" y="29019"/>
                    </a:cubicBezTo>
                    <a:cubicBezTo>
                      <a:pt x="5972" y="29019"/>
                      <a:pt x="7062" y="28641"/>
                      <a:pt x="8049" y="27784"/>
                    </a:cubicBezTo>
                    <a:cubicBezTo>
                      <a:pt x="8091" y="27748"/>
                      <a:pt x="8120" y="27696"/>
                      <a:pt x="8129" y="27639"/>
                    </a:cubicBezTo>
                    <a:cubicBezTo>
                      <a:pt x="9117" y="26827"/>
                      <a:pt x="9529" y="25652"/>
                      <a:pt x="10019" y="24447"/>
                    </a:cubicBezTo>
                    <a:cubicBezTo>
                      <a:pt x="10805" y="22517"/>
                      <a:pt x="11567" y="20580"/>
                      <a:pt x="12336" y="18642"/>
                    </a:cubicBezTo>
                    <a:cubicBezTo>
                      <a:pt x="13623" y="15398"/>
                      <a:pt x="15563" y="11903"/>
                      <a:pt x="15961" y="8398"/>
                    </a:cubicBezTo>
                    <a:cubicBezTo>
                      <a:pt x="16608" y="8220"/>
                      <a:pt x="17204" y="7877"/>
                      <a:pt x="17658" y="7335"/>
                    </a:cubicBezTo>
                    <a:cubicBezTo>
                      <a:pt x="18349" y="6512"/>
                      <a:pt x="18556" y="5397"/>
                      <a:pt x="18190" y="4435"/>
                    </a:cubicBezTo>
                    <a:cubicBezTo>
                      <a:pt x="18187" y="4391"/>
                      <a:pt x="18175" y="4348"/>
                      <a:pt x="18155" y="4310"/>
                    </a:cubicBezTo>
                    <a:cubicBezTo>
                      <a:pt x="17357" y="2706"/>
                      <a:pt x="15926" y="1795"/>
                      <a:pt x="14323" y="1101"/>
                    </a:cubicBezTo>
                    <a:cubicBezTo>
                      <a:pt x="13129" y="585"/>
                      <a:pt x="11748" y="0"/>
                      <a:pt x="104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351;p23">
                <a:extLst>
                  <a:ext uri="{FF2B5EF4-FFF2-40B4-BE49-F238E27FC236}">
                    <a16:creationId xmlns:a16="http://schemas.microsoft.com/office/drawing/2014/main" xmlns="" id="{FF5F61A3-7FE3-4989-B0B3-52AA30ADCF8E}"/>
                  </a:ext>
                </a:extLst>
              </p:cNvPr>
              <p:cNvSpPr/>
              <p:nvPr/>
            </p:nvSpPr>
            <p:spPr>
              <a:xfrm>
                <a:off x="2040749" y="2214401"/>
                <a:ext cx="274932" cy="375269"/>
              </a:xfrm>
              <a:custGeom>
                <a:avLst/>
                <a:gdLst/>
                <a:ahLst/>
                <a:cxnLst/>
                <a:rect l="l" t="t" r="r" b="b"/>
                <a:pathLst>
                  <a:path w="8308" h="11340" extrusionOk="0">
                    <a:moveTo>
                      <a:pt x="2929" y="545"/>
                    </a:moveTo>
                    <a:cubicBezTo>
                      <a:pt x="3422" y="1283"/>
                      <a:pt x="3465" y="2425"/>
                      <a:pt x="4515" y="2609"/>
                    </a:cubicBezTo>
                    <a:cubicBezTo>
                      <a:pt x="4575" y="2620"/>
                      <a:pt x="4637" y="2625"/>
                      <a:pt x="4700" y="2625"/>
                    </a:cubicBezTo>
                    <a:cubicBezTo>
                      <a:pt x="5372" y="2625"/>
                      <a:pt x="6187" y="2073"/>
                      <a:pt x="6861" y="2073"/>
                    </a:cubicBezTo>
                    <a:cubicBezTo>
                      <a:pt x="7084" y="2073"/>
                      <a:pt x="7293" y="2134"/>
                      <a:pt x="7474" y="2297"/>
                    </a:cubicBezTo>
                    <a:cubicBezTo>
                      <a:pt x="6984" y="3715"/>
                      <a:pt x="6497" y="5135"/>
                      <a:pt x="6010" y="6555"/>
                    </a:cubicBezTo>
                    <a:cubicBezTo>
                      <a:pt x="5496" y="8060"/>
                      <a:pt x="5035" y="10028"/>
                      <a:pt x="3382" y="10543"/>
                    </a:cubicBezTo>
                    <a:cubicBezTo>
                      <a:pt x="3338" y="10494"/>
                      <a:pt x="3276" y="10468"/>
                      <a:pt x="3213" y="10468"/>
                    </a:cubicBezTo>
                    <a:cubicBezTo>
                      <a:pt x="3179" y="10468"/>
                      <a:pt x="3145" y="10475"/>
                      <a:pt x="3114" y="10491"/>
                    </a:cubicBezTo>
                    <a:cubicBezTo>
                      <a:pt x="2727" y="10663"/>
                      <a:pt x="2404" y="10738"/>
                      <a:pt x="2135" y="10738"/>
                    </a:cubicBezTo>
                    <a:cubicBezTo>
                      <a:pt x="374" y="10738"/>
                      <a:pt x="919" y="7496"/>
                      <a:pt x="1069" y="6694"/>
                    </a:cubicBezTo>
                    <a:cubicBezTo>
                      <a:pt x="1183" y="6089"/>
                      <a:pt x="1330" y="5489"/>
                      <a:pt x="1486" y="4894"/>
                    </a:cubicBezTo>
                    <a:cubicBezTo>
                      <a:pt x="1876" y="3413"/>
                      <a:pt x="2405" y="1981"/>
                      <a:pt x="2929" y="545"/>
                    </a:cubicBezTo>
                    <a:close/>
                    <a:moveTo>
                      <a:pt x="2829" y="1"/>
                    </a:moveTo>
                    <a:cubicBezTo>
                      <a:pt x="2768" y="1"/>
                      <a:pt x="2706" y="32"/>
                      <a:pt x="2662" y="108"/>
                    </a:cubicBezTo>
                    <a:cubicBezTo>
                      <a:pt x="1275" y="2525"/>
                      <a:pt x="0" y="5852"/>
                      <a:pt x="111" y="8677"/>
                    </a:cubicBezTo>
                    <a:cubicBezTo>
                      <a:pt x="161" y="9993"/>
                      <a:pt x="1071" y="11339"/>
                      <a:pt x="2284" y="11339"/>
                    </a:cubicBezTo>
                    <a:cubicBezTo>
                      <a:pt x="2565" y="11339"/>
                      <a:pt x="2862" y="11267"/>
                      <a:pt x="3169" y="11105"/>
                    </a:cubicBezTo>
                    <a:cubicBezTo>
                      <a:pt x="4344" y="11077"/>
                      <a:pt x="5208" y="10313"/>
                      <a:pt x="5784" y="9223"/>
                    </a:cubicBezTo>
                    <a:cubicBezTo>
                      <a:pt x="6891" y="7120"/>
                      <a:pt x="7459" y="4590"/>
                      <a:pt x="8228" y="2349"/>
                    </a:cubicBezTo>
                    <a:cubicBezTo>
                      <a:pt x="8308" y="2116"/>
                      <a:pt x="8151" y="1964"/>
                      <a:pt x="7961" y="1932"/>
                    </a:cubicBezTo>
                    <a:cubicBezTo>
                      <a:pt x="7666" y="1600"/>
                      <a:pt x="7304" y="1477"/>
                      <a:pt x="6918" y="1477"/>
                    </a:cubicBezTo>
                    <a:cubicBezTo>
                      <a:pt x="6616" y="1477"/>
                      <a:pt x="6300" y="1552"/>
                      <a:pt x="5989" y="1661"/>
                    </a:cubicBezTo>
                    <a:cubicBezTo>
                      <a:pt x="5571" y="1808"/>
                      <a:pt x="5155" y="2040"/>
                      <a:pt x="4752" y="2040"/>
                    </a:cubicBezTo>
                    <a:cubicBezTo>
                      <a:pt x="4505" y="2040"/>
                      <a:pt x="4264" y="1952"/>
                      <a:pt x="4031" y="1704"/>
                    </a:cubicBezTo>
                    <a:cubicBezTo>
                      <a:pt x="3642" y="1291"/>
                      <a:pt x="3576" y="684"/>
                      <a:pt x="3149" y="278"/>
                    </a:cubicBezTo>
                    <a:cubicBezTo>
                      <a:pt x="3121" y="251"/>
                      <a:pt x="3083" y="236"/>
                      <a:pt x="3044" y="236"/>
                    </a:cubicBezTo>
                    <a:cubicBezTo>
                      <a:pt x="3039" y="236"/>
                      <a:pt x="3033" y="236"/>
                      <a:pt x="3028" y="237"/>
                    </a:cubicBezTo>
                    <a:cubicBezTo>
                      <a:pt x="3044" y="104"/>
                      <a:pt x="2939" y="1"/>
                      <a:pt x="28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352;p23">
                <a:extLst>
                  <a:ext uri="{FF2B5EF4-FFF2-40B4-BE49-F238E27FC236}">
                    <a16:creationId xmlns:a16="http://schemas.microsoft.com/office/drawing/2014/main" xmlns="" id="{9C393745-B9BD-488C-A97D-AD60437442EB}"/>
                  </a:ext>
                </a:extLst>
              </p:cNvPr>
              <p:cNvSpPr/>
              <p:nvPr/>
            </p:nvSpPr>
            <p:spPr>
              <a:xfrm>
                <a:off x="2175965" y="2156390"/>
                <a:ext cx="75252" cy="67840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2050" extrusionOk="0">
                    <a:moveTo>
                      <a:pt x="1286" y="474"/>
                    </a:moveTo>
                    <a:cubicBezTo>
                      <a:pt x="1302" y="474"/>
                      <a:pt x="1317" y="474"/>
                      <a:pt x="1333" y="475"/>
                    </a:cubicBezTo>
                    <a:cubicBezTo>
                      <a:pt x="1345" y="500"/>
                      <a:pt x="1362" y="521"/>
                      <a:pt x="1382" y="541"/>
                    </a:cubicBezTo>
                    <a:cubicBezTo>
                      <a:pt x="1619" y="768"/>
                      <a:pt x="1730" y="1175"/>
                      <a:pt x="1443" y="1429"/>
                    </a:cubicBezTo>
                    <a:cubicBezTo>
                      <a:pt x="1369" y="1495"/>
                      <a:pt x="1284" y="1522"/>
                      <a:pt x="1197" y="1522"/>
                    </a:cubicBezTo>
                    <a:cubicBezTo>
                      <a:pt x="1030" y="1522"/>
                      <a:pt x="859" y="1420"/>
                      <a:pt x="754" y="1290"/>
                    </a:cubicBezTo>
                    <a:lnTo>
                      <a:pt x="754" y="1288"/>
                    </a:lnTo>
                    <a:cubicBezTo>
                      <a:pt x="386" y="831"/>
                      <a:pt x="837" y="474"/>
                      <a:pt x="1286" y="474"/>
                    </a:cubicBezTo>
                    <a:close/>
                    <a:moveTo>
                      <a:pt x="1147" y="1"/>
                    </a:moveTo>
                    <a:cubicBezTo>
                      <a:pt x="915" y="1"/>
                      <a:pt x="679" y="73"/>
                      <a:pt x="495" y="209"/>
                    </a:cubicBezTo>
                    <a:cubicBezTo>
                      <a:pt x="4" y="572"/>
                      <a:pt x="1" y="1235"/>
                      <a:pt x="391" y="1673"/>
                    </a:cubicBezTo>
                    <a:cubicBezTo>
                      <a:pt x="604" y="1912"/>
                      <a:pt x="908" y="2050"/>
                      <a:pt x="1207" y="2050"/>
                    </a:cubicBezTo>
                    <a:cubicBezTo>
                      <a:pt x="1456" y="2050"/>
                      <a:pt x="1701" y="1954"/>
                      <a:pt x="1887" y="1742"/>
                    </a:cubicBezTo>
                    <a:cubicBezTo>
                      <a:pt x="2273" y="1301"/>
                      <a:pt x="2270" y="394"/>
                      <a:pt x="1664" y="134"/>
                    </a:cubicBezTo>
                    <a:cubicBezTo>
                      <a:pt x="1661" y="134"/>
                      <a:pt x="1658" y="134"/>
                      <a:pt x="1655" y="132"/>
                    </a:cubicBezTo>
                    <a:cubicBezTo>
                      <a:pt x="1504" y="43"/>
                      <a:pt x="1327" y="1"/>
                      <a:pt x="11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353;p23">
                <a:extLst>
                  <a:ext uri="{FF2B5EF4-FFF2-40B4-BE49-F238E27FC236}">
                    <a16:creationId xmlns:a16="http://schemas.microsoft.com/office/drawing/2014/main" xmlns="" id="{D66C8645-D10A-4257-AF22-02D7EFFA782D}"/>
                  </a:ext>
                </a:extLst>
              </p:cNvPr>
              <p:cNvSpPr/>
              <p:nvPr/>
            </p:nvSpPr>
            <p:spPr>
              <a:xfrm>
                <a:off x="2269285" y="2051322"/>
                <a:ext cx="103977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054" extrusionOk="0">
                    <a:moveTo>
                      <a:pt x="1603" y="483"/>
                    </a:moveTo>
                    <a:cubicBezTo>
                      <a:pt x="1606" y="483"/>
                      <a:pt x="1610" y="483"/>
                      <a:pt x="1613" y="483"/>
                    </a:cubicBezTo>
                    <a:cubicBezTo>
                      <a:pt x="1644" y="512"/>
                      <a:pt x="1682" y="532"/>
                      <a:pt x="1723" y="539"/>
                    </a:cubicBezTo>
                    <a:cubicBezTo>
                      <a:pt x="1892" y="573"/>
                      <a:pt x="2046" y="659"/>
                      <a:pt x="2163" y="784"/>
                    </a:cubicBezTo>
                    <a:cubicBezTo>
                      <a:pt x="2184" y="817"/>
                      <a:pt x="2204" y="849"/>
                      <a:pt x="2221" y="883"/>
                    </a:cubicBezTo>
                    <a:cubicBezTo>
                      <a:pt x="2233" y="910"/>
                      <a:pt x="2255" y="932"/>
                      <a:pt x="2281" y="945"/>
                    </a:cubicBezTo>
                    <a:cubicBezTo>
                      <a:pt x="2612" y="1524"/>
                      <a:pt x="2317" y="2492"/>
                      <a:pt x="1627" y="2492"/>
                    </a:cubicBezTo>
                    <a:cubicBezTo>
                      <a:pt x="1548" y="2492"/>
                      <a:pt x="1464" y="2480"/>
                      <a:pt x="1376" y="2452"/>
                    </a:cubicBezTo>
                    <a:cubicBezTo>
                      <a:pt x="836" y="2285"/>
                      <a:pt x="696" y="1520"/>
                      <a:pt x="849" y="1045"/>
                    </a:cubicBezTo>
                    <a:cubicBezTo>
                      <a:pt x="962" y="695"/>
                      <a:pt x="1286" y="483"/>
                      <a:pt x="1603" y="483"/>
                    </a:cubicBezTo>
                    <a:close/>
                    <a:moveTo>
                      <a:pt x="1513" y="1"/>
                    </a:moveTo>
                    <a:cubicBezTo>
                      <a:pt x="1163" y="1"/>
                      <a:pt x="802" y="146"/>
                      <a:pt x="570" y="426"/>
                    </a:cubicBezTo>
                    <a:cubicBezTo>
                      <a:pt x="0" y="1114"/>
                      <a:pt x="158" y="2432"/>
                      <a:pt x="957" y="2889"/>
                    </a:cubicBezTo>
                    <a:cubicBezTo>
                      <a:pt x="1157" y="3003"/>
                      <a:pt x="1367" y="3054"/>
                      <a:pt x="1573" y="3054"/>
                    </a:cubicBezTo>
                    <a:cubicBezTo>
                      <a:pt x="2205" y="3054"/>
                      <a:pt x="2798" y="2571"/>
                      <a:pt x="2953" y="1927"/>
                    </a:cubicBezTo>
                    <a:cubicBezTo>
                      <a:pt x="3141" y="1146"/>
                      <a:pt x="2716" y="46"/>
                      <a:pt x="1803" y="36"/>
                    </a:cubicBezTo>
                    <a:cubicBezTo>
                      <a:pt x="1709" y="12"/>
                      <a:pt x="1612" y="1"/>
                      <a:pt x="15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354;p23">
                <a:extLst>
                  <a:ext uri="{FF2B5EF4-FFF2-40B4-BE49-F238E27FC236}">
                    <a16:creationId xmlns:a16="http://schemas.microsoft.com/office/drawing/2014/main" xmlns="" id="{28E9DF7A-1875-4BC7-BE09-8A302EEC98C8}"/>
                  </a:ext>
                </a:extLst>
              </p:cNvPr>
              <p:cNvSpPr/>
              <p:nvPr/>
            </p:nvSpPr>
            <p:spPr>
              <a:xfrm>
                <a:off x="2330209" y="1578331"/>
                <a:ext cx="118570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097" extrusionOk="0">
                    <a:moveTo>
                      <a:pt x="1633" y="439"/>
                    </a:moveTo>
                    <a:cubicBezTo>
                      <a:pt x="1738" y="439"/>
                      <a:pt x="1843" y="460"/>
                      <a:pt x="1942" y="506"/>
                    </a:cubicBezTo>
                    <a:cubicBezTo>
                      <a:pt x="2307" y="857"/>
                      <a:pt x="2719" y="1233"/>
                      <a:pt x="2745" y="1774"/>
                    </a:cubicBezTo>
                    <a:cubicBezTo>
                      <a:pt x="2769" y="2290"/>
                      <a:pt x="2324" y="2576"/>
                      <a:pt x="1874" y="2576"/>
                    </a:cubicBezTo>
                    <a:cubicBezTo>
                      <a:pt x="1723" y="2576"/>
                      <a:pt x="1572" y="2544"/>
                      <a:pt x="1437" y="2477"/>
                    </a:cubicBezTo>
                    <a:cubicBezTo>
                      <a:pt x="962" y="2243"/>
                      <a:pt x="683" y="1704"/>
                      <a:pt x="766" y="1183"/>
                    </a:cubicBezTo>
                    <a:cubicBezTo>
                      <a:pt x="837" y="741"/>
                      <a:pt x="1236" y="439"/>
                      <a:pt x="1633" y="439"/>
                    </a:cubicBezTo>
                    <a:close/>
                    <a:moveTo>
                      <a:pt x="1962" y="1"/>
                    </a:moveTo>
                    <a:cubicBezTo>
                      <a:pt x="1895" y="1"/>
                      <a:pt x="1830" y="32"/>
                      <a:pt x="1788" y="88"/>
                    </a:cubicBezTo>
                    <a:cubicBezTo>
                      <a:pt x="1694" y="65"/>
                      <a:pt x="1597" y="54"/>
                      <a:pt x="1500" y="54"/>
                    </a:cubicBezTo>
                    <a:cubicBezTo>
                      <a:pt x="1146" y="54"/>
                      <a:pt x="789" y="203"/>
                      <a:pt x="555" y="501"/>
                    </a:cubicBezTo>
                    <a:cubicBezTo>
                      <a:pt x="0" y="1206"/>
                      <a:pt x="271" y="2273"/>
                      <a:pt x="959" y="2779"/>
                    </a:cubicBezTo>
                    <a:cubicBezTo>
                      <a:pt x="1242" y="2987"/>
                      <a:pt x="1586" y="3097"/>
                      <a:pt x="1923" y="3097"/>
                    </a:cubicBezTo>
                    <a:cubicBezTo>
                      <a:pt x="2399" y="3097"/>
                      <a:pt x="2861" y="2878"/>
                      <a:pt x="3117" y="2411"/>
                    </a:cubicBezTo>
                    <a:cubicBezTo>
                      <a:pt x="3583" y="1564"/>
                      <a:pt x="2867" y="370"/>
                      <a:pt x="2056" y="22"/>
                    </a:cubicBezTo>
                    <a:cubicBezTo>
                      <a:pt x="2026" y="8"/>
                      <a:pt x="1994" y="1"/>
                      <a:pt x="19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355;p23">
                <a:extLst>
                  <a:ext uri="{FF2B5EF4-FFF2-40B4-BE49-F238E27FC236}">
                    <a16:creationId xmlns:a16="http://schemas.microsoft.com/office/drawing/2014/main" xmlns="" id="{5603E3BC-7F51-4B39-A554-16A9922C3FD3}"/>
                  </a:ext>
                </a:extLst>
              </p:cNvPr>
              <p:cNvSpPr/>
              <p:nvPr/>
            </p:nvSpPr>
            <p:spPr>
              <a:xfrm>
                <a:off x="2512912" y="1511252"/>
                <a:ext cx="137896" cy="132072"/>
              </a:xfrm>
              <a:custGeom>
                <a:avLst/>
                <a:gdLst/>
                <a:ahLst/>
                <a:cxnLst/>
                <a:rect l="l" t="t" r="r" b="b"/>
                <a:pathLst>
                  <a:path w="4167" h="3991" extrusionOk="0">
                    <a:moveTo>
                      <a:pt x="1945" y="518"/>
                    </a:moveTo>
                    <a:cubicBezTo>
                      <a:pt x="2313" y="518"/>
                      <a:pt x="2682" y="701"/>
                      <a:pt x="2996" y="948"/>
                    </a:cubicBezTo>
                    <a:cubicBezTo>
                      <a:pt x="2938" y="1032"/>
                      <a:pt x="2920" y="1142"/>
                      <a:pt x="2983" y="1240"/>
                    </a:cubicBezTo>
                    <a:cubicBezTo>
                      <a:pt x="3316" y="1750"/>
                      <a:pt x="3707" y="2510"/>
                      <a:pt x="3202" y="3055"/>
                    </a:cubicBezTo>
                    <a:cubicBezTo>
                      <a:pt x="2982" y="3291"/>
                      <a:pt x="2704" y="3393"/>
                      <a:pt x="2420" y="3393"/>
                    </a:cubicBezTo>
                    <a:cubicBezTo>
                      <a:pt x="1984" y="3393"/>
                      <a:pt x="1537" y="3153"/>
                      <a:pt x="1276" y="2792"/>
                    </a:cubicBezTo>
                    <a:cubicBezTo>
                      <a:pt x="877" y="2239"/>
                      <a:pt x="653" y="1271"/>
                      <a:pt x="1243" y="781"/>
                    </a:cubicBezTo>
                    <a:cubicBezTo>
                      <a:pt x="1466" y="595"/>
                      <a:pt x="1705" y="518"/>
                      <a:pt x="1945" y="518"/>
                    </a:cubicBezTo>
                    <a:close/>
                    <a:moveTo>
                      <a:pt x="1891" y="0"/>
                    </a:moveTo>
                    <a:cubicBezTo>
                      <a:pt x="1617" y="0"/>
                      <a:pt x="1335" y="70"/>
                      <a:pt x="1059" y="229"/>
                    </a:cubicBezTo>
                    <a:cubicBezTo>
                      <a:pt x="1" y="839"/>
                      <a:pt x="195" y="2340"/>
                      <a:pt x="838" y="3184"/>
                    </a:cubicBezTo>
                    <a:cubicBezTo>
                      <a:pt x="1220" y="3686"/>
                      <a:pt x="1822" y="3990"/>
                      <a:pt x="2423" y="3990"/>
                    </a:cubicBezTo>
                    <a:cubicBezTo>
                      <a:pt x="2802" y="3990"/>
                      <a:pt x="3181" y="3869"/>
                      <a:pt x="3503" y="3600"/>
                    </a:cubicBezTo>
                    <a:cubicBezTo>
                      <a:pt x="4166" y="3048"/>
                      <a:pt x="4122" y="2201"/>
                      <a:pt x="3785" y="1496"/>
                    </a:cubicBezTo>
                    <a:cubicBezTo>
                      <a:pt x="3842" y="1447"/>
                      <a:pt x="3869" y="1366"/>
                      <a:pt x="3817" y="1276"/>
                    </a:cubicBezTo>
                    <a:cubicBezTo>
                      <a:pt x="3409" y="575"/>
                      <a:pt x="2678" y="0"/>
                      <a:pt x="18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" name="Google Shape;384;p23">
              <a:extLst>
                <a:ext uri="{FF2B5EF4-FFF2-40B4-BE49-F238E27FC236}">
                  <a16:creationId xmlns:a16="http://schemas.microsoft.com/office/drawing/2014/main" xmlns="" id="{747E4FBF-CBCB-409A-BAAD-19729063C2DE}"/>
                </a:ext>
              </a:extLst>
            </p:cNvPr>
            <p:cNvGrpSpPr/>
            <p:nvPr/>
          </p:nvGrpSpPr>
          <p:grpSpPr>
            <a:xfrm rot="10800000">
              <a:off x="10118318" y="-9048817"/>
              <a:ext cx="432221" cy="578921"/>
              <a:chOff x="3894690" y="-306155"/>
              <a:chExt cx="432221" cy="578921"/>
            </a:xfrm>
            <a:grpFill/>
          </p:grpSpPr>
          <p:sp>
            <p:nvSpPr>
              <p:cNvPr id="287" name="Google Shape;385;p23">
                <a:extLst>
                  <a:ext uri="{FF2B5EF4-FFF2-40B4-BE49-F238E27FC236}">
                    <a16:creationId xmlns:a16="http://schemas.microsoft.com/office/drawing/2014/main" xmlns="" id="{D09D7118-99F6-4F18-B905-0B27B5276517}"/>
                  </a:ext>
                </a:extLst>
              </p:cNvPr>
              <p:cNvSpPr/>
              <p:nvPr/>
            </p:nvSpPr>
            <p:spPr>
              <a:xfrm>
                <a:off x="3975568" y="-294506"/>
                <a:ext cx="351343" cy="567272"/>
              </a:xfrm>
              <a:custGeom>
                <a:avLst/>
                <a:gdLst/>
                <a:ahLst/>
                <a:cxnLst/>
                <a:rect l="l" t="t" r="r" b="b"/>
                <a:pathLst>
                  <a:path w="10617" h="17142" extrusionOk="0">
                    <a:moveTo>
                      <a:pt x="5069" y="801"/>
                    </a:moveTo>
                    <a:cubicBezTo>
                      <a:pt x="5234" y="801"/>
                      <a:pt x="5366" y="893"/>
                      <a:pt x="5604" y="1176"/>
                    </a:cubicBezTo>
                    <a:cubicBezTo>
                      <a:pt x="6229" y="1915"/>
                      <a:pt x="6375" y="3445"/>
                      <a:pt x="6629" y="4358"/>
                    </a:cubicBezTo>
                    <a:cubicBezTo>
                      <a:pt x="7672" y="8120"/>
                      <a:pt x="8686" y="11891"/>
                      <a:pt x="9769" y="15641"/>
                    </a:cubicBezTo>
                    <a:cubicBezTo>
                      <a:pt x="9190" y="15832"/>
                      <a:pt x="8427" y="16198"/>
                      <a:pt x="7801" y="16198"/>
                    </a:cubicBezTo>
                    <a:cubicBezTo>
                      <a:pt x="7598" y="16198"/>
                      <a:pt x="7409" y="16160"/>
                      <a:pt x="7246" y="16064"/>
                    </a:cubicBezTo>
                    <a:cubicBezTo>
                      <a:pt x="6512" y="15635"/>
                      <a:pt x="6312" y="13529"/>
                      <a:pt x="6107" y="12713"/>
                    </a:cubicBezTo>
                    <a:cubicBezTo>
                      <a:pt x="5552" y="10518"/>
                      <a:pt x="4999" y="8324"/>
                      <a:pt x="4445" y="6129"/>
                    </a:cubicBezTo>
                    <a:cubicBezTo>
                      <a:pt x="4405" y="5970"/>
                      <a:pt x="4259" y="5885"/>
                      <a:pt x="4114" y="5885"/>
                    </a:cubicBezTo>
                    <a:cubicBezTo>
                      <a:pt x="4000" y="5885"/>
                      <a:pt x="3887" y="5937"/>
                      <a:pt x="3824" y="6048"/>
                    </a:cubicBezTo>
                    <a:cubicBezTo>
                      <a:pt x="3448" y="6720"/>
                      <a:pt x="3207" y="7615"/>
                      <a:pt x="2252" y="7615"/>
                    </a:cubicBezTo>
                    <a:cubicBezTo>
                      <a:pt x="2236" y="7615"/>
                      <a:pt x="2221" y="7615"/>
                      <a:pt x="2206" y="7614"/>
                    </a:cubicBezTo>
                    <a:cubicBezTo>
                      <a:pt x="1749" y="7601"/>
                      <a:pt x="985" y="7020"/>
                      <a:pt x="559" y="6803"/>
                    </a:cubicBezTo>
                    <a:cubicBezTo>
                      <a:pt x="1265" y="5168"/>
                      <a:pt x="1742" y="3220"/>
                      <a:pt x="2849" y="1853"/>
                    </a:cubicBezTo>
                    <a:cubicBezTo>
                      <a:pt x="3428" y="1139"/>
                      <a:pt x="3556" y="1160"/>
                      <a:pt x="4361" y="972"/>
                    </a:cubicBezTo>
                    <a:cubicBezTo>
                      <a:pt x="4715" y="889"/>
                      <a:pt x="4908" y="801"/>
                      <a:pt x="5069" y="801"/>
                    </a:cubicBezTo>
                    <a:close/>
                    <a:moveTo>
                      <a:pt x="5172" y="1"/>
                    </a:moveTo>
                    <a:cubicBezTo>
                      <a:pt x="4210" y="1"/>
                      <a:pt x="2909" y="426"/>
                      <a:pt x="2429" y="796"/>
                    </a:cubicBezTo>
                    <a:cubicBezTo>
                      <a:pt x="1971" y="1150"/>
                      <a:pt x="1821" y="1799"/>
                      <a:pt x="1625" y="2310"/>
                    </a:cubicBezTo>
                    <a:cubicBezTo>
                      <a:pt x="1066" y="3764"/>
                      <a:pt x="530" y="5222"/>
                      <a:pt x="40" y="6700"/>
                    </a:cubicBezTo>
                    <a:cubicBezTo>
                      <a:pt x="0" y="6819"/>
                      <a:pt x="64" y="6922"/>
                      <a:pt x="156" y="6980"/>
                    </a:cubicBezTo>
                    <a:cubicBezTo>
                      <a:pt x="150" y="7057"/>
                      <a:pt x="179" y="7137"/>
                      <a:pt x="270" y="7192"/>
                    </a:cubicBezTo>
                    <a:cubicBezTo>
                      <a:pt x="815" y="7523"/>
                      <a:pt x="2014" y="8570"/>
                      <a:pt x="2787" y="8570"/>
                    </a:cubicBezTo>
                    <a:cubicBezTo>
                      <a:pt x="2848" y="8570"/>
                      <a:pt x="2906" y="8564"/>
                      <a:pt x="2961" y="8550"/>
                    </a:cubicBezTo>
                    <a:cubicBezTo>
                      <a:pt x="3405" y="8440"/>
                      <a:pt x="3748" y="7806"/>
                      <a:pt x="4019" y="7222"/>
                    </a:cubicBezTo>
                    <a:cubicBezTo>
                      <a:pt x="4434" y="8884"/>
                      <a:pt x="4849" y="10544"/>
                      <a:pt x="5267" y="12205"/>
                    </a:cubicBezTo>
                    <a:cubicBezTo>
                      <a:pt x="5647" y="13722"/>
                      <a:pt x="5835" y="15559"/>
                      <a:pt x="6515" y="16968"/>
                    </a:cubicBezTo>
                    <a:cubicBezTo>
                      <a:pt x="6569" y="17078"/>
                      <a:pt x="6699" y="17135"/>
                      <a:pt x="6816" y="17139"/>
                    </a:cubicBezTo>
                    <a:cubicBezTo>
                      <a:pt x="6850" y="17141"/>
                      <a:pt x="6884" y="17141"/>
                      <a:pt x="6918" y="17141"/>
                    </a:cubicBezTo>
                    <a:cubicBezTo>
                      <a:pt x="7932" y="17141"/>
                      <a:pt x="9116" y="16566"/>
                      <a:pt x="10061" y="16282"/>
                    </a:cubicBezTo>
                    <a:cubicBezTo>
                      <a:pt x="10076" y="16276"/>
                      <a:pt x="10090" y="16268"/>
                      <a:pt x="10104" y="16259"/>
                    </a:cubicBezTo>
                    <a:cubicBezTo>
                      <a:pt x="10135" y="16267"/>
                      <a:pt x="10168" y="16271"/>
                      <a:pt x="10201" y="16271"/>
                    </a:cubicBezTo>
                    <a:cubicBezTo>
                      <a:pt x="10406" y="16271"/>
                      <a:pt x="10617" y="16107"/>
                      <a:pt x="10547" y="15848"/>
                    </a:cubicBezTo>
                    <a:cubicBezTo>
                      <a:pt x="9779" y="12980"/>
                      <a:pt x="8955" y="10123"/>
                      <a:pt x="8156" y="7265"/>
                    </a:cubicBezTo>
                    <a:cubicBezTo>
                      <a:pt x="7741" y="5776"/>
                      <a:pt x="7324" y="4289"/>
                      <a:pt x="6908" y="2802"/>
                    </a:cubicBezTo>
                    <a:cubicBezTo>
                      <a:pt x="6730" y="2167"/>
                      <a:pt x="6650" y="591"/>
                      <a:pt x="6021" y="186"/>
                    </a:cubicBezTo>
                    <a:cubicBezTo>
                      <a:pt x="5817" y="55"/>
                      <a:pt x="5516" y="1"/>
                      <a:pt x="5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8" name="Google Shape;386;p23">
                <a:extLst>
                  <a:ext uri="{FF2B5EF4-FFF2-40B4-BE49-F238E27FC236}">
                    <a16:creationId xmlns:a16="http://schemas.microsoft.com/office/drawing/2014/main" xmlns="" id="{26CFCE10-54D8-4D3D-8CAD-2A26B2AC1CBC}"/>
                  </a:ext>
                </a:extLst>
              </p:cNvPr>
              <p:cNvGrpSpPr/>
              <p:nvPr/>
            </p:nvGrpSpPr>
            <p:grpSpPr>
              <a:xfrm>
                <a:off x="3894690" y="-306155"/>
                <a:ext cx="98086" cy="107551"/>
                <a:chOff x="3894690" y="-306155"/>
                <a:chExt cx="98086" cy="107551"/>
              </a:xfrm>
              <a:grpFill/>
            </p:grpSpPr>
            <p:sp>
              <p:nvSpPr>
                <p:cNvPr id="289" name="Google Shape;387;p23">
                  <a:extLst>
                    <a:ext uri="{FF2B5EF4-FFF2-40B4-BE49-F238E27FC236}">
                      <a16:creationId xmlns:a16="http://schemas.microsoft.com/office/drawing/2014/main" xmlns="" id="{10B000D3-041F-45CD-9E84-0160DBB23DDF}"/>
                    </a:ext>
                  </a:extLst>
                </p:cNvPr>
                <p:cNvSpPr/>
                <p:nvPr/>
              </p:nvSpPr>
              <p:spPr>
                <a:xfrm>
                  <a:off x="3925797" y="-273029"/>
                  <a:ext cx="66979" cy="7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2249" extrusionOk="0">
                      <a:moveTo>
                        <a:pt x="1749" y="0"/>
                      </a:moveTo>
                      <a:cubicBezTo>
                        <a:pt x="1701" y="0"/>
                        <a:pt x="1652" y="17"/>
                        <a:pt x="1610" y="56"/>
                      </a:cubicBezTo>
                      <a:cubicBezTo>
                        <a:pt x="1028" y="591"/>
                        <a:pt x="544" y="1337"/>
                        <a:pt x="89" y="1979"/>
                      </a:cubicBezTo>
                      <a:cubicBezTo>
                        <a:pt x="0" y="2104"/>
                        <a:pt x="127" y="2248"/>
                        <a:pt x="253" y="2248"/>
                      </a:cubicBezTo>
                      <a:cubicBezTo>
                        <a:pt x="295" y="2248"/>
                        <a:pt x="337" y="2233"/>
                        <a:pt x="371" y="2196"/>
                      </a:cubicBezTo>
                      <a:cubicBezTo>
                        <a:pt x="905" y="1614"/>
                        <a:pt x="1530" y="988"/>
                        <a:pt x="1931" y="305"/>
                      </a:cubicBezTo>
                      <a:cubicBezTo>
                        <a:pt x="2023" y="151"/>
                        <a:pt x="1891" y="0"/>
                        <a:pt x="17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388;p23">
                  <a:extLst>
                    <a:ext uri="{FF2B5EF4-FFF2-40B4-BE49-F238E27FC236}">
                      <a16:creationId xmlns:a16="http://schemas.microsoft.com/office/drawing/2014/main" xmlns="" id="{F47E9D6A-3BE4-479F-AD15-5D55995FE08E}"/>
                    </a:ext>
                  </a:extLst>
                </p:cNvPr>
                <p:cNvSpPr/>
                <p:nvPr/>
              </p:nvSpPr>
              <p:spPr>
                <a:xfrm>
                  <a:off x="3894690" y="-306155"/>
                  <a:ext cx="73333" cy="65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" h="1973" extrusionOk="0">
                      <a:moveTo>
                        <a:pt x="1941" y="1"/>
                      </a:moveTo>
                      <a:cubicBezTo>
                        <a:pt x="1907" y="1"/>
                        <a:pt x="1869" y="11"/>
                        <a:pt x="1830" y="36"/>
                      </a:cubicBezTo>
                      <a:cubicBezTo>
                        <a:pt x="1141" y="466"/>
                        <a:pt x="530" y="1108"/>
                        <a:pt x="67" y="1770"/>
                      </a:cubicBezTo>
                      <a:cubicBezTo>
                        <a:pt x="0" y="1864"/>
                        <a:pt x="96" y="1973"/>
                        <a:pt x="191" y="1973"/>
                      </a:cubicBezTo>
                      <a:cubicBezTo>
                        <a:pt x="222" y="1973"/>
                        <a:pt x="253" y="1961"/>
                        <a:pt x="278" y="1933"/>
                      </a:cubicBezTo>
                      <a:cubicBezTo>
                        <a:pt x="822" y="1347"/>
                        <a:pt x="1404" y="875"/>
                        <a:pt x="2040" y="397"/>
                      </a:cubicBezTo>
                      <a:cubicBezTo>
                        <a:pt x="2216" y="267"/>
                        <a:pt x="2115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5" name="Google Shape;389;p23">
              <a:extLst>
                <a:ext uri="{FF2B5EF4-FFF2-40B4-BE49-F238E27FC236}">
                  <a16:creationId xmlns:a16="http://schemas.microsoft.com/office/drawing/2014/main" xmlns="" id="{E9671A61-168E-490E-A59E-C869C60B54F6}"/>
                </a:ext>
              </a:extLst>
            </p:cNvPr>
            <p:cNvGrpSpPr/>
            <p:nvPr/>
          </p:nvGrpSpPr>
          <p:grpSpPr>
            <a:xfrm rot="10800000">
              <a:off x="10680527" y="-9126054"/>
              <a:ext cx="641763" cy="660328"/>
              <a:chOff x="2775700" y="-243577"/>
              <a:chExt cx="641763" cy="660328"/>
            </a:xfrm>
            <a:grpFill/>
          </p:grpSpPr>
          <p:grpSp>
            <p:nvGrpSpPr>
              <p:cNvPr id="281" name="Google Shape;390;p23">
                <a:extLst>
                  <a:ext uri="{FF2B5EF4-FFF2-40B4-BE49-F238E27FC236}">
                    <a16:creationId xmlns:a16="http://schemas.microsoft.com/office/drawing/2014/main" xmlns="" id="{8AC32672-E061-4E5F-8DAF-E20063D58C6D}"/>
                  </a:ext>
                </a:extLst>
              </p:cNvPr>
              <p:cNvGrpSpPr/>
              <p:nvPr/>
            </p:nvGrpSpPr>
            <p:grpSpPr>
              <a:xfrm>
                <a:off x="2880967" y="-159588"/>
                <a:ext cx="536496" cy="576339"/>
                <a:chOff x="2880967" y="-159588"/>
                <a:chExt cx="536496" cy="576339"/>
              </a:xfrm>
              <a:grpFill/>
            </p:grpSpPr>
            <p:sp>
              <p:nvSpPr>
                <p:cNvPr id="285" name="Google Shape;391;p23">
                  <a:extLst>
                    <a:ext uri="{FF2B5EF4-FFF2-40B4-BE49-F238E27FC236}">
                      <a16:creationId xmlns:a16="http://schemas.microsoft.com/office/drawing/2014/main" xmlns="" id="{2F6BF103-01E2-4EBF-BEDE-429174436C41}"/>
                    </a:ext>
                  </a:extLst>
                </p:cNvPr>
                <p:cNvSpPr/>
                <p:nvPr/>
              </p:nvSpPr>
              <p:spPr>
                <a:xfrm>
                  <a:off x="2880967" y="-159588"/>
                  <a:ext cx="536496" cy="576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2" h="17416" extrusionOk="0">
                      <a:moveTo>
                        <a:pt x="3148" y="1051"/>
                      </a:moveTo>
                      <a:cubicBezTo>
                        <a:pt x="3766" y="1051"/>
                        <a:pt x="4374" y="1477"/>
                        <a:pt x="5168" y="1975"/>
                      </a:cubicBezTo>
                      <a:cubicBezTo>
                        <a:pt x="6294" y="2680"/>
                        <a:pt x="7409" y="3404"/>
                        <a:pt x="8513" y="4145"/>
                      </a:cubicBezTo>
                      <a:cubicBezTo>
                        <a:pt x="10785" y="5671"/>
                        <a:pt x="13003" y="7271"/>
                        <a:pt x="15168" y="8945"/>
                      </a:cubicBezTo>
                      <a:cubicBezTo>
                        <a:pt x="14621" y="9414"/>
                        <a:pt x="13755" y="10270"/>
                        <a:pt x="13189" y="10273"/>
                      </a:cubicBezTo>
                      <a:cubicBezTo>
                        <a:pt x="13189" y="10273"/>
                        <a:pt x="13189" y="10273"/>
                        <a:pt x="13188" y="10273"/>
                      </a:cubicBezTo>
                      <a:cubicBezTo>
                        <a:pt x="12600" y="10273"/>
                        <a:pt x="11654" y="9293"/>
                        <a:pt x="11148" y="8941"/>
                      </a:cubicBezTo>
                      <a:cubicBezTo>
                        <a:pt x="10723" y="8646"/>
                        <a:pt x="10465" y="8487"/>
                        <a:pt x="10204" y="8487"/>
                      </a:cubicBezTo>
                      <a:cubicBezTo>
                        <a:pt x="9971" y="8487"/>
                        <a:pt x="9736" y="8613"/>
                        <a:pt x="9379" y="8884"/>
                      </a:cubicBezTo>
                      <a:cubicBezTo>
                        <a:pt x="8593" y="9480"/>
                        <a:pt x="7098" y="10342"/>
                        <a:pt x="7058" y="11468"/>
                      </a:cubicBezTo>
                      <a:cubicBezTo>
                        <a:pt x="7023" y="12488"/>
                        <a:pt x="8019" y="13810"/>
                        <a:pt x="8602" y="14690"/>
                      </a:cubicBezTo>
                      <a:cubicBezTo>
                        <a:pt x="8589" y="14695"/>
                        <a:pt x="8576" y="14701"/>
                        <a:pt x="8564" y="14707"/>
                      </a:cubicBezTo>
                      <a:cubicBezTo>
                        <a:pt x="8088" y="15047"/>
                        <a:pt x="7630" y="15413"/>
                        <a:pt x="7169" y="15770"/>
                      </a:cubicBezTo>
                      <a:cubicBezTo>
                        <a:pt x="6792" y="16063"/>
                        <a:pt x="6291" y="16348"/>
                        <a:pt x="5992" y="16734"/>
                      </a:cubicBezTo>
                      <a:cubicBezTo>
                        <a:pt x="5162" y="14281"/>
                        <a:pt x="4144" y="11889"/>
                        <a:pt x="3245" y="9463"/>
                      </a:cubicBezTo>
                      <a:cubicBezTo>
                        <a:pt x="2773" y="8186"/>
                        <a:pt x="2314" y="6905"/>
                        <a:pt x="1869" y="5619"/>
                      </a:cubicBezTo>
                      <a:cubicBezTo>
                        <a:pt x="1381" y="4211"/>
                        <a:pt x="606" y="3086"/>
                        <a:pt x="1687" y="1885"/>
                      </a:cubicBezTo>
                      <a:cubicBezTo>
                        <a:pt x="2232" y="1282"/>
                        <a:pt x="2693" y="1051"/>
                        <a:pt x="3148" y="1051"/>
                      </a:cubicBezTo>
                      <a:close/>
                      <a:moveTo>
                        <a:pt x="3115" y="1"/>
                      </a:moveTo>
                      <a:cubicBezTo>
                        <a:pt x="3114" y="1"/>
                        <a:pt x="3114" y="1"/>
                        <a:pt x="3113" y="1"/>
                      </a:cubicBezTo>
                      <a:cubicBezTo>
                        <a:pt x="2000" y="4"/>
                        <a:pt x="889" y="1565"/>
                        <a:pt x="140" y="2223"/>
                      </a:cubicBezTo>
                      <a:cubicBezTo>
                        <a:pt x="42" y="2311"/>
                        <a:pt x="1" y="2476"/>
                        <a:pt x="41" y="2599"/>
                      </a:cubicBezTo>
                      <a:cubicBezTo>
                        <a:pt x="1664" y="7536"/>
                        <a:pt x="3283" y="12647"/>
                        <a:pt x="5645" y="17291"/>
                      </a:cubicBezTo>
                      <a:cubicBezTo>
                        <a:pt x="5689" y="17378"/>
                        <a:pt x="5767" y="17415"/>
                        <a:pt x="5847" y="17415"/>
                      </a:cubicBezTo>
                      <a:cubicBezTo>
                        <a:pt x="5969" y="17415"/>
                        <a:pt x="6096" y="17331"/>
                        <a:pt x="6120" y="17208"/>
                      </a:cubicBezTo>
                      <a:cubicBezTo>
                        <a:pt x="6645" y="17078"/>
                        <a:pt x="7126" y="16596"/>
                        <a:pt x="7559" y="16277"/>
                      </a:cubicBezTo>
                      <a:cubicBezTo>
                        <a:pt x="8029" y="15929"/>
                        <a:pt x="8504" y="15588"/>
                        <a:pt x="8962" y="15223"/>
                      </a:cubicBezTo>
                      <a:cubicBezTo>
                        <a:pt x="9031" y="15170"/>
                        <a:pt x="9069" y="15086"/>
                        <a:pt x="9062" y="14997"/>
                      </a:cubicBezTo>
                      <a:cubicBezTo>
                        <a:pt x="9184" y="14957"/>
                        <a:pt x="9278" y="14844"/>
                        <a:pt x="9218" y="14695"/>
                      </a:cubicBezTo>
                      <a:cubicBezTo>
                        <a:pt x="8777" y="13601"/>
                        <a:pt x="7820" y="12413"/>
                        <a:pt x="8216" y="11296"/>
                      </a:cubicBezTo>
                      <a:cubicBezTo>
                        <a:pt x="8498" y="10505"/>
                        <a:pt x="8990" y="10045"/>
                        <a:pt x="9700" y="9579"/>
                      </a:cubicBezTo>
                      <a:cubicBezTo>
                        <a:pt x="9940" y="9422"/>
                        <a:pt x="10120" y="9357"/>
                        <a:pt x="10276" y="9357"/>
                      </a:cubicBezTo>
                      <a:cubicBezTo>
                        <a:pt x="10584" y="9357"/>
                        <a:pt x="10807" y="9609"/>
                        <a:pt x="11237" y="9920"/>
                      </a:cubicBezTo>
                      <a:cubicBezTo>
                        <a:pt x="11733" y="10276"/>
                        <a:pt x="12538" y="11125"/>
                        <a:pt x="13171" y="11134"/>
                      </a:cubicBezTo>
                      <a:cubicBezTo>
                        <a:pt x="13175" y="11134"/>
                        <a:pt x="13179" y="11134"/>
                        <a:pt x="13183" y="11134"/>
                      </a:cubicBezTo>
                      <a:cubicBezTo>
                        <a:pt x="14030" y="11134"/>
                        <a:pt x="15138" y="9873"/>
                        <a:pt x="15759" y="9408"/>
                      </a:cubicBezTo>
                      <a:cubicBezTo>
                        <a:pt x="15838" y="9350"/>
                        <a:pt x="15891" y="9266"/>
                        <a:pt x="15910" y="9171"/>
                      </a:cubicBezTo>
                      <a:cubicBezTo>
                        <a:pt x="16110" y="9048"/>
                        <a:pt x="16211" y="8785"/>
                        <a:pt x="15978" y="8604"/>
                      </a:cubicBezTo>
                      <a:cubicBezTo>
                        <a:pt x="12972" y="6279"/>
                        <a:pt x="9878" y="4073"/>
                        <a:pt x="6680" y="2021"/>
                      </a:cubicBezTo>
                      <a:cubicBezTo>
                        <a:pt x="5749" y="1426"/>
                        <a:pt x="4259" y="1"/>
                        <a:pt x="31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392;p23">
                  <a:extLst>
                    <a:ext uri="{FF2B5EF4-FFF2-40B4-BE49-F238E27FC236}">
                      <a16:creationId xmlns:a16="http://schemas.microsoft.com/office/drawing/2014/main" xmlns="" id="{A54E0CC9-46ED-4AD9-8D74-8264EDE18329}"/>
                    </a:ext>
                  </a:extLst>
                </p:cNvPr>
                <p:cNvSpPr/>
                <p:nvPr/>
              </p:nvSpPr>
              <p:spPr>
                <a:xfrm>
                  <a:off x="3004700" y="-35855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4"/>
                      </a:lnTo>
                      <a:cubicBezTo>
                        <a:pt x="2607" y="2310"/>
                        <a:pt x="3350" y="2661"/>
                        <a:pt x="3837" y="3099"/>
                      </a:cubicBezTo>
                      <a:cubicBezTo>
                        <a:pt x="3413" y="3678"/>
                        <a:pt x="2639" y="4199"/>
                        <a:pt x="2165" y="4687"/>
                      </a:cubicBezTo>
                      <a:lnTo>
                        <a:pt x="2165" y="4686"/>
                      </a:lnTo>
                      <a:cubicBezTo>
                        <a:pt x="1799" y="3514"/>
                        <a:pt x="1347" y="2401"/>
                        <a:pt x="1007" y="1230"/>
                      </a:cubicBezTo>
                      <a:close/>
                      <a:moveTo>
                        <a:pt x="410" y="1"/>
                      </a:moveTo>
                      <a:cubicBezTo>
                        <a:pt x="189" y="1"/>
                        <a:pt x="0" y="248"/>
                        <a:pt x="50" y="477"/>
                      </a:cubicBezTo>
                      <a:cubicBezTo>
                        <a:pt x="379" y="1999"/>
                        <a:pt x="791" y="3707"/>
                        <a:pt x="1610" y="5047"/>
                      </a:cubicBezTo>
                      <a:cubicBezTo>
                        <a:pt x="1674" y="5152"/>
                        <a:pt x="1776" y="5197"/>
                        <a:pt x="1878" y="5197"/>
                      </a:cubicBezTo>
                      <a:cubicBezTo>
                        <a:pt x="1992" y="5197"/>
                        <a:pt x="2106" y="5141"/>
                        <a:pt x="2166" y="5047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1" y="5119"/>
                        <a:pt x="2472" y="5098"/>
                        <a:pt x="2522" y="5055"/>
                      </a:cubicBezTo>
                      <a:cubicBezTo>
                        <a:pt x="3172" y="4531"/>
                        <a:pt x="4096" y="3940"/>
                        <a:pt x="4532" y="3221"/>
                      </a:cubicBezTo>
                      <a:cubicBezTo>
                        <a:pt x="4588" y="3133"/>
                        <a:pt x="4598" y="2984"/>
                        <a:pt x="4532" y="2895"/>
                      </a:cubicBezTo>
                      <a:cubicBezTo>
                        <a:pt x="4133" y="2358"/>
                        <a:pt x="3433" y="2013"/>
                        <a:pt x="2889" y="1635"/>
                      </a:cubicBezTo>
                      <a:cubicBezTo>
                        <a:pt x="2125" y="1106"/>
                        <a:pt x="1358" y="586"/>
                        <a:pt x="592" y="60"/>
                      </a:cubicBezTo>
                      <a:cubicBezTo>
                        <a:pt x="531" y="19"/>
                        <a:pt x="469" y="1"/>
                        <a:pt x="4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2" name="Google Shape;393;p23">
                <a:extLst>
                  <a:ext uri="{FF2B5EF4-FFF2-40B4-BE49-F238E27FC236}">
                    <a16:creationId xmlns:a16="http://schemas.microsoft.com/office/drawing/2014/main" xmlns="" id="{019F727B-7A14-4E5E-AD00-E21D7D346FAF}"/>
                  </a:ext>
                </a:extLst>
              </p:cNvPr>
              <p:cNvGrpSpPr/>
              <p:nvPr/>
            </p:nvGrpSpPr>
            <p:grpSpPr>
              <a:xfrm>
                <a:off x="2775700" y="-243577"/>
                <a:ext cx="100965" cy="123964"/>
                <a:chOff x="2775700" y="-243577"/>
                <a:chExt cx="100965" cy="123964"/>
              </a:xfrm>
              <a:grpFill/>
            </p:grpSpPr>
            <p:sp>
              <p:nvSpPr>
                <p:cNvPr id="283" name="Google Shape;394;p23">
                  <a:extLst>
                    <a:ext uri="{FF2B5EF4-FFF2-40B4-BE49-F238E27FC236}">
                      <a16:creationId xmlns:a16="http://schemas.microsoft.com/office/drawing/2014/main" xmlns="" id="{E925E364-94FF-4AE0-B812-AE646465C63C}"/>
                    </a:ext>
                  </a:extLst>
                </p:cNvPr>
                <p:cNvSpPr/>
                <p:nvPr/>
              </p:nvSpPr>
              <p:spPr>
                <a:xfrm>
                  <a:off x="2805251" y="-184540"/>
                  <a:ext cx="71414" cy="64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962" extrusionOk="0">
                      <a:moveTo>
                        <a:pt x="1845" y="0"/>
                      </a:moveTo>
                      <a:cubicBezTo>
                        <a:pt x="874" y="0"/>
                        <a:pt x="44" y="853"/>
                        <a:pt x="4" y="1812"/>
                      </a:cubicBezTo>
                      <a:cubicBezTo>
                        <a:pt x="0" y="1913"/>
                        <a:pt x="69" y="1962"/>
                        <a:pt x="144" y="1962"/>
                      </a:cubicBezTo>
                      <a:cubicBezTo>
                        <a:pt x="222" y="1962"/>
                        <a:pt x="305" y="1910"/>
                        <a:pt x="318" y="1812"/>
                      </a:cubicBezTo>
                      <a:cubicBezTo>
                        <a:pt x="423" y="1008"/>
                        <a:pt x="1110" y="441"/>
                        <a:pt x="1901" y="397"/>
                      </a:cubicBezTo>
                      <a:cubicBezTo>
                        <a:pt x="2156" y="383"/>
                        <a:pt x="2157" y="11"/>
                        <a:pt x="1901" y="1"/>
                      </a:cubicBezTo>
                      <a:cubicBezTo>
                        <a:pt x="1883" y="1"/>
                        <a:pt x="1864" y="0"/>
                        <a:pt x="18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395;p23">
                  <a:extLst>
                    <a:ext uri="{FF2B5EF4-FFF2-40B4-BE49-F238E27FC236}">
                      <a16:creationId xmlns:a16="http://schemas.microsoft.com/office/drawing/2014/main" xmlns="" id="{B534BCCF-96A0-4896-AC3F-26F86DB0D2F8}"/>
                    </a:ext>
                  </a:extLst>
                </p:cNvPr>
                <p:cNvSpPr/>
                <p:nvPr/>
              </p:nvSpPr>
              <p:spPr>
                <a:xfrm>
                  <a:off x="2775700" y="-243577"/>
                  <a:ext cx="77999" cy="45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1385" extrusionOk="0">
                      <a:moveTo>
                        <a:pt x="2062" y="0"/>
                      </a:moveTo>
                      <a:cubicBezTo>
                        <a:pt x="2046" y="0"/>
                        <a:pt x="2030" y="2"/>
                        <a:pt x="2013" y="6"/>
                      </a:cubicBezTo>
                      <a:cubicBezTo>
                        <a:pt x="1286" y="159"/>
                        <a:pt x="595" y="594"/>
                        <a:pt x="97" y="1139"/>
                      </a:cubicBezTo>
                      <a:cubicBezTo>
                        <a:pt x="0" y="1247"/>
                        <a:pt x="92" y="1385"/>
                        <a:pt x="204" y="1385"/>
                      </a:cubicBezTo>
                      <a:cubicBezTo>
                        <a:pt x="236" y="1385"/>
                        <a:pt x="271" y="1373"/>
                        <a:pt x="303" y="1344"/>
                      </a:cubicBezTo>
                      <a:cubicBezTo>
                        <a:pt x="845" y="860"/>
                        <a:pt x="1425" y="586"/>
                        <a:pt x="2121" y="395"/>
                      </a:cubicBezTo>
                      <a:cubicBezTo>
                        <a:pt x="2356" y="332"/>
                        <a:pt x="2280" y="0"/>
                        <a:pt x="20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6" name="Google Shape;396;p23">
              <a:extLst>
                <a:ext uri="{FF2B5EF4-FFF2-40B4-BE49-F238E27FC236}">
                  <a16:creationId xmlns:a16="http://schemas.microsoft.com/office/drawing/2014/main" xmlns="" id="{A63C8329-ADBF-4CAD-BAC5-7796B1369538}"/>
                </a:ext>
              </a:extLst>
            </p:cNvPr>
            <p:cNvGrpSpPr/>
            <p:nvPr/>
          </p:nvGrpSpPr>
          <p:grpSpPr>
            <a:xfrm rot="10800000">
              <a:off x="12670307" y="-9071960"/>
              <a:ext cx="730914" cy="557013"/>
              <a:chOff x="1588573" y="-296128"/>
              <a:chExt cx="730914" cy="557013"/>
            </a:xfrm>
            <a:grpFill/>
          </p:grpSpPr>
          <p:sp>
            <p:nvSpPr>
              <p:cNvPr id="277" name="Google Shape;397;p23">
                <a:extLst>
                  <a:ext uri="{FF2B5EF4-FFF2-40B4-BE49-F238E27FC236}">
                    <a16:creationId xmlns:a16="http://schemas.microsoft.com/office/drawing/2014/main" xmlns="" id="{0B399EA0-40C9-4131-AB39-CD55682C3281}"/>
                  </a:ext>
                </a:extLst>
              </p:cNvPr>
              <p:cNvSpPr/>
              <p:nvPr/>
            </p:nvSpPr>
            <p:spPr>
              <a:xfrm>
                <a:off x="1588573" y="-164387"/>
                <a:ext cx="730914" cy="425272"/>
              </a:xfrm>
              <a:custGeom>
                <a:avLst/>
                <a:gdLst/>
                <a:ahLst/>
                <a:cxnLst/>
                <a:rect l="l" t="t" r="r" b="b"/>
                <a:pathLst>
                  <a:path w="22087" h="12851" extrusionOk="0">
                    <a:moveTo>
                      <a:pt x="13076" y="718"/>
                    </a:moveTo>
                    <a:cubicBezTo>
                      <a:pt x="13509" y="718"/>
                      <a:pt x="13943" y="764"/>
                      <a:pt x="14375" y="866"/>
                    </a:cubicBezTo>
                    <a:cubicBezTo>
                      <a:pt x="15560" y="1145"/>
                      <a:pt x="16620" y="1866"/>
                      <a:pt x="17248" y="2852"/>
                    </a:cubicBezTo>
                    <a:cubicBezTo>
                      <a:pt x="12030" y="6069"/>
                      <a:pt x="6472" y="8435"/>
                      <a:pt x="615" y="10509"/>
                    </a:cubicBezTo>
                    <a:cubicBezTo>
                      <a:pt x="2867" y="7586"/>
                      <a:pt x="5282" y="4439"/>
                      <a:pt x="8374" y="2350"/>
                    </a:cubicBezTo>
                    <a:cubicBezTo>
                      <a:pt x="9750" y="1420"/>
                      <a:pt x="11399" y="718"/>
                      <a:pt x="13076" y="718"/>
                    </a:cubicBezTo>
                    <a:close/>
                    <a:moveTo>
                      <a:pt x="17614" y="3581"/>
                    </a:moveTo>
                    <a:cubicBezTo>
                      <a:pt x="17803" y="4084"/>
                      <a:pt x="17878" y="4621"/>
                      <a:pt x="17835" y="5157"/>
                    </a:cubicBezTo>
                    <a:cubicBezTo>
                      <a:pt x="17564" y="8544"/>
                      <a:pt x="13482" y="10809"/>
                      <a:pt x="10569" y="11616"/>
                    </a:cubicBezTo>
                    <a:cubicBezTo>
                      <a:pt x="9383" y="11946"/>
                      <a:pt x="8166" y="12109"/>
                      <a:pt x="6953" y="12109"/>
                    </a:cubicBezTo>
                    <a:cubicBezTo>
                      <a:pt x="5015" y="12109"/>
                      <a:pt x="3085" y="11692"/>
                      <a:pt x="1298" y="10869"/>
                    </a:cubicBezTo>
                    <a:cubicBezTo>
                      <a:pt x="7046" y="9441"/>
                      <a:pt x="12580" y="6798"/>
                      <a:pt x="17614" y="3581"/>
                    </a:cubicBezTo>
                    <a:close/>
                    <a:moveTo>
                      <a:pt x="21577" y="1"/>
                    </a:moveTo>
                    <a:cubicBezTo>
                      <a:pt x="21513" y="1"/>
                      <a:pt x="21444" y="23"/>
                      <a:pt x="21374" y="74"/>
                    </a:cubicBezTo>
                    <a:cubicBezTo>
                      <a:pt x="20235" y="913"/>
                      <a:pt x="19077" y="1701"/>
                      <a:pt x="17902" y="2445"/>
                    </a:cubicBezTo>
                    <a:cubicBezTo>
                      <a:pt x="16885" y="828"/>
                      <a:pt x="14933" y="96"/>
                      <a:pt x="12968" y="96"/>
                    </a:cubicBezTo>
                    <a:cubicBezTo>
                      <a:pt x="12025" y="96"/>
                      <a:pt x="11079" y="265"/>
                      <a:pt x="10232" y="586"/>
                    </a:cubicBezTo>
                    <a:cubicBezTo>
                      <a:pt x="6008" y="2188"/>
                      <a:pt x="2525" y="6640"/>
                      <a:pt x="172" y="10326"/>
                    </a:cubicBezTo>
                    <a:cubicBezTo>
                      <a:pt x="85" y="10464"/>
                      <a:pt x="153" y="10584"/>
                      <a:pt x="264" y="10634"/>
                    </a:cubicBezTo>
                    <a:cubicBezTo>
                      <a:pt x="1" y="10728"/>
                      <a:pt x="78" y="11097"/>
                      <a:pt x="329" y="11097"/>
                    </a:cubicBezTo>
                    <a:cubicBezTo>
                      <a:pt x="348" y="11097"/>
                      <a:pt x="368" y="11095"/>
                      <a:pt x="388" y="11091"/>
                    </a:cubicBezTo>
                    <a:cubicBezTo>
                      <a:pt x="399" y="11189"/>
                      <a:pt x="451" y="11279"/>
                      <a:pt x="568" y="11339"/>
                    </a:cubicBezTo>
                    <a:cubicBezTo>
                      <a:pt x="2577" y="12341"/>
                      <a:pt x="4772" y="12851"/>
                      <a:pt x="6973" y="12851"/>
                    </a:cubicBezTo>
                    <a:cubicBezTo>
                      <a:pt x="8775" y="12851"/>
                      <a:pt x="10581" y="12509"/>
                      <a:pt x="12290" y="11815"/>
                    </a:cubicBezTo>
                    <a:cubicBezTo>
                      <a:pt x="15194" y="10636"/>
                      <a:pt x="19164" y="7787"/>
                      <a:pt x="18542" y="4150"/>
                    </a:cubicBezTo>
                    <a:cubicBezTo>
                      <a:pt x="18486" y="3813"/>
                      <a:pt x="18394" y="3482"/>
                      <a:pt x="18268" y="3162"/>
                    </a:cubicBezTo>
                    <a:cubicBezTo>
                      <a:pt x="19463" y="2381"/>
                      <a:pt x="20627" y="1572"/>
                      <a:pt x="21762" y="736"/>
                    </a:cubicBezTo>
                    <a:cubicBezTo>
                      <a:pt x="22087" y="497"/>
                      <a:pt x="21882" y="1"/>
                      <a:pt x="215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78" name="Google Shape;398;p23">
                <a:extLst>
                  <a:ext uri="{FF2B5EF4-FFF2-40B4-BE49-F238E27FC236}">
                    <a16:creationId xmlns:a16="http://schemas.microsoft.com/office/drawing/2014/main" xmlns="" id="{28A6EAAE-2CE4-496A-B481-215877B99E3D}"/>
                  </a:ext>
                </a:extLst>
              </p:cNvPr>
              <p:cNvGrpSpPr/>
              <p:nvPr/>
            </p:nvGrpSpPr>
            <p:grpSpPr>
              <a:xfrm>
                <a:off x="2028140" y="-296128"/>
                <a:ext cx="162319" cy="81341"/>
                <a:chOff x="2028140" y="-296128"/>
                <a:chExt cx="162319" cy="81341"/>
              </a:xfrm>
              <a:grpFill/>
            </p:grpSpPr>
            <p:sp>
              <p:nvSpPr>
                <p:cNvPr id="279" name="Google Shape;399;p23">
                  <a:extLst>
                    <a:ext uri="{FF2B5EF4-FFF2-40B4-BE49-F238E27FC236}">
                      <a16:creationId xmlns:a16="http://schemas.microsoft.com/office/drawing/2014/main" xmlns="" id="{BC8933F9-7683-4F9B-825A-D2038E856C8E}"/>
                    </a:ext>
                  </a:extLst>
                </p:cNvPr>
                <p:cNvSpPr/>
                <p:nvPr/>
              </p:nvSpPr>
              <p:spPr>
                <a:xfrm>
                  <a:off x="2028140" y="-264690"/>
                  <a:ext cx="106194" cy="4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1304" extrusionOk="0">
                      <a:moveTo>
                        <a:pt x="650" y="1"/>
                      </a:moveTo>
                      <a:cubicBezTo>
                        <a:pt x="470" y="1"/>
                        <a:pt x="289" y="16"/>
                        <a:pt x="112" y="48"/>
                      </a:cubicBezTo>
                      <a:cubicBezTo>
                        <a:pt x="0" y="66"/>
                        <a:pt x="27" y="242"/>
                        <a:pt x="136" y="242"/>
                      </a:cubicBezTo>
                      <a:cubicBezTo>
                        <a:pt x="137" y="242"/>
                        <a:pt x="137" y="242"/>
                        <a:pt x="138" y="242"/>
                      </a:cubicBezTo>
                      <a:cubicBezTo>
                        <a:pt x="167" y="242"/>
                        <a:pt x="195" y="242"/>
                        <a:pt x="224" y="242"/>
                      </a:cubicBezTo>
                      <a:cubicBezTo>
                        <a:pt x="1263" y="242"/>
                        <a:pt x="2097" y="542"/>
                        <a:pt x="2875" y="1259"/>
                      </a:cubicBezTo>
                      <a:cubicBezTo>
                        <a:pt x="2908" y="1291"/>
                        <a:pt x="2945" y="1304"/>
                        <a:pt x="2981" y="1304"/>
                      </a:cubicBezTo>
                      <a:cubicBezTo>
                        <a:pt x="3103" y="1304"/>
                        <a:pt x="3209" y="1150"/>
                        <a:pt x="3098" y="1036"/>
                      </a:cubicBezTo>
                      <a:cubicBezTo>
                        <a:pt x="2473" y="388"/>
                        <a:pt x="1557" y="1"/>
                        <a:pt x="65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400;p23">
                  <a:extLst>
                    <a:ext uri="{FF2B5EF4-FFF2-40B4-BE49-F238E27FC236}">
                      <a16:creationId xmlns:a16="http://schemas.microsoft.com/office/drawing/2014/main" xmlns="" id="{04DB5560-BB2B-42E4-BBFA-2BC2D25AE3EC}"/>
                    </a:ext>
                  </a:extLst>
                </p:cNvPr>
                <p:cNvSpPr/>
                <p:nvPr/>
              </p:nvSpPr>
              <p:spPr>
                <a:xfrm>
                  <a:off x="2090619" y="-296128"/>
                  <a:ext cx="99840" cy="81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7" h="2458" extrusionOk="0">
                      <a:moveTo>
                        <a:pt x="170" y="1"/>
                      </a:moveTo>
                      <a:cubicBezTo>
                        <a:pt x="0" y="1"/>
                        <a:pt x="6" y="255"/>
                        <a:pt x="175" y="269"/>
                      </a:cubicBezTo>
                      <a:cubicBezTo>
                        <a:pt x="1380" y="368"/>
                        <a:pt x="2336" y="1192"/>
                        <a:pt x="2673" y="2343"/>
                      </a:cubicBezTo>
                      <a:cubicBezTo>
                        <a:pt x="2697" y="2423"/>
                        <a:pt x="2759" y="2458"/>
                        <a:pt x="2823" y="2458"/>
                      </a:cubicBezTo>
                      <a:cubicBezTo>
                        <a:pt x="2919" y="2458"/>
                        <a:pt x="3016" y="2379"/>
                        <a:pt x="2987" y="2255"/>
                      </a:cubicBezTo>
                      <a:cubicBezTo>
                        <a:pt x="2685" y="969"/>
                        <a:pt x="1484" y="36"/>
                        <a:pt x="175" y="1"/>
                      </a:cubicBezTo>
                      <a:cubicBezTo>
                        <a:pt x="173" y="1"/>
                        <a:pt x="172" y="1"/>
                        <a:pt x="1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" name="Google Shape;401;p23">
              <a:extLst>
                <a:ext uri="{FF2B5EF4-FFF2-40B4-BE49-F238E27FC236}">
                  <a16:creationId xmlns:a16="http://schemas.microsoft.com/office/drawing/2014/main" xmlns="" id="{9B323A2F-C2A0-4A8B-98B3-65230D72BC82}"/>
                </a:ext>
              </a:extLst>
            </p:cNvPr>
            <p:cNvGrpSpPr/>
            <p:nvPr/>
          </p:nvGrpSpPr>
          <p:grpSpPr>
            <a:xfrm rot="10800000">
              <a:off x="5794492" y="-7208624"/>
              <a:ext cx="853059" cy="594507"/>
              <a:chOff x="1739309" y="566891"/>
              <a:chExt cx="853059" cy="594507"/>
            </a:xfrm>
            <a:grpFill/>
          </p:grpSpPr>
          <p:grpSp>
            <p:nvGrpSpPr>
              <p:cNvPr id="271" name="Google Shape;402;p23">
                <a:extLst>
                  <a:ext uri="{FF2B5EF4-FFF2-40B4-BE49-F238E27FC236}">
                    <a16:creationId xmlns:a16="http://schemas.microsoft.com/office/drawing/2014/main" xmlns="" id="{A0889D86-1FD7-429F-B4B8-34168C5ED3A1}"/>
                  </a:ext>
                </a:extLst>
              </p:cNvPr>
              <p:cNvGrpSpPr/>
              <p:nvPr/>
            </p:nvGrpSpPr>
            <p:grpSpPr>
              <a:xfrm>
                <a:off x="1753572" y="566891"/>
                <a:ext cx="838796" cy="594507"/>
                <a:chOff x="1753572" y="566891"/>
                <a:chExt cx="838796" cy="594507"/>
              </a:xfrm>
              <a:grpFill/>
            </p:grpSpPr>
            <p:sp>
              <p:nvSpPr>
                <p:cNvPr id="275" name="Google Shape;403;p23">
                  <a:extLst>
                    <a:ext uri="{FF2B5EF4-FFF2-40B4-BE49-F238E27FC236}">
                      <a16:creationId xmlns:a16="http://schemas.microsoft.com/office/drawing/2014/main" xmlns="" id="{C6297B75-B124-45B8-9B7A-593121B7A82C}"/>
                    </a:ext>
                  </a:extLst>
                </p:cNvPr>
                <p:cNvSpPr/>
                <p:nvPr/>
              </p:nvSpPr>
              <p:spPr>
                <a:xfrm>
                  <a:off x="1753572" y="566891"/>
                  <a:ext cx="838796" cy="594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7" h="17965" extrusionOk="0">
                      <a:moveTo>
                        <a:pt x="12832" y="685"/>
                      </a:moveTo>
                      <a:cubicBezTo>
                        <a:pt x="13661" y="685"/>
                        <a:pt x="14497" y="764"/>
                        <a:pt x="15325" y="911"/>
                      </a:cubicBezTo>
                      <a:cubicBezTo>
                        <a:pt x="18804" y="1532"/>
                        <a:pt x="22034" y="3239"/>
                        <a:pt x="23291" y="6724"/>
                      </a:cubicBezTo>
                      <a:cubicBezTo>
                        <a:pt x="24519" y="10121"/>
                        <a:pt x="23761" y="13754"/>
                        <a:pt x="23017" y="17166"/>
                      </a:cubicBezTo>
                      <a:cubicBezTo>
                        <a:pt x="22507" y="17090"/>
                        <a:pt x="21998" y="17005"/>
                        <a:pt x="21490" y="16924"/>
                      </a:cubicBezTo>
                      <a:cubicBezTo>
                        <a:pt x="21537" y="16708"/>
                        <a:pt x="21582" y="16494"/>
                        <a:pt x="21626" y="16278"/>
                      </a:cubicBezTo>
                      <a:cubicBezTo>
                        <a:pt x="21668" y="16073"/>
                        <a:pt x="21492" y="15943"/>
                        <a:pt x="21333" y="15943"/>
                      </a:cubicBezTo>
                      <a:cubicBezTo>
                        <a:pt x="21226" y="15943"/>
                        <a:pt x="21128" y="16002"/>
                        <a:pt x="21110" y="16135"/>
                      </a:cubicBezTo>
                      <a:cubicBezTo>
                        <a:pt x="21078" y="16373"/>
                        <a:pt x="21046" y="16610"/>
                        <a:pt x="21017" y="16848"/>
                      </a:cubicBezTo>
                      <a:cubicBezTo>
                        <a:pt x="20415" y="16748"/>
                        <a:pt x="19813" y="16645"/>
                        <a:pt x="19211" y="16541"/>
                      </a:cubicBezTo>
                      <a:cubicBezTo>
                        <a:pt x="19289" y="16270"/>
                        <a:pt x="19363" y="15990"/>
                        <a:pt x="19358" y="15730"/>
                      </a:cubicBezTo>
                      <a:cubicBezTo>
                        <a:pt x="19356" y="15584"/>
                        <a:pt x="19214" y="15477"/>
                        <a:pt x="19082" y="15477"/>
                      </a:cubicBezTo>
                      <a:cubicBezTo>
                        <a:pt x="19005" y="15477"/>
                        <a:pt x="18931" y="15514"/>
                        <a:pt x="18891" y="15602"/>
                      </a:cubicBezTo>
                      <a:cubicBezTo>
                        <a:pt x="18776" y="15857"/>
                        <a:pt x="18730" y="16157"/>
                        <a:pt x="18692" y="16449"/>
                      </a:cubicBezTo>
                      <a:cubicBezTo>
                        <a:pt x="18064" y="16339"/>
                        <a:pt x="17436" y="16230"/>
                        <a:pt x="16809" y="16116"/>
                      </a:cubicBezTo>
                      <a:cubicBezTo>
                        <a:pt x="16999" y="15815"/>
                        <a:pt x="17154" y="15483"/>
                        <a:pt x="17241" y="15174"/>
                      </a:cubicBezTo>
                      <a:cubicBezTo>
                        <a:pt x="17295" y="14981"/>
                        <a:pt x="17151" y="14864"/>
                        <a:pt x="17002" y="14864"/>
                      </a:cubicBezTo>
                      <a:cubicBezTo>
                        <a:pt x="16901" y="14864"/>
                        <a:pt x="16798" y="14917"/>
                        <a:pt x="16751" y="15037"/>
                      </a:cubicBezTo>
                      <a:cubicBezTo>
                        <a:pt x="16658" y="15278"/>
                        <a:pt x="16587" y="15521"/>
                        <a:pt x="16479" y="15756"/>
                      </a:cubicBezTo>
                      <a:cubicBezTo>
                        <a:pt x="16434" y="15849"/>
                        <a:pt x="16385" y="15939"/>
                        <a:pt x="16336" y="16028"/>
                      </a:cubicBezTo>
                      <a:cubicBezTo>
                        <a:pt x="15622" y="15897"/>
                        <a:pt x="14910" y="15760"/>
                        <a:pt x="14198" y="15622"/>
                      </a:cubicBezTo>
                      <a:cubicBezTo>
                        <a:pt x="14236" y="15524"/>
                        <a:pt x="14275" y="15428"/>
                        <a:pt x="14316" y="15333"/>
                      </a:cubicBezTo>
                      <a:cubicBezTo>
                        <a:pt x="14409" y="15117"/>
                        <a:pt x="14547" y="14915"/>
                        <a:pt x="14610" y="14688"/>
                      </a:cubicBezTo>
                      <a:cubicBezTo>
                        <a:pt x="14653" y="14537"/>
                        <a:pt x="14511" y="14390"/>
                        <a:pt x="14372" y="14390"/>
                      </a:cubicBezTo>
                      <a:cubicBezTo>
                        <a:pt x="14318" y="14390"/>
                        <a:pt x="14266" y="14412"/>
                        <a:pt x="14224" y="14463"/>
                      </a:cubicBezTo>
                      <a:cubicBezTo>
                        <a:pt x="13996" y="14746"/>
                        <a:pt x="13860" y="15151"/>
                        <a:pt x="13786" y="15541"/>
                      </a:cubicBezTo>
                      <a:cubicBezTo>
                        <a:pt x="13097" y="15406"/>
                        <a:pt x="12408" y="15270"/>
                        <a:pt x="11718" y="15132"/>
                      </a:cubicBezTo>
                      <a:cubicBezTo>
                        <a:pt x="11823" y="14801"/>
                        <a:pt x="11944" y="14481"/>
                        <a:pt x="12104" y="14167"/>
                      </a:cubicBezTo>
                      <a:cubicBezTo>
                        <a:pt x="12208" y="13966"/>
                        <a:pt x="12051" y="13808"/>
                        <a:pt x="11888" y="13808"/>
                      </a:cubicBezTo>
                      <a:cubicBezTo>
                        <a:pt x="11797" y="13808"/>
                        <a:pt x="11704" y="13858"/>
                        <a:pt x="11654" y="13977"/>
                      </a:cubicBezTo>
                      <a:cubicBezTo>
                        <a:pt x="11509" y="14324"/>
                        <a:pt x="11397" y="14682"/>
                        <a:pt x="11322" y="15051"/>
                      </a:cubicBezTo>
                      <a:cubicBezTo>
                        <a:pt x="10659" y="14916"/>
                        <a:pt x="9995" y="14783"/>
                        <a:pt x="9334" y="14645"/>
                      </a:cubicBezTo>
                      <a:cubicBezTo>
                        <a:pt x="9513" y="14307"/>
                        <a:pt x="9692" y="13964"/>
                        <a:pt x="9807" y="13611"/>
                      </a:cubicBezTo>
                      <a:cubicBezTo>
                        <a:pt x="9862" y="13440"/>
                        <a:pt x="9718" y="13319"/>
                        <a:pt x="9574" y="13319"/>
                      </a:cubicBezTo>
                      <a:cubicBezTo>
                        <a:pt x="9498" y="13319"/>
                        <a:pt x="9422" y="13352"/>
                        <a:pt x="9375" y="13429"/>
                      </a:cubicBezTo>
                      <a:cubicBezTo>
                        <a:pt x="9165" y="13769"/>
                        <a:pt x="9012" y="14163"/>
                        <a:pt x="8862" y="14546"/>
                      </a:cubicBezTo>
                      <a:cubicBezTo>
                        <a:pt x="8202" y="14408"/>
                        <a:pt x="7540" y="14268"/>
                        <a:pt x="6880" y="14126"/>
                      </a:cubicBezTo>
                      <a:cubicBezTo>
                        <a:pt x="6946" y="13919"/>
                        <a:pt x="7009" y="13712"/>
                        <a:pt x="7076" y="13507"/>
                      </a:cubicBezTo>
                      <a:cubicBezTo>
                        <a:pt x="7136" y="13323"/>
                        <a:pt x="6976" y="13199"/>
                        <a:pt x="6823" y="13199"/>
                      </a:cubicBezTo>
                      <a:cubicBezTo>
                        <a:pt x="6723" y="13199"/>
                        <a:pt x="6626" y="13252"/>
                        <a:pt x="6595" y="13376"/>
                      </a:cubicBezTo>
                      <a:cubicBezTo>
                        <a:pt x="6540" y="13591"/>
                        <a:pt x="6480" y="13811"/>
                        <a:pt x="6422" y="14028"/>
                      </a:cubicBezTo>
                      <a:cubicBezTo>
                        <a:pt x="5872" y="13910"/>
                        <a:pt x="5323" y="13792"/>
                        <a:pt x="4771" y="13673"/>
                      </a:cubicBezTo>
                      <a:cubicBezTo>
                        <a:pt x="4898" y="13285"/>
                        <a:pt x="5009" y="12879"/>
                        <a:pt x="5058" y="12490"/>
                      </a:cubicBezTo>
                      <a:cubicBezTo>
                        <a:pt x="5076" y="12346"/>
                        <a:pt x="4972" y="12277"/>
                        <a:pt x="4860" y="12277"/>
                      </a:cubicBezTo>
                      <a:cubicBezTo>
                        <a:pt x="4761" y="12277"/>
                        <a:pt x="4654" y="12330"/>
                        <a:pt x="4615" y="12431"/>
                      </a:cubicBezTo>
                      <a:cubicBezTo>
                        <a:pt x="4477" y="12783"/>
                        <a:pt x="4388" y="13184"/>
                        <a:pt x="4318" y="13575"/>
                      </a:cubicBezTo>
                      <a:cubicBezTo>
                        <a:pt x="3743" y="13451"/>
                        <a:pt x="3169" y="13325"/>
                        <a:pt x="2595" y="13199"/>
                      </a:cubicBezTo>
                      <a:cubicBezTo>
                        <a:pt x="2775" y="12827"/>
                        <a:pt x="2947" y="12438"/>
                        <a:pt x="3076" y="12054"/>
                      </a:cubicBezTo>
                      <a:cubicBezTo>
                        <a:pt x="3127" y="11899"/>
                        <a:pt x="2981" y="11774"/>
                        <a:pt x="2845" y="11774"/>
                      </a:cubicBezTo>
                      <a:cubicBezTo>
                        <a:pt x="2775" y="11774"/>
                        <a:pt x="2708" y="11807"/>
                        <a:pt x="2671" y="11884"/>
                      </a:cubicBezTo>
                      <a:cubicBezTo>
                        <a:pt x="2486" y="12273"/>
                        <a:pt x="2336" y="12696"/>
                        <a:pt x="2201" y="13114"/>
                      </a:cubicBezTo>
                      <a:lnTo>
                        <a:pt x="535" y="12751"/>
                      </a:lnTo>
                      <a:cubicBezTo>
                        <a:pt x="1876" y="9530"/>
                        <a:pt x="2904" y="6293"/>
                        <a:pt x="5364" y="3685"/>
                      </a:cubicBezTo>
                      <a:cubicBezTo>
                        <a:pt x="7359" y="1569"/>
                        <a:pt x="10052" y="685"/>
                        <a:pt x="12832" y="685"/>
                      </a:cubicBezTo>
                      <a:close/>
                      <a:moveTo>
                        <a:pt x="12796" y="1"/>
                      </a:moveTo>
                      <a:cubicBezTo>
                        <a:pt x="10248" y="1"/>
                        <a:pt x="7710" y="688"/>
                        <a:pt x="5736" y="2383"/>
                      </a:cubicBezTo>
                      <a:cubicBezTo>
                        <a:pt x="2935" y="4789"/>
                        <a:pt x="578" y="9076"/>
                        <a:pt x="115" y="12743"/>
                      </a:cubicBezTo>
                      <a:cubicBezTo>
                        <a:pt x="112" y="12767"/>
                        <a:pt x="114" y="12792"/>
                        <a:pt x="120" y="12817"/>
                      </a:cubicBezTo>
                      <a:cubicBezTo>
                        <a:pt x="0" y="12959"/>
                        <a:pt x="14" y="13210"/>
                        <a:pt x="250" y="13279"/>
                      </a:cubicBezTo>
                      <a:cubicBezTo>
                        <a:pt x="7001" y="15267"/>
                        <a:pt x="14004" y="16604"/>
                        <a:pt x="20975" y="17644"/>
                      </a:cubicBezTo>
                      <a:cubicBezTo>
                        <a:pt x="21012" y="17695"/>
                        <a:pt x="21076" y="17723"/>
                        <a:pt x="21140" y="17723"/>
                      </a:cubicBezTo>
                      <a:cubicBezTo>
                        <a:pt x="21184" y="17723"/>
                        <a:pt x="21227" y="17711"/>
                        <a:pt x="21263" y="17685"/>
                      </a:cubicBezTo>
                      <a:cubicBezTo>
                        <a:pt x="21887" y="17779"/>
                        <a:pt x="22512" y="17872"/>
                        <a:pt x="23133" y="17960"/>
                      </a:cubicBezTo>
                      <a:cubicBezTo>
                        <a:pt x="23155" y="17963"/>
                        <a:pt x="23176" y="17964"/>
                        <a:pt x="23196" y="17964"/>
                      </a:cubicBezTo>
                      <a:cubicBezTo>
                        <a:pt x="23444" y="17964"/>
                        <a:pt x="23601" y="17749"/>
                        <a:pt x="23613" y="17548"/>
                      </a:cubicBezTo>
                      <a:cubicBezTo>
                        <a:pt x="23668" y="17502"/>
                        <a:pt x="23705" y="17439"/>
                        <a:pt x="23722" y="17368"/>
                      </a:cubicBezTo>
                      <a:cubicBezTo>
                        <a:pt x="24572" y="13628"/>
                        <a:pt x="25347" y="9588"/>
                        <a:pt x="23763" y="5926"/>
                      </a:cubicBezTo>
                      <a:cubicBezTo>
                        <a:pt x="22259" y="2449"/>
                        <a:pt x="18807" y="783"/>
                        <a:pt x="15224" y="201"/>
                      </a:cubicBezTo>
                      <a:cubicBezTo>
                        <a:pt x="14426" y="71"/>
                        <a:pt x="13610" y="1"/>
                        <a:pt x="127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404;p23">
                  <a:extLst>
                    <a:ext uri="{FF2B5EF4-FFF2-40B4-BE49-F238E27FC236}">
                      <a16:creationId xmlns:a16="http://schemas.microsoft.com/office/drawing/2014/main" xmlns="" id="{702F2771-6F16-4920-8B40-2485D1B04515}"/>
                    </a:ext>
                  </a:extLst>
                </p:cNvPr>
                <p:cNvSpPr/>
                <p:nvPr/>
              </p:nvSpPr>
              <p:spPr>
                <a:xfrm>
                  <a:off x="1978502" y="690823"/>
                  <a:ext cx="424312" cy="30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" h="9133" extrusionOk="0">
                      <a:moveTo>
                        <a:pt x="6900" y="673"/>
                      </a:moveTo>
                      <a:cubicBezTo>
                        <a:pt x="7010" y="673"/>
                        <a:pt x="7122" y="676"/>
                        <a:pt x="7234" y="681"/>
                      </a:cubicBezTo>
                      <a:cubicBezTo>
                        <a:pt x="11530" y="896"/>
                        <a:pt x="12036" y="4720"/>
                        <a:pt x="11720" y="8162"/>
                      </a:cubicBezTo>
                      <a:cubicBezTo>
                        <a:pt x="11248" y="8021"/>
                        <a:pt x="10697" y="7992"/>
                        <a:pt x="10247" y="7906"/>
                      </a:cubicBezTo>
                      <a:cubicBezTo>
                        <a:pt x="9116" y="7688"/>
                        <a:pt x="7986" y="7476"/>
                        <a:pt x="6854" y="7264"/>
                      </a:cubicBezTo>
                      <a:cubicBezTo>
                        <a:pt x="4765" y="6871"/>
                        <a:pt x="2675" y="6482"/>
                        <a:pt x="573" y="6168"/>
                      </a:cubicBezTo>
                      <a:cubicBezTo>
                        <a:pt x="1244" y="3083"/>
                        <a:pt x="3626" y="673"/>
                        <a:pt x="6900" y="673"/>
                      </a:cubicBezTo>
                      <a:close/>
                      <a:moveTo>
                        <a:pt x="6928" y="1"/>
                      </a:moveTo>
                      <a:cubicBezTo>
                        <a:pt x="3349" y="1"/>
                        <a:pt x="357" y="2743"/>
                        <a:pt x="11" y="6336"/>
                      </a:cubicBezTo>
                      <a:cubicBezTo>
                        <a:pt x="0" y="6446"/>
                        <a:pt x="66" y="6524"/>
                        <a:pt x="154" y="6561"/>
                      </a:cubicBezTo>
                      <a:cubicBezTo>
                        <a:pt x="183" y="6583"/>
                        <a:pt x="216" y="6598"/>
                        <a:pt x="252" y="6607"/>
                      </a:cubicBezTo>
                      <a:cubicBezTo>
                        <a:pt x="2152" y="7064"/>
                        <a:pt x="4067" y="7451"/>
                        <a:pt x="5983" y="7836"/>
                      </a:cubicBezTo>
                      <a:cubicBezTo>
                        <a:pt x="6885" y="8018"/>
                        <a:pt x="7787" y="8197"/>
                        <a:pt x="8691" y="8373"/>
                      </a:cubicBezTo>
                      <a:cubicBezTo>
                        <a:pt x="9472" y="8528"/>
                        <a:pt x="10760" y="8561"/>
                        <a:pt x="11550" y="8903"/>
                      </a:cubicBezTo>
                      <a:cubicBezTo>
                        <a:pt x="11581" y="8970"/>
                        <a:pt x="11634" y="9026"/>
                        <a:pt x="11702" y="9058"/>
                      </a:cubicBezTo>
                      <a:lnTo>
                        <a:pt x="11758" y="9085"/>
                      </a:lnTo>
                      <a:cubicBezTo>
                        <a:pt x="11822" y="9117"/>
                        <a:pt x="11886" y="9133"/>
                        <a:pt x="11947" y="9133"/>
                      </a:cubicBezTo>
                      <a:cubicBezTo>
                        <a:pt x="12073" y="9133"/>
                        <a:pt x="12189" y="9068"/>
                        <a:pt x="12273" y="8951"/>
                      </a:cubicBezTo>
                      <a:lnTo>
                        <a:pt x="12321" y="8886"/>
                      </a:lnTo>
                      <a:cubicBezTo>
                        <a:pt x="12363" y="8825"/>
                        <a:pt x="12382" y="8750"/>
                        <a:pt x="12374" y="8675"/>
                      </a:cubicBezTo>
                      <a:cubicBezTo>
                        <a:pt x="12382" y="8656"/>
                        <a:pt x="12388" y="8638"/>
                        <a:pt x="12391" y="8618"/>
                      </a:cubicBezTo>
                      <a:cubicBezTo>
                        <a:pt x="12821" y="4733"/>
                        <a:pt x="12224" y="424"/>
                        <a:pt x="7524" y="26"/>
                      </a:cubicBezTo>
                      <a:cubicBezTo>
                        <a:pt x="7323" y="9"/>
                        <a:pt x="7125" y="1"/>
                        <a:pt x="69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2" name="Google Shape;405;p23">
                <a:extLst>
                  <a:ext uri="{FF2B5EF4-FFF2-40B4-BE49-F238E27FC236}">
                    <a16:creationId xmlns:a16="http://schemas.microsoft.com/office/drawing/2014/main" xmlns="" id="{0D290CFF-9CC0-4570-B079-EA07C8E6A38A}"/>
                  </a:ext>
                </a:extLst>
              </p:cNvPr>
              <p:cNvGrpSpPr/>
              <p:nvPr/>
            </p:nvGrpSpPr>
            <p:grpSpPr>
              <a:xfrm>
                <a:off x="1739309" y="617821"/>
                <a:ext cx="85081" cy="113673"/>
                <a:chOff x="1739309" y="617821"/>
                <a:chExt cx="85081" cy="113673"/>
              </a:xfrm>
              <a:grpFill/>
            </p:grpSpPr>
            <p:sp>
              <p:nvSpPr>
                <p:cNvPr id="273" name="Google Shape;406;p23">
                  <a:extLst>
                    <a:ext uri="{FF2B5EF4-FFF2-40B4-BE49-F238E27FC236}">
                      <a16:creationId xmlns:a16="http://schemas.microsoft.com/office/drawing/2014/main" xmlns="" id="{AE1BD714-46DE-45E7-8CB8-C3BF17499263}"/>
                    </a:ext>
                  </a:extLst>
                </p:cNvPr>
                <p:cNvSpPr/>
                <p:nvPr/>
              </p:nvSpPr>
              <p:spPr>
                <a:xfrm>
                  <a:off x="1764923" y="657466"/>
                  <a:ext cx="59467" cy="74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7" h="2237" extrusionOk="0">
                      <a:moveTo>
                        <a:pt x="1588" y="1"/>
                      </a:moveTo>
                      <a:cubicBezTo>
                        <a:pt x="1562" y="1"/>
                        <a:pt x="1536" y="9"/>
                        <a:pt x="1510" y="29"/>
                      </a:cubicBezTo>
                      <a:cubicBezTo>
                        <a:pt x="837" y="548"/>
                        <a:pt x="354" y="1284"/>
                        <a:pt x="39" y="2068"/>
                      </a:cubicBezTo>
                      <a:cubicBezTo>
                        <a:pt x="1" y="2160"/>
                        <a:pt x="95" y="2237"/>
                        <a:pt x="180" y="2237"/>
                      </a:cubicBezTo>
                      <a:cubicBezTo>
                        <a:pt x="223" y="2237"/>
                        <a:pt x="264" y="2217"/>
                        <a:pt x="284" y="2170"/>
                      </a:cubicBezTo>
                      <a:cubicBezTo>
                        <a:pt x="610" y="1414"/>
                        <a:pt x="1097" y="826"/>
                        <a:pt x="1696" y="268"/>
                      </a:cubicBezTo>
                      <a:cubicBezTo>
                        <a:pt x="1796" y="173"/>
                        <a:pt x="1702" y="1"/>
                        <a:pt x="15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407;p23">
                  <a:extLst>
                    <a:ext uri="{FF2B5EF4-FFF2-40B4-BE49-F238E27FC236}">
                      <a16:creationId xmlns:a16="http://schemas.microsoft.com/office/drawing/2014/main" xmlns="" id="{66BE8575-49A5-4551-B876-9D192E8F08F9}"/>
                    </a:ext>
                  </a:extLst>
                </p:cNvPr>
                <p:cNvSpPr/>
                <p:nvPr/>
              </p:nvSpPr>
              <p:spPr>
                <a:xfrm>
                  <a:off x="1739309" y="617821"/>
                  <a:ext cx="55298" cy="57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1" h="1736" extrusionOk="0">
                      <a:moveTo>
                        <a:pt x="1416" y="1"/>
                      </a:moveTo>
                      <a:cubicBezTo>
                        <a:pt x="1388" y="1"/>
                        <a:pt x="1359" y="9"/>
                        <a:pt x="1330" y="28"/>
                      </a:cubicBezTo>
                      <a:cubicBezTo>
                        <a:pt x="788" y="394"/>
                        <a:pt x="353" y="947"/>
                        <a:pt x="58" y="1524"/>
                      </a:cubicBezTo>
                      <a:cubicBezTo>
                        <a:pt x="1" y="1636"/>
                        <a:pt x="92" y="1736"/>
                        <a:pt x="186" y="1736"/>
                      </a:cubicBezTo>
                      <a:cubicBezTo>
                        <a:pt x="228" y="1736"/>
                        <a:pt x="271" y="1715"/>
                        <a:pt x="301" y="1667"/>
                      </a:cubicBezTo>
                      <a:cubicBezTo>
                        <a:pt x="641" y="1125"/>
                        <a:pt x="1059" y="714"/>
                        <a:pt x="1545" y="305"/>
                      </a:cubicBezTo>
                      <a:cubicBezTo>
                        <a:pt x="1671" y="198"/>
                        <a:pt x="1555" y="1"/>
                        <a:pt x="14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8" name="Google Shape;408;p23">
              <a:extLst>
                <a:ext uri="{FF2B5EF4-FFF2-40B4-BE49-F238E27FC236}">
                  <a16:creationId xmlns:a16="http://schemas.microsoft.com/office/drawing/2014/main" xmlns="" id="{A3CB9621-F756-485F-ABD5-CAF98AF9EF8E}"/>
                </a:ext>
              </a:extLst>
            </p:cNvPr>
            <p:cNvGrpSpPr/>
            <p:nvPr/>
          </p:nvGrpSpPr>
          <p:grpSpPr>
            <a:xfrm rot="10800000">
              <a:off x="13732879" y="-9126054"/>
              <a:ext cx="420937" cy="645006"/>
              <a:chOff x="291413" y="-295003"/>
              <a:chExt cx="420937" cy="645006"/>
            </a:xfrm>
            <a:grpFill/>
          </p:grpSpPr>
          <p:sp>
            <p:nvSpPr>
              <p:cNvPr id="267" name="Google Shape;409;p23">
                <a:extLst>
                  <a:ext uri="{FF2B5EF4-FFF2-40B4-BE49-F238E27FC236}">
                    <a16:creationId xmlns:a16="http://schemas.microsoft.com/office/drawing/2014/main" xmlns="" id="{2010F0EA-4AEA-4F63-9000-5193B6459136}"/>
                  </a:ext>
                </a:extLst>
              </p:cNvPr>
              <p:cNvSpPr/>
              <p:nvPr/>
            </p:nvSpPr>
            <p:spPr>
              <a:xfrm>
                <a:off x="291413" y="-295003"/>
                <a:ext cx="420937" cy="498274"/>
              </a:xfrm>
              <a:custGeom>
                <a:avLst/>
                <a:gdLst/>
                <a:ahLst/>
                <a:cxnLst/>
                <a:rect l="l" t="t" r="r" b="b"/>
                <a:pathLst>
                  <a:path w="12720" h="15057" extrusionOk="0">
                    <a:moveTo>
                      <a:pt x="8495" y="811"/>
                    </a:moveTo>
                    <a:cubicBezTo>
                      <a:pt x="8826" y="1462"/>
                      <a:pt x="9135" y="2114"/>
                      <a:pt x="9433" y="2770"/>
                    </a:cubicBezTo>
                    <a:cubicBezTo>
                      <a:pt x="7201" y="4197"/>
                      <a:pt x="5260" y="5404"/>
                      <a:pt x="2592" y="5934"/>
                    </a:cubicBezTo>
                    <a:cubicBezTo>
                      <a:pt x="2591" y="5934"/>
                      <a:pt x="2589" y="5935"/>
                      <a:pt x="2588" y="5935"/>
                    </a:cubicBezTo>
                    <a:cubicBezTo>
                      <a:pt x="2148" y="5298"/>
                      <a:pt x="1667" y="4690"/>
                      <a:pt x="1150" y="4116"/>
                    </a:cubicBezTo>
                    <a:cubicBezTo>
                      <a:pt x="1152" y="4115"/>
                      <a:pt x="1154" y="4115"/>
                      <a:pt x="1157" y="4115"/>
                    </a:cubicBezTo>
                    <a:cubicBezTo>
                      <a:pt x="1159" y="4115"/>
                      <a:pt x="1161" y="4115"/>
                      <a:pt x="1163" y="4114"/>
                    </a:cubicBezTo>
                    <a:cubicBezTo>
                      <a:pt x="3740" y="3350"/>
                      <a:pt x="6202" y="2209"/>
                      <a:pt x="8495" y="811"/>
                    </a:cubicBezTo>
                    <a:close/>
                    <a:moveTo>
                      <a:pt x="10658" y="8127"/>
                    </a:moveTo>
                    <a:cubicBezTo>
                      <a:pt x="10937" y="8127"/>
                      <a:pt x="11224" y="8170"/>
                      <a:pt x="11512" y="8227"/>
                    </a:cubicBezTo>
                    <a:cubicBezTo>
                      <a:pt x="11670" y="8726"/>
                      <a:pt x="11823" y="9228"/>
                      <a:pt x="11969" y="9738"/>
                    </a:cubicBezTo>
                    <a:cubicBezTo>
                      <a:pt x="11990" y="9823"/>
                      <a:pt x="12044" y="9896"/>
                      <a:pt x="12119" y="9942"/>
                    </a:cubicBezTo>
                    <a:cubicBezTo>
                      <a:pt x="11914" y="10848"/>
                      <a:pt x="10995" y="11516"/>
                      <a:pt x="10157" y="11516"/>
                    </a:cubicBezTo>
                    <a:cubicBezTo>
                      <a:pt x="9588" y="11516"/>
                      <a:pt x="9056" y="11208"/>
                      <a:pt x="8812" y="10455"/>
                    </a:cubicBezTo>
                    <a:cubicBezTo>
                      <a:pt x="8602" y="9804"/>
                      <a:pt x="8863" y="9035"/>
                      <a:pt x="9368" y="8590"/>
                    </a:cubicBezTo>
                    <a:cubicBezTo>
                      <a:pt x="9764" y="8240"/>
                      <a:pt x="10202" y="8127"/>
                      <a:pt x="10658" y="8127"/>
                    </a:cubicBezTo>
                    <a:close/>
                    <a:moveTo>
                      <a:pt x="3446" y="11407"/>
                    </a:moveTo>
                    <a:cubicBezTo>
                      <a:pt x="3786" y="11407"/>
                      <a:pt x="4095" y="11506"/>
                      <a:pt x="4303" y="11734"/>
                    </a:cubicBezTo>
                    <a:cubicBezTo>
                      <a:pt x="4353" y="11789"/>
                      <a:pt x="4424" y="11821"/>
                      <a:pt x="4497" y="11821"/>
                    </a:cubicBezTo>
                    <a:cubicBezTo>
                      <a:pt x="4509" y="11821"/>
                      <a:pt x="4521" y="11820"/>
                      <a:pt x="4533" y="11818"/>
                    </a:cubicBezTo>
                    <a:cubicBezTo>
                      <a:pt x="4669" y="12275"/>
                      <a:pt x="4793" y="12737"/>
                      <a:pt x="4901" y="13212"/>
                    </a:cubicBezTo>
                    <a:cubicBezTo>
                      <a:pt x="4925" y="13322"/>
                      <a:pt x="5003" y="13394"/>
                      <a:pt x="5097" y="13434"/>
                    </a:cubicBezTo>
                    <a:cubicBezTo>
                      <a:pt x="4734" y="14057"/>
                      <a:pt x="4065" y="14389"/>
                      <a:pt x="3368" y="14389"/>
                    </a:cubicBezTo>
                    <a:cubicBezTo>
                      <a:pt x="2800" y="14389"/>
                      <a:pt x="2212" y="14168"/>
                      <a:pt x="1758" y="13704"/>
                    </a:cubicBezTo>
                    <a:cubicBezTo>
                      <a:pt x="689" y="12614"/>
                      <a:pt x="2256" y="11407"/>
                      <a:pt x="3446" y="11407"/>
                    </a:cubicBezTo>
                    <a:close/>
                    <a:moveTo>
                      <a:pt x="8465" y="1"/>
                    </a:moveTo>
                    <a:cubicBezTo>
                      <a:pt x="8337" y="1"/>
                      <a:pt x="8214" y="111"/>
                      <a:pt x="8230" y="252"/>
                    </a:cubicBezTo>
                    <a:cubicBezTo>
                      <a:pt x="8213" y="256"/>
                      <a:pt x="8195" y="262"/>
                      <a:pt x="8178" y="270"/>
                    </a:cubicBezTo>
                    <a:cubicBezTo>
                      <a:pt x="5885" y="1618"/>
                      <a:pt x="3521" y="2698"/>
                      <a:pt x="1030" y="3630"/>
                    </a:cubicBezTo>
                    <a:cubicBezTo>
                      <a:pt x="941" y="3661"/>
                      <a:pt x="879" y="3738"/>
                      <a:pt x="865" y="3830"/>
                    </a:cubicBezTo>
                    <a:cubicBezTo>
                      <a:pt x="842" y="3821"/>
                      <a:pt x="818" y="3818"/>
                      <a:pt x="794" y="3818"/>
                    </a:cubicBezTo>
                    <a:cubicBezTo>
                      <a:pt x="625" y="3818"/>
                      <a:pt x="452" y="4006"/>
                      <a:pt x="575" y="4171"/>
                    </a:cubicBezTo>
                    <a:cubicBezTo>
                      <a:pt x="2148" y="6262"/>
                      <a:pt x="3390" y="8455"/>
                      <a:pt x="4230" y="10869"/>
                    </a:cubicBezTo>
                    <a:cubicBezTo>
                      <a:pt x="3996" y="10752"/>
                      <a:pt x="3728" y="10698"/>
                      <a:pt x="3445" y="10698"/>
                    </a:cubicBezTo>
                    <a:cubicBezTo>
                      <a:pt x="1925" y="10698"/>
                      <a:pt x="1" y="12248"/>
                      <a:pt x="889" y="13754"/>
                    </a:cubicBezTo>
                    <a:cubicBezTo>
                      <a:pt x="1404" y="14627"/>
                      <a:pt x="2407" y="15057"/>
                      <a:pt x="3366" y="15057"/>
                    </a:cubicBezTo>
                    <a:cubicBezTo>
                      <a:pt x="4595" y="15057"/>
                      <a:pt x="5753" y="14352"/>
                      <a:pt x="5723" y="12968"/>
                    </a:cubicBezTo>
                    <a:cubicBezTo>
                      <a:pt x="5723" y="12958"/>
                      <a:pt x="5729" y="12949"/>
                      <a:pt x="5728" y="12936"/>
                    </a:cubicBezTo>
                    <a:cubicBezTo>
                      <a:pt x="5726" y="12930"/>
                      <a:pt x="5723" y="12924"/>
                      <a:pt x="5723" y="12918"/>
                    </a:cubicBezTo>
                    <a:cubicBezTo>
                      <a:pt x="5718" y="12808"/>
                      <a:pt x="5708" y="12697"/>
                      <a:pt x="5691" y="12589"/>
                    </a:cubicBezTo>
                    <a:cubicBezTo>
                      <a:pt x="5676" y="12505"/>
                      <a:pt x="5619" y="12472"/>
                      <a:pt x="5558" y="12472"/>
                    </a:cubicBezTo>
                    <a:cubicBezTo>
                      <a:pt x="5555" y="12472"/>
                      <a:pt x="5553" y="12472"/>
                      <a:pt x="5550" y="12472"/>
                    </a:cubicBezTo>
                    <a:cubicBezTo>
                      <a:pt x="5504" y="12380"/>
                      <a:pt x="5458" y="12290"/>
                      <a:pt x="5418" y="12203"/>
                    </a:cubicBezTo>
                    <a:cubicBezTo>
                      <a:pt x="5412" y="12189"/>
                      <a:pt x="5404" y="12178"/>
                      <a:pt x="5394" y="12169"/>
                    </a:cubicBezTo>
                    <a:cubicBezTo>
                      <a:pt x="5343" y="11965"/>
                      <a:pt x="5293" y="11763"/>
                      <a:pt x="5233" y="11564"/>
                    </a:cubicBezTo>
                    <a:cubicBezTo>
                      <a:pt x="5121" y="11178"/>
                      <a:pt x="4999" y="10797"/>
                      <a:pt x="4864" y="10420"/>
                    </a:cubicBezTo>
                    <a:cubicBezTo>
                      <a:pt x="4587" y="9636"/>
                      <a:pt x="4260" y="8868"/>
                      <a:pt x="3890" y="8124"/>
                    </a:cubicBezTo>
                    <a:cubicBezTo>
                      <a:pt x="3585" y="7524"/>
                      <a:pt x="3248" y="6940"/>
                      <a:pt x="2877" y="6377"/>
                    </a:cubicBezTo>
                    <a:cubicBezTo>
                      <a:pt x="5262" y="6043"/>
                      <a:pt x="7959" y="5098"/>
                      <a:pt x="9696" y="3367"/>
                    </a:cubicBezTo>
                    <a:cubicBezTo>
                      <a:pt x="10284" y="4718"/>
                      <a:pt x="10802" y="6090"/>
                      <a:pt x="11269" y="7495"/>
                    </a:cubicBezTo>
                    <a:cubicBezTo>
                      <a:pt x="11084" y="7447"/>
                      <a:pt x="10897" y="7425"/>
                      <a:pt x="10710" y="7425"/>
                    </a:cubicBezTo>
                    <a:cubicBezTo>
                      <a:pt x="8966" y="7425"/>
                      <a:pt x="7318" y="9384"/>
                      <a:pt x="8362" y="11120"/>
                    </a:cubicBezTo>
                    <a:cubicBezTo>
                      <a:pt x="8771" y="11798"/>
                      <a:pt x="9512" y="12210"/>
                      <a:pt x="10273" y="12210"/>
                    </a:cubicBezTo>
                    <a:cubicBezTo>
                      <a:pt x="10536" y="12210"/>
                      <a:pt x="10801" y="12161"/>
                      <a:pt x="11056" y="12057"/>
                    </a:cubicBezTo>
                    <a:cubicBezTo>
                      <a:pt x="11947" y="11694"/>
                      <a:pt x="12719" y="10766"/>
                      <a:pt x="12643" y="9789"/>
                    </a:cubicBezTo>
                    <a:cubicBezTo>
                      <a:pt x="12683" y="9714"/>
                      <a:pt x="12693" y="9625"/>
                      <a:pt x="12675" y="9542"/>
                    </a:cubicBezTo>
                    <a:cubicBezTo>
                      <a:pt x="11950" y="6207"/>
                      <a:pt x="10541" y="2950"/>
                      <a:pt x="8654" y="109"/>
                    </a:cubicBezTo>
                    <a:cubicBezTo>
                      <a:pt x="8604" y="33"/>
                      <a:pt x="8534" y="1"/>
                      <a:pt x="84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8" name="Google Shape;410;p23">
                <a:extLst>
                  <a:ext uri="{FF2B5EF4-FFF2-40B4-BE49-F238E27FC236}">
                    <a16:creationId xmlns:a16="http://schemas.microsoft.com/office/drawing/2014/main" xmlns="" id="{44F7AA34-1BCF-4BB7-B820-3AB63F9E08AC}"/>
                  </a:ext>
                </a:extLst>
              </p:cNvPr>
              <p:cNvGrpSpPr/>
              <p:nvPr/>
            </p:nvGrpSpPr>
            <p:grpSpPr>
              <a:xfrm>
                <a:off x="317622" y="261977"/>
                <a:ext cx="171618" cy="88026"/>
                <a:chOff x="317622" y="261977"/>
                <a:chExt cx="171618" cy="88026"/>
              </a:xfrm>
              <a:grpFill/>
            </p:grpSpPr>
            <p:sp>
              <p:nvSpPr>
                <p:cNvPr id="269" name="Google Shape;411;p23">
                  <a:extLst>
                    <a:ext uri="{FF2B5EF4-FFF2-40B4-BE49-F238E27FC236}">
                      <a16:creationId xmlns:a16="http://schemas.microsoft.com/office/drawing/2014/main" xmlns="" id="{38258CC3-A517-4776-886C-83836D1C1448}"/>
                    </a:ext>
                  </a:extLst>
                </p:cNvPr>
                <p:cNvSpPr/>
                <p:nvPr/>
              </p:nvSpPr>
              <p:spPr>
                <a:xfrm>
                  <a:off x="317622" y="261977"/>
                  <a:ext cx="146732" cy="348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4" h="1054" extrusionOk="0">
                      <a:moveTo>
                        <a:pt x="140" y="0"/>
                      </a:moveTo>
                      <a:cubicBezTo>
                        <a:pt x="66" y="0"/>
                        <a:pt x="1" y="106"/>
                        <a:pt x="70" y="163"/>
                      </a:cubicBezTo>
                      <a:cubicBezTo>
                        <a:pt x="808" y="752"/>
                        <a:pt x="1715" y="1054"/>
                        <a:pt x="2630" y="1054"/>
                      </a:cubicBezTo>
                      <a:cubicBezTo>
                        <a:pt x="3193" y="1054"/>
                        <a:pt x="3759" y="939"/>
                        <a:pt x="4291" y="708"/>
                      </a:cubicBezTo>
                      <a:cubicBezTo>
                        <a:pt x="4433" y="646"/>
                        <a:pt x="4356" y="416"/>
                        <a:pt x="4222" y="416"/>
                      </a:cubicBezTo>
                      <a:cubicBezTo>
                        <a:pt x="4206" y="416"/>
                        <a:pt x="4190" y="419"/>
                        <a:pt x="4173" y="426"/>
                      </a:cubicBezTo>
                      <a:cubicBezTo>
                        <a:pt x="3620" y="654"/>
                        <a:pt x="3067" y="768"/>
                        <a:pt x="2524" y="768"/>
                      </a:cubicBezTo>
                      <a:cubicBezTo>
                        <a:pt x="1714" y="768"/>
                        <a:pt x="924" y="515"/>
                        <a:pt x="185" y="14"/>
                      </a:cubicBezTo>
                      <a:cubicBezTo>
                        <a:pt x="170" y="4"/>
                        <a:pt x="155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412;p23">
                  <a:extLst>
                    <a:ext uri="{FF2B5EF4-FFF2-40B4-BE49-F238E27FC236}">
                      <a16:creationId xmlns:a16="http://schemas.microsoft.com/office/drawing/2014/main" xmlns="" id="{C051712B-59EB-4E81-83F6-84DB6133E1CD}"/>
                    </a:ext>
                  </a:extLst>
                </p:cNvPr>
                <p:cNvSpPr/>
                <p:nvPr/>
              </p:nvSpPr>
              <p:spPr>
                <a:xfrm>
                  <a:off x="371629" y="323099"/>
                  <a:ext cx="117611" cy="26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813" extrusionOk="0">
                      <a:moveTo>
                        <a:pt x="3298" y="1"/>
                      </a:moveTo>
                      <a:cubicBezTo>
                        <a:pt x="3271" y="1"/>
                        <a:pt x="3243" y="7"/>
                        <a:pt x="3215" y="22"/>
                      </a:cubicBezTo>
                      <a:cubicBezTo>
                        <a:pt x="2616" y="331"/>
                        <a:pt x="2004" y="499"/>
                        <a:pt x="1377" y="499"/>
                      </a:cubicBezTo>
                      <a:cubicBezTo>
                        <a:pt x="995" y="499"/>
                        <a:pt x="607" y="436"/>
                        <a:pt x="213" y="305"/>
                      </a:cubicBezTo>
                      <a:cubicBezTo>
                        <a:pt x="197" y="300"/>
                        <a:pt x="182" y="297"/>
                        <a:pt x="168" y="297"/>
                      </a:cubicBezTo>
                      <a:cubicBezTo>
                        <a:pt x="40" y="297"/>
                        <a:pt x="0" y="507"/>
                        <a:pt x="142" y="559"/>
                      </a:cubicBezTo>
                      <a:cubicBezTo>
                        <a:pt x="594" y="726"/>
                        <a:pt x="1071" y="813"/>
                        <a:pt x="1545" y="813"/>
                      </a:cubicBezTo>
                      <a:cubicBezTo>
                        <a:pt x="2186" y="813"/>
                        <a:pt x="2823" y="654"/>
                        <a:pt x="3389" y="319"/>
                      </a:cubicBezTo>
                      <a:cubicBezTo>
                        <a:pt x="3553" y="222"/>
                        <a:pt x="3453" y="1"/>
                        <a:pt x="32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9" name="Google Shape;413;p23">
              <a:extLst>
                <a:ext uri="{FF2B5EF4-FFF2-40B4-BE49-F238E27FC236}">
                  <a16:creationId xmlns:a16="http://schemas.microsoft.com/office/drawing/2014/main" xmlns="" id="{4AC5C83A-6A82-4433-AE37-7FC035EA08F2}"/>
                </a:ext>
              </a:extLst>
            </p:cNvPr>
            <p:cNvGrpSpPr/>
            <p:nvPr/>
          </p:nvGrpSpPr>
          <p:grpSpPr>
            <a:xfrm rot="10800000">
              <a:off x="7584516" y="-7442468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264" name="Google Shape;414;p23">
                <a:extLst>
                  <a:ext uri="{FF2B5EF4-FFF2-40B4-BE49-F238E27FC236}">
                    <a16:creationId xmlns:a16="http://schemas.microsoft.com/office/drawing/2014/main" xmlns="" id="{393B0456-A586-4DE6-A537-5F33A6CBF803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415;p23">
                <a:extLst>
                  <a:ext uri="{FF2B5EF4-FFF2-40B4-BE49-F238E27FC236}">
                    <a16:creationId xmlns:a16="http://schemas.microsoft.com/office/drawing/2014/main" xmlns="" id="{902E5ADB-9174-4B6E-86A0-912C0384EDEF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416;p23">
                <a:extLst>
                  <a:ext uri="{FF2B5EF4-FFF2-40B4-BE49-F238E27FC236}">
                    <a16:creationId xmlns:a16="http://schemas.microsoft.com/office/drawing/2014/main" xmlns="" id="{34D547B8-D0E2-4ECB-B410-93584A9BAB9A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oogle Shape;417;p23">
              <a:extLst>
                <a:ext uri="{FF2B5EF4-FFF2-40B4-BE49-F238E27FC236}">
                  <a16:creationId xmlns:a16="http://schemas.microsoft.com/office/drawing/2014/main" xmlns="" id="{2E29C3A7-C764-4F20-960C-4524D2B723E5}"/>
                </a:ext>
              </a:extLst>
            </p:cNvPr>
            <p:cNvGrpSpPr/>
            <p:nvPr/>
          </p:nvGrpSpPr>
          <p:grpSpPr>
            <a:xfrm rot="10800000">
              <a:off x="8178297" y="-8045127"/>
              <a:ext cx="1277205" cy="1131334"/>
              <a:chOff x="-182869" y="835238"/>
              <a:chExt cx="1277205" cy="1131334"/>
            </a:xfrm>
            <a:grpFill/>
          </p:grpSpPr>
          <p:sp>
            <p:nvSpPr>
              <p:cNvPr id="257" name="Google Shape;418;p23">
                <a:extLst>
                  <a:ext uri="{FF2B5EF4-FFF2-40B4-BE49-F238E27FC236}">
                    <a16:creationId xmlns:a16="http://schemas.microsoft.com/office/drawing/2014/main" xmlns="" id="{45C679F0-656A-4E93-89D5-0E1C48843357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8" name="Google Shape;419;p23">
                <a:extLst>
                  <a:ext uri="{FF2B5EF4-FFF2-40B4-BE49-F238E27FC236}">
                    <a16:creationId xmlns:a16="http://schemas.microsoft.com/office/drawing/2014/main" xmlns="" id="{7B901CA5-6F39-4D80-9D7E-8552AAFC4C66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262" name="Google Shape;420;p23">
                  <a:extLst>
                    <a:ext uri="{FF2B5EF4-FFF2-40B4-BE49-F238E27FC236}">
                      <a16:creationId xmlns:a16="http://schemas.microsoft.com/office/drawing/2014/main" xmlns="" id="{2D44E90F-2587-4C4C-BA8D-861A0D4C033D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421;p23">
                  <a:extLst>
                    <a:ext uri="{FF2B5EF4-FFF2-40B4-BE49-F238E27FC236}">
                      <a16:creationId xmlns:a16="http://schemas.microsoft.com/office/drawing/2014/main" xmlns="" id="{BCEE66F8-A7CB-4B74-95F1-E496AB575450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9" name="Google Shape;422;p23">
                <a:extLst>
                  <a:ext uri="{FF2B5EF4-FFF2-40B4-BE49-F238E27FC236}">
                    <a16:creationId xmlns:a16="http://schemas.microsoft.com/office/drawing/2014/main" xmlns="" id="{75CDAC7A-F077-4040-8D71-2BC921C70CC2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260" name="Google Shape;423;p23">
                  <a:extLst>
                    <a:ext uri="{FF2B5EF4-FFF2-40B4-BE49-F238E27FC236}">
                      <a16:creationId xmlns:a16="http://schemas.microsoft.com/office/drawing/2014/main" xmlns="" id="{4817D4B6-0EF3-47DD-894B-323C330FA674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424;p23">
                  <a:extLst>
                    <a:ext uri="{FF2B5EF4-FFF2-40B4-BE49-F238E27FC236}">
                      <a16:creationId xmlns:a16="http://schemas.microsoft.com/office/drawing/2014/main" xmlns="" id="{1E625DCA-0E58-4EC8-8B47-3E4D7625AC13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1" name="Google Shape;425;p23">
              <a:extLst>
                <a:ext uri="{FF2B5EF4-FFF2-40B4-BE49-F238E27FC236}">
                  <a16:creationId xmlns:a16="http://schemas.microsoft.com/office/drawing/2014/main" xmlns="" id="{B1C6E2EF-E5F8-43F9-9F5F-6E93A3D9BD72}"/>
                </a:ext>
              </a:extLst>
            </p:cNvPr>
            <p:cNvGrpSpPr/>
            <p:nvPr/>
          </p:nvGrpSpPr>
          <p:grpSpPr>
            <a:xfrm rot="10800000">
              <a:off x="10676355" y="-7335079"/>
              <a:ext cx="413557" cy="605096"/>
              <a:chOff x="1004821" y="2303619"/>
              <a:chExt cx="413557" cy="605096"/>
            </a:xfrm>
            <a:grpFill/>
          </p:grpSpPr>
          <p:grpSp>
            <p:nvGrpSpPr>
              <p:cNvPr id="250" name="Google Shape;426;p23">
                <a:extLst>
                  <a:ext uri="{FF2B5EF4-FFF2-40B4-BE49-F238E27FC236}">
                    <a16:creationId xmlns:a16="http://schemas.microsoft.com/office/drawing/2014/main" xmlns="" id="{97C084A7-180C-46C0-ABE4-0B7173711E9F}"/>
                  </a:ext>
                </a:extLst>
              </p:cNvPr>
              <p:cNvGrpSpPr/>
              <p:nvPr/>
            </p:nvGrpSpPr>
            <p:grpSpPr>
              <a:xfrm>
                <a:off x="1004821" y="2303619"/>
                <a:ext cx="344559" cy="605096"/>
                <a:chOff x="1004821" y="2303619"/>
                <a:chExt cx="344559" cy="605096"/>
              </a:xfrm>
              <a:grpFill/>
            </p:grpSpPr>
            <p:sp>
              <p:nvSpPr>
                <p:cNvPr id="254" name="Google Shape;427;p23">
                  <a:extLst>
                    <a:ext uri="{FF2B5EF4-FFF2-40B4-BE49-F238E27FC236}">
                      <a16:creationId xmlns:a16="http://schemas.microsoft.com/office/drawing/2014/main" xmlns="" id="{BA4488CD-3674-4825-8CFC-595DD8570D79}"/>
                    </a:ext>
                  </a:extLst>
                </p:cNvPr>
                <p:cNvSpPr/>
                <p:nvPr/>
              </p:nvSpPr>
              <p:spPr>
                <a:xfrm>
                  <a:off x="1004821" y="2303619"/>
                  <a:ext cx="344559" cy="60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2" h="18285" extrusionOk="0">
                      <a:moveTo>
                        <a:pt x="2426" y="713"/>
                      </a:moveTo>
                      <a:cubicBezTo>
                        <a:pt x="4359" y="713"/>
                        <a:pt x="6449" y="1112"/>
                        <a:pt x="7404" y="2943"/>
                      </a:cubicBezTo>
                      <a:cubicBezTo>
                        <a:pt x="8860" y="5733"/>
                        <a:pt x="6372" y="7591"/>
                        <a:pt x="4037" y="8368"/>
                      </a:cubicBezTo>
                      <a:cubicBezTo>
                        <a:pt x="4027" y="8366"/>
                        <a:pt x="4016" y="8366"/>
                        <a:pt x="4005" y="8366"/>
                      </a:cubicBezTo>
                      <a:cubicBezTo>
                        <a:pt x="3831" y="8366"/>
                        <a:pt x="3697" y="8530"/>
                        <a:pt x="3740" y="8705"/>
                      </a:cubicBezTo>
                      <a:cubicBezTo>
                        <a:pt x="3723" y="8910"/>
                        <a:pt x="3857" y="9126"/>
                        <a:pt x="4085" y="9126"/>
                      </a:cubicBezTo>
                      <a:cubicBezTo>
                        <a:pt x="4121" y="9126"/>
                        <a:pt x="4159" y="9121"/>
                        <a:pt x="4200" y="9109"/>
                      </a:cubicBezTo>
                      <a:cubicBezTo>
                        <a:pt x="4285" y="9084"/>
                        <a:pt x="4368" y="9055"/>
                        <a:pt x="4452" y="9028"/>
                      </a:cubicBezTo>
                      <a:cubicBezTo>
                        <a:pt x="6954" y="9853"/>
                        <a:pt x="9965" y="11925"/>
                        <a:pt x="8281" y="14894"/>
                      </a:cubicBezTo>
                      <a:lnTo>
                        <a:pt x="8280" y="14895"/>
                      </a:lnTo>
                      <a:cubicBezTo>
                        <a:pt x="7207" y="16790"/>
                        <a:pt x="5046" y="17519"/>
                        <a:pt x="2951" y="17519"/>
                      </a:cubicBezTo>
                      <a:cubicBezTo>
                        <a:pt x="2251" y="17519"/>
                        <a:pt x="1557" y="17437"/>
                        <a:pt x="914" y="17291"/>
                      </a:cubicBezTo>
                      <a:cubicBezTo>
                        <a:pt x="887" y="17285"/>
                        <a:pt x="859" y="17282"/>
                        <a:pt x="830" y="17282"/>
                      </a:cubicBezTo>
                      <a:cubicBezTo>
                        <a:pt x="812" y="17282"/>
                        <a:pt x="793" y="17284"/>
                        <a:pt x="774" y="17286"/>
                      </a:cubicBezTo>
                      <a:cubicBezTo>
                        <a:pt x="1291" y="11823"/>
                        <a:pt x="1175" y="6240"/>
                        <a:pt x="1277" y="754"/>
                      </a:cubicBezTo>
                      <a:cubicBezTo>
                        <a:pt x="1646" y="730"/>
                        <a:pt x="2033" y="713"/>
                        <a:pt x="2426" y="713"/>
                      </a:cubicBezTo>
                      <a:close/>
                      <a:moveTo>
                        <a:pt x="3011" y="1"/>
                      </a:moveTo>
                      <a:cubicBezTo>
                        <a:pt x="2357" y="1"/>
                        <a:pt x="1711" y="85"/>
                        <a:pt x="1114" y="249"/>
                      </a:cubicBezTo>
                      <a:cubicBezTo>
                        <a:pt x="1086" y="256"/>
                        <a:pt x="1060" y="270"/>
                        <a:pt x="1037" y="287"/>
                      </a:cubicBezTo>
                      <a:cubicBezTo>
                        <a:pt x="995" y="274"/>
                        <a:pt x="951" y="267"/>
                        <a:pt x="906" y="267"/>
                      </a:cubicBezTo>
                      <a:cubicBezTo>
                        <a:pt x="717" y="267"/>
                        <a:pt x="526" y="389"/>
                        <a:pt x="519" y="633"/>
                      </a:cubicBezTo>
                      <a:cubicBezTo>
                        <a:pt x="381" y="6214"/>
                        <a:pt x="0" y="11890"/>
                        <a:pt x="297" y="17467"/>
                      </a:cubicBezTo>
                      <a:cubicBezTo>
                        <a:pt x="303" y="17582"/>
                        <a:pt x="369" y="17651"/>
                        <a:pt x="449" y="17677"/>
                      </a:cubicBezTo>
                      <a:cubicBezTo>
                        <a:pt x="447" y="17827"/>
                        <a:pt x="524" y="17971"/>
                        <a:pt x="714" y="18018"/>
                      </a:cubicBezTo>
                      <a:cubicBezTo>
                        <a:pt x="1413" y="18192"/>
                        <a:pt x="2171" y="18284"/>
                        <a:pt x="2939" y="18284"/>
                      </a:cubicBezTo>
                      <a:cubicBezTo>
                        <a:pt x="5505" y="18284"/>
                        <a:pt x="8187" y="17252"/>
                        <a:pt x="9197" y="14760"/>
                      </a:cubicBezTo>
                      <a:cubicBezTo>
                        <a:pt x="10412" y="11768"/>
                        <a:pt x="7970" y="9542"/>
                        <a:pt x="5359" y="8683"/>
                      </a:cubicBezTo>
                      <a:cubicBezTo>
                        <a:pt x="7505" y="7727"/>
                        <a:pt x="9188" y="5908"/>
                        <a:pt x="8364" y="3300"/>
                      </a:cubicBezTo>
                      <a:cubicBezTo>
                        <a:pt x="7644" y="1024"/>
                        <a:pt x="5284" y="1"/>
                        <a:pt x="30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428;p23">
                  <a:extLst>
                    <a:ext uri="{FF2B5EF4-FFF2-40B4-BE49-F238E27FC236}">
                      <a16:creationId xmlns:a16="http://schemas.microsoft.com/office/drawing/2014/main" xmlns="" id="{C3D0E495-0E86-4D5C-A403-E8152BBF226E}"/>
                    </a:ext>
                  </a:extLst>
                </p:cNvPr>
                <p:cNvSpPr/>
                <p:nvPr/>
              </p:nvSpPr>
              <p:spPr>
                <a:xfrm>
                  <a:off x="1099896" y="2690900"/>
                  <a:ext cx="119960" cy="115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" h="3496" extrusionOk="0">
                      <a:moveTo>
                        <a:pt x="1537" y="550"/>
                      </a:moveTo>
                      <a:cubicBezTo>
                        <a:pt x="1555" y="651"/>
                        <a:pt x="1633" y="731"/>
                        <a:pt x="1734" y="751"/>
                      </a:cubicBezTo>
                      <a:cubicBezTo>
                        <a:pt x="2292" y="873"/>
                        <a:pt x="2877" y="1077"/>
                        <a:pt x="2921" y="1753"/>
                      </a:cubicBezTo>
                      <a:cubicBezTo>
                        <a:pt x="2960" y="2340"/>
                        <a:pt x="2403" y="2842"/>
                        <a:pt x="1834" y="2842"/>
                      </a:cubicBezTo>
                      <a:cubicBezTo>
                        <a:pt x="1760" y="2842"/>
                        <a:pt x="1686" y="2833"/>
                        <a:pt x="1613" y="2815"/>
                      </a:cubicBezTo>
                      <a:cubicBezTo>
                        <a:pt x="1034" y="2673"/>
                        <a:pt x="645" y="2008"/>
                        <a:pt x="771" y="1437"/>
                      </a:cubicBezTo>
                      <a:cubicBezTo>
                        <a:pt x="864" y="1010"/>
                        <a:pt x="1167" y="723"/>
                        <a:pt x="1537" y="550"/>
                      </a:cubicBezTo>
                      <a:close/>
                      <a:moveTo>
                        <a:pt x="1867" y="1"/>
                      </a:moveTo>
                      <a:cubicBezTo>
                        <a:pt x="1038" y="1"/>
                        <a:pt x="264" y="625"/>
                        <a:pt x="138" y="1474"/>
                      </a:cubicBezTo>
                      <a:cubicBezTo>
                        <a:pt x="0" y="2411"/>
                        <a:pt x="736" y="3390"/>
                        <a:pt x="1685" y="3488"/>
                      </a:cubicBezTo>
                      <a:cubicBezTo>
                        <a:pt x="1737" y="3493"/>
                        <a:pt x="1789" y="3496"/>
                        <a:pt x="1841" y="3496"/>
                      </a:cubicBezTo>
                      <a:cubicBezTo>
                        <a:pt x="2717" y="3496"/>
                        <a:pt x="3565" y="2767"/>
                        <a:pt x="3597" y="1869"/>
                      </a:cubicBezTo>
                      <a:cubicBezTo>
                        <a:pt x="3624" y="1115"/>
                        <a:pt x="2996" y="279"/>
                        <a:pt x="2235" y="161"/>
                      </a:cubicBezTo>
                      <a:cubicBezTo>
                        <a:pt x="2224" y="91"/>
                        <a:pt x="2183" y="30"/>
                        <a:pt x="2108" y="19"/>
                      </a:cubicBezTo>
                      <a:cubicBezTo>
                        <a:pt x="2027" y="7"/>
                        <a:pt x="1947" y="1"/>
                        <a:pt x="18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429;p23">
                  <a:extLst>
                    <a:ext uri="{FF2B5EF4-FFF2-40B4-BE49-F238E27FC236}">
                      <a16:creationId xmlns:a16="http://schemas.microsoft.com/office/drawing/2014/main" xmlns="" id="{FF56B30B-E0C3-4342-B4D3-F9DAF1BFD900}"/>
                    </a:ext>
                  </a:extLst>
                </p:cNvPr>
                <p:cNvSpPr/>
                <p:nvPr/>
              </p:nvSpPr>
              <p:spPr>
                <a:xfrm>
                  <a:off x="1100160" y="2414181"/>
                  <a:ext cx="100006" cy="8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638" extrusionOk="0">
                      <a:moveTo>
                        <a:pt x="1535" y="719"/>
                      </a:moveTo>
                      <a:cubicBezTo>
                        <a:pt x="1744" y="719"/>
                        <a:pt x="1945" y="806"/>
                        <a:pt x="2062" y="1017"/>
                      </a:cubicBezTo>
                      <a:cubicBezTo>
                        <a:pt x="2274" y="1406"/>
                        <a:pt x="1911" y="1899"/>
                        <a:pt x="1519" y="1979"/>
                      </a:cubicBezTo>
                      <a:cubicBezTo>
                        <a:pt x="1473" y="1988"/>
                        <a:pt x="1427" y="1992"/>
                        <a:pt x="1382" y="1992"/>
                      </a:cubicBezTo>
                      <a:cubicBezTo>
                        <a:pt x="968" y="1992"/>
                        <a:pt x="631" y="1615"/>
                        <a:pt x="626" y="1201"/>
                      </a:cubicBezTo>
                      <a:cubicBezTo>
                        <a:pt x="628" y="1040"/>
                        <a:pt x="680" y="885"/>
                        <a:pt x="778" y="758"/>
                      </a:cubicBezTo>
                      <a:cubicBezTo>
                        <a:pt x="835" y="822"/>
                        <a:pt x="915" y="856"/>
                        <a:pt x="996" y="856"/>
                      </a:cubicBezTo>
                      <a:cubicBezTo>
                        <a:pt x="1044" y="856"/>
                        <a:pt x="1093" y="844"/>
                        <a:pt x="1138" y="819"/>
                      </a:cubicBezTo>
                      <a:cubicBezTo>
                        <a:pt x="1260" y="756"/>
                        <a:pt x="1399" y="719"/>
                        <a:pt x="1535" y="719"/>
                      </a:cubicBezTo>
                      <a:close/>
                      <a:moveTo>
                        <a:pt x="1249" y="0"/>
                      </a:moveTo>
                      <a:cubicBezTo>
                        <a:pt x="616" y="0"/>
                        <a:pt x="45" y="527"/>
                        <a:pt x="25" y="1201"/>
                      </a:cubicBezTo>
                      <a:cubicBezTo>
                        <a:pt x="0" y="1976"/>
                        <a:pt x="644" y="2637"/>
                        <a:pt x="1398" y="2637"/>
                      </a:cubicBezTo>
                      <a:cubicBezTo>
                        <a:pt x="1494" y="2637"/>
                        <a:pt x="1592" y="2626"/>
                        <a:pt x="1691" y="2604"/>
                      </a:cubicBezTo>
                      <a:cubicBezTo>
                        <a:pt x="2458" y="2428"/>
                        <a:pt x="3022" y="1522"/>
                        <a:pt x="2668" y="775"/>
                      </a:cubicBezTo>
                      <a:cubicBezTo>
                        <a:pt x="2484" y="386"/>
                        <a:pt x="2058" y="113"/>
                        <a:pt x="1627" y="66"/>
                      </a:cubicBezTo>
                      <a:cubicBezTo>
                        <a:pt x="1625" y="66"/>
                        <a:pt x="1624" y="64"/>
                        <a:pt x="1622" y="63"/>
                      </a:cubicBezTo>
                      <a:cubicBezTo>
                        <a:pt x="1498" y="20"/>
                        <a:pt x="1373" y="0"/>
                        <a:pt x="12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1" name="Google Shape;430;p23">
                <a:extLst>
                  <a:ext uri="{FF2B5EF4-FFF2-40B4-BE49-F238E27FC236}">
                    <a16:creationId xmlns:a16="http://schemas.microsoft.com/office/drawing/2014/main" xmlns="" id="{D332ABF5-5199-4CF9-B57C-B284B953B408}"/>
                  </a:ext>
                </a:extLst>
              </p:cNvPr>
              <p:cNvGrpSpPr/>
              <p:nvPr/>
            </p:nvGrpSpPr>
            <p:grpSpPr>
              <a:xfrm>
                <a:off x="1332668" y="2362060"/>
                <a:ext cx="85710" cy="97127"/>
                <a:chOff x="1332668" y="2362060"/>
                <a:chExt cx="85710" cy="97127"/>
              </a:xfrm>
              <a:grpFill/>
            </p:grpSpPr>
            <p:sp>
              <p:nvSpPr>
                <p:cNvPr id="252" name="Google Shape;431;p23">
                  <a:extLst>
                    <a:ext uri="{FF2B5EF4-FFF2-40B4-BE49-F238E27FC236}">
                      <a16:creationId xmlns:a16="http://schemas.microsoft.com/office/drawing/2014/main" xmlns="" id="{07EE9AFA-2012-4888-B806-6BE8665A9744}"/>
                    </a:ext>
                  </a:extLst>
                </p:cNvPr>
                <p:cNvSpPr/>
                <p:nvPr/>
              </p:nvSpPr>
              <p:spPr>
                <a:xfrm>
                  <a:off x="1332668" y="2362060"/>
                  <a:ext cx="23926" cy="80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" h="2445" extrusionOk="0">
                      <a:moveTo>
                        <a:pt x="256" y="0"/>
                      </a:moveTo>
                      <a:cubicBezTo>
                        <a:pt x="181" y="0"/>
                        <a:pt x="103" y="85"/>
                        <a:pt x="145" y="177"/>
                      </a:cubicBezTo>
                      <a:cubicBezTo>
                        <a:pt x="439" y="826"/>
                        <a:pt x="433" y="1569"/>
                        <a:pt x="74" y="2192"/>
                      </a:cubicBezTo>
                      <a:cubicBezTo>
                        <a:pt x="1" y="2323"/>
                        <a:pt x="125" y="2445"/>
                        <a:pt x="237" y="2445"/>
                      </a:cubicBezTo>
                      <a:cubicBezTo>
                        <a:pt x="288" y="2445"/>
                        <a:pt x="336" y="2420"/>
                        <a:pt x="362" y="2361"/>
                      </a:cubicBezTo>
                      <a:cubicBezTo>
                        <a:pt x="701" y="1599"/>
                        <a:pt x="722" y="811"/>
                        <a:pt x="344" y="59"/>
                      </a:cubicBezTo>
                      <a:cubicBezTo>
                        <a:pt x="323" y="17"/>
                        <a:pt x="290" y="0"/>
                        <a:pt x="2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432;p23">
                  <a:extLst>
                    <a:ext uri="{FF2B5EF4-FFF2-40B4-BE49-F238E27FC236}">
                      <a16:creationId xmlns:a16="http://schemas.microsoft.com/office/drawing/2014/main" xmlns="" id="{11D23D7B-1B03-4ECA-93E4-F86FD8618708}"/>
                    </a:ext>
                  </a:extLst>
                </p:cNvPr>
                <p:cNvSpPr/>
                <p:nvPr/>
              </p:nvSpPr>
              <p:spPr>
                <a:xfrm>
                  <a:off x="1385980" y="2383736"/>
                  <a:ext cx="32398" cy="754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9" h="2280" extrusionOk="0">
                      <a:moveTo>
                        <a:pt x="148" y="1"/>
                      </a:moveTo>
                      <a:cubicBezTo>
                        <a:pt x="67" y="1"/>
                        <a:pt x="0" y="109"/>
                        <a:pt x="67" y="192"/>
                      </a:cubicBezTo>
                      <a:cubicBezTo>
                        <a:pt x="508" y="745"/>
                        <a:pt x="548" y="1395"/>
                        <a:pt x="324" y="2044"/>
                      </a:cubicBezTo>
                      <a:cubicBezTo>
                        <a:pt x="280" y="2174"/>
                        <a:pt x="407" y="2280"/>
                        <a:pt x="522" y="2280"/>
                      </a:cubicBezTo>
                      <a:cubicBezTo>
                        <a:pt x="581" y="2280"/>
                        <a:pt x="636" y="2252"/>
                        <a:pt x="664" y="2187"/>
                      </a:cubicBezTo>
                      <a:cubicBezTo>
                        <a:pt x="978" y="1448"/>
                        <a:pt x="778" y="601"/>
                        <a:pt x="225" y="36"/>
                      </a:cubicBezTo>
                      <a:cubicBezTo>
                        <a:pt x="200" y="11"/>
                        <a:pt x="173" y="1"/>
                        <a:pt x="1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" name="Google Shape;433;p23">
              <a:extLst>
                <a:ext uri="{FF2B5EF4-FFF2-40B4-BE49-F238E27FC236}">
                  <a16:creationId xmlns:a16="http://schemas.microsoft.com/office/drawing/2014/main" xmlns="" id="{2397603B-DE28-4E07-A693-6CE2E02930B8}"/>
                </a:ext>
              </a:extLst>
            </p:cNvPr>
            <p:cNvGrpSpPr/>
            <p:nvPr/>
          </p:nvGrpSpPr>
          <p:grpSpPr>
            <a:xfrm rot="10800000">
              <a:off x="9532840" y="-6590544"/>
              <a:ext cx="62909" cy="137996"/>
              <a:chOff x="2647665" y="2892963"/>
              <a:chExt cx="62909" cy="137996"/>
            </a:xfrm>
            <a:grpFill/>
          </p:grpSpPr>
          <p:sp>
            <p:nvSpPr>
              <p:cNvPr id="248" name="Google Shape;434;p23">
                <a:extLst>
                  <a:ext uri="{FF2B5EF4-FFF2-40B4-BE49-F238E27FC236}">
                    <a16:creationId xmlns:a16="http://schemas.microsoft.com/office/drawing/2014/main" xmlns="" id="{268FB198-1511-4CCD-BF44-1E1DC85405E3}"/>
                  </a:ext>
                </a:extLst>
              </p:cNvPr>
              <p:cNvSpPr/>
              <p:nvPr/>
            </p:nvSpPr>
            <p:spPr>
              <a:xfrm>
                <a:off x="2679235" y="2917121"/>
                <a:ext cx="31339" cy="113838"/>
              </a:xfrm>
              <a:custGeom>
                <a:avLst/>
                <a:gdLst/>
                <a:ahLst/>
                <a:cxnLst/>
                <a:rect l="l" t="t" r="r" b="b"/>
                <a:pathLst>
                  <a:path w="947" h="3440" extrusionOk="0">
                    <a:moveTo>
                      <a:pt x="711" y="1"/>
                    </a:moveTo>
                    <a:cubicBezTo>
                      <a:pt x="637" y="1"/>
                      <a:pt x="568" y="43"/>
                      <a:pt x="546" y="142"/>
                    </a:cubicBezTo>
                    <a:cubicBezTo>
                      <a:pt x="320" y="1179"/>
                      <a:pt x="145" y="2248"/>
                      <a:pt x="12" y="3300"/>
                    </a:cubicBezTo>
                    <a:cubicBezTo>
                      <a:pt x="0" y="3390"/>
                      <a:pt x="75" y="3439"/>
                      <a:pt x="151" y="3439"/>
                    </a:cubicBezTo>
                    <a:cubicBezTo>
                      <a:pt x="213" y="3439"/>
                      <a:pt x="275" y="3407"/>
                      <a:pt x="292" y="3339"/>
                    </a:cubicBezTo>
                    <a:cubicBezTo>
                      <a:pt x="545" y="2325"/>
                      <a:pt x="764" y="1280"/>
                      <a:pt x="925" y="246"/>
                    </a:cubicBezTo>
                    <a:cubicBezTo>
                      <a:pt x="947" y="100"/>
                      <a:pt x="823" y="1"/>
                      <a:pt x="7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435;p23">
                <a:extLst>
                  <a:ext uri="{FF2B5EF4-FFF2-40B4-BE49-F238E27FC236}">
                    <a16:creationId xmlns:a16="http://schemas.microsoft.com/office/drawing/2014/main" xmlns="" id="{B1755C31-2F4C-46AF-8713-C5C2B3A9F0E2}"/>
                  </a:ext>
                </a:extLst>
              </p:cNvPr>
              <p:cNvSpPr/>
              <p:nvPr/>
            </p:nvSpPr>
            <p:spPr>
              <a:xfrm>
                <a:off x="2647665" y="2892963"/>
                <a:ext cx="22668" cy="82698"/>
              </a:xfrm>
              <a:custGeom>
                <a:avLst/>
                <a:gdLst/>
                <a:ahLst/>
                <a:cxnLst/>
                <a:rect l="l" t="t" r="r" b="b"/>
                <a:pathLst>
                  <a:path w="685" h="2499" extrusionOk="0">
                    <a:moveTo>
                      <a:pt x="460" y="1"/>
                    </a:moveTo>
                    <a:cubicBezTo>
                      <a:pt x="367" y="1"/>
                      <a:pt x="274" y="62"/>
                      <a:pt x="258" y="195"/>
                    </a:cubicBezTo>
                    <a:cubicBezTo>
                      <a:pt x="171" y="914"/>
                      <a:pt x="71" y="1632"/>
                      <a:pt x="9" y="2352"/>
                    </a:cubicBezTo>
                    <a:cubicBezTo>
                      <a:pt x="1" y="2445"/>
                      <a:pt x="84" y="2499"/>
                      <a:pt x="165" y="2499"/>
                    </a:cubicBezTo>
                    <a:cubicBezTo>
                      <a:pt x="229" y="2499"/>
                      <a:pt x="291" y="2465"/>
                      <a:pt x="306" y="2392"/>
                    </a:cubicBezTo>
                    <a:cubicBezTo>
                      <a:pt x="444" y="1681"/>
                      <a:pt x="545" y="964"/>
                      <a:pt x="658" y="251"/>
                    </a:cubicBezTo>
                    <a:cubicBezTo>
                      <a:pt x="684" y="91"/>
                      <a:pt x="572" y="1"/>
                      <a:pt x="4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" name="Google Shape;439;p23">
              <a:extLst>
                <a:ext uri="{FF2B5EF4-FFF2-40B4-BE49-F238E27FC236}">
                  <a16:creationId xmlns:a16="http://schemas.microsoft.com/office/drawing/2014/main" xmlns="" id="{F2002BFA-52C2-4763-86B5-088A7CED4C1A}"/>
                </a:ext>
              </a:extLst>
            </p:cNvPr>
            <p:cNvGrpSpPr/>
            <p:nvPr/>
          </p:nvGrpSpPr>
          <p:grpSpPr>
            <a:xfrm rot="10800000">
              <a:off x="11284724" y="-7757783"/>
              <a:ext cx="638983" cy="1054658"/>
              <a:chOff x="319707" y="3143540"/>
              <a:chExt cx="638983" cy="1054658"/>
            </a:xfrm>
            <a:grpFill/>
          </p:grpSpPr>
          <p:sp>
            <p:nvSpPr>
              <p:cNvPr id="244" name="Google Shape;440;p23">
                <a:extLst>
                  <a:ext uri="{FF2B5EF4-FFF2-40B4-BE49-F238E27FC236}">
                    <a16:creationId xmlns:a16="http://schemas.microsoft.com/office/drawing/2014/main" xmlns="" id="{A2244F2D-851B-4E3E-8E18-9BDDB5EB7991}"/>
                  </a:ext>
                </a:extLst>
              </p:cNvPr>
              <p:cNvSpPr/>
              <p:nvPr/>
            </p:nvSpPr>
            <p:spPr>
              <a:xfrm>
                <a:off x="319707" y="3143540"/>
                <a:ext cx="638983" cy="1022558"/>
              </a:xfrm>
              <a:custGeom>
                <a:avLst/>
                <a:gdLst/>
                <a:ahLst/>
                <a:cxnLst/>
                <a:rect l="l" t="t" r="r" b="b"/>
                <a:pathLst>
                  <a:path w="19309" h="30900" extrusionOk="0">
                    <a:moveTo>
                      <a:pt x="17081" y="801"/>
                    </a:moveTo>
                    <a:cubicBezTo>
                      <a:pt x="17167" y="5619"/>
                      <a:pt x="17482" y="10437"/>
                      <a:pt x="17736" y="15250"/>
                    </a:cubicBezTo>
                    <a:cubicBezTo>
                      <a:pt x="17998" y="20175"/>
                      <a:pt x="18110" y="25145"/>
                      <a:pt x="18593" y="30054"/>
                    </a:cubicBezTo>
                    <a:cubicBezTo>
                      <a:pt x="17813" y="29155"/>
                      <a:pt x="17026" y="28262"/>
                      <a:pt x="16232" y="27375"/>
                    </a:cubicBezTo>
                    <a:cubicBezTo>
                      <a:pt x="16275" y="27329"/>
                      <a:pt x="16320" y="27283"/>
                      <a:pt x="16367" y="27242"/>
                    </a:cubicBezTo>
                    <a:cubicBezTo>
                      <a:pt x="16508" y="27121"/>
                      <a:pt x="16669" y="27043"/>
                      <a:pt x="16828" y="26949"/>
                    </a:cubicBezTo>
                    <a:cubicBezTo>
                      <a:pt x="17067" y="26811"/>
                      <a:pt x="16920" y="26503"/>
                      <a:pt x="16695" y="26503"/>
                    </a:cubicBezTo>
                    <a:cubicBezTo>
                      <a:pt x="16659" y="26503"/>
                      <a:pt x="16622" y="26511"/>
                      <a:pt x="16583" y="26528"/>
                    </a:cubicBezTo>
                    <a:cubicBezTo>
                      <a:pt x="16346" y="26637"/>
                      <a:pt x="16121" y="26831"/>
                      <a:pt x="15946" y="27055"/>
                    </a:cubicBezTo>
                    <a:cubicBezTo>
                      <a:pt x="15658" y="26732"/>
                      <a:pt x="15370" y="26409"/>
                      <a:pt x="15084" y="26087"/>
                    </a:cubicBezTo>
                    <a:cubicBezTo>
                      <a:pt x="15349" y="25866"/>
                      <a:pt x="15611" y="25640"/>
                      <a:pt x="15856" y="25402"/>
                    </a:cubicBezTo>
                    <a:cubicBezTo>
                      <a:pt x="15993" y="25267"/>
                      <a:pt x="15865" y="25086"/>
                      <a:pt x="15714" y="25086"/>
                    </a:cubicBezTo>
                    <a:cubicBezTo>
                      <a:pt x="15672" y="25086"/>
                      <a:pt x="15628" y="25101"/>
                      <a:pt x="15588" y="25134"/>
                    </a:cubicBezTo>
                    <a:cubicBezTo>
                      <a:pt x="15332" y="25350"/>
                      <a:pt x="15085" y="25583"/>
                      <a:pt x="14843" y="25819"/>
                    </a:cubicBezTo>
                    <a:cubicBezTo>
                      <a:pt x="14512" y="25450"/>
                      <a:pt x="14182" y="25078"/>
                      <a:pt x="13848" y="24709"/>
                    </a:cubicBezTo>
                    <a:cubicBezTo>
                      <a:pt x="14033" y="24499"/>
                      <a:pt x="14217" y="24287"/>
                      <a:pt x="14388" y="24067"/>
                    </a:cubicBezTo>
                    <a:cubicBezTo>
                      <a:pt x="14503" y="23918"/>
                      <a:pt x="14380" y="23721"/>
                      <a:pt x="14239" y="23721"/>
                    </a:cubicBezTo>
                    <a:cubicBezTo>
                      <a:pt x="14195" y="23721"/>
                      <a:pt x="14149" y="23740"/>
                      <a:pt x="14108" y="23787"/>
                    </a:cubicBezTo>
                    <a:cubicBezTo>
                      <a:pt x="13927" y="23992"/>
                      <a:pt x="13759" y="24206"/>
                      <a:pt x="13590" y="24422"/>
                    </a:cubicBezTo>
                    <a:cubicBezTo>
                      <a:pt x="13367" y="24174"/>
                      <a:pt x="13143" y="23921"/>
                      <a:pt x="12918" y="23673"/>
                    </a:cubicBezTo>
                    <a:cubicBezTo>
                      <a:pt x="13180" y="23482"/>
                      <a:pt x="13411" y="23234"/>
                      <a:pt x="13531" y="22943"/>
                    </a:cubicBezTo>
                    <a:cubicBezTo>
                      <a:pt x="13586" y="22808"/>
                      <a:pt x="13469" y="22717"/>
                      <a:pt x="13351" y="22717"/>
                    </a:cubicBezTo>
                    <a:cubicBezTo>
                      <a:pt x="13289" y="22717"/>
                      <a:pt x="13227" y="22742"/>
                      <a:pt x="13189" y="22799"/>
                    </a:cubicBezTo>
                    <a:cubicBezTo>
                      <a:pt x="13082" y="22956"/>
                      <a:pt x="12998" y="23117"/>
                      <a:pt x="12866" y="23257"/>
                    </a:cubicBezTo>
                    <a:cubicBezTo>
                      <a:pt x="12809" y="23315"/>
                      <a:pt x="12750" y="23367"/>
                      <a:pt x="12687" y="23416"/>
                    </a:cubicBezTo>
                    <a:cubicBezTo>
                      <a:pt x="12333" y="23025"/>
                      <a:pt x="11982" y="22633"/>
                      <a:pt x="11628" y="22243"/>
                    </a:cubicBezTo>
                    <a:cubicBezTo>
                      <a:pt x="11797" y="22099"/>
                      <a:pt x="11955" y="21943"/>
                      <a:pt x="12099" y="21773"/>
                    </a:cubicBezTo>
                    <a:cubicBezTo>
                      <a:pt x="12209" y="21641"/>
                      <a:pt x="12097" y="21465"/>
                      <a:pt x="11966" y="21465"/>
                    </a:cubicBezTo>
                    <a:cubicBezTo>
                      <a:pt x="11926" y="21465"/>
                      <a:pt x="11884" y="21481"/>
                      <a:pt x="11846" y="21521"/>
                    </a:cubicBezTo>
                    <a:cubicBezTo>
                      <a:pt x="11696" y="21679"/>
                      <a:pt x="11550" y="21837"/>
                      <a:pt x="11400" y="21992"/>
                    </a:cubicBezTo>
                    <a:cubicBezTo>
                      <a:pt x="11031" y="21586"/>
                      <a:pt x="10664" y="21178"/>
                      <a:pt x="10294" y="20772"/>
                    </a:cubicBezTo>
                    <a:cubicBezTo>
                      <a:pt x="10320" y="20751"/>
                      <a:pt x="10350" y="20734"/>
                      <a:pt x="10374" y="20711"/>
                    </a:cubicBezTo>
                    <a:cubicBezTo>
                      <a:pt x="10541" y="20566"/>
                      <a:pt x="10732" y="20402"/>
                      <a:pt x="10844" y="20209"/>
                    </a:cubicBezTo>
                    <a:cubicBezTo>
                      <a:pt x="10926" y="20069"/>
                      <a:pt x="10810" y="19938"/>
                      <a:pt x="10681" y="19938"/>
                    </a:cubicBezTo>
                    <a:cubicBezTo>
                      <a:pt x="10638" y="19938"/>
                      <a:pt x="10594" y="19952"/>
                      <a:pt x="10555" y="19987"/>
                    </a:cubicBezTo>
                    <a:cubicBezTo>
                      <a:pt x="10405" y="20118"/>
                      <a:pt x="10285" y="20293"/>
                      <a:pt x="10141" y="20435"/>
                    </a:cubicBezTo>
                    <a:cubicBezTo>
                      <a:pt x="10115" y="20462"/>
                      <a:pt x="10083" y="20483"/>
                      <a:pt x="10055" y="20509"/>
                    </a:cubicBezTo>
                    <a:cubicBezTo>
                      <a:pt x="9971" y="20417"/>
                      <a:pt x="9887" y="20324"/>
                      <a:pt x="9803" y="20232"/>
                    </a:cubicBezTo>
                    <a:cubicBezTo>
                      <a:pt x="9518" y="19918"/>
                      <a:pt x="9233" y="19601"/>
                      <a:pt x="8948" y="19287"/>
                    </a:cubicBezTo>
                    <a:cubicBezTo>
                      <a:pt x="9242" y="19010"/>
                      <a:pt x="9541" y="18726"/>
                      <a:pt x="9771" y="18409"/>
                    </a:cubicBezTo>
                    <a:cubicBezTo>
                      <a:pt x="9875" y="18265"/>
                      <a:pt x="9737" y="18131"/>
                      <a:pt x="9596" y="18131"/>
                    </a:cubicBezTo>
                    <a:cubicBezTo>
                      <a:pt x="9551" y="18131"/>
                      <a:pt x="9505" y="18145"/>
                      <a:pt x="9467" y="18176"/>
                    </a:cubicBezTo>
                    <a:cubicBezTo>
                      <a:pt x="9251" y="18353"/>
                      <a:pt x="9075" y="18591"/>
                      <a:pt x="8890" y="18800"/>
                    </a:cubicBezTo>
                    <a:lnTo>
                      <a:pt x="8702" y="19013"/>
                    </a:lnTo>
                    <a:cubicBezTo>
                      <a:pt x="8354" y="18628"/>
                      <a:pt x="8008" y="18247"/>
                      <a:pt x="7660" y="17861"/>
                    </a:cubicBezTo>
                    <a:cubicBezTo>
                      <a:pt x="7852" y="17672"/>
                      <a:pt x="8041" y="17480"/>
                      <a:pt x="8205" y="17273"/>
                    </a:cubicBezTo>
                    <a:cubicBezTo>
                      <a:pt x="8319" y="17128"/>
                      <a:pt x="8208" y="16946"/>
                      <a:pt x="8068" y="16946"/>
                    </a:cubicBezTo>
                    <a:cubicBezTo>
                      <a:pt x="8025" y="16946"/>
                      <a:pt x="7980" y="16963"/>
                      <a:pt x="7937" y="17003"/>
                    </a:cubicBezTo>
                    <a:cubicBezTo>
                      <a:pt x="7749" y="17179"/>
                      <a:pt x="7576" y="17378"/>
                      <a:pt x="7407" y="17579"/>
                    </a:cubicBezTo>
                    <a:cubicBezTo>
                      <a:pt x="7107" y="17245"/>
                      <a:pt x="6805" y="16911"/>
                      <a:pt x="6504" y="16577"/>
                    </a:cubicBezTo>
                    <a:cubicBezTo>
                      <a:pt x="6706" y="16403"/>
                      <a:pt x="6911" y="16227"/>
                      <a:pt x="7081" y="16028"/>
                    </a:cubicBezTo>
                    <a:cubicBezTo>
                      <a:pt x="7209" y="15877"/>
                      <a:pt x="7090" y="15700"/>
                      <a:pt x="6938" y="15700"/>
                    </a:cubicBezTo>
                    <a:cubicBezTo>
                      <a:pt x="6894" y="15700"/>
                      <a:pt x="6847" y="15715"/>
                      <a:pt x="6802" y="15750"/>
                    </a:cubicBezTo>
                    <a:cubicBezTo>
                      <a:pt x="6603" y="15908"/>
                      <a:pt x="6424" y="16103"/>
                      <a:pt x="6248" y="16294"/>
                    </a:cubicBezTo>
                    <a:cubicBezTo>
                      <a:pt x="5980" y="15997"/>
                      <a:pt x="5713" y="15700"/>
                      <a:pt x="5445" y="15406"/>
                    </a:cubicBezTo>
                    <a:cubicBezTo>
                      <a:pt x="5594" y="15299"/>
                      <a:pt x="5735" y="15182"/>
                      <a:pt x="5870" y="15057"/>
                    </a:cubicBezTo>
                    <a:cubicBezTo>
                      <a:pt x="5981" y="14952"/>
                      <a:pt x="5880" y="14769"/>
                      <a:pt x="5752" y="14769"/>
                    </a:cubicBezTo>
                    <a:cubicBezTo>
                      <a:pt x="5725" y="14769"/>
                      <a:pt x="5697" y="14777"/>
                      <a:pt x="5669" y="14796"/>
                    </a:cubicBezTo>
                    <a:cubicBezTo>
                      <a:pt x="5511" y="14908"/>
                      <a:pt x="5361" y="15029"/>
                      <a:pt x="5217" y="15159"/>
                    </a:cubicBezTo>
                    <a:cubicBezTo>
                      <a:pt x="4897" y="14810"/>
                      <a:pt x="4575" y="14459"/>
                      <a:pt x="4251" y="14112"/>
                    </a:cubicBezTo>
                    <a:cubicBezTo>
                      <a:pt x="4445" y="13969"/>
                      <a:pt x="4651" y="13840"/>
                      <a:pt x="4866" y="13730"/>
                    </a:cubicBezTo>
                    <a:cubicBezTo>
                      <a:pt x="5009" y="13655"/>
                      <a:pt x="4936" y="13423"/>
                      <a:pt x="4794" y="13423"/>
                    </a:cubicBezTo>
                    <a:cubicBezTo>
                      <a:pt x="4777" y="13423"/>
                      <a:pt x="4759" y="13426"/>
                      <a:pt x="4741" y="13433"/>
                    </a:cubicBezTo>
                    <a:cubicBezTo>
                      <a:pt x="4482" y="13533"/>
                      <a:pt x="4246" y="13696"/>
                      <a:pt x="4042" y="13889"/>
                    </a:cubicBezTo>
                    <a:cubicBezTo>
                      <a:pt x="3736" y="13565"/>
                      <a:pt x="3431" y="13235"/>
                      <a:pt x="3122" y="12914"/>
                    </a:cubicBezTo>
                    <a:cubicBezTo>
                      <a:pt x="3304" y="12755"/>
                      <a:pt x="3471" y="12578"/>
                      <a:pt x="3620" y="12387"/>
                    </a:cubicBezTo>
                    <a:cubicBezTo>
                      <a:pt x="3708" y="12273"/>
                      <a:pt x="3583" y="12133"/>
                      <a:pt x="3462" y="12133"/>
                    </a:cubicBezTo>
                    <a:cubicBezTo>
                      <a:pt x="3423" y="12133"/>
                      <a:pt x="3384" y="12148"/>
                      <a:pt x="3353" y="12183"/>
                    </a:cubicBezTo>
                    <a:cubicBezTo>
                      <a:pt x="3203" y="12355"/>
                      <a:pt x="3047" y="12514"/>
                      <a:pt x="2886" y="12669"/>
                    </a:cubicBezTo>
                    <a:cubicBezTo>
                      <a:pt x="2551" y="12324"/>
                      <a:pt x="2212" y="11983"/>
                      <a:pt x="1872" y="11643"/>
                    </a:cubicBezTo>
                    <a:cubicBezTo>
                      <a:pt x="2149" y="11419"/>
                      <a:pt x="2457" y="11264"/>
                      <a:pt x="2800" y="11140"/>
                    </a:cubicBezTo>
                    <a:cubicBezTo>
                      <a:pt x="3005" y="11067"/>
                      <a:pt x="2948" y="10775"/>
                      <a:pt x="2756" y="10775"/>
                    </a:cubicBezTo>
                    <a:cubicBezTo>
                      <a:pt x="2739" y="10775"/>
                      <a:pt x="2721" y="10777"/>
                      <a:pt x="2702" y="10782"/>
                    </a:cubicBezTo>
                    <a:cubicBezTo>
                      <a:pt x="2300" y="10888"/>
                      <a:pt x="1937" y="11123"/>
                      <a:pt x="1636" y="11413"/>
                    </a:cubicBezTo>
                    <a:cubicBezTo>
                      <a:pt x="1345" y="11128"/>
                      <a:pt x="1056" y="10842"/>
                      <a:pt x="760" y="10563"/>
                    </a:cubicBezTo>
                    <a:cubicBezTo>
                      <a:pt x="3560" y="9148"/>
                      <a:pt x="6213" y="7391"/>
                      <a:pt x="8895" y="5772"/>
                    </a:cubicBezTo>
                    <a:cubicBezTo>
                      <a:pt x="11624" y="4124"/>
                      <a:pt x="14411" y="2543"/>
                      <a:pt x="17081" y="801"/>
                    </a:cubicBezTo>
                    <a:close/>
                    <a:moveTo>
                      <a:pt x="17348" y="1"/>
                    </a:moveTo>
                    <a:cubicBezTo>
                      <a:pt x="17283" y="1"/>
                      <a:pt x="17218" y="21"/>
                      <a:pt x="17168" y="61"/>
                    </a:cubicBezTo>
                    <a:cubicBezTo>
                      <a:pt x="17134" y="48"/>
                      <a:pt x="17096" y="41"/>
                      <a:pt x="17057" y="41"/>
                    </a:cubicBezTo>
                    <a:cubicBezTo>
                      <a:pt x="17001" y="41"/>
                      <a:pt x="16942" y="56"/>
                      <a:pt x="16880" y="90"/>
                    </a:cubicBezTo>
                    <a:cubicBezTo>
                      <a:pt x="14039" y="1664"/>
                      <a:pt x="11290" y="3433"/>
                      <a:pt x="8510" y="5113"/>
                    </a:cubicBezTo>
                    <a:cubicBezTo>
                      <a:pt x="5733" y="6787"/>
                      <a:pt x="2843" y="8367"/>
                      <a:pt x="215" y="10267"/>
                    </a:cubicBezTo>
                    <a:cubicBezTo>
                      <a:pt x="1" y="10423"/>
                      <a:pt x="109" y="10710"/>
                      <a:pt x="318" y="10734"/>
                    </a:cubicBezTo>
                    <a:cubicBezTo>
                      <a:pt x="995" y="11571"/>
                      <a:pt x="1693" y="12392"/>
                      <a:pt x="2404" y="13202"/>
                    </a:cubicBezTo>
                    <a:cubicBezTo>
                      <a:pt x="2416" y="13237"/>
                      <a:pt x="2442" y="13266"/>
                      <a:pt x="2474" y="13284"/>
                    </a:cubicBezTo>
                    <a:cubicBezTo>
                      <a:pt x="3208" y="14119"/>
                      <a:pt x="3957" y="14940"/>
                      <a:pt x="4709" y="15760"/>
                    </a:cubicBezTo>
                    <a:cubicBezTo>
                      <a:pt x="4721" y="15783"/>
                      <a:pt x="4739" y="15802"/>
                      <a:pt x="4761" y="15816"/>
                    </a:cubicBezTo>
                    <a:cubicBezTo>
                      <a:pt x="6274" y="17460"/>
                      <a:pt x="7807" y="19086"/>
                      <a:pt x="9297" y="20739"/>
                    </a:cubicBezTo>
                    <a:cubicBezTo>
                      <a:pt x="9824" y="21322"/>
                      <a:pt x="10346" y="21910"/>
                      <a:pt x="10870" y="22495"/>
                    </a:cubicBezTo>
                    <a:cubicBezTo>
                      <a:pt x="10791" y="22581"/>
                      <a:pt x="10878" y="22726"/>
                      <a:pt x="10980" y="22726"/>
                    </a:cubicBezTo>
                    <a:cubicBezTo>
                      <a:pt x="11002" y="22726"/>
                      <a:pt x="11026" y="22719"/>
                      <a:pt x="11048" y="22702"/>
                    </a:cubicBezTo>
                    <a:lnTo>
                      <a:pt x="11053" y="22699"/>
                    </a:lnTo>
                    <a:cubicBezTo>
                      <a:pt x="13466" y="25395"/>
                      <a:pt x="15868" y="28101"/>
                      <a:pt x="18292" y="30786"/>
                    </a:cubicBezTo>
                    <a:cubicBezTo>
                      <a:pt x="18365" y="30866"/>
                      <a:pt x="18447" y="30900"/>
                      <a:pt x="18527" y="30900"/>
                    </a:cubicBezTo>
                    <a:cubicBezTo>
                      <a:pt x="18708" y="30900"/>
                      <a:pt x="18875" y="30727"/>
                      <a:pt x="18882" y="30533"/>
                    </a:cubicBezTo>
                    <a:cubicBezTo>
                      <a:pt x="18916" y="30542"/>
                      <a:pt x="18950" y="30547"/>
                      <a:pt x="18984" y="30547"/>
                    </a:cubicBezTo>
                    <a:cubicBezTo>
                      <a:pt x="19151" y="30547"/>
                      <a:pt x="19308" y="30440"/>
                      <a:pt x="19303" y="30215"/>
                    </a:cubicBezTo>
                    <a:cubicBezTo>
                      <a:pt x="19216" y="25229"/>
                      <a:pt x="18764" y="20230"/>
                      <a:pt x="18498" y="15250"/>
                    </a:cubicBezTo>
                    <a:cubicBezTo>
                      <a:pt x="18231" y="10261"/>
                      <a:pt x="18060" y="5260"/>
                      <a:pt x="17655" y="281"/>
                    </a:cubicBezTo>
                    <a:cubicBezTo>
                      <a:pt x="17639" y="95"/>
                      <a:pt x="17491" y="1"/>
                      <a:pt x="17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441;p23">
                <a:extLst>
                  <a:ext uri="{FF2B5EF4-FFF2-40B4-BE49-F238E27FC236}">
                    <a16:creationId xmlns:a16="http://schemas.microsoft.com/office/drawing/2014/main" xmlns="" id="{3A367E49-1FFE-4FD9-9AD8-7FB1355B8325}"/>
                  </a:ext>
                </a:extLst>
              </p:cNvPr>
              <p:cNvSpPr/>
              <p:nvPr/>
            </p:nvSpPr>
            <p:spPr>
              <a:xfrm>
                <a:off x="535602" y="3355431"/>
                <a:ext cx="302896" cy="469417"/>
              </a:xfrm>
              <a:custGeom>
                <a:avLst/>
                <a:gdLst/>
                <a:ahLst/>
                <a:cxnLst/>
                <a:rect l="l" t="t" r="r" b="b"/>
                <a:pathLst>
                  <a:path w="9153" h="14185" extrusionOk="0">
                    <a:moveTo>
                      <a:pt x="6932" y="757"/>
                    </a:moveTo>
                    <a:lnTo>
                      <a:pt x="6932" y="757"/>
                    </a:lnTo>
                    <a:cubicBezTo>
                      <a:pt x="6641" y="4880"/>
                      <a:pt x="8094" y="8903"/>
                      <a:pt x="7884" y="13043"/>
                    </a:cubicBezTo>
                    <a:cubicBezTo>
                      <a:pt x="6011" y="9893"/>
                      <a:pt x="3473" y="6776"/>
                      <a:pt x="588" y="4547"/>
                    </a:cubicBezTo>
                    <a:lnTo>
                      <a:pt x="588" y="4547"/>
                    </a:lnTo>
                    <a:cubicBezTo>
                      <a:pt x="607" y="4555"/>
                      <a:pt x="626" y="4559"/>
                      <a:pt x="646" y="4559"/>
                    </a:cubicBezTo>
                    <a:cubicBezTo>
                      <a:pt x="661" y="4559"/>
                      <a:pt x="675" y="4557"/>
                      <a:pt x="689" y="4553"/>
                    </a:cubicBezTo>
                    <a:cubicBezTo>
                      <a:pt x="1815" y="4273"/>
                      <a:pt x="2819" y="3409"/>
                      <a:pt x="3790" y="2788"/>
                    </a:cubicBezTo>
                    <a:cubicBezTo>
                      <a:pt x="4839" y="2114"/>
                      <a:pt x="5901" y="1457"/>
                      <a:pt x="6932" y="757"/>
                    </a:cubicBezTo>
                    <a:close/>
                    <a:moveTo>
                      <a:pt x="7016" y="1"/>
                    </a:moveTo>
                    <a:cubicBezTo>
                      <a:pt x="6967" y="1"/>
                      <a:pt x="6914" y="15"/>
                      <a:pt x="6860" y="48"/>
                    </a:cubicBezTo>
                    <a:cubicBezTo>
                      <a:pt x="5705" y="737"/>
                      <a:pt x="4585" y="1486"/>
                      <a:pt x="3453" y="2213"/>
                    </a:cubicBezTo>
                    <a:cubicBezTo>
                      <a:pt x="2481" y="2838"/>
                      <a:pt x="1269" y="3394"/>
                      <a:pt x="542" y="4302"/>
                    </a:cubicBezTo>
                    <a:cubicBezTo>
                      <a:pt x="488" y="4370"/>
                      <a:pt x="497" y="4461"/>
                      <a:pt x="546" y="4514"/>
                    </a:cubicBezTo>
                    <a:lnTo>
                      <a:pt x="546" y="4514"/>
                    </a:lnTo>
                    <a:cubicBezTo>
                      <a:pt x="482" y="4465"/>
                      <a:pt x="418" y="4414"/>
                      <a:pt x="353" y="4365"/>
                    </a:cubicBezTo>
                    <a:cubicBezTo>
                      <a:pt x="319" y="4339"/>
                      <a:pt x="284" y="4328"/>
                      <a:pt x="251" y="4328"/>
                    </a:cubicBezTo>
                    <a:cubicBezTo>
                      <a:pt x="107" y="4328"/>
                      <a:pt x="1" y="4544"/>
                      <a:pt x="115" y="4673"/>
                    </a:cubicBezTo>
                    <a:cubicBezTo>
                      <a:pt x="2838" y="7712"/>
                      <a:pt x="5399" y="10637"/>
                      <a:pt x="7687" y="14031"/>
                    </a:cubicBezTo>
                    <a:cubicBezTo>
                      <a:pt x="7759" y="14139"/>
                      <a:pt x="7861" y="14184"/>
                      <a:pt x="7960" y="14184"/>
                    </a:cubicBezTo>
                    <a:cubicBezTo>
                      <a:pt x="8076" y="14184"/>
                      <a:pt x="8190" y="14123"/>
                      <a:pt x="8253" y="14028"/>
                    </a:cubicBezTo>
                    <a:cubicBezTo>
                      <a:pt x="8362" y="14006"/>
                      <a:pt x="8456" y="13936"/>
                      <a:pt x="8475" y="13806"/>
                    </a:cubicBezTo>
                    <a:cubicBezTo>
                      <a:pt x="9152" y="9289"/>
                      <a:pt x="7515" y="4753"/>
                      <a:pt x="7397" y="239"/>
                    </a:cubicBezTo>
                    <a:cubicBezTo>
                      <a:pt x="7395" y="100"/>
                      <a:pt x="7298" y="36"/>
                      <a:pt x="7197" y="36"/>
                    </a:cubicBezTo>
                    <a:cubicBezTo>
                      <a:pt x="7183" y="36"/>
                      <a:pt x="7169" y="37"/>
                      <a:pt x="7155" y="40"/>
                    </a:cubicBezTo>
                    <a:cubicBezTo>
                      <a:pt x="7114" y="16"/>
                      <a:pt x="7067" y="1"/>
                      <a:pt x="70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442;p23">
                <a:extLst>
                  <a:ext uri="{FF2B5EF4-FFF2-40B4-BE49-F238E27FC236}">
                    <a16:creationId xmlns:a16="http://schemas.microsoft.com/office/drawing/2014/main" xmlns="" id="{B337E000-99AF-462E-9A52-9241F91E2C8E}"/>
                  </a:ext>
                </a:extLst>
              </p:cNvPr>
              <p:cNvSpPr/>
              <p:nvPr/>
            </p:nvSpPr>
            <p:spPr>
              <a:xfrm>
                <a:off x="692262" y="4059275"/>
                <a:ext cx="96332" cy="96630"/>
              </a:xfrm>
              <a:custGeom>
                <a:avLst/>
                <a:gdLst/>
                <a:ahLst/>
                <a:cxnLst/>
                <a:rect l="l" t="t" r="r" b="b"/>
                <a:pathLst>
                  <a:path w="2911" h="2920" extrusionOk="0">
                    <a:moveTo>
                      <a:pt x="96" y="1"/>
                    </a:moveTo>
                    <a:cubicBezTo>
                      <a:pt x="44" y="1"/>
                      <a:pt x="0" y="67"/>
                      <a:pt x="44" y="115"/>
                    </a:cubicBezTo>
                    <a:cubicBezTo>
                      <a:pt x="884" y="1037"/>
                      <a:pt x="1714" y="1973"/>
                      <a:pt x="2576" y="2872"/>
                    </a:cubicBezTo>
                    <a:cubicBezTo>
                      <a:pt x="2609" y="2906"/>
                      <a:pt x="2646" y="2920"/>
                      <a:pt x="2682" y="2920"/>
                    </a:cubicBezTo>
                    <a:cubicBezTo>
                      <a:pt x="2803" y="2920"/>
                      <a:pt x="2911" y="2760"/>
                      <a:pt x="2801" y="2648"/>
                    </a:cubicBezTo>
                    <a:cubicBezTo>
                      <a:pt x="1934" y="1754"/>
                      <a:pt x="1031" y="892"/>
                      <a:pt x="141" y="20"/>
                    </a:cubicBezTo>
                    <a:cubicBezTo>
                      <a:pt x="126" y="7"/>
                      <a:pt x="111" y="1"/>
                      <a:pt x="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443;p23">
                <a:extLst>
                  <a:ext uri="{FF2B5EF4-FFF2-40B4-BE49-F238E27FC236}">
                    <a16:creationId xmlns:a16="http://schemas.microsoft.com/office/drawing/2014/main" xmlns="" id="{5C9F6FE1-EC75-4AD8-A607-12448925136D}"/>
                  </a:ext>
                </a:extLst>
              </p:cNvPr>
              <p:cNvSpPr/>
              <p:nvPr/>
            </p:nvSpPr>
            <p:spPr>
              <a:xfrm>
                <a:off x="692560" y="4142106"/>
                <a:ext cx="89482" cy="56092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1695" extrusionOk="0">
                    <a:moveTo>
                      <a:pt x="152" y="0"/>
                    </a:moveTo>
                    <a:cubicBezTo>
                      <a:pt x="57" y="0"/>
                      <a:pt x="1" y="136"/>
                      <a:pt x="98" y="205"/>
                    </a:cubicBezTo>
                    <a:cubicBezTo>
                      <a:pt x="827" y="715"/>
                      <a:pt x="1591" y="1191"/>
                      <a:pt x="2346" y="1666"/>
                    </a:cubicBezTo>
                    <a:cubicBezTo>
                      <a:pt x="2378" y="1686"/>
                      <a:pt x="2409" y="1695"/>
                      <a:pt x="2439" y="1695"/>
                    </a:cubicBezTo>
                    <a:cubicBezTo>
                      <a:pt x="2597" y="1695"/>
                      <a:pt x="2703" y="1449"/>
                      <a:pt x="2532" y="1348"/>
                    </a:cubicBezTo>
                    <a:cubicBezTo>
                      <a:pt x="1767" y="894"/>
                      <a:pt x="994" y="432"/>
                      <a:pt x="208" y="15"/>
                    </a:cubicBezTo>
                    <a:cubicBezTo>
                      <a:pt x="189" y="5"/>
                      <a:pt x="170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444;p23">
              <a:extLst>
                <a:ext uri="{FF2B5EF4-FFF2-40B4-BE49-F238E27FC236}">
                  <a16:creationId xmlns:a16="http://schemas.microsoft.com/office/drawing/2014/main" xmlns="" id="{5510A54E-99A3-4A40-B29E-0562C0028694}"/>
                </a:ext>
              </a:extLst>
            </p:cNvPr>
            <p:cNvGrpSpPr/>
            <p:nvPr/>
          </p:nvGrpSpPr>
          <p:grpSpPr>
            <a:xfrm rot="10800000">
              <a:off x="10510790" y="-7759371"/>
              <a:ext cx="388340" cy="497513"/>
              <a:chOff x="1344284" y="3702273"/>
              <a:chExt cx="388340" cy="497513"/>
            </a:xfrm>
            <a:grpFill/>
          </p:grpSpPr>
          <p:sp>
            <p:nvSpPr>
              <p:cNvPr id="241" name="Google Shape;445;p23">
                <a:extLst>
                  <a:ext uri="{FF2B5EF4-FFF2-40B4-BE49-F238E27FC236}">
                    <a16:creationId xmlns:a16="http://schemas.microsoft.com/office/drawing/2014/main" xmlns="" id="{1D30FFD0-B875-4C17-AB92-19CB6212C263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446;p23">
                <a:extLst>
                  <a:ext uri="{FF2B5EF4-FFF2-40B4-BE49-F238E27FC236}">
                    <a16:creationId xmlns:a16="http://schemas.microsoft.com/office/drawing/2014/main" xmlns="" id="{BFD98CC3-8FCA-492B-88F8-C2971E6E4DE6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447;p23">
                <a:extLst>
                  <a:ext uri="{FF2B5EF4-FFF2-40B4-BE49-F238E27FC236}">
                    <a16:creationId xmlns:a16="http://schemas.microsoft.com/office/drawing/2014/main" xmlns="" id="{1DFFD297-B686-4FA4-8B3F-61D0A93537C7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" name="Google Shape;463;p23">
              <a:extLst>
                <a:ext uri="{FF2B5EF4-FFF2-40B4-BE49-F238E27FC236}">
                  <a16:creationId xmlns:a16="http://schemas.microsoft.com/office/drawing/2014/main" xmlns="" id="{142F2233-8A3F-4B1B-BC26-21BD2348A7E3}"/>
                </a:ext>
              </a:extLst>
            </p:cNvPr>
            <p:cNvGrpSpPr/>
            <p:nvPr/>
          </p:nvGrpSpPr>
          <p:grpSpPr>
            <a:xfrm rot="10800000">
              <a:off x="9541478" y="-8589033"/>
              <a:ext cx="1037582" cy="940754"/>
              <a:chOff x="1664354" y="4088694"/>
              <a:chExt cx="1037582" cy="940754"/>
            </a:xfrm>
            <a:grpFill/>
          </p:grpSpPr>
          <p:grpSp>
            <p:nvGrpSpPr>
              <p:cNvPr id="230" name="Google Shape;464;p23">
                <a:extLst>
                  <a:ext uri="{FF2B5EF4-FFF2-40B4-BE49-F238E27FC236}">
                    <a16:creationId xmlns:a16="http://schemas.microsoft.com/office/drawing/2014/main" xmlns="" id="{3D7C532A-0808-4B0C-9D24-6327DD62E0E3}"/>
                  </a:ext>
                </a:extLst>
              </p:cNvPr>
              <p:cNvGrpSpPr/>
              <p:nvPr/>
            </p:nvGrpSpPr>
            <p:grpSpPr>
              <a:xfrm>
                <a:off x="1664354" y="4088694"/>
                <a:ext cx="1037582" cy="832607"/>
                <a:chOff x="1664354" y="4088694"/>
                <a:chExt cx="1037582" cy="832607"/>
              </a:xfrm>
              <a:grpFill/>
            </p:grpSpPr>
            <p:sp>
              <p:nvSpPr>
                <p:cNvPr id="234" name="Google Shape;465;p23">
                  <a:extLst>
                    <a:ext uri="{FF2B5EF4-FFF2-40B4-BE49-F238E27FC236}">
                      <a16:creationId xmlns:a16="http://schemas.microsoft.com/office/drawing/2014/main" xmlns="" id="{160946DD-9872-4DB1-A4B4-527D68204678}"/>
                    </a:ext>
                  </a:extLst>
                </p:cNvPr>
                <p:cNvSpPr/>
                <p:nvPr/>
              </p:nvSpPr>
              <p:spPr>
                <a:xfrm>
                  <a:off x="2035818" y="4196940"/>
                  <a:ext cx="429938" cy="217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92" h="6564" extrusionOk="0">
                      <a:moveTo>
                        <a:pt x="3639" y="1"/>
                      </a:moveTo>
                      <a:cubicBezTo>
                        <a:pt x="3311" y="1"/>
                        <a:pt x="2981" y="148"/>
                        <a:pt x="2754" y="504"/>
                      </a:cubicBezTo>
                      <a:cubicBezTo>
                        <a:pt x="2252" y="1293"/>
                        <a:pt x="1682" y="1813"/>
                        <a:pt x="869" y="2274"/>
                      </a:cubicBezTo>
                      <a:cubicBezTo>
                        <a:pt x="1" y="2766"/>
                        <a:pt x="295" y="3941"/>
                        <a:pt x="1126" y="4252"/>
                      </a:cubicBezTo>
                      <a:cubicBezTo>
                        <a:pt x="3479" y="5131"/>
                        <a:pt x="5873" y="6070"/>
                        <a:pt x="8357" y="6506"/>
                      </a:cubicBezTo>
                      <a:cubicBezTo>
                        <a:pt x="8578" y="6545"/>
                        <a:pt x="8791" y="6563"/>
                        <a:pt x="8998" y="6563"/>
                      </a:cubicBezTo>
                      <a:cubicBezTo>
                        <a:pt x="10417" y="6563"/>
                        <a:pt x="11511" y="5693"/>
                        <a:pt x="12462" y="4546"/>
                      </a:cubicBezTo>
                      <a:cubicBezTo>
                        <a:pt x="12992" y="3906"/>
                        <a:pt x="12797" y="3014"/>
                        <a:pt x="11984" y="2737"/>
                      </a:cubicBezTo>
                      <a:cubicBezTo>
                        <a:pt x="9954" y="2045"/>
                        <a:pt x="7924" y="1355"/>
                        <a:pt x="5880" y="705"/>
                      </a:cubicBezTo>
                      <a:cubicBezTo>
                        <a:pt x="5449" y="567"/>
                        <a:pt x="4975" y="426"/>
                        <a:pt x="4520" y="386"/>
                      </a:cubicBezTo>
                      <a:cubicBezTo>
                        <a:pt x="4298" y="150"/>
                        <a:pt x="3969" y="1"/>
                        <a:pt x="36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466;p23">
                  <a:extLst>
                    <a:ext uri="{FF2B5EF4-FFF2-40B4-BE49-F238E27FC236}">
                      <a16:creationId xmlns:a16="http://schemas.microsoft.com/office/drawing/2014/main" xmlns="" id="{BD1D199E-708D-43C4-BCB7-BA1A5043B17E}"/>
                    </a:ext>
                  </a:extLst>
                </p:cNvPr>
                <p:cNvSpPr/>
                <p:nvPr/>
              </p:nvSpPr>
              <p:spPr>
                <a:xfrm>
                  <a:off x="1664354" y="4088694"/>
                  <a:ext cx="1037582" cy="832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4" h="25160" extrusionOk="0">
                      <a:moveTo>
                        <a:pt x="28528" y="1104"/>
                      </a:moveTo>
                      <a:lnTo>
                        <a:pt x="28528" y="1104"/>
                      </a:lnTo>
                      <a:cubicBezTo>
                        <a:pt x="28254" y="1542"/>
                        <a:pt x="28130" y="2055"/>
                        <a:pt x="28144" y="2586"/>
                      </a:cubicBezTo>
                      <a:cubicBezTo>
                        <a:pt x="28148" y="2775"/>
                        <a:pt x="28288" y="2879"/>
                        <a:pt x="28445" y="2879"/>
                      </a:cubicBezTo>
                      <a:cubicBezTo>
                        <a:pt x="28495" y="2879"/>
                        <a:pt x="28547" y="2869"/>
                        <a:pt x="28597" y="2847"/>
                      </a:cubicBezTo>
                      <a:cubicBezTo>
                        <a:pt x="29055" y="2646"/>
                        <a:pt x="29517" y="2516"/>
                        <a:pt x="30017" y="2488"/>
                      </a:cubicBezTo>
                      <a:cubicBezTo>
                        <a:pt x="30060" y="2486"/>
                        <a:pt x="30102" y="2485"/>
                        <a:pt x="30145" y="2485"/>
                      </a:cubicBezTo>
                      <a:cubicBezTo>
                        <a:pt x="30292" y="2485"/>
                        <a:pt x="30437" y="2497"/>
                        <a:pt x="30582" y="2505"/>
                      </a:cubicBezTo>
                      <a:cubicBezTo>
                        <a:pt x="29468" y="3063"/>
                        <a:pt x="28554" y="4193"/>
                        <a:pt x="28046" y="5288"/>
                      </a:cubicBezTo>
                      <a:cubicBezTo>
                        <a:pt x="27059" y="4772"/>
                        <a:pt x="25961" y="4383"/>
                        <a:pt x="25047" y="4034"/>
                      </a:cubicBezTo>
                      <a:cubicBezTo>
                        <a:pt x="25474" y="3417"/>
                        <a:pt x="25858" y="2805"/>
                        <a:pt x="26440" y="2292"/>
                      </a:cubicBezTo>
                      <a:cubicBezTo>
                        <a:pt x="27068" y="1739"/>
                        <a:pt x="27767" y="1392"/>
                        <a:pt x="28528" y="1104"/>
                      </a:cubicBezTo>
                      <a:close/>
                      <a:moveTo>
                        <a:pt x="13590" y="614"/>
                      </a:moveTo>
                      <a:cubicBezTo>
                        <a:pt x="16278" y="1536"/>
                        <a:pt x="18980" y="2393"/>
                        <a:pt x="21627" y="3435"/>
                      </a:cubicBezTo>
                      <a:cubicBezTo>
                        <a:pt x="23227" y="4066"/>
                        <a:pt x="24811" y="4740"/>
                        <a:pt x="26375" y="5457"/>
                      </a:cubicBezTo>
                      <a:cubicBezTo>
                        <a:pt x="27938" y="6173"/>
                        <a:pt x="29845" y="6797"/>
                        <a:pt x="29908" y="8786"/>
                      </a:cubicBezTo>
                      <a:cubicBezTo>
                        <a:pt x="29963" y="10509"/>
                        <a:pt x="28468" y="11995"/>
                        <a:pt x="27436" y="13236"/>
                      </a:cubicBezTo>
                      <a:cubicBezTo>
                        <a:pt x="26505" y="14354"/>
                        <a:pt x="25563" y="15464"/>
                        <a:pt x="24613" y="16567"/>
                      </a:cubicBezTo>
                      <a:cubicBezTo>
                        <a:pt x="22916" y="18533"/>
                        <a:pt x="21179" y="20460"/>
                        <a:pt x="19430" y="22379"/>
                      </a:cubicBezTo>
                      <a:cubicBezTo>
                        <a:pt x="19427" y="22108"/>
                        <a:pt x="19378" y="21838"/>
                        <a:pt x="19285" y="21584"/>
                      </a:cubicBezTo>
                      <a:cubicBezTo>
                        <a:pt x="19100" y="20532"/>
                        <a:pt x="18367" y="19941"/>
                        <a:pt x="17502" y="19377"/>
                      </a:cubicBezTo>
                      <a:cubicBezTo>
                        <a:pt x="15810" y="18271"/>
                        <a:pt x="13961" y="17354"/>
                        <a:pt x="12116" y="16535"/>
                      </a:cubicBezTo>
                      <a:cubicBezTo>
                        <a:pt x="9052" y="15173"/>
                        <a:pt x="5801" y="14032"/>
                        <a:pt x="2471" y="13554"/>
                      </a:cubicBezTo>
                      <a:cubicBezTo>
                        <a:pt x="2433" y="13510"/>
                        <a:pt x="2382" y="13474"/>
                        <a:pt x="2327" y="13455"/>
                      </a:cubicBezTo>
                      <a:cubicBezTo>
                        <a:pt x="6191" y="9287"/>
                        <a:pt x="9769" y="4835"/>
                        <a:pt x="13586" y="621"/>
                      </a:cubicBezTo>
                      <a:cubicBezTo>
                        <a:pt x="13587" y="618"/>
                        <a:pt x="13589" y="615"/>
                        <a:pt x="13590" y="614"/>
                      </a:cubicBezTo>
                      <a:close/>
                      <a:moveTo>
                        <a:pt x="2696" y="14107"/>
                      </a:moveTo>
                      <a:lnTo>
                        <a:pt x="2696" y="14107"/>
                      </a:lnTo>
                      <a:cubicBezTo>
                        <a:pt x="5294" y="14815"/>
                        <a:pt x="7878" y="15499"/>
                        <a:pt x="10383" y="16516"/>
                      </a:cubicBezTo>
                      <a:cubicBezTo>
                        <a:pt x="11941" y="17149"/>
                        <a:pt x="13463" y="17869"/>
                        <a:pt x="14943" y="18671"/>
                      </a:cubicBezTo>
                      <a:cubicBezTo>
                        <a:pt x="16229" y="19368"/>
                        <a:pt x="18404" y="20223"/>
                        <a:pt x="18649" y="21822"/>
                      </a:cubicBezTo>
                      <a:cubicBezTo>
                        <a:pt x="18655" y="21871"/>
                        <a:pt x="18674" y="21917"/>
                        <a:pt x="18703" y="21956"/>
                      </a:cubicBezTo>
                      <a:cubicBezTo>
                        <a:pt x="18965" y="23733"/>
                        <a:pt x="17749" y="24299"/>
                        <a:pt x="16074" y="24299"/>
                      </a:cubicBezTo>
                      <a:cubicBezTo>
                        <a:pt x="13563" y="24299"/>
                        <a:pt x="10020" y="23028"/>
                        <a:pt x="8870" y="22655"/>
                      </a:cubicBezTo>
                      <a:cubicBezTo>
                        <a:pt x="6161" y="21774"/>
                        <a:pt x="3585" y="20622"/>
                        <a:pt x="941" y="19585"/>
                      </a:cubicBezTo>
                      <a:cubicBezTo>
                        <a:pt x="2615" y="18343"/>
                        <a:pt x="3292" y="16087"/>
                        <a:pt x="2696" y="14107"/>
                      </a:cubicBezTo>
                      <a:close/>
                      <a:moveTo>
                        <a:pt x="13646" y="1"/>
                      </a:moveTo>
                      <a:cubicBezTo>
                        <a:pt x="13587" y="1"/>
                        <a:pt x="13529" y="19"/>
                        <a:pt x="13480" y="55"/>
                      </a:cubicBezTo>
                      <a:cubicBezTo>
                        <a:pt x="13429" y="26"/>
                        <a:pt x="13372" y="8"/>
                        <a:pt x="13314" y="8"/>
                      </a:cubicBezTo>
                      <a:cubicBezTo>
                        <a:pt x="13235" y="8"/>
                        <a:pt x="13154" y="40"/>
                        <a:pt x="13082" y="119"/>
                      </a:cubicBezTo>
                      <a:cubicBezTo>
                        <a:pt x="9134" y="4426"/>
                        <a:pt x="5037" y="8772"/>
                        <a:pt x="1566" y="13482"/>
                      </a:cubicBezTo>
                      <a:cubicBezTo>
                        <a:pt x="1425" y="13673"/>
                        <a:pt x="1621" y="13889"/>
                        <a:pt x="1817" y="13889"/>
                      </a:cubicBezTo>
                      <a:cubicBezTo>
                        <a:pt x="1832" y="13889"/>
                        <a:pt x="1847" y="13888"/>
                        <a:pt x="1862" y="13885"/>
                      </a:cubicBezTo>
                      <a:lnTo>
                        <a:pt x="1862" y="13885"/>
                      </a:lnTo>
                      <a:cubicBezTo>
                        <a:pt x="2630" y="15900"/>
                        <a:pt x="1964" y="17976"/>
                        <a:pt x="318" y="19328"/>
                      </a:cubicBezTo>
                      <a:cubicBezTo>
                        <a:pt x="305" y="19340"/>
                        <a:pt x="295" y="19354"/>
                        <a:pt x="286" y="19368"/>
                      </a:cubicBezTo>
                      <a:cubicBezTo>
                        <a:pt x="89" y="19408"/>
                        <a:pt x="1" y="19729"/>
                        <a:pt x="209" y="19847"/>
                      </a:cubicBezTo>
                      <a:cubicBezTo>
                        <a:pt x="4265" y="22145"/>
                        <a:pt x="9011" y="23679"/>
                        <a:pt x="13523" y="24776"/>
                      </a:cubicBezTo>
                      <a:cubicBezTo>
                        <a:pt x="14320" y="24970"/>
                        <a:pt x="15192" y="25159"/>
                        <a:pt x="16039" y="25159"/>
                      </a:cubicBezTo>
                      <a:cubicBezTo>
                        <a:pt x="16887" y="25159"/>
                        <a:pt x="17709" y="24969"/>
                        <a:pt x="18404" y="24402"/>
                      </a:cubicBezTo>
                      <a:cubicBezTo>
                        <a:pt x="18562" y="24271"/>
                        <a:pt x="18706" y="24125"/>
                        <a:pt x="18835" y="23964"/>
                      </a:cubicBezTo>
                      <a:cubicBezTo>
                        <a:pt x="18836" y="23964"/>
                        <a:pt x="18838" y="23964"/>
                        <a:pt x="18840" y="23964"/>
                      </a:cubicBezTo>
                      <a:cubicBezTo>
                        <a:pt x="18936" y="23964"/>
                        <a:pt x="19026" y="23923"/>
                        <a:pt x="19089" y="23852"/>
                      </a:cubicBezTo>
                      <a:cubicBezTo>
                        <a:pt x="21694" y="21077"/>
                        <a:pt x="24212" y="18215"/>
                        <a:pt x="26670" y="15309"/>
                      </a:cubicBezTo>
                      <a:cubicBezTo>
                        <a:pt x="28208" y="13493"/>
                        <a:pt x="31181" y="10863"/>
                        <a:pt x="30686" y="8171"/>
                      </a:cubicBezTo>
                      <a:cubicBezTo>
                        <a:pt x="30479" y="7051"/>
                        <a:pt x="29643" y="6236"/>
                        <a:pt x="28595" y="5599"/>
                      </a:cubicBezTo>
                      <a:cubicBezTo>
                        <a:pt x="28903" y="5008"/>
                        <a:pt x="29248" y="4458"/>
                        <a:pt x="29704" y="3966"/>
                      </a:cubicBezTo>
                      <a:cubicBezTo>
                        <a:pt x="30144" y="3490"/>
                        <a:pt x="30658" y="3126"/>
                        <a:pt x="31144" y="2701"/>
                      </a:cubicBezTo>
                      <a:cubicBezTo>
                        <a:pt x="31211" y="2642"/>
                        <a:pt x="31216" y="2554"/>
                        <a:pt x="31187" y="2478"/>
                      </a:cubicBezTo>
                      <a:cubicBezTo>
                        <a:pt x="31354" y="2419"/>
                        <a:pt x="31343" y="2182"/>
                        <a:pt x="31210" y="2090"/>
                      </a:cubicBezTo>
                      <a:cubicBezTo>
                        <a:pt x="30936" y="1902"/>
                        <a:pt x="30588" y="1828"/>
                        <a:pt x="30219" y="1828"/>
                      </a:cubicBezTo>
                      <a:cubicBezTo>
                        <a:pt x="29726" y="1828"/>
                        <a:pt x="29194" y="1960"/>
                        <a:pt x="28750" y="2127"/>
                      </a:cubicBezTo>
                      <a:cubicBezTo>
                        <a:pt x="28796" y="1693"/>
                        <a:pt x="28965" y="1304"/>
                        <a:pt x="29229" y="922"/>
                      </a:cubicBezTo>
                      <a:cubicBezTo>
                        <a:pt x="29324" y="785"/>
                        <a:pt x="29219" y="643"/>
                        <a:pt x="29087" y="609"/>
                      </a:cubicBezTo>
                      <a:cubicBezTo>
                        <a:pt x="29055" y="478"/>
                        <a:pt x="28943" y="364"/>
                        <a:pt x="28775" y="364"/>
                      </a:cubicBezTo>
                      <a:cubicBezTo>
                        <a:pt x="28754" y="364"/>
                        <a:pt x="28731" y="366"/>
                        <a:pt x="28707" y="370"/>
                      </a:cubicBezTo>
                      <a:cubicBezTo>
                        <a:pt x="27032" y="654"/>
                        <a:pt x="25061" y="2118"/>
                        <a:pt x="24573" y="3848"/>
                      </a:cubicBezTo>
                      <a:cubicBezTo>
                        <a:pt x="24482" y="3812"/>
                        <a:pt x="24387" y="3773"/>
                        <a:pt x="24301" y="3737"/>
                      </a:cubicBezTo>
                      <a:cubicBezTo>
                        <a:pt x="20872" y="2282"/>
                        <a:pt x="17343" y="931"/>
                        <a:pt x="13728" y="13"/>
                      </a:cubicBezTo>
                      <a:cubicBezTo>
                        <a:pt x="13701" y="5"/>
                        <a:pt x="13674" y="1"/>
                        <a:pt x="13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467;p23">
                  <a:extLst>
                    <a:ext uri="{FF2B5EF4-FFF2-40B4-BE49-F238E27FC236}">
                      <a16:creationId xmlns:a16="http://schemas.microsoft.com/office/drawing/2014/main" xmlns="" id="{B46F01E4-42C8-4D97-9BBB-168579273046}"/>
                    </a:ext>
                  </a:extLst>
                </p:cNvPr>
                <p:cNvSpPr/>
                <p:nvPr/>
              </p:nvSpPr>
              <p:spPr>
                <a:xfrm>
                  <a:off x="2025592" y="4188303"/>
                  <a:ext cx="454625" cy="249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38" h="7549" extrusionOk="0">
                      <a:moveTo>
                        <a:pt x="3583" y="397"/>
                      </a:moveTo>
                      <a:cubicBezTo>
                        <a:pt x="6805" y="1365"/>
                        <a:pt x="9919" y="2514"/>
                        <a:pt x="13026" y="3801"/>
                      </a:cubicBezTo>
                      <a:cubicBezTo>
                        <a:pt x="12466" y="4366"/>
                        <a:pt x="11954" y="4983"/>
                        <a:pt x="11397" y="5554"/>
                      </a:cubicBezTo>
                      <a:cubicBezTo>
                        <a:pt x="10968" y="5994"/>
                        <a:pt x="10493" y="6413"/>
                        <a:pt x="10095" y="6887"/>
                      </a:cubicBezTo>
                      <a:cubicBezTo>
                        <a:pt x="10051" y="6839"/>
                        <a:pt x="9992" y="6805"/>
                        <a:pt x="9930" y="6789"/>
                      </a:cubicBezTo>
                      <a:cubicBezTo>
                        <a:pt x="6810" y="5965"/>
                        <a:pt x="3753" y="4969"/>
                        <a:pt x="685" y="3974"/>
                      </a:cubicBezTo>
                      <a:cubicBezTo>
                        <a:pt x="1680" y="2856"/>
                        <a:pt x="2687" y="1679"/>
                        <a:pt x="3554" y="460"/>
                      </a:cubicBezTo>
                      <a:cubicBezTo>
                        <a:pt x="3567" y="440"/>
                        <a:pt x="3577" y="419"/>
                        <a:pt x="3583" y="397"/>
                      </a:cubicBezTo>
                      <a:close/>
                      <a:moveTo>
                        <a:pt x="3574" y="1"/>
                      </a:moveTo>
                      <a:cubicBezTo>
                        <a:pt x="3484" y="1"/>
                        <a:pt x="3422" y="63"/>
                        <a:pt x="3397" y="135"/>
                      </a:cubicBezTo>
                      <a:cubicBezTo>
                        <a:pt x="3380" y="131"/>
                        <a:pt x="3362" y="129"/>
                        <a:pt x="3344" y="129"/>
                      </a:cubicBezTo>
                      <a:cubicBezTo>
                        <a:pt x="3290" y="129"/>
                        <a:pt x="3237" y="149"/>
                        <a:pt x="3195" y="184"/>
                      </a:cubicBezTo>
                      <a:cubicBezTo>
                        <a:pt x="2062" y="1181"/>
                        <a:pt x="1023" y="2401"/>
                        <a:pt x="117" y="3608"/>
                      </a:cubicBezTo>
                      <a:cubicBezTo>
                        <a:pt x="0" y="3762"/>
                        <a:pt x="74" y="3937"/>
                        <a:pt x="206" y="4036"/>
                      </a:cubicBezTo>
                      <a:cubicBezTo>
                        <a:pt x="132" y="4179"/>
                        <a:pt x="166" y="4392"/>
                        <a:pt x="359" y="4471"/>
                      </a:cubicBezTo>
                      <a:cubicBezTo>
                        <a:pt x="3400" y="5723"/>
                        <a:pt x="6549" y="6678"/>
                        <a:pt x="9727" y="7516"/>
                      </a:cubicBezTo>
                      <a:cubicBezTo>
                        <a:pt x="9757" y="7524"/>
                        <a:pt x="9788" y="7528"/>
                        <a:pt x="9818" y="7528"/>
                      </a:cubicBezTo>
                      <a:cubicBezTo>
                        <a:pt x="9860" y="7528"/>
                        <a:pt x="9901" y="7520"/>
                        <a:pt x="9940" y="7505"/>
                      </a:cubicBezTo>
                      <a:cubicBezTo>
                        <a:pt x="9985" y="7532"/>
                        <a:pt x="10037" y="7548"/>
                        <a:pt x="10088" y="7548"/>
                      </a:cubicBezTo>
                      <a:cubicBezTo>
                        <a:pt x="10126" y="7548"/>
                        <a:pt x="10163" y="7540"/>
                        <a:pt x="10198" y="7521"/>
                      </a:cubicBezTo>
                      <a:cubicBezTo>
                        <a:pt x="10878" y="7147"/>
                        <a:pt x="11455" y="6531"/>
                        <a:pt x="11997" y="5985"/>
                      </a:cubicBezTo>
                      <a:cubicBezTo>
                        <a:pt x="12553" y="5422"/>
                        <a:pt x="13118" y="4844"/>
                        <a:pt x="13587" y="4205"/>
                      </a:cubicBezTo>
                      <a:cubicBezTo>
                        <a:pt x="13737" y="3997"/>
                        <a:pt x="13582" y="3773"/>
                        <a:pt x="13380" y="3710"/>
                      </a:cubicBezTo>
                      <a:cubicBezTo>
                        <a:pt x="13475" y="3571"/>
                        <a:pt x="13480" y="3358"/>
                        <a:pt x="13302" y="3274"/>
                      </a:cubicBezTo>
                      <a:cubicBezTo>
                        <a:pt x="10214" y="1831"/>
                        <a:pt x="6948" y="751"/>
                        <a:pt x="3624" y="7"/>
                      </a:cubicBezTo>
                      <a:cubicBezTo>
                        <a:pt x="3607" y="3"/>
                        <a:pt x="3590" y="1"/>
                        <a:pt x="35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468;p23">
                  <a:extLst>
                    <a:ext uri="{FF2B5EF4-FFF2-40B4-BE49-F238E27FC236}">
                      <a16:creationId xmlns:a16="http://schemas.microsoft.com/office/drawing/2014/main" xmlns="" id="{D4898DAC-C43C-4589-8811-4E405A46B01F}"/>
                    </a:ext>
                  </a:extLst>
                </p:cNvPr>
                <p:cNvSpPr/>
                <p:nvPr/>
              </p:nvSpPr>
              <p:spPr>
                <a:xfrm>
                  <a:off x="1739838" y="4716261"/>
                  <a:ext cx="461210" cy="1596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7" h="4825" extrusionOk="0">
                      <a:moveTo>
                        <a:pt x="215" y="1"/>
                      </a:moveTo>
                      <a:cubicBezTo>
                        <a:pt x="79" y="1"/>
                        <a:pt x="0" y="215"/>
                        <a:pt x="141" y="283"/>
                      </a:cubicBezTo>
                      <a:cubicBezTo>
                        <a:pt x="4325" y="2318"/>
                        <a:pt x="9009" y="3619"/>
                        <a:pt x="13490" y="4815"/>
                      </a:cubicBezTo>
                      <a:cubicBezTo>
                        <a:pt x="13516" y="4822"/>
                        <a:pt x="13541" y="4825"/>
                        <a:pt x="13564" y="4825"/>
                      </a:cubicBezTo>
                      <a:cubicBezTo>
                        <a:pt x="13840" y="4825"/>
                        <a:pt x="13936" y="4384"/>
                        <a:pt x="13631" y="4303"/>
                      </a:cubicBezTo>
                      <a:cubicBezTo>
                        <a:pt x="9081" y="3101"/>
                        <a:pt x="4736" y="1412"/>
                        <a:pt x="258" y="7"/>
                      </a:cubicBezTo>
                      <a:cubicBezTo>
                        <a:pt x="243" y="3"/>
                        <a:pt x="229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469;p23">
                  <a:extLst>
                    <a:ext uri="{FF2B5EF4-FFF2-40B4-BE49-F238E27FC236}">
                      <a16:creationId xmlns:a16="http://schemas.microsoft.com/office/drawing/2014/main" xmlns="" id="{85BB897C-B593-4C5A-8E84-5C8BDF3BE5D3}"/>
                    </a:ext>
                  </a:extLst>
                </p:cNvPr>
                <p:cNvSpPr/>
                <p:nvPr/>
              </p:nvSpPr>
              <p:spPr>
                <a:xfrm>
                  <a:off x="1771012" y="4676384"/>
                  <a:ext cx="280260" cy="110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9" h="3335" extrusionOk="0">
                      <a:moveTo>
                        <a:pt x="219" y="1"/>
                      </a:moveTo>
                      <a:cubicBezTo>
                        <a:pt x="49" y="1"/>
                        <a:pt x="1" y="263"/>
                        <a:pt x="182" y="332"/>
                      </a:cubicBezTo>
                      <a:cubicBezTo>
                        <a:pt x="2804" y="1338"/>
                        <a:pt x="5437" y="2392"/>
                        <a:pt x="8085" y="3323"/>
                      </a:cubicBezTo>
                      <a:cubicBezTo>
                        <a:pt x="8109" y="3331"/>
                        <a:pt x="8131" y="3335"/>
                        <a:pt x="8153" y="3335"/>
                      </a:cubicBezTo>
                      <a:cubicBezTo>
                        <a:pt x="8353" y="3335"/>
                        <a:pt x="8469" y="3011"/>
                        <a:pt x="8260" y="2912"/>
                      </a:cubicBezTo>
                      <a:cubicBezTo>
                        <a:pt x="5725" y="1716"/>
                        <a:pt x="2965" y="768"/>
                        <a:pt x="271" y="8"/>
                      </a:cubicBezTo>
                      <a:cubicBezTo>
                        <a:pt x="253" y="3"/>
                        <a:pt x="235" y="1"/>
                        <a:pt x="2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470;p23">
                  <a:extLst>
                    <a:ext uri="{FF2B5EF4-FFF2-40B4-BE49-F238E27FC236}">
                      <a16:creationId xmlns:a16="http://schemas.microsoft.com/office/drawing/2014/main" xmlns="" id="{33930ED5-5A70-4D5B-8BF2-9932C13FF95D}"/>
                    </a:ext>
                  </a:extLst>
                </p:cNvPr>
                <p:cNvSpPr/>
                <p:nvPr/>
              </p:nvSpPr>
              <p:spPr>
                <a:xfrm>
                  <a:off x="1770648" y="4633132"/>
                  <a:ext cx="435729" cy="159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7" h="4808" extrusionOk="0">
                      <a:moveTo>
                        <a:pt x="229" y="0"/>
                      </a:moveTo>
                      <a:cubicBezTo>
                        <a:pt x="57" y="0"/>
                        <a:pt x="1" y="264"/>
                        <a:pt x="187" y="323"/>
                      </a:cubicBezTo>
                      <a:cubicBezTo>
                        <a:pt x="4450" y="1672"/>
                        <a:pt x="8594" y="3201"/>
                        <a:pt x="12769" y="4794"/>
                      </a:cubicBezTo>
                      <a:cubicBezTo>
                        <a:pt x="12794" y="4803"/>
                        <a:pt x="12818" y="4807"/>
                        <a:pt x="12841" y="4807"/>
                      </a:cubicBezTo>
                      <a:cubicBezTo>
                        <a:pt x="13047" y="4807"/>
                        <a:pt x="13166" y="4465"/>
                        <a:pt x="12950" y="4365"/>
                      </a:cubicBezTo>
                      <a:cubicBezTo>
                        <a:pt x="8933" y="2493"/>
                        <a:pt x="4578" y="1047"/>
                        <a:pt x="275" y="6"/>
                      </a:cubicBezTo>
                      <a:cubicBezTo>
                        <a:pt x="259" y="2"/>
                        <a:pt x="244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471;p23">
                  <a:extLst>
                    <a:ext uri="{FF2B5EF4-FFF2-40B4-BE49-F238E27FC236}">
                      <a16:creationId xmlns:a16="http://schemas.microsoft.com/office/drawing/2014/main" xmlns="" id="{B7374CE4-D060-4FB5-BE28-254D335A4A00}"/>
                    </a:ext>
                  </a:extLst>
                </p:cNvPr>
                <p:cNvSpPr/>
                <p:nvPr/>
              </p:nvSpPr>
              <p:spPr>
                <a:xfrm>
                  <a:off x="1843186" y="4600007"/>
                  <a:ext cx="272318" cy="1197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9" h="3618" extrusionOk="0">
                      <a:moveTo>
                        <a:pt x="213" y="1"/>
                      </a:moveTo>
                      <a:cubicBezTo>
                        <a:pt x="49" y="1"/>
                        <a:pt x="0" y="248"/>
                        <a:pt x="175" y="312"/>
                      </a:cubicBezTo>
                      <a:cubicBezTo>
                        <a:pt x="2797" y="1252"/>
                        <a:pt x="5304" y="2277"/>
                        <a:pt x="7765" y="3588"/>
                      </a:cubicBezTo>
                      <a:cubicBezTo>
                        <a:pt x="7804" y="3609"/>
                        <a:pt x="7843" y="3618"/>
                        <a:pt x="7879" y="3618"/>
                      </a:cubicBezTo>
                      <a:cubicBezTo>
                        <a:pt x="8090" y="3618"/>
                        <a:pt x="8229" y="3308"/>
                        <a:pt x="8003" y="3180"/>
                      </a:cubicBezTo>
                      <a:cubicBezTo>
                        <a:pt x="5593" y="1814"/>
                        <a:pt x="2951" y="673"/>
                        <a:pt x="259" y="7"/>
                      </a:cubicBezTo>
                      <a:cubicBezTo>
                        <a:pt x="243" y="3"/>
                        <a:pt x="228" y="1"/>
                        <a:pt x="2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1" name="Google Shape;472;p23">
                <a:extLst>
                  <a:ext uri="{FF2B5EF4-FFF2-40B4-BE49-F238E27FC236}">
                    <a16:creationId xmlns:a16="http://schemas.microsoft.com/office/drawing/2014/main" xmlns="" id="{95EE6390-B102-485E-81C1-291EE6049A22}"/>
                  </a:ext>
                </a:extLst>
              </p:cNvPr>
              <p:cNvGrpSpPr/>
              <p:nvPr/>
            </p:nvGrpSpPr>
            <p:grpSpPr>
              <a:xfrm>
                <a:off x="2242315" y="4930402"/>
                <a:ext cx="155932" cy="99046"/>
                <a:chOff x="2242315" y="4930402"/>
                <a:chExt cx="155932" cy="99046"/>
              </a:xfrm>
              <a:grpFill/>
            </p:grpSpPr>
            <p:sp>
              <p:nvSpPr>
                <p:cNvPr id="232" name="Google Shape;473;p23">
                  <a:extLst>
                    <a:ext uri="{FF2B5EF4-FFF2-40B4-BE49-F238E27FC236}">
                      <a16:creationId xmlns:a16="http://schemas.microsoft.com/office/drawing/2014/main" xmlns="" id="{0A6686F0-2E8E-42DF-AFA7-FD59F1B9129D}"/>
                    </a:ext>
                  </a:extLst>
                </p:cNvPr>
                <p:cNvSpPr/>
                <p:nvPr/>
              </p:nvSpPr>
              <p:spPr>
                <a:xfrm>
                  <a:off x="2242315" y="4930402"/>
                  <a:ext cx="83856" cy="58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1768" extrusionOk="0">
                      <a:moveTo>
                        <a:pt x="2324" y="0"/>
                      </a:moveTo>
                      <a:cubicBezTo>
                        <a:pt x="2255" y="0"/>
                        <a:pt x="2186" y="39"/>
                        <a:pt x="2157" y="130"/>
                      </a:cubicBezTo>
                      <a:cubicBezTo>
                        <a:pt x="1887" y="959"/>
                        <a:pt x="1227" y="1495"/>
                        <a:pt x="370" y="1495"/>
                      </a:cubicBezTo>
                      <a:cubicBezTo>
                        <a:pt x="302" y="1495"/>
                        <a:pt x="233" y="1492"/>
                        <a:pt x="163" y="1485"/>
                      </a:cubicBezTo>
                      <a:cubicBezTo>
                        <a:pt x="159" y="1485"/>
                        <a:pt x="155" y="1485"/>
                        <a:pt x="152" y="1485"/>
                      </a:cubicBezTo>
                      <a:cubicBezTo>
                        <a:pt x="24" y="1485"/>
                        <a:pt x="1" y="1696"/>
                        <a:pt x="129" y="1724"/>
                      </a:cubicBezTo>
                      <a:cubicBezTo>
                        <a:pt x="258" y="1753"/>
                        <a:pt x="390" y="1768"/>
                        <a:pt x="523" y="1768"/>
                      </a:cubicBezTo>
                      <a:cubicBezTo>
                        <a:pt x="1417" y="1768"/>
                        <a:pt x="2344" y="1130"/>
                        <a:pt x="2509" y="226"/>
                      </a:cubicBezTo>
                      <a:cubicBezTo>
                        <a:pt x="2534" y="89"/>
                        <a:pt x="2428" y="0"/>
                        <a:pt x="23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3" name="Google Shape;474;p23">
                  <a:extLst>
                    <a:ext uri="{FF2B5EF4-FFF2-40B4-BE49-F238E27FC236}">
                      <a16:creationId xmlns:a16="http://schemas.microsoft.com/office/drawing/2014/main" xmlns="" id="{939E63DA-4C4E-4C52-8D27-8056F7E8BD2A}"/>
                    </a:ext>
                  </a:extLst>
                </p:cNvPr>
                <p:cNvSpPr/>
                <p:nvPr/>
              </p:nvSpPr>
              <p:spPr>
                <a:xfrm>
                  <a:off x="2304595" y="4969484"/>
                  <a:ext cx="93652" cy="5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0" h="1812" extrusionOk="0">
                      <a:moveTo>
                        <a:pt x="2577" y="0"/>
                      </a:moveTo>
                      <a:cubicBezTo>
                        <a:pt x="2521" y="0"/>
                        <a:pt x="2465" y="28"/>
                        <a:pt x="2428" y="96"/>
                      </a:cubicBezTo>
                      <a:cubicBezTo>
                        <a:pt x="1966" y="938"/>
                        <a:pt x="1175" y="1481"/>
                        <a:pt x="200" y="1502"/>
                      </a:cubicBezTo>
                      <a:cubicBezTo>
                        <a:pt x="1" y="1507"/>
                        <a:pt x="1" y="1811"/>
                        <a:pt x="200" y="1811"/>
                      </a:cubicBezTo>
                      <a:cubicBezTo>
                        <a:pt x="207" y="1811"/>
                        <a:pt x="214" y="1811"/>
                        <a:pt x="221" y="1811"/>
                      </a:cubicBezTo>
                      <a:cubicBezTo>
                        <a:pt x="1269" y="1811"/>
                        <a:pt x="2287" y="1241"/>
                        <a:pt x="2756" y="287"/>
                      </a:cubicBezTo>
                      <a:cubicBezTo>
                        <a:pt x="2830" y="138"/>
                        <a:pt x="2702" y="0"/>
                        <a:pt x="25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6" name="Google Shape;475;p23">
              <a:extLst>
                <a:ext uri="{FF2B5EF4-FFF2-40B4-BE49-F238E27FC236}">
                  <a16:creationId xmlns:a16="http://schemas.microsoft.com/office/drawing/2014/main" xmlns="" id="{AFE4A85E-DCA2-4487-A174-B9535C10E911}"/>
                </a:ext>
              </a:extLst>
            </p:cNvPr>
            <p:cNvGrpSpPr/>
            <p:nvPr/>
          </p:nvGrpSpPr>
          <p:grpSpPr>
            <a:xfrm rot="10800000">
              <a:off x="8759928" y="-8593608"/>
              <a:ext cx="636336" cy="613800"/>
              <a:chOff x="2661531" y="4759645"/>
              <a:chExt cx="636336" cy="613800"/>
            </a:xfrm>
            <a:grpFill/>
          </p:grpSpPr>
          <p:sp>
            <p:nvSpPr>
              <p:cNvPr id="227" name="Google Shape;476;p23">
                <a:extLst>
                  <a:ext uri="{FF2B5EF4-FFF2-40B4-BE49-F238E27FC236}">
                    <a16:creationId xmlns:a16="http://schemas.microsoft.com/office/drawing/2014/main" xmlns="" id="{42EDDA94-5D91-4C39-9B1E-ACE92C861229}"/>
                  </a:ext>
                </a:extLst>
              </p:cNvPr>
              <p:cNvSpPr/>
              <p:nvPr/>
            </p:nvSpPr>
            <p:spPr>
              <a:xfrm>
                <a:off x="2661531" y="4759645"/>
                <a:ext cx="526601" cy="606916"/>
              </a:xfrm>
              <a:custGeom>
                <a:avLst/>
                <a:gdLst/>
                <a:ahLst/>
                <a:cxnLst/>
                <a:rect l="l" t="t" r="r" b="b"/>
                <a:pathLst>
                  <a:path w="15913" h="18340" extrusionOk="0">
                    <a:moveTo>
                      <a:pt x="6413" y="0"/>
                    </a:moveTo>
                    <a:cubicBezTo>
                      <a:pt x="3152" y="0"/>
                      <a:pt x="187" y="3584"/>
                      <a:pt x="8" y="6636"/>
                    </a:cubicBezTo>
                    <a:cubicBezTo>
                      <a:pt x="0" y="6771"/>
                      <a:pt x="101" y="6850"/>
                      <a:pt x="211" y="6866"/>
                    </a:cubicBezTo>
                    <a:cubicBezTo>
                      <a:pt x="201" y="6993"/>
                      <a:pt x="279" y="7111"/>
                      <a:pt x="400" y="7148"/>
                    </a:cubicBezTo>
                    <a:cubicBezTo>
                      <a:pt x="1273" y="7460"/>
                      <a:pt x="2126" y="7825"/>
                      <a:pt x="2955" y="8241"/>
                    </a:cubicBezTo>
                    <a:cubicBezTo>
                      <a:pt x="3001" y="8265"/>
                      <a:pt x="3051" y="8277"/>
                      <a:pt x="3102" y="8277"/>
                    </a:cubicBezTo>
                    <a:cubicBezTo>
                      <a:pt x="3129" y="8277"/>
                      <a:pt x="3156" y="8274"/>
                      <a:pt x="3183" y="8267"/>
                    </a:cubicBezTo>
                    <a:cubicBezTo>
                      <a:pt x="3189" y="8267"/>
                      <a:pt x="3197" y="8266"/>
                      <a:pt x="3203" y="8264"/>
                    </a:cubicBezTo>
                    <a:cubicBezTo>
                      <a:pt x="3212" y="8263"/>
                      <a:pt x="3221" y="8261"/>
                      <a:pt x="3229" y="8258"/>
                    </a:cubicBezTo>
                    <a:cubicBezTo>
                      <a:pt x="3262" y="8249"/>
                      <a:pt x="3292" y="8232"/>
                      <a:pt x="3314" y="8207"/>
                    </a:cubicBezTo>
                    <a:cubicBezTo>
                      <a:pt x="3457" y="8097"/>
                      <a:pt x="3515" y="7889"/>
                      <a:pt x="3391" y="7742"/>
                    </a:cubicBezTo>
                    <a:cubicBezTo>
                      <a:pt x="3504" y="7207"/>
                      <a:pt x="3934" y="6799"/>
                      <a:pt x="4420" y="6799"/>
                    </a:cubicBezTo>
                    <a:cubicBezTo>
                      <a:pt x="4657" y="6799"/>
                      <a:pt x="4908" y="6896"/>
                      <a:pt x="5142" y="7122"/>
                    </a:cubicBezTo>
                    <a:cubicBezTo>
                      <a:pt x="5918" y="7869"/>
                      <a:pt x="5341" y="8874"/>
                      <a:pt x="4532" y="9252"/>
                    </a:cubicBezTo>
                    <a:cubicBezTo>
                      <a:pt x="4245" y="9386"/>
                      <a:pt x="4400" y="9844"/>
                      <a:pt x="4678" y="9844"/>
                    </a:cubicBezTo>
                    <a:cubicBezTo>
                      <a:pt x="4692" y="9844"/>
                      <a:pt x="4706" y="9843"/>
                      <a:pt x="4720" y="9840"/>
                    </a:cubicBezTo>
                    <a:cubicBezTo>
                      <a:pt x="4757" y="9926"/>
                      <a:pt x="4835" y="9995"/>
                      <a:pt x="4964" y="9998"/>
                    </a:cubicBezTo>
                    <a:cubicBezTo>
                      <a:pt x="6431" y="10041"/>
                      <a:pt x="8444" y="9995"/>
                      <a:pt x="9286" y="11477"/>
                    </a:cubicBezTo>
                    <a:cubicBezTo>
                      <a:pt x="9770" y="12332"/>
                      <a:pt x="9545" y="13398"/>
                      <a:pt x="8580" y="13769"/>
                    </a:cubicBezTo>
                    <a:cubicBezTo>
                      <a:pt x="8352" y="13857"/>
                      <a:pt x="8124" y="13891"/>
                      <a:pt x="7898" y="13891"/>
                    </a:cubicBezTo>
                    <a:cubicBezTo>
                      <a:pt x="7418" y="13891"/>
                      <a:pt x="6943" y="13735"/>
                      <a:pt x="6473" y="13606"/>
                    </a:cubicBezTo>
                    <a:cubicBezTo>
                      <a:pt x="6422" y="13539"/>
                      <a:pt x="6339" y="13500"/>
                      <a:pt x="6260" y="13500"/>
                    </a:cubicBezTo>
                    <a:cubicBezTo>
                      <a:pt x="6218" y="13500"/>
                      <a:pt x="6178" y="13511"/>
                      <a:pt x="6143" y="13534"/>
                    </a:cubicBezTo>
                    <a:cubicBezTo>
                      <a:pt x="6141" y="13534"/>
                      <a:pt x="6139" y="13534"/>
                      <a:pt x="6137" y="13534"/>
                    </a:cubicBezTo>
                    <a:cubicBezTo>
                      <a:pt x="5853" y="13534"/>
                      <a:pt x="5704" y="13916"/>
                      <a:pt x="5966" y="14087"/>
                    </a:cubicBezTo>
                    <a:cubicBezTo>
                      <a:pt x="5774" y="14971"/>
                      <a:pt x="5564" y="15826"/>
                      <a:pt x="5203" y="16669"/>
                    </a:cubicBezTo>
                    <a:cubicBezTo>
                      <a:pt x="5083" y="16949"/>
                      <a:pt x="5323" y="17206"/>
                      <a:pt x="5547" y="17206"/>
                    </a:cubicBezTo>
                    <a:cubicBezTo>
                      <a:pt x="5649" y="17206"/>
                      <a:pt x="5747" y="17152"/>
                      <a:pt x="5806" y="17023"/>
                    </a:cubicBezTo>
                    <a:cubicBezTo>
                      <a:pt x="6188" y="16190"/>
                      <a:pt x="6467" y="15276"/>
                      <a:pt x="6519" y="14352"/>
                    </a:cubicBezTo>
                    <a:cubicBezTo>
                      <a:pt x="6914" y="14498"/>
                      <a:pt x="7342" y="14573"/>
                      <a:pt x="7763" y="14573"/>
                    </a:cubicBezTo>
                    <a:cubicBezTo>
                      <a:pt x="9133" y="14573"/>
                      <a:pt x="10422" y="13785"/>
                      <a:pt x="10236" y="12128"/>
                    </a:cubicBezTo>
                    <a:cubicBezTo>
                      <a:pt x="9988" y="9922"/>
                      <a:pt x="7659" y="9417"/>
                      <a:pt x="5755" y="9417"/>
                    </a:cubicBezTo>
                    <a:cubicBezTo>
                      <a:pt x="5643" y="9417"/>
                      <a:pt x="5533" y="9419"/>
                      <a:pt x="5425" y="9422"/>
                    </a:cubicBezTo>
                    <a:cubicBezTo>
                      <a:pt x="6254" y="8661"/>
                      <a:pt x="6416" y="7293"/>
                      <a:pt x="5382" y="6533"/>
                    </a:cubicBezTo>
                    <a:cubicBezTo>
                      <a:pt x="5109" y="6333"/>
                      <a:pt x="4787" y="6243"/>
                      <a:pt x="4465" y="6243"/>
                    </a:cubicBezTo>
                    <a:cubicBezTo>
                      <a:pt x="3720" y="6243"/>
                      <a:pt x="2979" y="6729"/>
                      <a:pt x="2873" y="7448"/>
                    </a:cubicBezTo>
                    <a:cubicBezTo>
                      <a:pt x="2135" y="7085"/>
                      <a:pt x="1342" y="6792"/>
                      <a:pt x="547" y="6615"/>
                    </a:cubicBezTo>
                    <a:cubicBezTo>
                      <a:pt x="532" y="6612"/>
                      <a:pt x="515" y="6612"/>
                      <a:pt x="498" y="6612"/>
                    </a:cubicBezTo>
                    <a:cubicBezTo>
                      <a:pt x="1111" y="4218"/>
                      <a:pt x="3050" y="1378"/>
                      <a:pt x="5607" y="877"/>
                    </a:cubicBezTo>
                    <a:cubicBezTo>
                      <a:pt x="5875" y="825"/>
                      <a:pt x="6145" y="799"/>
                      <a:pt x="6411" y="799"/>
                    </a:cubicBezTo>
                    <a:cubicBezTo>
                      <a:pt x="7774" y="799"/>
                      <a:pt x="9054" y="1485"/>
                      <a:pt x="9596" y="2830"/>
                    </a:cubicBezTo>
                    <a:cubicBezTo>
                      <a:pt x="10308" y="4591"/>
                      <a:pt x="9268" y="5867"/>
                      <a:pt x="8167" y="7111"/>
                    </a:cubicBezTo>
                    <a:cubicBezTo>
                      <a:pt x="7938" y="7370"/>
                      <a:pt x="8171" y="7715"/>
                      <a:pt x="8432" y="7715"/>
                    </a:cubicBezTo>
                    <a:cubicBezTo>
                      <a:pt x="8447" y="7715"/>
                      <a:pt x="8462" y="7714"/>
                      <a:pt x="8477" y="7711"/>
                    </a:cubicBezTo>
                    <a:cubicBezTo>
                      <a:pt x="8493" y="7714"/>
                      <a:pt x="8508" y="7716"/>
                      <a:pt x="8524" y="7716"/>
                    </a:cubicBezTo>
                    <a:cubicBezTo>
                      <a:pt x="8546" y="7716"/>
                      <a:pt x="8569" y="7712"/>
                      <a:pt x="8591" y="7705"/>
                    </a:cubicBezTo>
                    <a:cubicBezTo>
                      <a:pt x="9118" y="7540"/>
                      <a:pt x="9645" y="7462"/>
                      <a:pt x="10156" y="7462"/>
                    </a:cubicBezTo>
                    <a:cubicBezTo>
                      <a:pt x="13306" y="7462"/>
                      <a:pt x="15848" y="10406"/>
                      <a:pt x="14279" y="13740"/>
                    </a:cubicBezTo>
                    <a:cubicBezTo>
                      <a:pt x="13035" y="16386"/>
                      <a:pt x="10978" y="17479"/>
                      <a:pt x="8514" y="17479"/>
                    </a:cubicBezTo>
                    <a:cubicBezTo>
                      <a:pt x="7742" y="17479"/>
                      <a:pt x="6929" y="17371"/>
                      <a:pt x="6088" y="17170"/>
                    </a:cubicBezTo>
                    <a:cubicBezTo>
                      <a:pt x="6055" y="17162"/>
                      <a:pt x="6023" y="17159"/>
                      <a:pt x="5993" y="17159"/>
                    </a:cubicBezTo>
                    <a:cubicBezTo>
                      <a:pt x="5609" y="17159"/>
                      <a:pt x="5475" y="17754"/>
                      <a:pt x="5894" y="17872"/>
                    </a:cubicBezTo>
                    <a:cubicBezTo>
                      <a:pt x="6868" y="18146"/>
                      <a:pt x="7898" y="18339"/>
                      <a:pt x="8910" y="18339"/>
                    </a:cubicBezTo>
                    <a:cubicBezTo>
                      <a:pt x="10134" y="18339"/>
                      <a:pt x="11331" y="18057"/>
                      <a:pt x="12371" y="17291"/>
                    </a:cubicBezTo>
                    <a:cubicBezTo>
                      <a:pt x="13878" y="16184"/>
                      <a:pt x="15236" y="14273"/>
                      <a:pt x="15488" y="12395"/>
                    </a:cubicBezTo>
                    <a:cubicBezTo>
                      <a:pt x="15913" y="9217"/>
                      <a:pt x="13365" y="6756"/>
                      <a:pt x="10508" y="6756"/>
                    </a:cubicBezTo>
                    <a:cubicBezTo>
                      <a:pt x="10101" y="6756"/>
                      <a:pt x="9688" y="6805"/>
                      <a:pt x="9277" y="6910"/>
                    </a:cubicBezTo>
                    <a:cubicBezTo>
                      <a:pt x="10125" y="5875"/>
                      <a:pt x="10775" y="4712"/>
                      <a:pt x="10510" y="3302"/>
                    </a:cubicBezTo>
                    <a:cubicBezTo>
                      <a:pt x="10208" y="1689"/>
                      <a:pt x="8934" y="442"/>
                      <a:pt x="7341" y="99"/>
                    </a:cubicBezTo>
                    <a:cubicBezTo>
                      <a:pt x="7030" y="32"/>
                      <a:pt x="6720" y="0"/>
                      <a:pt x="64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477;p23">
                <a:extLst>
                  <a:ext uri="{FF2B5EF4-FFF2-40B4-BE49-F238E27FC236}">
                    <a16:creationId xmlns:a16="http://schemas.microsoft.com/office/drawing/2014/main" xmlns="" id="{559CC97D-4710-41FE-AA11-FE09F1AAF180}"/>
                  </a:ext>
                </a:extLst>
              </p:cNvPr>
              <p:cNvSpPr/>
              <p:nvPr/>
            </p:nvSpPr>
            <p:spPr>
              <a:xfrm>
                <a:off x="3141173" y="5288794"/>
                <a:ext cx="74193" cy="8465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58" extrusionOk="0">
                    <a:moveTo>
                      <a:pt x="2065" y="0"/>
                    </a:moveTo>
                    <a:cubicBezTo>
                      <a:pt x="1994" y="0"/>
                      <a:pt x="1922" y="37"/>
                      <a:pt x="1902" y="117"/>
                    </a:cubicBezTo>
                    <a:cubicBezTo>
                      <a:pt x="1658" y="1076"/>
                      <a:pt x="1098" y="1886"/>
                      <a:pt x="156" y="2265"/>
                    </a:cubicBezTo>
                    <a:cubicBezTo>
                      <a:pt x="1" y="2326"/>
                      <a:pt x="40" y="2558"/>
                      <a:pt x="181" y="2558"/>
                    </a:cubicBezTo>
                    <a:cubicBezTo>
                      <a:pt x="197" y="2558"/>
                      <a:pt x="215" y="2555"/>
                      <a:pt x="234" y="2548"/>
                    </a:cubicBezTo>
                    <a:cubicBezTo>
                      <a:pt x="1274" y="2177"/>
                      <a:pt x="2104" y="1280"/>
                      <a:pt x="2230" y="162"/>
                    </a:cubicBezTo>
                    <a:cubicBezTo>
                      <a:pt x="2241" y="58"/>
                      <a:pt x="2154" y="0"/>
                      <a:pt x="20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478;p23">
                <a:extLst>
                  <a:ext uri="{FF2B5EF4-FFF2-40B4-BE49-F238E27FC236}">
                    <a16:creationId xmlns:a16="http://schemas.microsoft.com/office/drawing/2014/main" xmlns="" id="{52DC003C-1CCB-45B1-B952-DB4B98AA80A1}"/>
                  </a:ext>
                </a:extLst>
              </p:cNvPr>
              <p:cNvSpPr/>
              <p:nvPr/>
            </p:nvSpPr>
            <p:spPr>
              <a:xfrm>
                <a:off x="3220761" y="5295379"/>
                <a:ext cx="77106" cy="76973"/>
              </a:xfrm>
              <a:custGeom>
                <a:avLst/>
                <a:gdLst/>
                <a:ahLst/>
                <a:cxnLst/>
                <a:rect l="l" t="t" r="r" b="b"/>
                <a:pathLst>
                  <a:path w="2330" h="2326" extrusionOk="0">
                    <a:moveTo>
                      <a:pt x="2062" y="1"/>
                    </a:moveTo>
                    <a:cubicBezTo>
                      <a:pt x="2001" y="1"/>
                      <a:pt x="1940" y="29"/>
                      <a:pt x="1898" y="96"/>
                    </a:cubicBezTo>
                    <a:cubicBezTo>
                      <a:pt x="1413" y="862"/>
                      <a:pt x="852" y="1507"/>
                      <a:pt x="123" y="2049"/>
                    </a:cubicBezTo>
                    <a:cubicBezTo>
                      <a:pt x="0" y="2141"/>
                      <a:pt x="70" y="2325"/>
                      <a:pt x="193" y="2325"/>
                    </a:cubicBezTo>
                    <a:cubicBezTo>
                      <a:pt x="217" y="2325"/>
                      <a:pt x="243" y="2318"/>
                      <a:pt x="270" y="2302"/>
                    </a:cubicBezTo>
                    <a:cubicBezTo>
                      <a:pt x="1073" y="1813"/>
                      <a:pt x="1780" y="1118"/>
                      <a:pt x="2241" y="297"/>
                    </a:cubicBezTo>
                    <a:cubicBezTo>
                      <a:pt x="2329" y="141"/>
                      <a:pt x="2197" y="1"/>
                      <a:pt x="20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479;p23">
              <a:extLst>
                <a:ext uri="{FF2B5EF4-FFF2-40B4-BE49-F238E27FC236}">
                  <a16:creationId xmlns:a16="http://schemas.microsoft.com/office/drawing/2014/main" xmlns="" id="{54C8D587-4532-4FBE-9F30-52F1915DB8CF}"/>
                </a:ext>
              </a:extLst>
            </p:cNvPr>
            <p:cNvGrpSpPr/>
            <p:nvPr/>
          </p:nvGrpSpPr>
          <p:grpSpPr>
            <a:xfrm rot="10800000">
              <a:off x="7414127" y="-8821223"/>
              <a:ext cx="1065612" cy="1051580"/>
              <a:chOff x="3260869" y="4155210"/>
              <a:chExt cx="1065612" cy="1051580"/>
            </a:xfrm>
            <a:grpFill/>
          </p:grpSpPr>
          <p:grpSp>
            <p:nvGrpSpPr>
              <p:cNvPr id="218" name="Google Shape;480;p23">
                <a:extLst>
                  <a:ext uri="{FF2B5EF4-FFF2-40B4-BE49-F238E27FC236}">
                    <a16:creationId xmlns:a16="http://schemas.microsoft.com/office/drawing/2014/main" xmlns="" id="{C13C6E10-6FD0-40E0-8137-93C106875972}"/>
                  </a:ext>
                </a:extLst>
              </p:cNvPr>
              <p:cNvGrpSpPr/>
              <p:nvPr/>
            </p:nvGrpSpPr>
            <p:grpSpPr>
              <a:xfrm>
                <a:off x="3260869" y="4155210"/>
                <a:ext cx="1065612" cy="1051580"/>
                <a:chOff x="3260869" y="4155210"/>
                <a:chExt cx="1065612" cy="1051580"/>
              </a:xfrm>
              <a:grpFill/>
            </p:grpSpPr>
            <p:sp>
              <p:nvSpPr>
                <p:cNvPr id="221" name="Google Shape;481;p23">
                  <a:extLst>
                    <a:ext uri="{FF2B5EF4-FFF2-40B4-BE49-F238E27FC236}">
                      <a16:creationId xmlns:a16="http://schemas.microsoft.com/office/drawing/2014/main" xmlns="" id="{E4D34CD9-21B2-4021-BB3E-9523030A98DF}"/>
                    </a:ext>
                  </a:extLst>
                </p:cNvPr>
                <p:cNvSpPr/>
                <p:nvPr/>
              </p:nvSpPr>
              <p:spPr>
                <a:xfrm>
                  <a:off x="3260869" y="4155210"/>
                  <a:ext cx="1065612" cy="10515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01" h="31777" extrusionOk="0">
                      <a:moveTo>
                        <a:pt x="16276" y="824"/>
                      </a:moveTo>
                      <a:cubicBezTo>
                        <a:pt x="16873" y="824"/>
                        <a:pt x="17436" y="900"/>
                        <a:pt x="17911" y="1112"/>
                      </a:cubicBezTo>
                      <a:cubicBezTo>
                        <a:pt x="17554" y="1518"/>
                        <a:pt x="17208" y="1932"/>
                        <a:pt x="16861" y="2345"/>
                      </a:cubicBezTo>
                      <a:lnTo>
                        <a:pt x="16243" y="3081"/>
                      </a:lnTo>
                      <a:cubicBezTo>
                        <a:pt x="15990" y="3383"/>
                        <a:pt x="15868" y="3721"/>
                        <a:pt x="15544" y="3721"/>
                      </a:cubicBezTo>
                      <a:cubicBezTo>
                        <a:pt x="15495" y="3721"/>
                        <a:pt x="15441" y="3713"/>
                        <a:pt x="15382" y="3696"/>
                      </a:cubicBezTo>
                      <a:cubicBezTo>
                        <a:pt x="14860" y="3548"/>
                        <a:pt x="14324" y="2832"/>
                        <a:pt x="13924" y="2474"/>
                      </a:cubicBezTo>
                      <a:cubicBezTo>
                        <a:pt x="13474" y="2068"/>
                        <a:pt x="13023" y="1664"/>
                        <a:pt x="12571" y="1261"/>
                      </a:cubicBezTo>
                      <a:cubicBezTo>
                        <a:pt x="13626" y="1156"/>
                        <a:pt x="15026" y="824"/>
                        <a:pt x="16276" y="824"/>
                      </a:cubicBezTo>
                      <a:close/>
                      <a:moveTo>
                        <a:pt x="12107" y="1497"/>
                      </a:moveTo>
                      <a:cubicBezTo>
                        <a:pt x="12784" y="2194"/>
                        <a:pt x="13464" y="2884"/>
                        <a:pt x="14147" y="3574"/>
                      </a:cubicBezTo>
                      <a:cubicBezTo>
                        <a:pt x="14469" y="3895"/>
                        <a:pt x="14978" y="4653"/>
                        <a:pt x="15511" y="4678"/>
                      </a:cubicBezTo>
                      <a:cubicBezTo>
                        <a:pt x="15519" y="4678"/>
                        <a:pt x="15528" y="4679"/>
                        <a:pt x="15537" y="4679"/>
                      </a:cubicBezTo>
                      <a:cubicBezTo>
                        <a:pt x="15956" y="4679"/>
                        <a:pt x="16222" y="4247"/>
                        <a:pt x="16462" y="3973"/>
                      </a:cubicBezTo>
                      <a:cubicBezTo>
                        <a:pt x="17166" y="3174"/>
                        <a:pt x="17863" y="2355"/>
                        <a:pt x="18529" y="1520"/>
                      </a:cubicBezTo>
                      <a:cubicBezTo>
                        <a:pt x="20049" y="2881"/>
                        <a:pt x="21302" y="4787"/>
                        <a:pt x="22645" y="6323"/>
                      </a:cubicBezTo>
                      <a:cubicBezTo>
                        <a:pt x="23999" y="7870"/>
                        <a:pt x="25365" y="9404"/>
                        <a:pt x="26748" y="10927"/>
                      </a:cubicBezTo>
                      <a:cubicBezTo>
                        <a:pt x="27115" y="11331"/>
                        <a:pt x="30090" y="14523"/>
                        <a:pt x="31378" y="15704"/>
                      </a:cubicBezTo>
                      <a:lnTo>
                        <a:pt x="31336" y="15748"/>
                      </a:lnTo>
                      <a:cubicBezTo>
                        <a:pt x="31255" y="15836"/>
                        <a:pt x="31222" y="15957"/>
                        <a:pt x="31246" y="16075"/>
                      </a:cubicBezTo>
                      <a:cubicBezTo>
                        <a:pt x="27250" y="21680"/>
                        <a:pt x="21393" y="25437"/>
                        <a:pt x="17142" y="30795"/>
                      </a:cubicBezTo>
                      <a:lnTo>
                        <a:pt x="9052" y="21823"/>
                      </a:lnTo>
                      <a:cubicBezTo>
                        <a:pt x="6297" y="18769"/>
                        <a:pt x="3651" y="15517"/>
                        <a:pt x="636" y="12714"/>
                      </a:cubicBezTo>
                      <a:cubicBezTo>
                        <a:pt x="654" y="12705"/>
                        <a:pt x="673" y="12694"/>
                        <a:pt x="689" y="12682"/>
                      </a:cubicBezTo>
                      <a:cubicBezTo>
                        <a:pt x="2817" y="10745"/>
                        <a:pt x="4894" y="8749"/>
                        <a:pt x="6954" y="6738"/>
                      </a:cubicBezTo>
                      <a:cubicBezTo>
                        <a:pt x="8635" y="5098"/>
                        <a:pt x="10712" y="3436"/>
                        <a:pt x="12107" y="1497"/>
                      </a:cubicBezTo>
                      <a:close/>
                      <a:moveTo>
                        <a:pt x="16705" y="1"/>
                      </a:moveTo>
                      <a:cubicBezTo>
                        <a:pt x="15281" y="1"/>
                        <a:pt x="13554" y="491"/>
                        <a:pt x="12398" y="687"/>
                      </a:cubicBezTo>
                      <a:cubicBezTo>
                        <a:pt x="12371" y="670"/>
                        <a:pt x="12340" y="661"/>
                        <a:pt x="12308" y="661"/>
                      </a:cubicBezTo>
                      <a:cubicBezTo>
                        <a:pt x="12274" y="661"/>
                        <a:pt x="12240" y="671"/>
                        <a:pt x="12210" y="691"/>
                      </a:cubicBezTo>
                      <a:cubicBezTo>
                        <a:pt x="10060" y="2119"/>
                        <a:pt x="8278" y="4415"/>
                        <a:pt x="6431" y="6217"/>
                      </a:cubicBezTo>
                      <a:cubicBezTo>
                        <a:pt x="4371" y="8228"/>
                        <a:pt x="2272" y="10195"/>
                        <a:pt x="179" y="12172"/>
                      </a:cubicBezTo>
                      <a:cubicBezTo>
                        <a:pt x="0" y="12341"/>
                        <a:pt x="60" y="12558"/>
                        <a:pt x="204" y="12682"/>
                      </a:cubicBezTo>
                      <a:cubicBezTo>
                        <a:pt x="144" y="12748"/>
                        <a:pt x="143" y="12849"/>
                        <a:pt x="199" y="12918"/>
                      </a:cubicBezTo>
                      <a:cubicBezTo>
                        <a:pt x="2638" y="16166"/>
                        <a:pt x="5546" y="19090"/>
                        <a:pt x="8263" y="22103"/>
                      </a:cubicBezTo>
                      <a:lnTo>
                        <a:pt x="16883" y="31661"/>
                      </a:lnTo>
                      <a:cubicBezTo>
                        <a:pt x="16955" y="31742"/>
                        <a:pt x="17043" y="31776"/>
                        <a:pt x="17131" y="31776"/>
                      </a:cubicBezTo>
                      <a:cubicBezTo>
                        <a:pt x="17267" y="31776"/>
                        <a:pt x="17405" y="31696"/>
                        <a:pt x="17491" y="31583"/>
                      </a:cubicBezTo>
                      <a:cubicBezTo>
                        <a:pt x="21727" y="26056"/>
                        <a:pt x="28230" y="22455"/>
                        <a:pt x="31879" y="16456"/>
                      </a:cubicBezTo>
                      <a:cubicBezTo>
                        <a:pt x="31885" y="16456"/>
                        <a:pt x="31889" y="16456"/>
                        <a:pt x="31897" y="16454"/>
                      </a:cubicBezTo>
                      <a:cubicBezTo>
                        <a:pt x="32067" y="16430"/>
                        <a:pt x="32174" y="16237"/>
                        <a:pt x="32180" y="16082"/>
                      </a:cubicBezTo>
                      <a:cubicBezTo>
                        <a:pt x="32200" y="15552"/>
                        <a:pt x="31817" y="15289"/>
                        <a:pt x="31473" y="14914"/>
                      </a:cubicBezTo>
                      <a:cubicBezTo>
                        <a:pt x="30543" y="13906"/>
                        <a:pt x="29604" y="12909"/>
                        <a:pt x="28679" y="11898"/>
                      </a:cubicBezTo>
                      <a:cubicBezTo>
                        <a:pt x="26751" y="9793"/>
                        <a:pt x="24847" y="7666"/>
                        <a:pt x="22968" y="5517"/>
                      </a:cubicBezTo>
                      <a:cubicBezTo>
                        <a:pt x="22064" y="4487"/>
                        <a:pt x="21167" y="3451"/>
                        <a:pt x="20274" y="2413"/>
                      </a:cubicBezTo>
                      <a:cubicBezTo>
                        <a:pt x="19676" y="1717"/>
                        <a:pt x="19064" y="707"/>
                        <a:pt x="18212" y="285"/>
                      </a:cubicBezTo>
                      <a:cubicBezTo>
                        <a:pt x="17795" y="79"/>
                        <a:pt x="17274" y="1"/>
                        <a:pt x="167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482;p23">
                  <a:extLst>
                    <a:ext uri="{FF2B5EF4-FFF2-40B4-BE49-F238E27FC236}">
                      <a16:creationId xmlns:a16="http://schemas.microsoft.com/office/drawing/2014/main" xmlns="" id="{0F2B4AA0-DF66-4758-9280-A643A8DDFE66}"/>
                    </a:ext>
                  </a:extLst>
                </p:cNvPr>
                <p:cNvSpPr/>
                <p:nvPr/>
              </p:nvSpPr>
              <p:spPr>
                <a:xfrm>
                  <a:off x="3412631" y="4384608"/>
                  <a:ext cx="250146" cy="2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9" h="7337" extrusionOk="0">
                      <a:moveTo>
                        <a:pt x="7112" y="1"/>
                      </a:moveTo>
                      <a:cubicBezTo>
                        <a:pt x="7043" y="1"/>
                        <a:pt x="6972" y="25"/>
                        <a:pt x="6907" y="83"/>
                      </a:cubicBezTo>
                      <a:cubicBezTo>
                        <a:pt x="4539" y="2209"/>
                        <a:pt x="2103" y="4508"/>
                        <a:pt x="119" y="7003"/>
                      </a:cubicBezTo>
                      <a:cubicBezTo>
                        <a:pt x="0" y="7152"/>
                        <a:pt x="115" y="7337"/>
                        <a:pt x="261" y="7337"/>
                      </a:cubicBezTo>
                      <a:cubicBezTo>
                        <a:pt x="305" y="7337"/>
                        <a:pt x="352" y="7320"/>
                        <a:pt x="396" y="7280"/>
                      </a:cubicBezTo>
                      <a:cubicBezTo>
                        <a:pt x="2793" y="5137"/>
                        <a:pt x="5040" y="2763"/>
                        <a:pt x="7339" y="514"/>
                      </a:cubicBezTo>
                      <a:cubicBezTo>
                        <a:pt x="7558" y="299"/>
                        <a:pt x="7352" y="1"/>
                        <a:pt x="71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483;p23">
                  <a:extLst>
                    <a:ext uri="{FF2B5EF4-FFF2-40B4-BE49-F238E27FC236}">
                      <a16:creationId xmlns:a16="http://schemas.microsoft.com/office/drawing/2014/main" xmlns="" id="{03570012-8A48-4B69-AC38-0EC2B6EE3746}"/>
                    </a:ext>
                  </a:extLst>
                </p:cNvPr>
                <p:cNvSpPr/>
                <p:nvPr/>
              </p:nvSpPr>
              <p:spPr>
                <a:xfrm>
                  <a:off x="3509923" y="4364918"/>
                  <a:ext cx="413027" cy="34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1" h="10403" extrusionOk="0">
                      <a:moveTo>
                        <a:pt x="11998" y="1"/>
                      </a:moveTo>
                      <a:cubicBezTo>
                        <a:pt x="11928" y="1"/>
                        <a:pt x="11855" y="24"/>
                        <a:pt x="11789" y="79"/>
                      </a:cubicBezTo>
                      <a:cubicBezTo>
                        <a:pt x="7868" y="3351"/>
                        <a:pt x="3903" y="6627"/>
                        <a:pt x="146" y="10087"/>
                      </a:cubicBezTo>
                      <a:cubicBezTo>
                        <a:pt x="0" y="10222"/>
                        <a:pt x="135" y="10403"/>
                        <a:pt x="290" y="10403"/>
                      </a:cubicBezTo>
                      <a:cubicBezTo>
                        <a:pt x="333" y="10403"/>
                        <a:pt x="377" y="10389"/>
                        <a:pt x="417" y="10358"/>
                      </a:cubicBezTo>
                      <a:cubicBezTo>
                        <a:pt x="4459" y="7223"/>
                        <a:pt x="8352" y="3853"/>
                        <a:pt x="12236" y="527"/>
                      </a:cubicBezTo>
                      <a:cubicBezTo>
                        <a:pt x="12481" y="317"/>
                        <a:pt x="12256" y="1"/>
                        <a:pt x="119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484;p23">
                  <a:extLst>
                    <a:ext uri="{FF2B5EF4-FFF2-40B4-BE49-F238E27FC236}">
                      <a16:creationId xmlns:a16="http://schemas.microsoft.com/office/drawing/2014/main" xmlns="" id="{098D8B7E-9FDE-43C1-9066-A6A80C07A9AE}"/>
                    </a:ext>
                  </a:extLst>
                </p:cNvPr>
                <p:cNvSpPr/>
                <p:nvPr/>
              </p:nvSpPr>
              <p:spPr>
                <a:xfrm>
                  <a:off x="3598644" y="4439773"/>
                  <a:ext cx="398467" cy="361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41" h="10914" extrusionOk="0">
                      <a:moveTo>
                        <a:pt x="11581" y="1"/>
                      </a:moveTo>
                      <a:cubicBezTo>
                        <a:pt x="11511" y="1"/>
                        <a:pt x="11437" y="25"/>
                        <a:pt x="11370" y="83"/>
                      </a:cubicBezTo>
                      <a:cubicBezTo>
                        <a:pt x="9416" y="1764"/>
                        <a:pt x="7560" y="3572"/>
                        <a:pt x="5668" y="5325"/>
                      </a:cubicBezTo>
                      <a:cubicBezTo>
                        <a:pt x="3796" y="7060"/>
                        <a:pt x="1720" y="8725"/>
                        <a:pt x="75" y="10678"/>
                      </a:cubicBezTo>
                      <a:cubicBezTo>
                        <a:pt x="1" y="10766"/>
                        <a:pt x="67" y="10914"/>
                        <a:pt x="167" y="10914"/>
                      </a:cubicBezTo>
                      <a:cubicBezTo>
                        <a:pt x="189" y="10914"/>
                        <a:pt x="213" y="10906"/>
                        <a:pt x="237" y="10889"/>
                      </a:cubicBezTo>
                      <a:cubicBezTo>
                        <a:pt x="2247" y="9476"/>
                        <a:pt x="4014" y="7636"/>
                        <a:pt x="5832" y="5988"/>
                      </a:cubicBezTo>
                      <a:cubicBezTo>
                        <a:pt x="7831" y="4176"/>
                        <a:pt x="9885" y="2409"/>
                        <a:pt x="11814" y="525"/>
                      </a:cubicBezTo>
                      <a:cubicBezTo>
                        <a:pt x="12041" y="303"/>
                        <a:pt x="11829" y="1"/>
                        <a:pt x="115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485;p23">
                  <a:extLst>
                    <a:ext uri="{FF2B5EF4-FFF2-40B4-BE49-F238E27FC236}">
                      <a16:creationId xmlns:a16="http://schemas.microsoft.com/office/drawing/2014/main" xmlns="" id="{A06E758C-AB82-404F-BFB1-A322FE58436D}"/>
                    </a:ext>
                  </a:extLst>
                </p:cNvPr>
                <p:cNvSpPr/>
                <p:nvPr/>
              </p:nvSpPr>
              <p:spPr>
                <a:xfrm>
                  <a:off x="3701264" y="4530512"/>
                  <a:ext cx="379505" cy="352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8" h="10662" extrusionOk="0">
                      <a:moveTo>
                        <a:pt x="10990" y="1"/>
                      </a:moveTo>
                      <a:cubicBezTo>
                        <a:pt x="10919" y="1"/>
                        <a:pt x="10844" y="26"/>
                        <a:pt x="10776" y="84"/>
                      </a:cubicBezTo>
                      <a:cubicBezTo>
                        <a:pt x="7058" y="3254"/>
                        <a:pt x="3526" y="6737"/>
                        <a:pt x="158" y="10273"/>
                      </a:cubicBezTo>
                      <a:cubicBezTo>
                        <a:pt x="0" y="10438"/>
                        <a:pt x="151" y="10662"/>
                        <a:pt x="326" y="10662"/>
                      </a:cubicBezTo>
                      <a:cubicBezTo>
                        <a:pt x="378" y="10662"/>
                        <a:pt x="431" y="10642"/>
                        <a:pt x="480" y="10596"/>
                      </a:cubicBezTo>
                      <a:cubicBezTo>
                        <a:pt x="4036" y="7213"/>
                        <a:pt x="7666" y="3910"/>
                        <a:pt x="11230" y="537"/>
                      </a:cubicBezTo>
                      <a:cubicBezTo>
                        <a:pt x="11468" y="313"/>
                        <a:pt x="11246" y="1"/>
                        <a:pt x="109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6" name="Google Shape;486;p23">
                  <a:extLst>
                    <a:ext uri="{FF2B5EF4-FFF2-40B4-BE49-F238E27FC236}">
                      <a16:creationId xmlns:a16="http://schemas.microsoft.com/office/drawing/2014/main" xmlns="" id="{3C8AF45F-C6F1-49F3-AB33-B3B7E3E37B1C}"/>
                    </a:ext>
                  </a:extLst>
                </p:cNvPr>
                <p:cNvSpPr/>
                <p:nvPr/>
              </p:nvSpPr>
              <p:spPr>
                <a:xfrm>
                  <a:off x="3803520" y="4626150"/>
                  <a:ext cx="361866" cy="345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35" h="10435" extrusionOk="0">
                      <a:moveTo>
                        <a:pt x="10476" y="1"/>
                      </a:moveTo>
                      <a:cubicBezTo>
                        <a:pt x="10207" y="1"/>
                        <a:pt x="9988" y="323"/>
                        <a:pt x="10226" y="555"/>
                      </a:cubicBezTo>
                      <a:cubicBezTo>
                        <a:pt x="10225" y="555"/>
                        <a:pt x="10223" y="554"/>
                        <a:pt x="10221" y="554"/>
                      </a:cubicBezTo>
                      <a:cubicBezTo>
                        <a:pt x="9960" y="554"/>
                        <a:pt x="980" y="9294"/>
                        <a:pt x="146" y="10102"/>
                      </a:cubicBezTo>
                      <a:cubicBezTo>
                        <a:pt x="1" y="10243"/>
                        <a:pt x="136" y="10435"/>
                        <a:pt x="295" y="10435"/>
                      </a:cubicBezTo>
                      <a:cubicBezTo>
                        <a:pt x="339" y="10435"/>
                        <a:pt x="386" y="10420"/>
                        <a:pt x="428" y="10384"/>
                      </a:cubicBezTo>
                      <a:cubicBezTo>
                        <a:pt x="2474" y="8633"/>
                        <a:pt x="4449" y="6797"/>
                        <a:pt x="6414" y="4956"/>
                      </a:cubicBezTo>
                      <a:cubicBezTo>
                        <a:pt x="7353" y="4075"/>
                        <a:pt x="8288" y="3190"/>
                        <a:pt x="9218" y="2300"/>
                      </a:cubicBezTo>
                      <a:cubicBezTo>
                        <a:pt x="9785" y="1758"/>
                        <a:pt x="10653" y="1251"/>
                        <a:pt x="10892" y="482"/>
                      </a:cubicBezTo>
                      <a:cubicBezTo>
                        <a:pt x="10935" y="344"/>
                        <a:pt x="10866" y="153"/>
                        <a:pt x="10731" y="87"/>
                      </a:cubicBezTo>
                      <a:lnTo>
                        <a:pt x="10627" y="36"/>
                      </a:lnTo>
                      <a:cubicBezTo>
                        <a:pt x="10577" y="12"/>
                        <a:pt x="10525" y="1"/>
                        <a:pt x="104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19" name="Google Shape;487;p23">
                <a:extLst>
                  <a:ext uri="{FF2B5EF4-FFF2-40B4-BE49-F238E27FC236}">
                    <a16:creationId xmlns:a16="http://schemas.microsoft.com/office/drawing/2014/main" xmlns="" id="{5B3181CF-A292-4DDE-AF08-7503D8EA20A4}"/>
                  </a:ext>
                </a:extLst>
              </p:cNvPr>
              <p:cNvSpPr/>
              <p:nvPr/>
            </p:nvSpPr>
            <p:spPr>
              <a:xfrm>
                <a:off x="3992710" y="4206570"/>
                <a:ext cx="70950" cy="81573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465" extrusionOk="0">
                    <a:moveTo>
                      <a:pt x="204" y="0"/>
                    </a:moveTo>
                    <a:cubicBezTo>
                      <a:pt x="104" y="0"/>
                      <a:pt x="0" y="116"/>
                      <a:pt x="72" y="216"/>
                    </a:cubicBezTo>
                    <a:cubicBezTo>
                      <a:pt x="612" y="965"/>
                      <a:pt x="1185" y="1705"/>
                      <a:pt x="1779" y="2412"/>
                    </a:cubicBezTo>
                    <a:cubicBezTo>
                      <a:pt x="1811" y="2449"/>
                      <a:pt x="1850" y="2465"/>
                      <a:pt x="1891" y="2465"/>
                    </a:cubicBezTo>
                    <a:cubicBezTo>
                      <a:pt x="2014" y="2465"/>
                      <a:pt x="2144" y="2321"/>
                      <a:pt x="2054" y="2201"/>
                    </a:cubicBezTo>
                    <a:cubicBezTo>
                      <a:pt x="1498" y="1463"/>
                      <a:pt x="905" y="737"/>
                      <a:pt x="297" y="43"/>
                    </a:cubicBezTo>
                    <a:cubicBezTo>
                      <a:pt x="271" y="13"/>
                      <a:pt x="238" y="0"/>
                      <a:pt x="2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488;p23">
                <a:extLst>
                  <a:ext uri="{FF2B5EF4-FFF2-40B4-BE49-F238E27FC236}">
                    <a16:creationId xmlns:a16="http://schemas.microsoft.com/office/drawing/2014/main" xmlns="" id="{A1070506-D4BD-44F5-8EC5-BE398CBD989D}"/>
                  </a:ext>
                </a:extLst>
              </p:cNvPr>
              <p:cNvSpPr/>
              <p:nvPr/>
            </p:nvSpPr>
            <p:spPr>
              <a:xfrm>
                <a:off x="4071933" y="4230363"/>
                <a:ext cx="60890" cy="66946"/>
              </a:xfrm>
              <a:custGeom>
                <a:avLst/>
                <a:gdLst/>
                <a:ahLst/>
                <a:cxnLst/>
                <a:rect l="l" t="t" r="r" b="b"/>
                <a:pathLst>
                  <a:path w="1840" h="2023" extrusionOk="0">
                    <a:moveTo>
                      <a:pt x="198" y="1"/>
                    </a:moveTo>
                    <a:cubicBezTo>
                      <a:pt x="91" y="1"/>
                      <a:pt x="1" y="149"/>
                      <a:pt x="88" y="261"/>
                    </a:cubicBezTo>
                    <a:cubicBezTo>
                      <a:pt x="540" y="843"/>
                      <a:pt x="1017" y="1413"/>
                      <a:pt x="1505" y="1967"/>
                    </a:cubicBezTo>
                    <a:cubicBezTo>
                      <a:pt x="1539" y="2006"/>
                      <a:pt x="1578" y="2022"/>
                      <a:pt x="1615" y="2022"/>
                    </a:cubicBezTo>
                    <a:cubicBezTo>
                      <a:pt x="1734" y="2022"/>
                      <a:pt x="1840" y="1857"/>
                      <a:pt x="1740" y="1733"/>
                    </a:cubicBezTo>
                    <a:cubicBezTo>
                      <a:pt x="1277" y="1159"/>
                      <a:pt x="796" y="594"/>
                      <a:pt x="298" y="50"/>
                    </a:cubicBezTo>
                    <a:cubicBezTo>
                      <a:pt x="267" y="15"/>
                      <a:pt x="232" y="1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" name="Google Shape;489;p23">
              <a:extLst>
                <a:ext uri="{FF2B5EF4-FFF2-40B4-BE49-F238E27FC236}">
                  <a16:creationId xmlns:a16="http://schemas.microsoft.com/office/drawing/2014/main" xmlns="" id="{ECE49919-5C4A-4114-B843-42ECC4B805F1}"/>
                </a:ext>
              </a:extLst>
            </p:cNvPr>
            <p:cNvGrpSpPr/>
            <p:nvPr/>
          </p:nvGrpSpPr>
          <p:grpSpPr>
            <a:xfrm rot="10800000">
              <a:off x="6999626" y="-7830656"/>
              <a:ext cx="142364" cy="69263"/>
              <a:chOff x="4756021" y="3831533"/>
              <a:chExt cx="142364" cy="69263"/>
            </a:xfrm>
            <a:grpFill/>
          </p:grpSpPr>
          <p:sp>
            <p:nvSpPr>
              <p:cNvPr id="216" name="Google Shape;490;p23">
                <a:extLst>
                  <a:ext uri="{FF2B5EF4-FFF2-40B4-BE49-F238E27FC236}">
                    <a16:creationId xmlns:a16="http://schemas.microsoft.com/office/drawing/2014/main" xmlns="" id="{07EDE3B2-5100-44F9-81E7-60914F65F69C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491;p23">
                <a:extLst>
                  <a:ext uri="{FF2B5EF4-FFF2-40B4-BE49-F238E27FC236}">
                    <a16:creationId xmlns:a16="http://schemas.microsoft.com/office/drawing/2014/main" xmlns="" id="{579BD85A-9410-4FD5-A8EC-80A096C6AE3D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9" name="Google Shape;581;p23">
              <a:extLst>
                <a:ext uri="{FF2B5EF4-FFF2-40B4-BE49-F238E27FC236}">
                  <a16:creationId xmlns:a16="http://schemas.microsoft.com/office/drawing/2014/main" xmlns="" id="{CB22109F-9E07-444F-AE72-AD721A52823A}"/>
                </a:ext>
              </a:extLst>
            </p:cNvPr>
            <p:cNvGrpSpPr/>
            <p:nvPr/>
          </p:nvGrpSpPr>
          <p:grpSpPr>
            <a:xfrm rot="10800000">
              <a:off x="9535361" y="-7510699"/>
              <a:ext cx="851139" cy="910474"/>
              <a:chOff x="1637980" y="2854741"/>
              <a:chExt cx="851139" cy="910474"/>
            </a:xfrm>
            <a:grpFill/>
          </p:grpSpPr>
          <p:grpSp>
            <p:nvGrpSpPr>
              <p:cNvPr id="209" name="Google Shape;582;p23">
                <a:extLst>
                  <a:ext uri="{FF2B5EF4-FFF2-40B4-BE49-F238E27FC236}">
                    <a16:creationId xmlns:a16="http://schemas.microsoft.com/office/drawing/2014/main" xmlns="" id="{43209991-9D4D-4C1E-84B3-2A2E9BEC4FDE}"/>
                  </a:ext>
                </a:extLst>
              </p:cNvPr>
              <p:cNvGrpSpPr/>
              <p:nvPr/>
            </p:nvGrpSpPr>
            <p:grpSpPr>
              <a:xfrm>
                <a:off x="1637980" y="2854741"/>
                <a:ext cx="851139" cy="910474"/>
                <a:chOff x="1637980" y="2854741"/>
                <a:chExt cx="851139" cy="910474"/>
              </a:xfrm>
              <a:grpFill/>
            </p:grpSpPr>
            <p:sp>
              <p:nvSpPr>
                <p:cNvPr id="213" name="Google Shape;583;p23">
                  <a:extLst>
                    <a:ext uri="{FF2B5EF4-FFF2-40B4-BE49-F238E27FC236}">
                      <a16:creationId xmlns:a16="http://schemas.microsoft.com/office/drawing/2014/main" xmlns="" id="{A97D40E2-FC8D-41ED-816C-E4D394C55DEB}"/>
                    </a:ext>
                  </a:extLst>
                </p:cNvPr>
                <p:cNvSpPr/>
                <p:nvPr/>
              </p:nvSpPr>
              <p:spPr>
                <a:xfrm>
                  <a:off x="1659027" y="2860301"/>
                  <a:ext cx="177475" cy="191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5788" extrusionOk="0">
                      <a:moveTo>
                        <a:pt x="1470" y="1"/>
                      </a:moveTo>
                      <a:cubicBezTo>
                        <a:pt x="747" y="1"/>
                        <a:pt x="1" y="780"/>
                        <a:pt x="456" y="1627"/>
                      </a:cubicBezTo>
                      <a:cubicBezTo>
                        <a:pt x="661" y="2011"/>
                        <a:pt x="604" y="2480"/>
                        <a:pt x="623" y="2901"/>
                      </a:cubicBezTo>
                      <a:cubicBezTo>
                        <a:pt x="646" y="3408"/>
                        <a:pt x="716" y="3869"/>
                        <a:pt x="923" y="4334"/>
                      </a:cubicBezTo>
                      <a:cubicBezTo>
                        <a:pt x="1288" y="5159"/>
                        <a:pt x="2009" y="5787"/>
                        <a:pt x="2933" y="5787"/>
                      </a:cubicBezTo>
                      <a:cubicBezTo>
                        <a:pt x="2965" y="5787"/>
                        <a:pt x="2998" y="5786"/>
                        <a:pt x="3030" y="5785"/>
                      </a:cubicBezTo>
                      <a:cubicBezTo>
                        <a:pt x="3767" y="5750"/>
                        <a:pt x="4217" y="5125"/>
                        <a:pt x="4073" y="4416"/>
                      </a:cubicBezTo>
                      <a:cubicBezTo>
                        <a:pt x="4009" y="4091"/>
                        <a:pt x="3943" y="3768"/>
                        <a:pt x="3877" y="3445"/>
                      </a:cubicBezTo>
                      <a:lnTo>
                        <a:pt x="3877" y="3445"/>
                      </a:lnTo>
                      <a:cubicBezTo>
                        <a:pt x="3909" y="3446"/>
                        <a:pt x="3940" y="3451"/>
                        <a:pt x="3971" y="3452"/>
                      </a:cubicBezTo>
                      <a:cubicBezTo>
                        <a:pt x="3993" y="3453"/>
                        <a:pt x="4016" y="3454"/>
                        <a:pt x="4038" y="3454"/>
                      </a:cubicBezTo>
                      <a:cubicBezTo>
                        <a:pt x="5362" y="3454"/>
                        <a:pt x="5337" y="1359"/>
                        <a:pt x="3971" y="1288"/>
                      </a:cubicBezTo>
                      <a:cubicBezTo>
                        <a:pt x="3603" y="1270"/>
                        <a:pt x="3393" y="1092"/>
                        <a:pt x="3165" y="815"/>
                      </a:cubicBezTo>
                      <a:cubicBezTo>
                        <a:pt x="2959" y="565"/>
                        <a:pt x="2716" y="463"/>
                        <a:pt x="2475" y="463"/>
                      </a:cubicBezTo>
                      <a:cubicBezTo>
                        <a:pt x="2412" y="463"/>
                        <a:pt x="2350" y="470"/>
                        <a:pt x="2289" y="482"/>
                      </a:cubicBezTo>
                      <a:cubicBezTo>
                        <a:pt x="2084" y="143"/>
                        <a:pt x="1779" y="1"/>
                        <a:pt x="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584;p23">
                  <a:extLst>
                    <a:ext uri="{FF2B5EF4-FFF2-40B4-BE49-F238E27FC236}">
                      <a16:creationId xmlns:a16="http://schemas.microsoft.com/office/drawing/2014/main" xmlns="" id="{8E9993E3-35D4-4C53-9EC2-FE317A3512FF}"/>
                    </a:ext>
                  </a:extLst>
                </p:cNvPr>
                <p:cNvSpPr/>
                <p:nvPr/>
              </p:nvSpPr>
              <p:spPr>
                <a:xfrm>
                  <a:off x="1977310" y="3359865"/>
                  <a:ext cx="481198" cy="382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1" h="11545" extrusionOk="0">
                      <a:moveTo>
                        <a:pt x="5344" y="0"/>
                      </a:moveTo>
                      <a:cubicBezTo>
                        <a:pt x="5114" y="0"/>
                        <a:pt x="4888" y="70"/>
                        <a:pt x="4709" y="224"/>
                      </a:cubicBezTo>
                      <a:cubicBezTo>
                        <a:pt x="4594" y="258"/>
                        <a:pt x="4483" y="303"/>
                        <a:pt x="4375" y="356"/>
                      </a:cubicBezTo>
                      <a:cubicBezTo>
                        <a:pt x="3835" y="636"/>
                        <a:pt x="3584" y="1096"/>
                        <a:pt x="3510" y="1618"/>
                      </a:cubicBezTo>
                      <a:cubicBezTo>
                        <a:pt x="3195" y="1804"/>
                        <a:pt x="2838" y="1905"/>
                        <a:pt x="2448" y="1905"/>
                      </a:cubicBezTo>
                      <a:cubicBezTo>
                        <a:pt x="2249" y="1905"/>
                        <a:pt x="2041" y="1878"/>
                        <a:pt x="1825" y="1823"/>
                      </a:cubicBezTo>
                      <a:cubicBezTo>
                        <a:pt x="1723" y="1798"/>
                        <a:pt x="1626" y="1785"/>
                        <a:pt x="1533" y="1785"/>
                      </a:cubicBezTo>
                      <a:cubicBezTo>
                        <a:pt x="399" y="1785"/>
                        <a:pt x="1" y="3594"/>
                        <a:pt x="1249" y="3911"/>
                      </a:cubicBezTo>
                      <a:cubicBezTo>
                        <a:pt x="1427" y="3954"/>
                        <a:pt x="1606" y="3989"/>
                        <a:pt x="1787" y="4014"/>
                      </a:cubicBezTo>
                      <a:cubicBezTo>
                        <a:pt x="1830" y="4184"/>
                        <a:pt x="1908" y="4344"/>
                        <a:pt x="2017" y="4484"/>
                      </a:cubicBezTo>
                      <a:cubicBezTo>
                        <a:pt x="4601" y="7780"/>
                        <a:pt x="9244" y="9063"/>
                        <a:pt x="12588" y="11377"/>
                      </a:cubicBezTo>
                      <a:cubicBezTo>
                        <a:pt x="12756" y="11494"/>
                        <a:pt x="12934" y="11544"/>
                        <a:pt x="13109" y="11544"/>
                      </a:cubicBezTo>
                      <a:cubicBezTo>
                        <a:pt x="13858" y="11544"/>
                        <a:pt x="14540" y="10612"/>
                        <a:pt x="14067" y="9896"/>
                      </a:cubicBezTo>
                      <a:cubicBezTo>
                        <a:pt x="12569" y="7628"/>
                        <a:pt x="10683" y="5613"/>
                        <a:pt x="8937" y="3536"/>
                      </a:cubicBezTo>
                      <a:cubicBezTo>
                        <a:pt x="8345" y="2834"/>
                        <a:pt x="7452" y="1362"/>
                        <a:pt x="6391" y="617"/>
                      </a:cubicBezTo>
                      <a:cubicBezTo>
                        <a:pt x="6200" y="234"/>
                        <a:pt x="5764" y="0"/>
                        <a:pt x="5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585;p23">
                  <a:extLst>
                    <a:ext uri="{FF2B5EF4-FFF2-40B4-BE49-F238E27FC236}">
                      <a16:creationId xmlns:a16="http://schemas.microsoft.com/office/drawing/2014/main" xmlns="" id="{47DCB3E9-926F-4904-9D35-69855EF70351}"/>
                    </a:ext>
                  </a:extLst>
                </p:cNvPr>
                <p:cNvSpPr/>
                <p:nvPr/>
              </p:nvSpPr>
              <p:spPr>
                <a:xfrm>
                  <a:off x="1637980" y="2854741"/>
                  <a:ext cx="851139" cy="910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20" h="27513" extrusionOk="0">
                      <a:moveTo>
                        <a:pt x="994" y="589"/>
                      </a:moveTo>
                      <a:cubicBezTo>
                        <a:pt x="2625" y="839"/>
                        <a:pt x="4230" y="1315"/>
                        <a:pt x="5575" y="2259"/>
                      </a:cubicBezTo>
                      <a:cubicBezTo>
                        <a:pt x="5570" y="2279"/>
                        <a:pt x="5567" y="2300"/>
                        <a:pt x="5567" y="2321"/>
                      </a:cubicBezTo>
                      <a:cubicBezTo>
                        <a:pt x="5598" y="2841"/>
                        <a:pt x="5255" y="3270"/>
                        <a:pt x="4790" y="3270"/>
                      </a:cubicBezTo>
                      <a:cubicBezTo>
                        <a:pt x="4666" y="3270"/>
                        <a:pt x="4532" y="3239"/>
                        <a:pt x="4395" y="3171"/>
                      </a:cubicBezTo>
                      <a:cubicBezTo>
                        <a:pt x="4367" y="3157"/>
                        <a:pt x="4337" y="3150"/>
                        <a:pt x="4306" y="3150"/>
                      </a:cubicBezTo>
                      <a:cubicBezTo>
                        <a:pt x="4278" y="3150"/>
                        <a:pt x="4249" y="3156"/>
                        <a:pt x="4224" y="3168"/>
                      </a:cubicBezTo>
                      <a:cubicBezTo>
                        <a:pt x="4189" y="3133"/>
                        <a:pt x="4155" y="3099"/>
                        <a:pt x="4121" y="3067"/>
                      </a:cubicBezTo>
                      <a:cubicBezTo>
                        <a:pt x="4060" y="3010"/>
                        <a:pt x="3992" y="2985"/>
                        <a:pt x="3926" y="2985"/>
                      </a:cubicBezTo>
                      <a:cubicBezTo>
                        <a:pt x="3700" y="2985"/>
                        <a:pt x="3504" y="3272"/>
                        <a:pt x="3709" y="3478"/>
                      </a:cubicBezTo>
                      <a:cubicBezTo>
                        <a:pt x="4187" y="3956"/>
                        <a:pt x="4882" y="4591"/>
                        <a:pt x="4648" y="5351"/>
                      </a:cubicBezTo>
                      <a:cubicBezTo>
                        <a:pt x="4528" y="5738"/>
                        <a:pt x="4188" y="5875"/>
                        <a:pt x="3830" y="5875"/>
                      </a:cubicBezTo>
                      <a:cubicBezTo>
                        <a:pt x="3746" y="5875"/>
                        <a:pt x="3660" y="5867"/>
                        <a:pt x="3576" y="5853"/>
                      </a:cubicBezTo>
                      <a:cubicBezTo>
                        <a:pt x="3357" y="5818"/>
                        <a:pt x="2515" y="5634"/>
                        <a:pt x="2548" y="5354"/>
                      </a:cubicBezTo>
                      <a:cubicBezTo>
                        <a:pt x="2562" y="5237"/>
                        <a:pt x="2449" y="5161"/>
                        <a:pt x="2342" y="5161"/>
                      </a:cubicBezTo>
                      <a:cubicBezTo>
                        <a:pt x="2290" y="5161"/>
                        <a:pt x="2239" y="5179"/>
                        <a:pt x="2205" y="5221"/>
                      </a:cubicBezTo>
                      <a:cubicBezTo>
                        <a:pt x="2198" y="5041"/>
                        <a:pt x="2190" y="4864"/>
                        <a:pt x="2175" y="4689"/>
                      </a:cubicBezTo>
                      <a:lnTo>
                        <a:pt x="2176" y="4689"/>
                      </a:lnTo>
                      <a:cubicBezTo>
                        <a:pt x="2055" y="3234"/>
                        <a:pt x="1635" y="1885"/>
                        <a:pt x="994" y="589"/>
                      </a:cubicBezTo>
                      <a:close/>
                      <a:moveTo>
                        <a:pt x="6094" y="2655"/>
                      </a:moveTo>
                      <a:cubicBezTo>
                        <a:pt x="6247" y="2785"/>
                        <a:pt x="6400" y="2916"/>
                        <a:pt x="6544" y="3060"/>
                      </a:cubicBezTo>
                      <a:cubicBezTo>
                        <a:pt x="8160" y="4679"/>
                        <a:pt x="9485" y="8566"/>
                        <a:pt x="6181" y="9191"/>
                      </a:cubicBezTo>
                      <a:cubicBezTo>
                        <a:pt x="5969" y="9231"/>
                        <a:pt x="5744" y="9251"/>
                        <a:pt x="5515" y="9251"/>
                      </a:cubicBezTo>
                      <a:cubicBezTo>
                        <a:pt x="4588" y="9251"/>
                        <a:pt x="3582" y="8921"/>
                        <a:pt x="2980" y="8253"/>
                      </a:cubicBezTo>
                      <a:cubicBezTo>
                        <a:pt x="2349" y="7553"/>
                        <a:pt x="2262" y="6640"/>
                        <a:pt x="2225" y="5737"/>
                      </a:cubicBezTo>
                      <a:lnTo>
                        <a:pt x="2225" y="5737"/>
                      </a:lnTo>
                      <a:cubicBezTo>
                        <a:pt x="2384" y="5954"/>
                        <a:pt x="2724" y="6091"/>
                        <a:pt x="2982" y="6192"/>
                      </a:cubicBezTo>
                      <a:cubicBezTo>
                        <a:pt x="3280" y="6309"/>
                        <a:pt x="3609" y="6398"/>
                        <a:pt x="3930" y="6398"/>
                      </a:cubicBezTo>
                      <a:cubicBezTo>
                        <a:pt x="4205" y="6398"/>
                        <a:pt x="4474" y="6332"/>
                        <a:pt x="4714" y="6163"/>
                      </a:cubicBezTo>
                      <a:cubicBezTo>
                        <a:pt x="5659" y="5495"/>
                        <a:pt x="5247" y="4440"/>
                        <a:pt x="4654" y="3662"/>
                      </a:cubicBezTo>
                      <a:lnTo>
                        <a:pt x="4654" y="3662"/>
                      </a:lnTo>
                      <a:cubicBezTo>
                        <a:pt x="4708" y="3668"/>
                        <a:pt x="4763" y="3672"/>
                        <a:pt x="4817" y="3672"/>
                      </a:cubicBezTo>
                      <a:cubicBezTo>
                        <a:pt x="5417" y="3672"/>
                        <a:pt x="5993" y="3268"/>
                        <a:pt x="6094" y="2655"/>
                      </a:cubicBezTo>
                      <a:close/>
                      <a:moveTo>
                        <a:pt x="8192" y="8998"/>
                      </a:moveTo>
                      <a:cubicBezTo>
                        <a:pt x="10846" y="10302"/>
                        <a:pt x="13138" y="12431"/>
                        <a:pt x="15184" y="14668"/>
                      </a:cubicBezTo>
                      <a:cubicBezTo>
                        <a:pt x="15103" y="14689"/>
                        <a:pt x="15031" y="14744"/>
                        <a:pt x="14997" y="14853"/>
                      </a:cubicBezTo>
                      <a:cubicBezTo>
                        <a:pt x="14311" y="17071"/>
                        <a:pt x="12095" y="16968"/>
                        <a:pt x="10195" y="17014"/>
                      </a:cubicBezTo>
                      <a:cubicBezTo>
                        <a:pt x="8564" y="14957"/>
                        <a:pt x="7344" y="12595"/>
                        <a:pt x="6746" y="9884"/>
                      </a:cubicBezTo>
                      <a:cubicBezTo>
                        <a:pt x="7301" y="9724"/>
                        <a:pt x="7802" y="9433"/>
                        <a:pt x="8191" y="8998"/>
                      </a:cubicBezTo>
                      <a:close/>
                      <a:moveTo>
                        <a:pt x="15524" y="15043"/>
                      </a:moveTo>
                      <a:cubicBezTo>
                        <a:pt x="16137" y="15724"/>
                        <a:pt x="16726" y="16412"/>
                        <a:pt x="17297" y="17084"/>
                      </a:cubicBezTo>
                      <a:cubicBezTo>
                        <a:pt x="19805" y="20045"/>
                        <a:pt x="21773" y="23480"/>
                        <a:pt x="24243" y="26450"/>
                      </a:cubicBezTo>
                      <a:cubicBezTo>
                        <a:pt x="19213" y="24483"/>
                        <a:pt x="14031" y="21609"/>
                        <a:pt x="10543" y="17441"/>
                      </a:cubicBezTo>
                      <a:lnTo>
                        <a:pt x="10545" y="17441"/>
                      </a:lnTo>
                      <a:cubicBezTo>
                        <a:pt x="10847" y="17475"/>
                        <a:pt x="11166" y="17494"/>
                        <a:pt x="11490" y="17494"/>
                      </a:cubicBezTo>
                      <a:cubicBezTo>
                        <a:pt x="13251" y="17494"/>
                        <a:pt x="15172" y="16929"/>
                        <a:pt x="15524" y="15043"/>
                      </a:cubicBezTo>
                      <a:close/>
                      <a:moveTo>
                        <a:pt x="278" y="1"/>
                      </a:moveTo>
                      <a:cubicBezTo>
                        <a:pt x="44" y="1"/>
                        <a:pt x="1" y="264"/>
                        <a:pt x="127" y="407"/>
                      </a:cubicBezTo>
                      <a:cubicBezTo>
                        <a:pt x="110" y="493"/>
                        <a:pt x="125" y="580"/>
                        <a:pt x="167" y="657"/>
                      </a:cubicBezTo>
                      <a:cubicBezTo>
                        <a:pt x="1167" y="2554"/>
                        <a:pt x="1292" y="4320"/>
                        <a:pt x="1487" y="6402"/>
                      </a:cubicBezTo>
                      <a:cubicBezTo>
                        <a:pt x="1588" y="7481"/>
                        <a:pt x="1914" y="8420"/>
                        <a:pt x="2783" y="9111"/>
                      </a:cubicBezTo>
                      <a:cubicBezTo>
                        <a:pt x="3523" y="9700"/>
                        <a:pt x="4568" y="10039"/>
                        <a:pt x="5590" y="10039"/>
                      </a:cubicBezTo>
                      <a:cubicBezTo>
                        <a:pt x="5812" y="10039"/>
                        <a:pt x="6032" y="10023"/>
                        <a:pt x="6249" y="9990"/>
                      </a:cubicBezTo>
                      <a:cubicBezTo>
                        <a:pt x="6866" y="14289"/>
                        <a:pt x="9685" y="17887"/>
                        <a:pt x="12848" y="20720"/>
                      </a:cubicBezTo>
                      <a:cubicBezTo>
                        <a:pt x="16285" y="23799"/>
                        <a:pt x="20649" y="26464"/>
                        <a:pt x="25188" y="27502"/>
                      </a:cubicBezTo>
                      <a:cubicBezTo>
                        <a:pt x="25219" y="27509"/>
                        <a:pt x="25248" y="27512"/>
                        <a:pt x="25275" y="27512"/>
                      </a:cubicBezTo>
                      <a:cubicBezTo>
                        <a:pt x="25618" y="27512"/>
                        <a:pt x="25720" y="27008"/>
                        <a:pt x="25360" y="26876"/>
                      </a:cubicBezTo>
                      <a:lnTo>
                        <a:pt x="25305" y="26854"/>
                      </a:lnTo>
                      <a:cubicBezTo>
                        <a:pt x="25300" y="26831"/>
                        <a:pt x="25294" y="26807"/>
                        <a:pt x="25283" y="26785"/>
                      </a:cubicBezTo>
                      <a:cubicBezTo>
                        <a:pt x="23295" y="22973"/>
                        <a:pt x="20229" y="19324"/>
                        <a:pt x="17415" y="16083"/>
                      </a:cubicBezTo>
                      <a:cubicBezTo>
                        <a:pt x="14916" y="13202"/>
                        <a:pt x="12036" y="10180"/>
                        <a:pt x="8479" y="8632"/>
                      </a:cubicBezTo>
                      <a:cubicBezTo>
                        <a:pt x="9520" y="7034"/>
                        <a:pt x="8878" y="4830"/>
                        <a:pt x="7815" y="3401"/>
                      </a:cubicBezTo>
                      <a:cubicBezTo>
                        <a:pt x="6046" y="1024"/>
                        <a:pt x="3143" y="127"/>
                        <a:pt x="292" y="1"/>
                      </a:cubicBezTo>
                      <a:cubicBezTo>
                        <a:pt x="287" y="1"/>
                        <a:pt x="283" y="1"/>
                        <a:pt x="2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10" name="Google Shape;586;p23">
                <a:extLst>
                  <a:ext uri="{FF2B5EF4-FFF2-40B4-BE49-F238E27FC236}">
                    <a16:creationId xmlns:a16="http://schemas.microsoft.com/office/drawing/2014/main" xmlns="" id="{64C6C69B-7FF9-4CEA-B524-C127A1AFE53F}"/>
                  </a:ext>
                </a:extLst>
              </p:cNvPr>
              <p:cNvGrpSpPr/>
              <p:nvPr/>
            </p:nvGrpSpPr>
            <p:grpSpPr>
              <a:xfrm>
                <a:off x="2299466" y="3346165"/>
                <a:ext cx="124296" cy="108279"/>
                <a:chOff x="2299466" y="3346165"/>
                <a:chExt cx="124296" cy="108279"/>
              </a:xfrm>
              <a:grpFill/>
            </p:grpSpPr>
            <p:sp>
              <p:nvSpPr>
                <p:cNvPr id="211" name="Google Shape;587;p23">
                  <a:extLst>
                    <a:ext uri="{FF2B5EF4-FFF2-40B4-BE49-F238E27FC236}">
                      <a16:creationId xmlns:a16="http://schemas.microsoft.com/office/drawing/2014/main" xmlns="" id="{7960B0D5-BB61-4C81-AA87-5198080C49E8}"/>
                    </a:ext>
                  </a:extLst>
                </p:cNvPr>
                <p:cNvSpPr/>
                <p:nvPr/>
              </p:nvSpPr>
              <p:spPr>
                <a:xfrm>
                  <a:off x="2299466" y="3346165"/>
                  <a:ext cx="89581" cy="92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2808" extrusionOk="0">
                      <a:moveTo>
                        <a:pt x="177" y="0"/>
                      </a:moveTo>
                      <a:cubicBezTo>
                        <a:pt x="83" y="0"/>
                        <a:pt x="1" y="137"/>
                        <a:pt x="88" y="208"/>
                      </a:cubicBezTo>
                      <a:cubicBezTo>
                        <a:pt x="990" y="939"/>
                        <a:pt x="1641" y="1795"/>
                        <a:pt x="2315" y="2726"/>
                      </a:cubicBezTo>
                      <a:cubicBezTo>
                        <a:pt x="2357" y="2783"/>
                        <a:pt x="2413" y="2808"/>
                        <a:pt x="2469" y="2808"/>
                      </a:cubicBezTo>
                      <a:cubicBezTo>
                        <a:pt x="2592" y="2808"/>
                        <a:pt x="2707" y="2687"/>
                        <a:pt x="2628" y="2544"/>
                      </a:cubicBezTo>
                      <a:cubicBezTo>
                        <a:pt x="2066" y="1541"/>
                        <a:pt x="1151" y="694"/>
                        <a:pt x="235" y="20"/>
                      </a:cubicBezTo>
                      <a:cubicBezTo>
                        <a:pt x="216" y="6"/>
                        <a:pt x="196" y="0"/>
                        <a:pt x="1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588;p23">
                  <a:extLst>
                    <a:ext uri="{FF2B5EF4-FFF2-40B4-BE49-F238E27FC236}">
                      <a16:creationId xmlns:a16="http://schemas.microsoft.com/office/drawing/2014/main" xmlns="" id="{A349F4B7-148B-40AC-BF84-40CD0FD5486A}"/>
                    </a:ext>
                  </a:extLst>
                </p:cNvPr>
                <p:cNvSpPr/>
                <p:nvPr/>
              </p:nvSpPr>
              <p:spPr>
                <a:xfrm>
                  <a:off x="2361680" y="3363936"/>
                  <a:ext cx="62082" cy="905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6" h="2735" extrusionOk="0">
                      <a:moveTo>
                        <a:pt x="183" y="1"/>
                      </a:moveTo>
                      <a:cubicBezTo>
                        <a:pt x="91" y="1"/>
                        <a:pt x="1" y="96"/>
                        <a:pt x="60" y="201"/>
                      </a:cubicBezTo>
                      <a:cubicBezTo>
                        <a:pt x="518" y="1016"/>
                        <a:pt x="988" y="1824"/>
                        <a:pt x="1445" y="2641"/>
                      </a:cubicBezTo>
                      <a:cubicBezTo>
                        <a:pt x="1482" y="2707"/>
                        <a:pt x="1540" y="2734"/>
                        <a:pt x="1599" y="2734"/>
                      </a:cubicBezTo>
                      <a:cubicBezTo>
                        <a:pt x="1735" y="2734"/>
                        <a:pt x="1875" y="2591"/>
                        <a:pt x="1781" y="2443"/>
                      </a:cubicBezTo>
                      <a:cubicBezTo>
                        <a:pt x="1281" y="1653"/>
                        <a:pt x="794" y="855"/>
                        <a:pt x="294" y="65"/>
                      </a:cubicBezTo>
                      <a:cubicBezTo>
                        <a:pt x="266" y="19"/>
                        <a:pt x="224" y="1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0" name="Google Shape;496;p23">
              <a:extLst>
                <a:ext uri="{FF2B5EF4-FFF2-40B4-BE49-F238E27FC236}">
                  <a16:creationId xmlns:a16="http://schemas.microsoft.com/office/drawing/2014/main" xmlns="" id="{0C0EB681-8061-4757-910E-119F0674E524}"/>
                </a:ext>
              </a:extLst>
            </p:cNvPr>
            <p:cNvGrpSpPr/>
            <p:nvPr/>
          </p:nvGrpSpPr>
          <p:grpSpPr>
            <a:xfrm rot="10800000">
              <a:off x="14142069" y="-8085070"/>
              <a:ext cx="147625" cy="102487"/>
              <a:chOff x="5630954" y="5096427"/>
              <a:chExt cx="147625" cy="102487"/>
            </a:xfrm>
            <a:grpFill/>
          </p:grpSpPr>
          <p:sp>
            <p:nvSpPr>
              <p:cNvPr id="207" name="Google Shape;497;p23">
                <a:extLst>
                  <a:ext uri="{FF2B5EF4-FFF2-40B4-BE49-F238E27FC236}">
                    <a16:creationId xmlns:a16="http://schemas.microsoft.com/office/drawing/2014/main" xmlns="" id="{7F24DDAB-FB7E-442C-9771-703A2904B807}"/>
                  </a:ext>
                </a:extLst>
              </p:cNvPr>
              <p:cNvSpPr/>
              <p:nvPr/>
            </p:nvSpPr>
            <p:spPr>
              <a:xfrm>
                <a:off x="5630954" y="5129023"/>
                <a:ext cx="86173" cy="6019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1819" extrusionOk="0">
                    <a:moveTo>
                      <a:pt x="2344" y="1"/>
                    </a:moveTo>
                    <a:cubicBezTo>
                      <a:pt x="2285" y="1"/>
                      <a:pt x="2225" y="25"/>
                      <a:pt x="2181" y="83"/>
                    </a:cubicBezTo>
                    <a:cubicBezTo>
                      <a:pt x="1645" y="776"/>
                      <a:pt x="1019" y="1286"/>
                      <a:pt x="164" y="1535"/>
                    </a:cubicBezTo>
                    <a:cubicBezTo>
                      <a:pt x="0" y="1583"/>
                      <a:pt x="50" y="1818"/>
                      <a:pt x="201" y="1818"/>
                    </a:cubicBezTo>
                    <a:cubicBezTo>
                      <a:pt x="214" y="1818"/>
                      <a:pt x="227" y="1817"/>
                      <a:pt x="241" y="1813"/>
                    </a:cubicBezTo>
                    <a:cubicBezTo>
                      <a:pt x="1137" y="1588"/>
                      <a:pt x="2001" y="1060"/>
                      <a:pt x="2509" y="274"/>
                    </a:cubicBezTo>
                    <a:cubicBezTo>
                      <a:pt x="2604" y="127"/>
                      <a:pt x="2478" y="1"/>
                      <a:pt x="23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498;p23">
                <a:extLst>
                  <a:ext uri="{FF2B5EF4-FFF2-40B4-BE49-F238E27FC236}">
                    <a16:creationId xmlns:a16="http://schemas.microsoft.com/office/drawing/2014/main" xmlns="" id="{66E6BB3A-BEDE-4532-9BB7-F00E112F82E0}"/>
                  </a:ext>
                </a:extLst>
              </p:cNvPr>
              <p:cNvSpPr/>
              <p:nvPr/>
            </p:nvSpPr>
            <p:spPr>
              <a:xfrm>
                <a:off x="5696146" y="5096427"/>
                <a:ext cx="82433" cy="102487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097" extrusionOk="0">
                    <a:moveTo>
                      <a:pt x="2244" y="0"/>
                    </a:moveTo>
                    <a:cubicBezTo>
                      <a:pt x="2166" y="0"/>
                      <a:pt x="2093" y="45"/>
                      <a:pt x="2072" y="149"/>
                    </a:cubicBezTo>
                    <a:cubicBezTo>
                      <a:pt x="1823" y="1340"/>
                      <a:pt x="1156" y="2212"/>
                      <a:pt x="119" y="2827"/>
                    </a:cubicBezTo>
                    <a:cubicBezTo>
                      <a:pt x="1" y="2897"/>
                      <a:pt x="58" y="3096"/>
                      <a:pt x="180" y="3096"/>
                    </a:cubicBezTo>
                    <a:cubicBezTo>
                      <a:pt x="195" y="3096"/>
                      <a:pt x="211" y="3093"/>
                      <a:pt x="228" y="3086"/>
                    </a:cubicBezTo>
                    <a:cubicBezTo>
                      <a:pt x="1397" y="2619"/>
                      <a:pt x="2268" y="1492"/>
                      <a:pt x="2466" y="256"/>
                    </a:cubicBezTo>
                    <a:cubicBezTo>
                      <a:pt x="2491" y="103"/>
                      <a:pt x="2362" y="0"/>
                      <a:pt x="22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" name="Google Shape;506;p23">
              <a:extLst>
                <a:ext uri="{FF2B5EF4-FFF2-40B4-BE49-F238E27FC236}">
                  <a16:creationId xmlns:a16="http://schemas.microsoft.com/office/drawing/2014/main" xmlns="" id="{71DBD646-BD24-4C5D-A604-422F5AE64F67}"/>
                </a:ext>
              </a:extLst>
            </p:cNvPr>
            <p:cNvGrpSpPr/>
            <p:nvPr/>
          </p:nvGrpSpPr>
          <p:grpSpPr>
            <a:xfrm rot="10800000">
              <a:off x="11226775" y="-9615199"/>
              <a:ext cx="1009123" cy="1313971"/>
              <a:chOff x="6151764" y="3887194"/>
              <a:chExt cx="1009123" cy="1313971"/>
            </a:xfrm>
            <a:grpFill/>
          </p:grpSpPr>
          <p:grpSp>
            <p:nvGrpSpPr>
              <p:cNvPr id="194" name="Google Shape;507;p23">
                <a:extLst>
                  <a:ext uri="{FF2B5EF4-FFF2-40B4-BE49-F238E27FC236}">
                    <a16:creationId xmlns:a16="http://schemas.microsoft.com/office/drawing/2014/main" xmlns="" id="{B45CE30C-0DF6-4ED4-B0B2-339346050355}"/>
                  </a:ext>
                </a:extLst>
              </p:cNvPr>
              <p:cNvGrpSpPr/>
              <p:nvPr/>
            </p:nvGrpSpPr>
            <p:grpSpPr>
              <a:xfrm>
                <a:off x="6151764" y="3887194"/>
                <a:ext cx="1009123" cy="1235674"/>
                <a:chOff x="6151764" y="3887194"/>
                <a:chExt cx="1009123" cy="1235674"/>
              </a:xfrm>
              <a:grpFill/>
            </p:grpSpPr>
            <p:sp>
              <p:nvSpPr>
                <p:cNvPr id="198" name="Google Shape;508;p23">
                  <a:extLst>
                    <a:ext uri="{FF2B5EF4-FFF2-40B4-BE49-F238E27FC236}">
                      <a16:creationId xmlns:a16="http://schemas.microsoft.com/office/drawing/2014/main" xmlns="" id="{E68C289B-3687-4890-A5F7-5717460827F0}"/>
                    </a:ext>
                  </a:extLst>
                </p:cNvPr>
                <p:cNvSpPr/>
                <p:nvPr/>
              </p:nvSpPr>
              <p:spPr>
                <a:xfrm>
                  <a:off x="6268944" y="4616950"/>
                  <a:ext cx="769136" cy="427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2" h="12926" extrusionOk="0">
                      <a:moveTo>
                        <a:pt x="5836" y="1"/>
                      </a:moveTo>
                      <a:cubicBezTo>
                        <a:pt x="5564" y="1"/>
                        <a:pt x="5291" y="80"/>
                        <a:pt x="5020" y="261"/>
                      </a:cubicBezTo>
                      <a:cubicBezTo>
                        <a:pt x="3508" y="584"/>
                        <a:pt x="2128" y="1170"/>
                        <a:pt x="823" y="2111"/>
                      </a:cubicBezTo>
                      <a:cubicBezTo>
                        <a:pt x="248" y="2526"/>
                        <a:pt x="1" y="3626"/>
                        <a:pt x="823" y="3979"/>
                      </a:cubicBezTo>
                      <a:cubicBezTo>
                        <a:pt x="1047" y="4076"/>
                        <a:pt x="1248" y="4171"/>
                        <a:pt x="1439" y="4272"/>
                      </a:cubicBezTo>
                      <a:cubicBezTo>
                        <a:pt x="1511" y="4473"/>
                        <a:pt x="1647" y="4662"/>
                        <a:pt x="1862" y="4816"/>
                      </a:cubicBezTo>
                      <a:cubicBezTo>
                        <a:pt x="2156" y="5025"/>
                        <a:pt x="2312" y="5122"/>
                        <a:pt x="2528" y="5194"/>
                      </a:cubicBezTo>
                      <a:lnTo>
                        <a:pt x="4132" y="6102"/>
                      </a:lnTo>
                      <a:cubicBezTo>
                        <a:pt x="4139" y="6117"/>
                        <a:pt x="4145" y="6133"/>
                        <a:pt x="4153" y="6148"/>
                      </a:cubicBezTo>
                      <a:cubicBezTo>
                        <a:pt x="4701" y="7067"/>
                        <a:pt x="6029" y="7311"/>
                        <a:pt x="6954" y="7692"/>
                      </a:cubicBezTo>
                      <a:lnTo>
                        <a:pt x="11909" y="9743"/>
                      </a:lnTo>
                      <a:cubicBezTo>
                        <a:pt x="15066" y="11051"/>
                        <a:pt x="18201" y="12411"/>
                        <a:pt x="21606" y="12913"/>
                      </a:cubicBezTo>
                      <a:cubicBezTo>
                        <a:pt x="21663" y="12921"/>
                        <a:pt x="21721" y="12926"/>
                        <a:pt x="21781" y="12926"/>
                      </a:cubicBezTo>
                      <a:cubicBezTo>
                        <a:pt x="22468" y="12926"/>
                        <a:pt x="23241" y="12375"/>
                        <a:pt x="22938" y="11582"/>
                      </a:cubicBezTo>
                      <a:cubicBezTo>
                        <a:pt x="22396" y="10164"/>
                        <a:pt x="21993" y="8095"/>
                        <a:pt x="21024" y="6850"/>
                      </a:cubicBezTo>
                      <a:cubicBezTo>
                        <a:pt x="20993" y="6713"/>
                        <a:pt x="20952" y="6578"/>
                        <a:pt x="20899" y="6450"/>
                      </a:cubicBezTo>
                      <a:cubicBezTo>
                        <a:pt x="20695" y="5950"/>
                        <a:pt x="20248" y="5734"/>
                        <a:pt x="19812" y="5734"/>
                      </a:cubicBezTo>
                      <a:cubicBezTo>
                        <a:pt x="19659" y="5734"/>
                        <a:pt x="19507" y="5761"/>
                        <a:pt x="19368" y="5811"/>
                      </a:cubicBezTo>
                      <a:cubicBezTo>
                        <a:pt x="19238" y="5791"/>
                        <a:pt x="19103" y="5781"/>
                        <a:pt x="18962" y="5781"/>
                      </a:cubicBezTo>
                      <a:cubicBezTo>
                        <a:pt x="18729" y="5781"/>
                        <a:pt x="18480" y="5809"/>
                        <a:pt x="18212" y="5869"/>
                      </a:cubicBezTo>
                      <a:cubicBezTo>
                        <a:pt x="17343" y="6070"/>
                        <a:pt x="16458" y="6180"/>
                        <a:pt x="15566" y="6203"/>
                      </a:cubicBezTo>
                      <a:cubicBezTo>
                        <a:pt x="15242" y="6024"/>
                        <a:pt x="14954" y="5897"/>
                        <a:pt x="14828" y="5852"/>
                      </a:cubicBezTo>
                      <a:cubicBezTo>
                        <a:pt x="13246" y="5313"/>
                        <a:pt x="11770" y="5353"/>
                        <a:pt x="10399" y="4240"/>
                      </a:cubicBezTo>
                      <a:cubicBezTo>
                        <a:pt x="9653" y="3633"/>
                        <a:pt x="8558" y="1743"/>
                        <a:pt x="7348" y="702"/>
                      </a:cubicBezTo>
                      <a:cubicBezTo>
                        <a:pt x="7250" y="329"/>
                        <a:pt x="6969" y="34"/>
                        <a:pt x="6495" y="34"/>
                      </a:cubicBezTo>
                      <a:cubicBezTo>
                        <a:pt x="6451" y="34"/>
                        <a:pt x="6405" y="36"/>
                        <a:pt x="6357" y="42"/>
                      </a:cubicBezTo>
                      <a:cubicBezTo>
                        <a:pt x="6317" y="46"/>
                        <a:pt x="6279" y="52"/>
                        <a:pt x="6241" y="57"/>
                      </a:cubicBezTo>
                      <a:cubicBezTo>
                        <a:pt x="6106" y="20"/>
                        <a:pt x="5971" y="1"/>
                        <a:pt x="58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509;p23">
                  <a:extLst>
                    <a:ext uri="{FF2B5EF4-FFF2-40B4-BE49-F238E27FC236}">
                      <a16:creationId xmlns:a16="http://schemas.microsoft.com/office/drawing/2014/main" xmlns="" id="{05A448B2-A1B9-431E-8F72-EC9BB40BCBB7}"/>
                    </a:ext>
                  </a:extLst>
                </p:cNvPr>
                <p:cNvSpPr/>
                <p:nvPr/>
              </p:nvSpPr>
              <p:spPr>
                <a:xfrm>
                  <a:off x="6842073" y="4193896"/>
                  <a:ext cx="185550" cy="96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2931" extrusionOk="0">
                      <a:moveTo>
                        <a:pt x="293" y="0"/>
                      </a:moveTo>
                      <a:cubicBezTo>
                        <a:pt x="148" y="0"/>
                        <a:pt x="0" y="161"/>
                        <a:pt x="105" y="302"/>
                      </a:cubicBezTo>
                      <a:cubicBezTo>
                        <a:pt x="1312" y="1913"/>
                        <a:pt x="3179" y="2912"/>
                        <a:pt x="5207" y="2930"/>
                      </a:cubicBezTo>
                      <a:cubicBezTo>
                        <a:pt x="5209" y="2930"/>
                        <a:pt x="5210" y="2930"/>
                        <a:pt x="5212" y="2930"/>
                      </a:cubicBezTo>
                      <a:cubicBezTo>
                        <a:pt x="5607" y="2930"/>
                        <a:pt x="5596" y="2345"/>
                        <a:pt x="5207" y="2316"/>
                      </a:cubicBezTo>
                      <a:cubicBezTo>
                        <a:pt x="3332" y="2173"/>
                        <a:pt x="1720" y="1431"/>
                        <a:pt x="424" y="57"/>
                      </a:cubicBezTo>
                      <a:cubicBezTo>
                        <a:pt x="386" y="17"/>
                        <a:pt x="340" y="0"/>
                        <a:pt x="2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510;p23">
                  <a:extLst>
                    <a:ext uri="{FF2B5EF4-FFF2-40B4-BE49-F238E27FC236}">
                      <a16:creationId xmlns:a16="http://schemas.microsoft.com/office/drawing/2014/main" xmlns="" id="{389DB915-7D84-4D75-AC83-FF59D8E8F64D}"/>
                    </a:ext>
                  </a:extLst>
                </p:cNvPr>
                <p:cNvSpPr/>
                <p:nvPr/>
              </p:nvSpPr>
              <p:spPr>
                <a:xfrm>
                  <a:off x="6151764" y="4124236"/>
                  <a:ext cx="1009123" cy="998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4" h="30177" extrusionOk="0">
                      <a:moveTo>
                        <a:pt x="20913" y="661"/>
                      </a:moveTo>
                      <a:cubicBezTo>
                        <a:pt x="23466" y="1350"/>
                        <a:pt x="30493" y="3243"/>
                        <a:pt x="27949" y="5730"/>
                      </a:cubicBezTo>
                      <a:cubicBezTo>
                        <a:pt x="27373" y="5991"/>
                        <a:pt x="26834" y="6082"/>
                        <a:pt x="26185" y="6082"/>
                      </a:cubicBezTo>
                      <a:cubicBezTo>
                        <a:pt x="26158" y="6082"/>
                        <a:pt x="26131" y="6081"/>
                        <a:pt x="26104" y="6081"/>
                      </a:cubicBezTo>
                      <a:cubicBezTo>
                        <a:pt x="26103" y="6081"/>
                        <a:pt x="26102" y="6081"/>
                        <a:pt x="26101" y="6081"/>
                      </a:cubicBezTo>
                      <a:cubicBezTo>
                        <a:pt x="25968" y="6081"/>
                        <a:pt x="25825" y="6182"/>
                        <a:pt x="25796" y="6315"/>
                      </a:cubicBezTo>
                      <a:cubicBezTo>
                        <a:pt x="25791" y="6335"/>
                        <a:pt x="25788" y="6354"/>
                        <a:pt x="25787" y="6374"/>
                      </a:cubicBezTo>
                      <a:cubicBezTo>
                        <a:pt x="25729" y="6378"/>
                        <a:pt x="25676" y="6404"/>
                        <a:pt x="25638" y="6447"/>
                      </a:cubicBezTo>
                      <a:cubicBezTo>
                        <a:pt x="23831" y="8467"/>
                        <a:pt x="22717" y="11105"/>
                        <a:pt x="22230" y="13753"/>
                      </a:cubicBezTo>
                      <a:cubicBezTo>
                        <a:pt x="22184" y="14001"/>
                        <a:pt x="22379" y="14165"/>
                        <a:pt x="22572" y="14182"/>
                      </a:cubicBezTo>
                      <a:cubicBezTo>
                        <a:pt x="23518" y="16375"/>
                        <a:pt x="24601" y="18508"/>
                        <a:pt x="25606" y="20674"/>
                      </a:cubicBezTo>
                      <a:cubicBezTo>
                        <a:pt x="26692" y="23017"/>
                        <a:pt x="28188" y="25508"/>
                        <a:pt x="28271" y="28136"/>
                      </a:cubicBezTo>
                      <a:cubicBezTo>
                        <a:pt x="28256" y="28159"/>
                        <a:pt x="28245" y="28183"/>
                        <a:pt x="28237" y="28209"/>
                      </a:cubicBezTo>
                      <a:cubicBezTo>
                        <a:pt x="28054" y="29117"/>
                        <a:pt x="27316" y="29418"/>
                        <a:pt x="26393" y="29418"/>
                      </a:cubicBezTo>
                      <a:cubicBezTo>
                        <a:pt x="24843" y="29418"/>
                        <a:pt x="22773" y="28568"/>
                        <a:pt x="21949" y="28324"/>
                      </a:cubicBezTo>
                      <a:cubicBezTo>
                        <a:pt x="20247" y="27819"/>
                        <a:pt x="18559" y="27266"/>
                        <a:pt x="16888" y="26664"/>
                      </a:cubicBezTo>
                      <a:cubicBezTo>
                        <a:pt x="13370" y="25404"/>
                        <a:pt x="9903" y="23955"/>
                        <a:pt x="6570" y="22258"/>
                      </a:cubicBezTo>
                      <a:cubicBezTo>
                        <a:pt x="4873" y="21392"/>
                        <a:pt x="1805" y="19839"/>
                        <a:pt x="2406" y="17406"/>
                      </a:cubicBezTo>
                      <a:cubicBezTo>
                        <a:pt x="2851" y="15598"/>
                        <a:pt x="5097" y="14839"/>
                        <a:pt x="6640" y="14316"/>
                      </a:cubicBezTo>
                      <a:cubicBezTo>
                        <a:pt x="10082" y="13152"/>
                        <a:pt x="13591" y="12596"/>
                        <a:pt x="17142" y="11913"/>
                      </a:cubicBezTo>
                      <a:cubicBezTo>
                        <a:pt x="17277" y="11887"/>
                        <a:pt x="17342" y="11782"/>
                        <a:pt x="17351" y="11668"/>
                      </a:cubicBezTo>
                      <a:cubicBezTo>
                        <a:pt x="17360" y="11658"/>
                        <a:pt x="17369" y="11645"/>
                        <a:pt x="17377" y="11633"/>
                      </a:cubicBezTo>
                      <a:cubicBezTo>
                        <a:pt x="18470" y="9343"/>
                        <a:pt x="19709" y="7064"/>
                        <a:pt x="20572" y="4675"/>
                      </a:cubicBezTo>
                      <a:cubicBezTo>
                        <a:pt x="20616" y="4553"/>
                        <a:pt x="20553" y="4458"/>
                        <a:pt x="20460" y="4410"/>
                      </a:cubicBezTo>
                      <a:cubicBezTo>
                        <a:pt x="20569" y="4323"/>
                        <a:pt x="20615" y="4168"/>
                        <a:pt x="20480" y="4053"/>
                      </a:cubicBezTo>
                      <a:cubicBezTo>
                        <a:pt x="19901" y="3560"/>
                        <a:pt x="19247" y="2978"/>
                        <a:pt x="19186" y="2159"/>
                      </a:cubicBezTo>
                      <a:cubicBezTo>
                        <a:pt x="19121" y="1278"/>
                        <a:pt x="19809" y="697"/>
                        <a:pt x="20617" y="697"/>
                      </a:cubicBezTo>
                      <a:cubicBezTo>
                        <a:pt x="20666" y="697"/>
                        <a:pt x="20716" y="699"/>
                        <a:pt x="20766" y="704"/>
                      </a:cubicBezTo>
                      <a:cubicBezTo>
                        <a:pt x="20772" y="704"/>
                        <a:pt x="20778" y="705"/>
                        <a:pt x="20784" y="705"/>
                      </a:cubicBezTo>
                      <a:cubicBezTo>
                        <a:pt x="20830" y="705"/>
                        <a:pt x="20875" y="689"/>
                        <a:pt x="20913" y="661"/>
                      </a:cubicBezTo>
                      <a:close/>
                      <a:moveTo>
                        <a:pt x="20320" y="0"/>
                      </a:moveTo>
                      <a:cubicBezTo>
                        <a:pt x="20248" y="0"/>
                        <a:pt x="20179" y="31"/>
                        <a:pt x="20132" y="88"/>
                      </a:cubicBezTo>
                      <a:cubicBezTo>
                        <a:pt x="19409" y="180"/>
                        <a:pt x="18771" y="832"/>
                        <a:pt x="18590" y="1557"/>
                      </a:cubicBezTo>
                      <a:cubicBezTo>
                        <a:pt x="18294" y="2736"/>
                        <a:pt x="19156" y="3934"/>
                        <a:pt x="20169" y="4448"/>
                      </a:cubicBezTo>
                      <a:cubicBezTo>
                        <a:pt x="20154" y="4461"/>
                        <a:pt x="20141" y="4474"/>
                        <a:pt x="20131" y="4490"/>
                      </a:cubicBezTo>
                      <a:cubicBezTo>
                        <a:pt x="18824" y="6637"/>
                        <a:pt x="17838" y="9006"/>
                        <a:pt x="16752" y="11269"/>
                      </a:cubicBezTo>
                      <a:cubicBezTo>
                        <a:pt x="16741" y="11295"/>
                        <a:pt x="16735" y="11322"/>
                        <a:pt x="16730" y="11351"/>
                      </a:cubicBezTo>
                      <a:cubicBezTo>
                        <a:pt x="14237" y="11498"/>
                        <a:pt x="11747" y="12050"/>
                        <a:pt x="9344" y="12698"/>
                      </a:cubicBezTo>
                      <a:cubicBezTo>
                        <a:pt x="7327" y="13240"/>
                        <a:pt x="5038" y="13770"/>
                        <a:pt x="3315" y="15018"/>
                      </a:cubicBezTo>
                      <a:cubicBezTo>
                        <a:pt x="1" y="17416"/>
                        <a:pt x="2407" y="20740"/>
                        <a:pt x="5162" y="22288"/>
                      </a:cubicBezTo>
                      <a:cubicBezTo>
                        <a:pt x="9564" y="24763"/>
                        <a:pt x="14424" y="26664"/>
                        <a:pt x="19213" y="28237"/>
                      </a:cubicBezTo>
                      <a:cubicBezTo>
                        <a:pt x="21383" y="28949"/>
                        <a:pt x="23835" y="29978"/>
                        <a:pt x="26124" y="30162"/>
                      </a:cubicBezTo>
                      <a:cubicBezTo>
                        <a:pt x="26240" y="30172"/>
                        <a:pt x="26355" y="30176"/>
                        <a:pt x="26468" y="30176"/>
                      </a:cubicBezTo>
                      <a:cubicBezTo>
                        <a:pt x="27690" y="30176"/>
                        <a:pt x="28701" y="29620"/>
                        <a:pt x="28874" y="28298"/>
                      </a:cubicBezTo>
                      <a:cubicBezTo>
                        <a:pt x="28874" y="28283"/>
                        <a:pt x="28873" y="28268"/>
                        <a:pt x="28870" y="28252"/>
                      </a:cubicBezTo>
                      <a:cubicBezTo>
                        <a:pt x="29211" y="26036"/>
                        <a:pt x="27842" y="23835"/>
                        <a:pt x="26958" y="21881"/>
                      </a:cubicBezTo>
                      <a:cubicBezTo>
                        <a:pt x="25729" y="19153"/>
                        <a:pt x="24499" y="16393"/>
                        <a:pt x="22993" y="13805"/>
                      </a:cubicBezTo>
                      <a:cubicBezTo>
                        <a:pt x="22979" y="13785"/>
                        <a:pt x="22964" y="13768"/>
                        <a:pt x="22947" y="13751"/>
                      </a:cubicBezTo>
                      <a:cubicBezTo>
                        <a:pt x="23514" y="11172"/>
                        <a:pt x="24604" y="8970"/>
                        <a:pt x="26046" y="6761"/>
                      </a:cubicBezTo>
                      <a:cubicBezTo>
                        <a:pt x="26052" y="6747"/>
                        <a:pt x="26058" y="6732"/>
                        <a:pt x="26062" y="6717"/>
                      </a:cubicBezTo>
                      <a:cubicBezTo>
                        <a:pt x="26247" y="6752"/>
                        <a:pt x="26437" y="6769"/>
                        <a:pt x="26630" y="6769"/>
                      </a:cubicBezTo>
                      <a:cubicBezTo>
                        <a:pt x="27296" y="6769"/>
                        <a:pt x="27985" y="6564"/>
                        <a:pt x="28516" y="6196"/>
                      </a:cubicBezTo>
                      <a:cubicBezTo>
                        <a:pt x="28648" y="6104"/>
                        <a:pt x="28688" y="5972"/>
                        <a:pt x="28665" y="5853"/>
                      </a:cubicBezTo>
                      <a:cubicBezTo>
                        <a:pt x="29501" y="4984"/>
                        <a:pt x="29098" y="3537"/>
                        <a:pt x="28199" y="2744"/>
                      </a:cubicBezTo>
                      <a:cubicBezTo>
                        <a:pt x="26234" y="1010"/>
                        <a:pt x="22845" y="472"/>
                        <a:pt x="20371" y="5"/>
                      </a:cubicBezTo>
                      <a:cubicBezTo>
                        <a:pt x="20354" y="2"/>
                        <a:pt x="20337" y="0"/>
                        <a:pt x="203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511;p23">
                  <a:extLst>
                    <a:ext uri="{FF2B5EF4-FFF2-40B4-BE49-F238E27FC236}">
                      <a16:creationId xmlns:a16="http://schemas.microsoft.com/office/drawing/2014/main" xmlns="" id="{5224EC29-CFF6-470A-8FA9-E8C7E2239F2A}"/>
                    </a:ext>
                  </a:extLst>
                </p:cNvPr>
                <p:cNvSpPr/>
                <p:nvPr/>
              </p:nvSpPr>
              <p:spPr>
                <a:xfrm>
                  <a:off x="6248791" y="4604540"/>
                  <a:ext cx="800077" cy="458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7" h="13855" extrusionOk="0">
                      <a:moveTo>
                        <a:pt x="6688" y="1"/>
                      </a:moveTo>
                      <a:cubicBezTo>
                        <a:pt x="6683" y="1"/>
                        <a:pt x="6678" y="1"/>
                        <a:pt x="6672" y="2"/>
                      </a:cubicBezTo>
                      <a:cubicBezTo>
                        <a:pt x="4874" y="130"/>
                        <a:pt x="2805" y="671"/>
                        <a:pt x="1348" y="1786"/>
                      </a:cubicBezTo>
                      <a:cubicBezTo>
                        <a:pt x="501" y="2432"/>
                        <a:pt x="0" y="3801"/>
                        <a:pt x="1118" y="4446"/>
                      </a:cubicBezTo>
                      <a:cubicBezTo>
                        <a:pt x="2284" y="6008"/>
                        <a:pt x="4182" y="6874"/>
                        <a:pt x="5900" y="7733"/>
                      </a:cubicBezTo>
                      <a:cubicBezTo>
                        <a:pt x="8234" y="8902"/>
                        <a:pt x="10616" y="9969"/>
                        <a:pt x="13045" y="10937"/>
                      </a:cubicBezTo>
                      <a:cubicBezTo>
                        <a:pt x="15616" y="11959"/>
                        <a:pt x="18297" y="13040"/>
                        <a:pt x="20995" y="13677"/>
                      </a:cubicBezTo>
                      <a:cubicBezTo>
                        <a:pt x="21416" y="13776"/>
                        <a:pt x="21860" y="13855"/>
                        <a:pt x="22280" y="13855"/>
                      </a:cubicBezTo>
                      <a:cubicBezTo>
                        <a:pt x="23022" y="13855"/>
                        <a:pt x="23687" y="13609"/>
                        <a:pt x="24010" y="12789"/>
                      </a:cubicBezTo>
                      <a:cubicBezTo>
                        <a:pt x="24062" y="12656"/>
                        <a:pt x="24013" y="12551"/>
                        <a:pt x="23924" y="12489"/>
                      </a:cubicBezTo>
                      <a:cubicBezTo>
                        <a:pt x="24177" y="11833"/>
                        <a:pt x="24031" y="11158"/>
                        <a:pt x="23699" y="10479"/>
                      </a:cubicBezTo>
                      <a:cubicBezTo>
                        <a:pt x="22976" y="9001"/>
                        <a:pt x="22207" y="7627"/>
                        <a:pt x="21674" y="6056"/>
                      </a:cubicBezTo>
                      <a:cubicBezTo>
                        <a:pt x="21614" y="5877"/>
                        <a:pt x="21466" y="5803"/>
                        <a:pt x="21318" y="5803"/>
                      </a:cubicBezTo>
                      <a:cubicBezTo>
                        <a:pt x="21293" y="5803"/>
                        <a:pt x="21267" y="5805"/>
                        <a:pt x="21242" y="5809"/>
                      </a:cubicBezTo>
                      <a:cubicBezTo>
                        <a:pt x="21182" y="5694"/>
                        <a:pt x="21069" y="5602"/>
                        <a:pt x="20917" y="5602"/>
                      </a:cubicBezTo>
                      <a:cubicBezTo>
                        <a:pt x="20894" y="5602"/>
                        <a:pt x="20870" y="5604"/>
                        <a:pt x="20845" y="5609"/>
                      </a:cubicBezTo>
                      <a:cubicBezTo>
                        <a:pt x="19366" y="5876"/>
                        <a:pt x="17814" y="6136"/>
                        <a:pt x="16286" y="6136"/>
                      </a:cubicBezTo>
                      <a:cubicBezTo>
                        <a:pt x="14713" y="6136"/>
                        <a:pt x="13167" y="5860"/>
                        <a:pt x="11755" y="5034"/>
                      </a:cubicBezTo>
                      <a:cubicBezTo>
                        <a:pt x="10527" y="4318"/>
                        <a:pt x="9738" y="3339"/>
                        <a:pt x="9024" y="2127"/>
                      </a:cubicBezTo>
                      <a:cubicBezTo>
                        <a:pt x="8525" y="1277"/>
                        <a:pt x="8106" y="608"/>
                        <a:pt x="7282" y="55"/>
                      </a:cubicBezTo>
                      <a:cubicBezTo>
                        <a:pt x="7243" y="29"/>
                        <a:pt x="7202" y="18"/>
                        <a:pt x="7163" y="18"/>
                      </a:cubicBezTo>
                      <a:cubicBezTo>
                        <a:pt x="6971" y="18"/>
                        <a:pt x="6809" y="289"/>
                        <a:pt x="6984" y="441"/>
                      </a:cubicBezTo>
                      <a:cubicBezTo>
                        <a:pt x="8078" y="1392"/>
                        <a:pt x="8438" y="2789"/>
                        <a:pt x="9311" y="3906"/>
                      </a:cubicBezTo>
                      <a:cubicBezTo>
                        <a:pt x="10107" y="4926"/>
                        <a:pt x="11199" y="5668"/>
                        <a:pt x="12388" y="6159"/>
                      </a:cubicBezTo>
                      <a:cubicBezTo>
                        <a:pt x="13685" y="6692"/>
                        <a:pt x="15062" y="6899"/>
                        <a:pt x="16451" y="6899"/>
                      </a:cubicBezTo>
                      <a:cubicBezTo>
                        <a:pt x="17975" y="6899"/>
                        <a:pt x="19514" y="6650"/>
                        <a:pt x="20979" y="6312"/>
                      </a:cubicBezTo>
                      <a:cubicBezTo>
                        <a:pt x="21296" y="7287"/>
                        <a:pt x="21686" y="8237"/>
                        <a:pt x="22146" y="9154"/>
                      </a:cubicBezTo>
                      <a:cubicBezTo>
                        <a:pt x="22703" y="10259"/>
                        <a:pt x="23757" y="11438"/>
                        <a:pt x="23271" y="12741"/>
                      </a:cubicBezTo>
                      <a:cubicBezTo>
                        <a:pt x="23268" y="12749"/>
                        <a:pt x="23270" y="12754"/>
                        <a:pt x="23268" y="12760"/>
                      </a:cubicBezTo>
                      <a:cubicBezTo>
                        <a:pt x="22975" y="13021"/>
                        <a:pt x="22555" y="13125"/>
                        <a:pt x="22069" y="13125"/>
                      </a:cubicBezTo>
                      <a:cubicBezTo>
                        <a:pt x="20505" y="13125"/>
                        <a:pt x="18255" y="12056"/>
                        <a:pt x="17343" y="11744"/>
                      </a:cubicBezTo>
                      <a:cubicBezTo>
                        <a:pt x="15433" y="11089"/>
                        <a:pt x="13546" y="10373"/>
                        <a:pt x="11680" y="9597"/>
                      </a:cubicBezTo>
                      <a:cubicBezTo>
                        <a:pt x="8102" y="8111"/>
                        <a:pt x="3898" y="6584"/>
                        <a:pt x="1146" y="3752"/>
                      </a:cubicBezTo>
                      <a:cubicBezTo>
                        <a:pt x="248" y="2049"/>
                        <a:pt x="5802" y="625"/>
                        <a:pt x="6732" y="437"/>
                      </a:cubicBezTo>
                      <a:cubicBezTo>
                        <a:pt x="6968" y="389"/>
                        <a:pt x="6925" y="1"/>
                        <a:pt x="668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512;p23">
                  <a:extLst>
                    <a:ext uri="{FF2B5EF4-FFF2-40B4-BE49-F238E27FC236}">
                      <a16:creationId xmlns:a16="http://schemas.microsoft.com/office/drawing/2014/main" xmlns="" id="{D0BB7781-7E64-48F9-87C4-3E4AC816D412}"/>
                    </a:ext>
                  </a:extLst>
                </p:cNvPr>
                <p:cNvSpPr/>
                <p:nvPr/>
              </p:nvSpPr>
              <p:spPr>
                <a:xfrm>
                  <a:off x="6738990" y="4680091"/>
                  <a:ext cx="94777" cy="84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4" h="2546" extrusionOk="0">
                      <a:moveTo>
                        <a:pt x="1280" y="572"/>
                      </a:moveTo>
                      <a:cubicBezTo>
                        <a:pt x="1669" y="635"/>
                        <a:pt x="2090" y="753"/>
                        <a:pt x="2216" y="1166"/>
                      </a:cubicBezTo>
                      <a:cubicBezTo>
                        <a:pt x="2364" y="1661"/>
                        <a:pt x="1814" y="1955"/>
                        <a:pt x="1398" y="1964"/>
                      </a:cubicBezTo>
                      <a:cubicBezTo>
                        <a:pt x="1389" y="1964"/>
                        <a:pt x="1380" y="1964"/>
                        <a:pt x="1371" y="1964"/>
                      </a:cubicBezTo>
                      <a:cubicBezTo>
                        <a:pt x="1032" y="1964"/>
                        <a:pt x="630" y="1794"/>
                        <a:pt x="569" y="1425"/>
                      </a:cubicBezTo>
                      <a:cubicBezTo>
                        <a:pt x="502" y="1019"/>
                        <a:pt x="785" y="756"/>
                        <a:pt x="1148" y="681"/>
                      </a:cubicBezTo>
                      <a:cubicBezTo>
                        <a:pt x="1208" y="668"/>
                        <a:pt x="1257" y="629"/>
                        <a:pt x="1280" y="572"/>
                      </a:cubicBezTo>
                      <a:close/>
                      <a:moveTo>
                        <a:pt x="1176" y="1"/>
                      </a:moveTo>
                      <a:cubicBezTo>
                        <a:pt x="1152" y="1"/>
                        <a:pt x="1129" y="1"/>
                        <a:pt x="1105" y="2"/>
                      </a:cubicBezTo>
                      <a:cubicBezTo>
                        <a:pt x="961" y="8"/>
                        <a:pt x="865" y="132"/>
                        <a:pt x="843" y="259"/>
                      </a:cubicBezTo>
                      <a:cubicBezTo>
                        <a:pt x="358" y="336"/>
                        <a:pt x="1" y="883"/>
                        <a:pt x="1" y="1365"/>
                      </a:cubicBezTo>
                      <a:cubicBezTo>
                        <a:pt x="2" y="2082"/>
                        <a:pt x="684" y="2528"/>
                        <a:pt x="1343" y="2545"/>
                      </a:cubicBezTo>
                      <a:cubicBezTo>
                        <a:pt x="1355" y="2545"/>
                        <a:pt x="1367" y="2545"/>
                        <a:pt x="1379" y="2545"/>
                      </a:cubicBezTo>
                      <a:cubicBezTo>
                        <a:pt x="2039" y="2545"/>
                        <a:pt x="2794" y="2104"/>
                        <a:pt x="2825" y="1387"/>
                      </a:cubicBezTo>
                      <a:cubicBezTo>
                        <a:pt x="2864" y="496"/>
                        <a:pt x="1967" y="1"/>
                        <a:pt x="1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513;p23">
                  <a:extLst>
                    <a:ext uri="{FF2B5EF4-FFF2-40B4-BE49-F238E27FC236}">
                      <a16:creationId xmlns:a16="http://schemas.microsoft.com/office/drawing/2014/main" xmlns="" id="{C6D88B5A-1488-4C43-BDE5-E3232890248C}"/>
                    </a:ext>
                  </a:extLst>
                </p:cNvPr>
                <p:cNvSpPr/>
                <p:nvPr/>
              </p:nvSpPr>
              <p:spPr>
                <a:xfrm>
                  <a:off x="6721815" y="4540804"/>
                  <a:ext cx="93817" cy="77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2357" extrusionOk="0">
                      <a:moveTo>
                        <a:pt x="1503" y="510"/>
                      </a:moveTo>
                      <a:cubicBezTo>
                        <a:pt x="1749" y="510"/>
                        <a:pt x="1990" y="652"/>
                        <a:pt x="2061" y="920"/>
                      </a:cubicBezTo>
                      <a:cubicBezTo>
                        <a:pt x="2176" y="1353"/>
                        <a:pt x="1810" y="1804"/>
                        <a:pt x="1382" y="1854"/>
                      </a:cubicBezTo>
                      <a:cubicBezTo>
                        <a:pt x="1354" y="1857"/>
                        <a:pt x="1324" y="1859"/>
                        <a:pt x="1295" y="1859"/>
                      </a:cubicBezTo>
                      <a:cubicBezTo>
                        <a:pt x="967" y="1859"/>
                        <a:pt x="603" y="1659"/>
                        <a:pt x="520" y="1329"/>
                      </a:cubicBezTo>
                      <a:cubicBezTo>
                        <a:pt x="448" y="1039"/>
                        <a:pt x="578" y="785"/>
                        <a:pt x="788" y="621"/>
                      </a:cubicBezTo>
                      <a:cubicBezTo>
                        <a:pt x="833" y="667"/>
                        <a:pt x="895" y="696"/>
                        <a:pt x="963" y="696"/>
                      </a:cubicBezTo>
                      <a:cubicBezTo>
                        <a:pt x="1016" y="696"/>
                        <a:pt x="1073" y="678"/>
                        <a:pt x="1126" y="636"/>
                      </a:cubicBezTo>
                      <a:cubicBezTo>
                        <a:pt x="1236" y="552"/>
                        <a:pt x="1371" y="510"/>
                        <a:pt x="1503" y="510"/>
                      </a:cubicBezTo>
                      <a:close/>
                      <a:moveTo>
                        <a:pt x="1482" y="1"/>
                      </a:moveTo>
                      <a:cubicBezTo>
                        <a:pt x="1298" y="1"/>
                        <a:pt x="1117" y="48"/>
                        <a:pt x="964" y="151"/>
                      </a:cubicBezTo>
                      <a:cubicBezTo>
                        <a:pt x="407" y="209"/>
                        <a:pt x="1" y="797"/>
                        <a:pt x="67" y="1358"/>
                      </a:cubicBezTo>
                      <a:cubicBezTo>
                        <a:pt x="139" y="1971"/>
                        <a:pt x="743" y="2356"/>
                        <a:pt x="1330" y="2356"/>
                      </a:cubicBezTo>
                      <a:cubicBezTo>
                        <a:pt x="1434" y="2356"/>
                        <a:pt x="1537" y="2344"/>
                        <a:pt x="1636" y="2320"/>
                      </a:cubicBezTo>
                      <a:cubicBezTo>
                        <a:pt x="2349" y="2142"/>
                        <a:pt x="2834" y="1254"/>
                        <a:pt x="2479" y="575"/>
                      </a:cubicBezTo>
                      <a:cubicBezTo>
                        <a:pt x="2295" y="222"/>
                        <a:pt x="1881" y="1"/>
                        <a:pt x="14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514;p23">
                  <a:extLst>
                    <a:ext uri="{FF2B5EF4-FFF2-40B4-BE49-F238E27FC236}">
                      <a16:creationId xmlns:a16="http://schemas.microsoft.com/office/drawing/2014/main" xmlns="" id="{44E1FAEF-B3F3-4655-BE64-C4DEA364EE87}"/>
                    </a:ext>
                  </a:extLst>
                </p:cNvPr>
                <p:cNvSpPr/>
                <p:nvPr/>
              </p:nvSpPr>
              <p:spPr>
                <a:xfrm>
                  <a:off x="6838367" y="4387487"/>
                  <a:ext cx="70652" cy="67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2031" extrusionOk="0">
                      <a:moveTo>
                        <a:pt x="807" y="423"/>
                      </a:moveTo>
                      <a:cubicBezTo>
                        <a:pt x="831" y="453"/>
                        <a:pt x="864" y="476"/>
                        <a:pt x="899" y="488"/>
                      </a:cubicBezTo>
                      <a:cubicBezTo>
                        <a:pt x="1050" y="543"/>
                        <a:pt x="1196" y="520"/>
                        <a:pt x="1332" y="626"/>
                      </a:cubicBezTo>
                      <a:cubicBezTo>
                        <a:pt x="1459" y="727"/>
                        <a:pt x="1547" y="869"/>
                        <a:pt x="1574" y="1030"/>
                      </a:cubicBezTo>
                      <a:cubicBezTo>
                        <a:pt x="1625" y="1357"/>
                        <a:pt x="1336" y="1556"/>
                        <a:pt x="1040" y="1556"/>
                      </a:cubicBezTo>
                      <a:cubicBezTo>
                        <a:pt x="1031" y="1556"/>
                        <a:pt x="1023" y="1556"/>
                        <a:pt x="1014" y="1555"/>
                      </a:cubicBezTo>
                      <a:cubicBezTo>
                        <a:pt x="687" y="1542"/>
                        <a:pt x="427" y="1315"/>
                        <a:pt x="462" y="972"/>
                      </a:cubicBezTo>
                      <a:cubicBezTo>
                        <a:pt x="490" y="710"/>
                        <a:pt x="625" y="549"/>
                        <a:pt x="807" y="423"/>
                      </a:cubicBezTo>
                      <a:close/>
                      <a:moveTo>
                        <a:pt x="924" y="1"/>
                      </a:moveTo>
                      <a:cubicBezTo>
                        <a:pt x="422" y="1"/>
                        <a:pt x="28" y="572"/>
                        <a:pt x="15" y="1039"/>
                      </a:cubicBezTo>
                      <a:cubicBezTo>
                        <a:pt x="0" y="1612"/>
                        <a:pt x="489" y="2031"/>
                        <a:pt x="1041" y="2031"/>
                      </a:cubicBezTo>
                      <a:cubicBezTo>
                        <a:pt x="1053" y="2031"/>
                        <a:pt x="1065" y="2031"/>
                        <a:pt x="1077" y="2030"/>
                      </a:cubicBezTo>
                      <a:cubicBezTo>
                        <a:pt x="1649" y="2012"/>
                        <a:pt x="2135" y="1563"/>
                        <a:pt x="2049" y="967"/>
                      </a:cubicBezTo>
                      <a:cubicBezTo>
                        <a:pt x="1995" y="585"/>
                        <a:pt x="1573" y="25"/>
                        <a:pt x="1134" y="25"/>
                      </a:cubicBezTo>
                      <a:cubicBezTo>
                        <a:pt x="1113" y="25"/>
                        <a:pt x="1093" y="26"/>
                        <a:pt x="1072" y="28"/>
                      </a:cubicBezTo>
                      <a:cubicBezTo>
                        <a:pt x="1061" y="24"/>
                        <a:pt x="1055" y="15"/>
                        <a:pt x="1043" y="11"/>
                      </a:cubicBezTo>
                      <a:cubicBezTo>
                        <a:pt x="1003" y="4"/>
                        <a:pt x="963" y="1"/>
                        <a:pt x="9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515;p23">
                  <a:extLst>
                    <a:ext uri="{FF2B5EF4-FFF2-40B4-BE49-F238E27FC236}">
                      <a16:creationId xmlns:a16="http://schemas.microsoft.com/office/drawing/2014/main" xmlns="" id="{9EB209DD-20F1-456A-9C4E-42C9D7750E0C}"/>
                    </a:ext>
                  </a:extLst>
                </p:cNvPr>
                <p:cNvSpPr/>
                <p:nvPr/>
              </p:nvSpPr>
              <p:spPr>
                <a:xfrm>
                  <a:off x="7021633" y="4067482"/>
                  <a:ext cx="85842" cy="782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4" h="2364" extrusionOk="0">
                      <a:moveTo>
                        <a:pt x="1571" y="478"/>
                      </a:moveTo>
                      <a:cubicBezTo>
                        <a:pt x="1827" y="639"/>
                        <a:pt x="2011" y="901"/>
                        <a:pt x="2017" y="1219"/>
                      </a:cubicBezTo>
                      <a:cubicBezTo>
                        <a:pt x="2024" y="1592"/>
                        <a:pt x="1737" y="1832"/>
                        <a:pt x="1385" y="1832"/>
                      </a:cubicBezTo>
                      <a:cubicBezTo>
                        <a:pt x="1369" y="1832"/>
                        <a:pt x="1353" y="1832"/>
                        <a:pt x="1337" y="1831"/>
                      </a:cubicBezTo>
                      <a:cubicBezTo>
                        <a:pt x="976" y="1809"/>
                        <a:pt x="610" y="1550"/>
                        <a:pt x="685" y="1147"/>
                      </a:cubicBezTo>
                      <a:cubicBezTo>
                        <a:pt x="764" y="729"/>
                        <a:pt x="1181" y="518"/>
                        <a:pt x="1571" y="478"/>
                      </a:cubicBezTo>
                      <a:close/>
                      <a:moveTo>
                        <a:pt x="1469" y="0"/>
                      </a:moveTo>
                      <a:cubicBezTo>
                        <a:pt x="1461" y="0"/>
                        <a:pt x="1453" y="0"/>
                        <a:pt x="1446" y="0"/>
                      </a:cubicBezTo>
                      <a:cubicBezTo>
                        <a:pt x="1444" y="0"/>
                        <a:pt x="1443" y="0"/>
                        <a:pt x="1441" y="0"/>
                      </a:cubicBezTo>
                      <a:cubicBezTo>
                        <a:pt x="1380" y="0"/>
                        <a:pt x="1324" y="31"/>
                        <a:pt x="1290" y="82"/>
                      </a:cubicBezTo>
                      <a:cubicBezTo>
                        <a:pt x="1278" y="81"/>
                        <a:pt x="1267" y="81"/>
                        <a:pt x="1255" y="81"/>
                      </a:cubicBezTo>
                      <a:cubicBezTo>
                        <a:pt x="772" y="81"/>
                        <a:pt x="293" y="519"/>
                        <a:pt x="170" y="1007"/>
                      </a:cubicBezTo>
                      <a:cubicBezTo>
                        <a:pt x="0" y="1688"/>
                        <a:pt x="544" y="2262"/>
                        <a:pt x="1193" y="2351"/>
                      </a:cubicBezTo>
                      <a:cubicBezTo>
                        <a:pt x="1253" y="2360"/>
                        <a:pt x="1313" y="2364"/>
                        <a:pt x="1373" y="2364"/>
                      </a:cubicBezTo>
                      <a:cubicBezTo>
                        <a:pt x="1951" y="2364"/>
                        <a:pt x="2472" y="1979"/>
                        <a:pt x="2533" y="1367"/>
                      </a:cubicBezTo>
                      <a:cubicBezTo>
                        <a:pt x="2594" y="744"/>
                        <a:pt x="2148" y="0"/>
                        <a:pt x="14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516;p23">
                  <a:extLst>
                    <a:ext uri="{FF2B5EF4-FFF2-40B4-BE49-F238E27FC236}">
                      <a16:creationId xmlns:a16="http://schemas.microsoft.com/office/drawing/2014/main" xmlns="" id="{832EC9AE-B173-4171-93D0-0CA02DBE7444}"/>
                    </a:ext>
                  </a:extLst>
                </p:cNvPr>
                <p:cNvSpPr/>
                <p:nvPr/>
              </p:nvSpPr>
              <p:spPr>
                <a:xfrm>
                  <a:off x="6945686" y="3887194"/>
                  <a:ext cx="132767" cy="126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2" h="3812" extrusionOk="0">
                      <a:moveTo>
                        <a:pt x="2176" y="547"/>
                      </a:moveTo>
                      <a:cubicBezTo>
                        <a:pt x="2764" y="658"/>
                        <a:pt x="3265" y="1073"/>
                        <a:pt x="3333" y="1736"/>
                      </a:cubicBezTo>
                      <a:cubicBezTo>
                        <a:pt x="3409" y="2471"/>
                        <a:pt x="2931" y="3168"/>
                        <a:pt x="2189" y="3277"/>
                      </a:cubicBezTo>
                      <a:cubicBezTo>
                        <a:pt x="2115" y="3287"/>
                        <a:pt x="2041" y="3293"/>
                        <a:pt x="1969" y="3293"/>
                      </a:cubicBezTo>
                      <a:cubicBezTo>
                        <a:pt x="1316" y="3293"/>
                        <a:pt x="728" y="2871"/>
                        <a:pt x="589" y="2203"/>
                      </a:cubicBezTo>
                      <a:cubicBezTo>
                        <a:pt x="434" y="1448"/>
                        <a:pt x="945" y="551"/>
                        <a:pt x="1729" y="551"/>
                      </a:cubicBezTo>
                      <a:cubicBezTo>
                        <a:pt x="1827" y="551"/>
                        <a:pt x="1928" y="565"/>
                        <a:pt x="2033" y="595"/>
                      </a:cubicBezTo>
                      <a:cubicBezTo>
                        <a:pt x="2046" y="599"/>
                        <a:pt x="2059" y="601"/>
                        <a:pt x="2072" y="601"/>
                      </a:cubicBezTo>
                      <a:cubicBezTo>
                        <a:pt x="2112" y="601"/>
                        <a:pt x="2151" y="582"/>
                        <a:pt x="2176" y="547"/>
                      </a:cubicBezTo>
                      <a:close/>
                      <a:moveTo>
                        <a:pt x="1956" y="0"/>
                      </a:moveTo>
                      <a:cubicBezTo>
                        <a:pt x="1773" y="0"/>
                        <a:pt x="1587" y="27"/>
                        <a:pt x="1405" y="83"/>
                      </a:cubicBezTo>
                      <a:cubicBezTo>
                        <a:pt x="1349" y="98"/>
                        <a:pt x="1301" y="134"/>
                        <a:pt x="1270" y="183"/>
                      </a:cubicBezTo>
                      <a:cubicBezTo>
                        <a:pt x="627" y="359"/>
                        <a:pt x="116" y="1132"/>
                        <a:pt x="73" y="1800"/>
                      </a:cubicBezTo>
                      <a:cubicBezTo>
                        <a:pt x="1" y="2923"/>
                        <a:pt x="883" y="3811"/>
                        <a:pt x="1988" y="3811"/>
                      </a:cubicBezTo>
                      <a:cubicBezTo>
                        <a:pt x="2014" y="3811"/>
                        <a:pt x="2041" y="3811"/>
                        <a:pt x="2068" y="3810"/>
                      </a:cubicBezTo>
                      <a:cubicBezTo>
                        <a:pt x="3214" y="3765"/>
                        <a:pt x="4012" y="2695"/>
                        <a:pt x="3843" y="1581"/>
                      </a:cubicBezTo>
                      <a:cubicBezTo>
                        <a:pt x="3702" y="644"/>
                        <a:pt x="2856" y="0"/>
                        <a:pt x="19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5" name="Google Shape;517;p23">
                <a:extLst>
                  <a:ext uri="{FF2B5EF4-FFF2-40B4-BE49-F238E27FC236}">
                    <a16:creationId xmlns:a16="http://schemas.microsoft.com/office/drawing/2014/main" xmlns="" id="{42BBF4C3-1E5C-43CE-A374-6266CCC93E83}"/>
                  </a:ext>
                </a:extLst>
              </p:cNvPr>
              <p:cNvGrpSpPr/>
              <p:nvPr/>
            </p:nvGrpSpPr>
            <p:grpSpPr>
              <a:xfrm>
                <a:off x="6648515" y="5156391"/>
                <a:ext cx="174596" cy="44774"/>
                <a:chOff x="6648515" y="5156391"/>
                <a:chExt cx="174596" cy="44774"/>
              </a:xfrm>
              <a:grpFill/>
            </p:grpSpPr>
            <p:sp>
              <p:nvSpPr>
                <p:cNvPr id="196" name="Google Shape;518;p23">
                  <a:extLst>
                    <a:ext uri="{FF2B5EF4-FFF2-40B4-BE49-F238E27FC236}">
                      <a16:creationId xmlns:a16="http://schemas.microsoft.com/office/drawing/2014/main" xmlns="" id="{73952BFE-A3E5-4A2F-902D-40690851686D}"/>
                    </a:ext>
                  </a:extLst>
                </p:cNvPr>
                <p:cNvSpPr/>
                <p:nvPr/>
              </p:nvSpPr>
              <p:spPr>
                <a:xfrm>
                  <a:off x="6648515" y="5156556"/>
                  <a:ext cx="117875" cy="44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2" h="1348" extrusionOk="0">
                      <a:moveTo>
                        <a:pt x="178" y="1"/>
                      </a:moveTo>
                      <a:cubicBezTo>
                        <a:pt x="70" y="1"/>
                        <a:pt x="1" y="168"/>
                        <a:pt x="114" y="245"/>
                      </a:cubicBezTo>
                      <a:cubicBezTo>
                        <a:pt x="1087" y="909"/>
                        <a:pt x="2176" y="1275"/>
                        <a:pt x="3351" y="1347"/>
                      </a:cubicBezTo>
                      <a:cubicBezTo>
                        <a:pt x="3354" y="1348"/>
                        <a:pt x="3358" y="1348"/>
                        <a:pt x="3362" y="1348"/>
                      </a:cubicBezTo>
                      <a:cubicBezTo>
                        <a:pt x="3562" y="1348"/>
                        <a:pt x="3560" y="1024"/>
                        <a:pt x="3349" y="1015"/>
                      </a:cubicBezTo>
                      <a:cubicBezTo>
                        <a:pt x="2223" y="971"/>
                        <a:pt x="1190" y="637"/>
                        <a:pt x="246" y="23"/>
                      </a:cubicBezTo>
                      <a:cubicBezTo>
                        <a:pt x="223" y="7"/>
                        <a:pt x="200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519;p23">
                  <a:extLst>
                    <a:ext uri="{FF2B5EF4-FFF2-40B4-BE49-F238E27FC236}">
                      <a16:creationId xmlns:a16="http://schemas.microsoft.com/office/drawing/2014/main" xmlns="" id="{8A88145A-FBA5-4591-AD13-180C7D62915E}"/>
                    </a:ext>
                  </a:extLst>
                </p:cNvPr>
                <p:cNvSpPr/>
                <p:nvPr/>
              </p:nvSpPr>
              <p:spPr>
                <a:xfrm>
                  <a:off x="6713178" y="5156391"/>
                  <a:ext cx="109933" cy="37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126" extrusionOk="0">
                      <a:moveTo>
                        <a:pt x="173" y="1"/>
                      </a:moveTo>
                      <a:cubicBezTo>
                        <a:pt x="43" y="1"/>
                        <a:pt x="0" y="207"/>
                        <a:pt x="142" y="250"/>
                      </a:cubicBezTo>
                      <a:cubicBezTo>
                        <a:pt x="1113" y="541"/>
                        <a:pt x="2087" y="821"/>
                        <a:pt x="3055" y="1118"/>
                      </a:cubicBezTo>
                      <a:cubicBezTo>
                        <a:pt x="3073" y="1123"/>
                        <a:pt x="3089" y="1126"/>
                        <a:pt x="3104" y="1126"/>
                      </a:cubicBezTo>
                      <a:cubicBezTo>
                        <a:pt x="3264" y="1126"/>
                        <a:pt x="3321" y="859"/>
                        <a:pt x="3140" y="810"/>
                      </a:cubicBezTo>
                      <a:cubicBezTo>
                        <a:pt x="2161" y="550"/>
                        <a:pt x="1187" y="273"/>
                        <a:pt x="210" y="6"/>
                      </a:cubicBezTo>
                      <a:cubicBezTo>
                        <a:pt x="197" y="3"/>
                        <a:pt x="185" y="1"/>
                        <a:pt x="17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2" name="Google Shape;539;p23">
              <a:extLst>
                <a:ext uri="{FF2B5EF4-FFF2-40B4-BE49-F238E27FC236}">
                  <a16:creationId xmlns:a16="http://schemas.microsoft.com/office/drawing/2014/main" xmlns="" id="{AC50850E-AF19-478C-AFBC-EE45385460D5}"/>
                </a:ext>
              </a:extLst>
            </p:cNvPr>
            <p:cNvGrpSpPr/>
            <p:nvPr/>
          </p:nvGrpSpPr>
          <p:grpSpPr>
            <a:xfrm rot="10800000">
              <a:off x="8969514" y="-9172664"/>
              <a:ext cx="884232" cy="497711"/>
              <a:chOff x="6451118" y="1964685"/>
              <a:chExt cx="884232" cy="497711"/>
            </a:xfrm>
            <a:grpFill/>
          </p:grpSpPr>
          <p:sp>
            <p:nvSpPr>
              <p:cNvPr id="191" name="Google Shape;540;p23">
                <a:extLst>
                  <a:ext uri="{FF2B5EF4-FFF2-40B4-BE49-F238E27FC236}">
                    <a16:creationId xmlns:a16="http://schemas.microsoft.com/office/drawing/2014/main" xmlns="" id="{A0F7FD73-4570-4735-8273-5FE2F61674C3}"/>
                  </a:ext>
                </a:extLst>
              </p:cNvPr>
              <p:cNvSpPr/>
              <p:nvPr/>
            </p:nvSpPr>
            <p:spPr>
              <a:xfrm>
                <a:off x="6451118" y="1964685"/>
                <a:ext cx="772346" cy="497711"/>
              </a:xfrm>
              <a:custGeom>
                <a:avLst/>
                <a:gdLst/>
                <a:ahLst/>
                <a:cxnLst/>
                <a:rect l="l" t="t" r="r" b="b"/>
                <a:pathLst>
                  <a:path w="23339" h="15040" extrusionOk="0">
                    <a:moveTo>
                      <a:pt x="7096" y="720"/>
                    </a:moveTo>
                    <a:cubicBezTo>
                      <a:pt x="7623" y="720"/>
                      <a:pt x="8180" y="844"/>
                      <a:pt x="8743" y="1116"/>
                    </a:cubicBezTo>
                    <a:cubicBezTo>
                      <a:pt x="10752" y="2087"/>
                      <a:pt x="11547" y="4286"/>
                      <a:pt x="11826" y="6363"/>
                    </a:cubicBezTo>
                    <a:cubicBezTo>
                      <a:pt x="11674" y="6626"/>
                      <a:pt x="11921" y="6868"/>
                      <a:pt x="12176" y="6868"/>
                    </a:cubicBezTo>
                    <a:cubicBezTo>
                      <a:pt x="12292" y="6868"/>
                      <a:pt x="12409" y="6818"/>
                      <a:pt x="12492" y="6698"/>
                    </a:cubicBezTo>
                    <a:cubicBezTo>
                      <a:pt x="13878" y="4691"/>
                      <a:pt x="15595" y="2216"/>
                      <a:pt x="18285" y="2042"/>
                    </a:cubicBezTo>
                    <a:cubicBezTo>
                      <a:pt x="18381" y="2036"/>
                      <a:pt x="18475" y="2033"/>
                      <a:pt x="18567" y="2033"/>
                    </a:cubicBezTo>
                    <a:cubicBezTo>
                      <a:pt x="21419" y="2033"/>
                      <a:pt x="22593" y="4929"/>
                      <a:pt x="21548" y="7369"/>
                    </a:cubicBezTo>
                    <a:cubicBezTo>
                      <a:pt x="19847" y="11345"/>
                      <a:pt x="14970" y="13249"/>
                      <a:pt x="11086" y="14215"/>
                    </a:cubicBezTo>
                    <a:cubicBezTo>
                      <a:pt x="11080" y="14217"/>
                      <a:pt x="11077" y="14220"/>
                      <a:pt x="11072" y="14222"/>
                    </a:cubicBezTo>
                    <a:cubicBezTo>
                      <a:pt x="8031" y="12031"/>
                      <a:pt x="3304" y="8518"/>
                      <a:pt x="3594" y="4332"/>
                    </a:cubicBezTo>
                    <a:cubicBezTo>
                      <a:pt x="3737" y="2271"/>
                      <a:pt x="5233" y="720"/>
                      <a:pt x="7096" y="720"/>
                    </a:cubicBezTo>
                    <a:close/>
                    <a:moveTo>
                      <a:pt x="6991" y="1"/>
                    </a:moveTo>
                    <a:cubicBezTo>
                      <a:pt x="5760" y="1"/>
                      <a:pt x="4567" y="507"/>
                      <a:pt x="3768" y="1586"/>
                    </a:cubicBezTo>
                    <a:cubicBezTo>
                      <a:pt x="0" y="6677"/>
                      <a:pt x="7237" y="12430"/>
                      <a:pt x="10797" y="14969"/>
                    </a:cubicBezTo>
                    <a:cubicBezTo>
                      <a:pt x="10866" y="15018"/>
                      <a:pt x="10933" y="15040"/>
                      <a:pt x="10997" y="15040"/>
                    </a:cubicBezTo>
                    <a:cubicBezTo>
                      <a:pt x="11172" y="15040"/>
                      <a:pt x="11312" y="14875"/>
                      <a:pt x="11339" y="14690"/>
                    </a:cubicBezTo>
                    <a:cubicBezTo>
                      <a:pt x="15885" y="14101"/>
                      <a:pt x="23339" y="10391"/>
                      <a:pt x="22677" y="4903"/>
                    </a:cubicBezTo>
                    <a:cubicBezTo>
                      <a:pt x="22415" y="2733"/>
                      <a:pt x="20732" y="1287"/>
                      <a:pt x="18603" y="1287"/>
                    </a:cubicBezTo>
                    <a:cubicBezTo>
                      <a:pt x="18494" y="1287"/>
                      <a:pt x="18384" y="1290"/>
                      <a:pt x="18272" y="1298"/>
                    </a:cubicBezTo>
                    <a:cubicBezTo>
                      <a:pt x="15566" y="1485"/>
                      <a:pt x="13769" y="3605"/>
                      <a:pt x="12295" y="5681"/>
                    </a:cubicBezTo>
                    <a:cubicBezTo>
                      <a:pt x="12068" y="3641"/>
                      <a:pt x="11184" y="1634"/>
                      <a:pt x="9308" y="606"/>
                    </a:cubicBezTo>
                    <a:cubicBezTo>
                      <a:pt x="8583" y="208"/>
                      <a:pt x="7779" y="1"/>
                      <a:pt x="69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41;p23">
                <a:extLst>
                  <a:ext uri="{FF2B5EF4-FFF2-40B4-BE49-F238E27FC236}">
                    <a16:creationId xmlns:a16="http://schemas.microsoft.com/office/drawing/2014/main" xmlns="" id="{3C971B51-7584-42C8-9C8D-FCDFA1324C72}"/>
                  </a:ext>
                </a:extLst>
              </p:cNvPr>
              <p:cNvSpPr/>
              <p:nvPr/>
            </p:nvSpPr>
            <p:spPr>
              <a:xfrm>
                <a:off x="7237231" y="2177603"/>
                <a:ext cx="59732" cy="78098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2360" extrusionOk="0">
                    <a:moveTo>
                      <a:pt x="1357" y="0"/>
                    </a:moveTo>
                    <a:cubicBezTo>
                      <a:pt x="1267" y="0"/>
                      <a:pt x="1176" y="63"/>
                      <a:pt x="1172" y="177"/>
                    </a:cubicBezTo>
                    <a:cubicBezTo>
                      <a:pt x="1143" y="974"/>
                      <a:pt x="948" y="1654"/>
                      <a:pt x="178" y="2037"/>
                    </a:cubicBezTo>
                    <a:cubicBezTo>
                      <a:pt x="0" y="2125"/>
                      <a:pt x="112" y="2359"/>
                      <a:pt x="278" y="2359"/>
                    </a:cubicBezTo>
                    <a:cubicBezTo>
                      <a:pt x="303" y="2359"/>
                      <a:pt x="330" y="2354"/>
                      <a:pt x="357" y="2341"/>
                    </a:cubicBezTo>
                    <a:cubicBezTo>
                      <a:pt x="1129" y="1988"/>
                      <a:pt x="1805" y="1004"/>
                      <a:pt x="1532" y="130"/>
                    </a:cubicBezTo>
                    <a:cubicBezTo>
                      <a:pt x="1504" y="41"/>
                      <a:pt x="1430" y="0"/>
                      <a:pt x="13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542;p23">
                <a:extLst>
                  <a:ext uri="{FF2B5EF4-FFF2-40B4-BE49-F238E27FC236}">
                    <a16:creationId xmlns:a16="http://schemas.microsoft.com/office/drawing/2014/main" xmlns="" id="{C9306CA2-3989-4DF9-A1B2-45464EF87843}"/>
                  </a:ext>
                </a:extLst>
              </p:cNvPr>
              <p:cNvSpPr/>
              <p:nvPr/>
            </p:nvSpPr>
            <p:spPr>
              <a:xfrm>
                <a:off x="7278166" y="2184420"/>
                <a:ext cx="57184" cy="84287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2547" extrusionOk="0">
                    <a:moveTo>
                      <a:pt x="1387" y="1"/>
                    </a:moveTo>
                    <a:cubicBezTo>
                      <a:pt x="1277" y="1"/>
                      <a:pt x="1161" y="74"/>
                      <a:pt x="1171" y="202"/>
                    </a:cubicBezTo>
                    <a:cubicBezTo>
                      <a:pt x="1243" y="1066"/>
                      <a:pt x="918" y="1849"/>
                      <a:pt x="139" y="2287"/>
                    </a:cubicBezTo>
                    <a:cubicBezTo>
                      <a:pt x="1" y="2365"/>
                      <a:pt x="86" y="2546"/>
                      <a:pt x="215" y="2546"/>
                    </a:cubicBezTo>
                    <a:cubicBezTo>
                      <a:pt x="236" y="2546"/>
                      <a:pt x="259" y="2541"/>
                      <a:pt x="281" y="2530"/>
                    </a:cubicBezTo>
                    <a:cubicBezTo>
                      <a:pt x="1163" y="2109"/>
                      <a:pt x="1727" y="1126"/>
                      <a:pt x="1575" y="147"/>
                    </a:cubicBezTo>
                    <a:cubicBezTo>
                      <a:pt x="1560" y="47"/>
                      <a:pt x="1475" y="1"/>
                      <a:pt x="13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3" name="Google Shape;551;p23">
              <a:extLst>
                <a:ext uri="{FF2B5EF4-FFF2-40B4-BE49-F238E27FC236}">
                  <a16:creationId xmlns:a16="http://schemas.microsoft.com/office/drawing/2014/main" xmlns="" id="{3E91E7BD-4718-4791-95C8-5B421026C0A0}"/>
                </a:ext>
              </a:extLst>
            </p:cNvPr>
            <p:cNvGrpSpPr/>
            <p:nvPr/>
          </p:nvGrpSpPr>
          <p:grpSpPr>
            <a:xfrm rot="10800000">
              <a:off x="8004238" y="-9494031"/>
              <a:ext cx="536463" cy="705466"/>
              <a:chOff x="8490510" y="1991557"/>
              <a:chExt cx="536463" cy="705466"/>
            </a:xfrm>
            <a:grpFill/>
          </p:grpSpPr>
          <p:grpSp>
            <p:nvGrpSpPr>
              <p:cNvPr id="186" name="Google Shape;552;p23">
                <a:extLst>
                  <a:ext uri="{FF2B5EF4-FFF2-40B4-BE49-F238E27FC236}">
                    <a16:creationId xmlns:a16="http://schemas.microsoft.com/office/drawing/2014/main" xmlns="" id="{A9CA1E29-F03E-41AE-B343-4411738BC8EC}"/>
                  </a:ext>
                </a:extLst>
              </p:cNvPr>
              <p:cNvGrpSpPr/>
              <p:nvPr/>
            </p:nvGrpSpPr>
            <p:grpSpPr>
              <a:xfrm>
                <a:off x="8490510" y="1991557"/>
                <a:ext cx="536463" cy="576273"/>
                <a:chOff x="8490510" y="1991557"/>
                <a:chExt cx="536463" cy="576273"/>
              </a:xfrm>
              <a:grpFill/>
            </p:grpSpPr>
            <p:sp>
              <p:nvSpPr>
                <p:cNvPr id="189" name="Google Shape;553;p23">
                  <a:extLst>
                    <a:ext uri="{FF2B5EF4-FFF2-40B4-BE49-F238E27FC236}">
                      <a16:creationId xmlns:a16="http://schemas.microsoft.com/office/drawing/2014/main" xmlns="" id="{FFA7AD4A-1EC3-4721-AA16-66A8495CF486}"/>
                    </a:ext>
                  </a:extLst>
                </p:cNvPr>
                <p:cNvSpPr/>
                <p:nvPr/>
              </p:nvSpPr>
              <p:spPr>
                <a:xfrm>
                  <a:off x="8490510" y="1991557"/>
                  <a:ext cx="536463" cy="576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1" h="17414" extrusionOk="0">
                      <a:moveTo>
                        <a:pt x="3146" y="1048"/>
                      </a:moveTo>
                      <a:cubicBezTo>
                        <a:pt x="3765" y="1048"/>
                        <a:pt x="4373" y="1475"/>
                        <a:pt x="5168" y="1973"/>
                      </a:cubicBezTo>
                      <a:cubicBezTo>
                        <a:pt x="6293" y="2678"/>
                        <a:pt x="7408" y="3402"/>
                        <a:pt x="8513" y="4144"/>
                      </a:cubicBezTo>
                      <a:cubicBezTo>
                        <a:pt x="10784" y="5669"/>
                        <a:pt x="13002" y="7269"/>
                        <a:pt x="15167" y="8945"/>
                      </a:cubicBezTo>
                      <a:cubicBezTo>
                        <a:pt x="14621" y="9412"/>
                        <a:pt x="13754" y="10270"/>
                        <a:pt x="13189" y="10271"/>
                      </a:cubicBezTo>
                      <a:cubicBezTo>
                        <a:pt x="13188" y="10271"/>
                        <a:pt x="13188" y="10271"/>
                        <a:pt x="13187" y="10271"/>
                      </a:cubicBezTo>
                      <a:cubicBezTo>
                        <a:pt x="12599" y="10271"/>
                        <a:pt x="11653" y="9291"/>
                        <a:pt x="11147" y="8939"/>
                      </a:cubicBezTo>
                      <a:cubicBezTo>
                        <a:pt x="10722" y="8644"/>
                        <a:pt x="10464" y="8485"/>
                        <a:pt x="10203" y="8485"/>
                      </a:cubicBezTo>
                      <a:cubicBezTo>
                        <a:pt x="9970" y="8485"/>
                        <a:pt x="9735" y="8612"/>
                        <a:pt x="9378" y="8882"/>
                      </a:cubicBezTo>
                      <a:cubicBezTo>
                        <a:pt x="8592" y="9478"/>
                        <a:pt x="7097" y="10340"/>
                        <a:pt x="7058" y="11466"/>
                      </a:cubicBezTo>
                      <a:cubicBezTo>
                        <a:pt x="7021" y="12486"/>
                        <a:pt x="8018" y="13808"/>
                        <a:pt x="8601" y="14688"/>
                      </a:cubicBezTo>
                      <a:cubicBezTo>
                        <a:pt x="8588" y="14693"/>
                        <a:pt x="8575" y="14699"/>
                        <a:pt x="8563" y="14705"/>
                      </a:cubicBezTo>
                      <a:cubicBezTo>
                        <a:pt x="8087" y="15045"/>
                        <a:pt x="7629" y="15411"/>
                        <a:pt x="7168" y="15768"/>
                      </a:cubicBezTo>
                      <a:cubicBezTo>
                        <a:pt x="6790" y="16061"/>
                        <a:pt x="6290" y="16346"/>
                        <a:pt x="5990" y="16732"/>
                      </a:cubicBezTo>
                      <a:cubicBezTo>
                        <a:pt x="5161" y="14280"/>
                        <a:pt x="4143" y="11887"/>
                        <a:pt x="3244" y="9461"/>
                      </a:cubicBezTo>
                      <a:cubicBezTo>
                        <a:pt x="2772" y="8184"/>
                        <a:pt x="2313" y="6903"/>
                        <a:pt x="1869" y="5617"/>
                      </a:cubicBezTo>
                      <a:cubicBezTo>
                        <a:pt x="1380" y="4209"/>
                        <a:pt x="605" y="3084"/>
                        <a:pt x="1686" y="1883"/>
                      </a:cubicBezTo>
                      <a:cubicBezTo>
                        <a:pt x="2231" y="1279"/>
                        <a:pt x="2691" y="1048"/>
                        <a:pt x="3146" y="1048"/>
                      </a:cubicBezTo>
                      <a:close/>
                      <a:moveTo>
                        <a:pt x="3116" y="1"/>
                      </a:moveTo>
                      <a:cubicBezTo>
                        <a:pt x="3115" y="1"/>
                        <a:pt x="3113" y="1"/>
                        <a:pt x="3112" y="1"/>
                      </a:cubicBezTo>
                      <a:cubicBezTo>
                        <a:pt x="1999" y="2"/>
                        <a:pt x="888" y="1563"/>
                        <a:pt x="139" y="2223"/>
                      </a:cubicBezTo>
                      <a:cubicBezTo>
                        <a:pt x="41" y="2309"/>
                        <a:pt x="0" y="2474"/>
                        <a:pt x="40" y="2597"/>
                      </a:cubicBezTo>
                      <a:cubicBezTo>
                        <a:pt x="1663" y="7534"/>
                        <a:pt x="3282" y="12645"/>
                        <a:pt x="5644" y="17289"/>
                      </a:cubicBezTo>
                      <a:cubicBezTo>
                        <a:pt x="5688" y="17377"/>
                        <a:pt x="5766" y="17414"/>
                        <a:pt x="5847" y="17414"/>
                      </a:cubicBezTo>
                      <a:cubicBezTo>
                        <a:pt x="5968" y="17414"/>
                        <a:pt x="6095" y="17330"/>
                        <a:pt x="6119" y="17206"/>
                      </a:cubicBezTo>
                      <a:cubicBezTo>
                        <a:pt x="6644" y="17078"/>
                        <a:pt x="7125" y="16594"/>
                        <a:pt x="7558" y="16275"/>
                      </a:cubicBezTo>
                      <a:cubicBezTo>
                        <a:pt x="8029" y="15928"/>
                        <a:pt x="8503" y="15586"/>
                        <a:pt x="8961" y="15221"/>
                      </a:cubicBezTo>
                      <a:cubicBezTo>
                        <a:pt x="9030" y="15168"/>
                        <a:pt x="9067" y="15084"/>
                        <a:pt x="9059" y="14996"/>
                      </a:cubicBezTo>
                      <a:cubicBezTo>
                        <a:pt x="9183" y="14955"/>
                        <a:pt x="9277" y="14843"/>
                        <a:pt x="9216" y="14693"/>
                      </a:cubicBezTo>
                      <a:cubicBezTo>
                        <a:pt x="8776" y="13600"/>
                        <a:pt x="7819" y="12413"/>
                        <a:pt x="8215" y="11294"/>
                      </a:cubicBezTo>
                      <a:cubicBezTo>
                        <a:pt x="8497" y="10503"/>
                        <a:pt x="8989" y="10043"/>
                        <a:pt x="9700" y="9578"/>
                      </a:cubicBezTo>
                      <a:cubicBezTo>
                        <a:pt x="9940" y="9420"/>
                        <a:pt x="10118" y="9355"/>
                        <a:pt x="10275" y="9355"/>
                      </a:cubicBezTo>
                      <a:cubicBezTo>
                        <a:pt x="10582" y="9355"/>
                        <a:pt x="10804" y="9607"/>
                        <a:pt x="11234" y="9918"/>
                      </a:cubicBezTo>
                      <a:cubicBezTo>
                        <a:pt x="11730" y="10274"/>
                        <a:pt x="12536" y="11123"/>
                        <a:pt x="13169" y="11132"/>
                      </a:cubicBezTo>
                      <a:cubicBezTo>
                        <a:pt x="13173" y="11132"/>
                        <a:pt x="13177" y="11132"/>
                        <a:pt x="13181" y="11132"/>
                      </a:cubicBezTo>
                      <a:cubicBezTo>
                        <a:pt x="14028" y="11132"/>
                        <a:pt x="15135" y="9871"/>
                        <a:pt x="15759" y="9406"/>
                      </a:cubicBezTo>
                      <a:cubicBezTo>
                        <a:pt x="15837" y="9348"/>
                        <a:pt x="15890" y="9264"/>
                        <a:pt x="15909" y="9169"/>
                      </a:cubicBezTo>
                      <a:cubicBezTo>
                        <a:pt x="16109" y="9046"/>
                        <a:pt x="16210" y="8783"/>
                        <a:pt x="15978" y="8602"/>
                      </a:cubicBezTo>
                      <a:cubicBezTo>
                        <a:pt x="12971" y="6277"/>
                        <a:pt x="9877" y="4072"/>
                        <a:pt x="6678" y="2019"/>
                      </a:cubicBezTo>
                      <a:cubicBezTo>
                        <a:pt x="5749" y="1424"/>
                        <a:pt x="4258" y="1"/>
                        <a:pt x="31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" name="Google Shape;554;p23">
                  <a:extLst>
                    <a:ext uri="{FF2B5EF4-FFF2-40B4-BE49-F238E27FC236}">
                      <a16:creationId xmlns:a16="http://schemas.microsoft.com/office/drawing/2014/main" xmlns="" id="{6FEC115F-A586-40AD-9C8C-A2CA5EEC9720}"/>
                    </a:ext>
                  </a:extLst>
                </p:cNvPr>
                <p:cNvSpPr/>
                <p:nvPr/>
              </p:nvSpPr>
              <p:spPr>
                <a:xfrm>
                  <a:off x="8614210" y="2115256"/>
                  <a:ext cx="152192" cy="171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197" extrusionOk="0">
                      <a:moveTo>
                        <a:pt x="1007" y="1230"/>
                      </a:moveTo>
                      <a:lnTo>
                        <a:pt x="2094" y="1963"/>
                      </a:lnTo>
                      <a:cubicBezTo>
                        <a:pt x="2607" y="2311"/>
                        <a:pt x="3350" y="2660"/>
                        <a:pt x="3837" y="3100"/>
                      </a:cubicBezTo>
                      <a:cubicBezTo>
                        <a:pt x="3413" y="3677"/>
                        <a:pt x="2640" y="4198"/>
                        <a:pt x="2165" y="4686"/>
                      </a:cubicBezTo>
                      <a:cubicBezTo>
                        <a:pt x="1799" y="3513"/>
                        <a:pt x="1347" y="2401"/>
                        <a:pt x="1007" y="1230"/>
                      </a:cubicBezTo>
                      <a:close/>
                      <a:moveTo>
                        <a:pt x="409" y="1"/>
                      </a:moveTo>
                      <a:cubicBezTo>
                        <a:pt x="189" y="1"/>
                        <a:pt x="0" y="249"/>
                        <a:pt x="50" y="478"/>
                      </a:cubicBezTo>
                      <a:cubicBezTo>
                        <a:pt x="377" y="1998"/>
                        <a:pt x="791" y="3706"/>
                        <a:pt x="1610" y="5046"/>
                      </a:cubicBezTo>
                      <a:cubicBezTo>
                        <a:pt x="1674" y="5151"/>
                        <a:pt x="1776" y="5197"/>
                        <a:pt x="1878" y="5197"/>
                      </a:cubicBezTo>
                      <a:cubicBezTo>
                        <a:pt x="1991" y="5197"/>
                        <a:pt x="2105" y="5141"/>
                        <a:pt x="2166" y="5048"/>
                      </a:cubicBezTo>
                      <a:cubicBezTo>
                        <a:pt x="2218" y="5095"/>
                        <a:pt x="2283" y="5119"/>
                        <a:pt x="2349" y="5119"/>
                      </a:cubicBezTo>
                      <a:cubicBezTo>
                        <a:pt x="2410" y="5119"/>
                        <a:pt x="2472" y="5098"/>
                        <a:pt x="2522" y="5055"/>
                      </a:cubicBezTo>
                      <a:cubicBezTo>
                        <a:pt x="3173" y="4532"/>
                        <a:pt x="4096" y="3939"/>
                        <a:pt x="4531" y="3221"/>
                      </a:cubicBezTo>
                      <a:cubicBezTo>
                        <a:pt x="4588" y="3132"/>
                        <a:pt x="4598" y="2985"/>
                        <a:pt x="4533" y="2894"/>
                      </a:cubicBezTo>
                      <a:cubicBezTo>
                        <a:pt x="4133" y="2357"/>
                        <a:pt x="3433" y="2012"/>
                        <a:pt x="2889" y="1635"/>
                      </a:cubicBezTo>
                      <a:cubicBezTo>
                        <a:pt x="2125" y="1107"/>
                        <a:pt x="1358" y="585"/>
                        <a:pt x="592" y="61"/>
                      </a:cubicBezTo>
                      <a:cubicBezTo>
                        <a:pt x="531" y="19"/>
                        <a:pt x="469" y="1"/>
                        <a:pt x="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87" name="Google Shape;555;p23">
                <a:extLst>
                  <a:ext uri="{FF2B5EF4-FFF2-40B4-BE49-F238E27FC236}">
                    <a16:creationId xmlns:a16="http://schemas.microsoft.com/office/drawing/2014/main" xmlns="" id="{9C513882-50DF-4FA8-86A4-B774FA8B7BCB}"/>
                  </a:ext>
                </a:extLst>
              </p:cNvPr>
              <p:cNvSpPr/>
              <p:nvPr/>
            </p:nvSpPr>
            <p:spPr>
              <a:xfrm>
                <a:off x="8597399" y="2575705"/>
                <a:ext cx="71844" cy="67674"/>
              </a:xfrm>
              <a:custGeom>
                <a:avLst/>
                <a:gdLst/>
                <a:ahLst/>
                <a:cxnLst/>
                <a:rect l="l" t="t" r="r" b="b"/>
                <a:pathLst>
                  <a:path w="2171" h="2045" extrusionOk="0">
                    <a:moveTo>
                      <a:pt x="225" y="0"/>
                    </a:moveTo>
                    <a:cubicBezTo>
                      <a:pt x="113" y="0"/>
                      <a:pt x="1" y="122"/>
                      <a:pt x="66" y="257"/>
                    </a:cubicBezTo>
                    <a:cubicBezTo>
                      <a:pt x="424" y="985"/>
                      <a:pt x="1058" y="1699"/>
                      <a:pt x="1815" y="2026"/>
                    </a:cubicBezTo>
                    <a:cubicBezTo>
                      <a:pt x="1844" y="2039"/>
                      <a:pt x="1873" y="2044"/>
                      <a:pt x="1899" y="2044"/>
                    </a:cubicBezTo>
                    <a:cubicBezTo>
                      <a:pt x="2067" y="2044"/>
                      <a:pt x="2171" y="1826"/>
                      <a:pt x="1999" y="1714"/>
                    </a:cubicBezTo>
                    <a:cubicBezTo>
                      <a:pt x="1316" y="1265"/>
                      <a:pt x="775" y="801"/>
                      <a:pt x="362" y="84"/>
                    </a:cubicBezTo>
                    <a:cubicBezTo>
                      <a:pt x="327" y="25"/>
                      <a:pt x="276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556;p23">
                <a:extLst>
                  <a:ext uri="{FF2B5EF4-FFF2-40B4-BE49-F238E27FC236}">
                    <a16:creationId xmlns:a16="http://schemas.microsoft.com/office/drawing/2014/main" xmlns="" id="{339A7905-F6AF-475E-94B7-8C791A139994}"/>
                  </a:ext>
                </a:extLst>
              </p:cNvPr>
              <p:cNvSpPr/>
              <p:nvPr/>
            </p:nvSpPr>
            <p:spPr>
              <a:xfrm>
                <a:off x="8587736" y="2657444"/>
                <a:ext cx="91137" cy="39579"/>
              </a:xfrm>
              <a:custGeom>
                <a:avLst/>
                <a:gdLst/>
                <a:ahLst/>
                <a:cxnLst/>
                <a:rect l="l" t="t" r="r" b="b"/>
                <a:pathLst>
                  <a:path w="2754" h="1196" extrusionOk="0">
                    <a:moveTo>
                      <a:pt x="250" y="0"/>
                    </a:moveTo>
                    <a:cubicBezTo>
                      <a:pt x="97" y="0"/>
                      <a:pt x="0" y="220"/>
                      <a:pt x="160" y="316"/>
                    </a:cubicBezTo>
                    <a:cubicBezTo>
                      <a:pt x="850" y="723"/>
                      <a:pt x="1617" y="1060"/>
                      <a:pt x="2412" y="1192"/>
                    </a:cubicBezTo>
                    <a:cubicBezTo>
                      <a:pt x="2425" y="1194"/>
                      <a:pt x="2439" y="1195"/>
                      <a:pt x="2451" y="1195"/>
                    </a:cubicBezTo>
                    <a:cubicBezTo>
                      <a:pt x="2669" y="1195"/>
                      <a:pt x="2753" y="876"/>
                      <a:pt x="2518" y="814"/>
                    </a:cubicBezTo>
                    <a:cubicBezTo>
                      <a:pt x="1753" y="612"/>
                      <a:pt x="1036" y="390"/>
                      <a:pt x="333" y="22"/>
                    </a:cubicBezTo>
                    <a:cubicBezTo>
                      <a:pt x="305" y="7"/>
                      <a:pt x="276" y="0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4" name="Google Shape;444;p23">
              <a:extLst>
                <a:ext uri="{FF2B5EF4-FFF2-40B4-BE49-F238E27FC236}">
                  <a16:creationId xmlns:a16="http://schemas.microsoft.com/office/drawing/2014/main" xmlns="" id="{374372D9-0E2C-42B2-9281-B61B94E173EB}"/>
                </a:ext>
              </a:extLst>
            </p:cNvPr>
            <p:cNvGrpSpPr/>
            <p:nvPr/>
          </p:nvGrpSpPr>
          <p:grpSpPr>
            <a:xfrm rot="10800000">
              <a:off x="684387" y="-7375138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83" name="Google Shape;445;p23">
                <a:extLst>
                  <a:ext uri="{FF2B5EF4-FFF2-40B4-BE49-F238E27FC236}">
                    <a16:creationId xmlns:a16="http://schemas.microsoft.com/office/drawing/2014/main" xmlns="" id="{6D2EE1F0-696D-40C8-8EE1-AEC40D56E30E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446;p23">
                <a:extLst>
                  <a:ext uri="{FF2B5EF4-FFF2-40B4-BE49-F238E27FC236}">
                    <a16:creationId xmlns:a16="http://schemas.microsoft.com/office/drawing/2014/main" xmlns="" id="{2DDA240F-9B2C-488E-A32E-D01A030E59B0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447;p23">
                <a:extLst>
                  <a:ext uri="{FF2B5EF4-FFF2-40B4-BE49-F238E27FC236}">
                    <a16:creationId xmlns:a16="http://schemas.microsoft.com/office/drawing/2014/main" xmlns="" id="{F69E7A70-9D68-411C-9F34-9B55745612A5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" name="Google Shape;520;p23">
              <a:extLst>
                <a:ext uri="{FF2B5EF4-FFF2-40B4-BE49-F238E27FC236}">
                  <a16:creationId xmlns:a16="http://schemas.microsoft.com/office/drawing/2014/main" xmlns="" id="{C4875CD2-B9B0-4595-AFF1-3410F7ADC243}"/>
                </a:ext>
              </a:extLst>
            </p:cNvPr>
            <p:cNvGrpSpPr/>
            <p:nvPr/>
          </p:nvGrpSpPr>
          <p:grpSpPr>
            <a:xfrm rot="4766174">
              <a:off x="3913204" y="-9893290"/>
              <a:ext cx="306104" cy="286771"/>
              <a:chOff x="5751609" y="213662"/>
              <a:chExt cx="1480128" cy="1386642"/>
            </a:xfrm>
            <a:grpFill/>
          </p:grpSpPr>
          <p:grpSp>
            <p:nvGrpSpPr>
              <p:cNvPr id="165" name="Google Shape;521;p23">
                <a:extLst>
                  <a:ext uri="{FF2B5EF4-FFF2-40B4-BE49-F238E27FC236}">
                    <a16:creationId xmlns:a16="http://schemas.microsoft.com/office/drawing/2014/main" xmlns="" id="{63D11272-4B9F-4795-8B00-04B3F57B0A46}"/>
                  </a:ext>
                </a:extLst>
              </p:cNvPr>
              <p:cNvGrpSpPr/>
              <p:nvPr/>
            </p:nvGrpSpPr>
            <p:grpSpPr>
              <a:xfrm>
                <a:off x="5751609" y="213662"/>
                <a:ext cx="1480128" cy="1386642"/>
                <a:chOff x="5751609" y="213662"/>
                <a:chExt cx="1480128" cy="1386642"/>
              </a:xfrm>
              <a:grpFill/>
            </p:grpSpPr>
            <p:sp>
              <p:nvSpPr>
                <p:cNvPr id="172" name="Google Shape;522;p23">
                  <a:extLst>
                    <a:ext uri="{FF2B5EF4-FFF2-40B4-BE49-F238E27FC236}">
                      <a16:creationId xmlns:a16="http://schemas.microsoft.com/office/drawing/2014/main" xmlns="" id="{91373DA5-D118-4497-AC78-9B45B973BF39}"/>
                    </a:ext>
                  </a:extLst>
                </p:cNvPr>
                <p:cNvSpPr/>
                <p:nvPr/>
              </p:nvSpPr>
              <p:spPr>
                <a:xfrm>
                  <a:off x="5751609" y="213662"/>
                  <a:ext cx="1480128" cy="1386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" h="41902" extrusionOk="0">
                      <a:moveTo>
                        <a:pt x="13287" y="2579"/>
                      </a:moveTo>
                      <a:cubicBezTo>
                        <a:pt x="13503" y="2579"/>
                        <a:pt x="13717" y="2594"/>
                        <a:pt x="13935" y="2646"/>
                      </a:cubicBezTo>
                      <a:cubicBezTo>
                        <a:pt x="14225" y="2711"/>
                        <a:pt x="14482" y="2837"/>
                        <a:pt x="14750" y="2952"/>
                      </a:cubicBezTo>
                      <a:cubicBezTo>
                        <a:pt x="11990" y="7841"/>
                        <a:pt x="9108" y="12713"/>
                        <a:pt x="6648" y="17733"/>
                      </a:cubicBezTo>
                      <a:cubicBezTo>
                        <a:pt x="6568" y="17897"/>
                        <a:pt x="6642" y="18046"/>
                        <a:pt x="6761" y="18112"/>
                      </a:cubicBezTo>
                      <a:cubicBezTo>
                        <a:pt x="6752" y="18194"/>
                        <a:pt x="6781" y="18282"/>
                        <a:pt x="6859" y="18323"/>
                      </a:cubicBezTo>
                      <a:cubicBezTo>
                        <a:pt x="8967" y="19418"/>
                        <a:pt x="11139" y="20127"/>
                        <a:pt x="13105" y="21518"/>
                      </a:cubicBezTo>
                      <a:cubicBezTo>
                        <a:pt x="13994" y="22150"/>
                        <a:pt x="14831" y="22850"/>
                        <a:pt x="15608" y="23615"/>
                      </a:cubicBezTo>
                      <a:cubicBezTo>
                        <a:pt x="12195" y="21381"/>
                        <a:pt x="8149" y="19944"/>
                        <a:pt x="4133" y="19944"/>
                      </a:cubicBezTo>
                      <a:cubicBezTo>
                        <a:pt x="4087" y="19944"/>
                        <a:pt x="4040" y="19944"/>
                        <a:pt x="3994" y="19945"/>
                      </a:cubicBezTo>
                      <a:cubicBezTo>
                        <a:pt x="5691" y="17242"/>
                        <a:pt x="7008" y="14227"/>
                        <a:pt x="8463" y="11388"/>
                      </a:cubicBezTo>
                      <a:cubicBezTo>
                        <a:pt x="9953" y="8475"/>
                        <a:pt x="11442" y="5562"/>
                        <a:pt x="12928" y="2647"/>
                      </a:cubicBezTo>
                      <a:lnTo>
                        <a:pt x="12928" y="2649"/>
                      </a:lnTo>
                      <a:cubicBezTo>
                        <a:pt x="12934" y="2629"/>
                        <a:pt x="12940" y="2609"/>
                        <a:pt x="12943" y="2589"/>
                      </a:cubicBezTo>
                      <a:cubicBezTo>
                        <a:pt x="13059" y="2584"/>
                        <a:pt x="13173" y="2579"/>
                        <a:pt x="13287" y="2579"/>
                      </a:cubicBezTo>
                      <a:close/>
                      <a:moveTo>
                        <a:pt x="16898" y="682"/>
                      </a:moveTo>
                      <a:cubicBezTo>
                        <a:pt x="19774" y="776"/>
                        <a:pt x="22163" y="1857"/>
                        <a:pt x="24212" y="3895"/>
                      </a:cubicBezTo>
                      <a:cubicBezTo>
                        <a:pt x="26082" y="5756"/>
                        <a:pt x="27939" y="8202"/>
                        <a:pt x="28003" y="10938"/>
                      </a:cubicBezTo>
                      <a:cubicBezTo>
                        <a:pt x="28005" y="10948"/>
                        <a:pt x="28008" y="10959"/>
                        <a:pt x="28011" y="10970"/>
                      </a:cubicBezTo>
                      <a:cubicBezTo>
                        <a:pt x="25275" y="16344"/>
                        <a:pt x="22290" y="21515"/>
                        <a:pt x="19216" y="26698"/>
                      </a:cubicBezTo>
                      <a:cubicBezTo>
                        <a:pt x="19181" y="26644"/>
                        <a:pt x="19144" y="26592"/>
                        <a:pt x="19109" y="26538"/>
                      </a:cubicBezTo>
                      <a:cubicBezTo>
                        <a:pt x="19111" y="26450"/>
                        <a:pt x="19077" y="26359"/>
                        <a:pt x="18991" y="26278"/>
                      </a:cubicBezTo>
                      <a:cubicBezTo>
                        <a:pt x="18938" y="26227"/>
                        <a:pt x="18879" y="26178"/>
                        <a:pt x="18826" y="26128"/>
                      </a:cubicBezTo>
                      <a:cubicBezTo>
                        <a:pt x="16205" y="22428"/>
                        <a:pt x="11695" y="18599"/>
                        <a:pt x="7173" y="17949"/>
                      </a:cubicBezTo>
                      <a:cubicBezTo>
                        <a:pt x="10786" y="12478"/>
                        <a:pt x="13821" y="6468"/>
                        <a:pt x="16898" y="682"/>
                      </a:cubicBezTo>
                      <a:close/>
                      <a:moveTo>
                        <a:pt x="28691" y="11244"/>
                      </a:moveTo>
                      <a:cubicBezTo>
                        <a:pt x="31648" y="11396"/>
                        <a:pt x="34445" y="11827"/>
                        <a:pt x="36972" y="13509"/>
                      </a:cubicBezTo>
                      <a:cubicBezTo>
                        <a:pt x="39421" y="15140"/>
                        <a:pt x="41196" y="17502"/>
                        <a:pt x="42205" y="20251"/>
                      </a:cubicBezTo>
                      <a:cubicBezTo>
                        <a:pt x="42167" y="20280"/>
                        <a:pt x="42135" y="20316"/>
                        <a:pt x="42111" y="20357"/>
                      </a:cubicBezTo>
                      <a:cubicBezTo>
                        <a:pt x="38978" y="25428"/>
                        <a:pt x="34053" y="29401"/>
                        <a:pt x="31906" y="35060"/>
                      </a:cubicBezTo>
                      <a:cubicBezTo>
                        <a:pt x="29970" y="30305"/>
                        <a:pt x="24912" y="26960"/>
                        <a:pt x="19804" y="26918"/>
                      </a:cubicBezTo>
                      <a:cubicBezTo>
                        <a:pt x="23180" y="21985"/>
                        <a:pt x="26122" y="16634"/>
                        <a:pt x="28691" y="11244"/>
                      </a:cubicBezTo>
                      <a:close/>
                      <a:moveTo>
                        <a:pt x="41948" y="21977"/>
                      </a:moveTo>
                      <a:cubicBezTo>
                        <a:pt x="42731" y="22305"/>
                        <a:pt x="43181" y="22997"/>
                        <a:pt x="43241" y="23817"/>
                      </a:cubicBezTo>
                      <a:cubicBezTo>
                        <a:pt x="43201" y="23840"/>
                        <a:pt x="43164" y="23869"/>
                        <a:pt x="43135" y="23903"/>
                      </a:cubicBezTo>
                      <a:cubicBezTo>
                        <a:pt x="39317" y="28356"/>
                        <a:pt x="34949" y="32922"/>
                        <a:pt x="32158" y="38137"/>
                      </a:cubicBezTo>
                      <a:cubicBezTo>
                        <a:pt x="30895" y="35363"/>
                        <a:pt x="28953" y="33041"/>
                        <a:pt x="26651" y="31050"/>
                      </a:cubicBezTo>
                      <a:cubicBezTo>
                        <a:pt x="25240" y="29831"/>
                        <a:pt x="23702" y="28569"/>
                        <a:pt x="21959" y="27868"/>
                      </a:cubicBezTo>
                      <a:lnTo>
                        <a:pt x="21959" y="27868"/>
                      </a:lnTo>
                      <a:cubicBezTo>
                        <a:pt x="26171" y="28845"/>
                        <a:pt x="29498" y="31658"/>
                        <a:pt x="31406" y="35746"/>
                      </a:cubicBezTo>
                      <a:cubicBezTo>
                        <a:pt x="31465" y="35872"/>
                        <a:pt x="31576" y="35925"/>
                        <a:pt x="31692" y="35925"/>
                      </a:cubicBezTo>
                      <a:cubicBezTo>
                        <a:pt x="31750" y="35925"/>
                        <a:pt x="31809" y="35911"/>
                        <a:pt x="31864" y="35887"/>
                      </a:cubicBezTo>
                      <a:cubicBezTo>
                        <a:pt x="31914" y="35911"/>
                        <a:pt x="31970" y="35923"/>
                        <a:pt x="32026" y="35923"/>
                      </a:cubicBezTo>
                      <a:cubicBezTo>
                        <a:pt x="32152" y="35923"/>
                        <a:pt x="32280" y="35859"/>
                        <a:pt x="32337" y="35710"/>
                      </a:cubicBezTo>
                      <a:cubicBezTo>
                        <a:pt x="34388" y="30372"/>
                        <a:pt x="38755" y="26587"/>
                        <a:pt x="41948" y="21977"/>
                      </a:cubicBezTo>
                      <a:close/>
                      <a:moveTo>
                        <a:pt x="9788" y="2664"/>
                      </a:moveTo>
                      <a:cubicBezTo>
                        <a:pt x="10503" y="2737"/>
                        <a:pt x="11165" y="2880"/>
                        <a:pt x="11846" y="3130"/>
                      </a:cubicBezTo>
                      <a:cubicBezTo>
                        <a:pt x="10453" y="5860"/>
                        <a:pt x="9059" y="8593"/>
                        <a:pt x="7665" y="11325"/>
                      </a:cubicBezTo>
                      <a:cubicBezTo>
                        <a:pt x="6236" y="14136"/>
                        <a:pt x="4590" y="16938"/>
                        <a:pt x="3423" y="19868"/>
                      </a:cubicBezTo>
                      <a:cubicBezTo>
                        <a:pt x="3406" y="19913"/>
                        <a:pt x="3401" y="19960"/>
                        <a:pt x="3413" y="20006"/>
                      </a:cubicBezTo>
                      <a:cubicBezTo>
                        <a:pt x="3268" y="20127"/>
                        <a:pt x="3326" y="20406"/>
                        <a:pt x="3567" y="20437"/>
                      </a:cubicBezTo>
                      <a:cubicBezTo>
                        <a:pt x="9126" y="21158"/>
                        <a:pt x="13989" y="22878"/>
                        <a:pt x="18225" y="26621"/>
                      </a:cubicBezTo>
                      <a:cubicBezTo>
                        <a:pt x="18371" y="26816"/>
                        <a:pt x="18516" y="27009"/>
                        <a:pt x="18659" y="27208"/>
                      </a:cubicBezTo>
                      <a:cubicBezTo>
                        <a:pt x="18742" y="27324"/>
                        <a:pt x="18858" y="27372"/>
                        <a:pt x="18971" y="27372"/>
                      </a:cubicBezTo>
                      <a:cubicBezTo>
                        <a:pt x="19008" y="27372"/>
                        <a:pt x="19045" y="27367"/>
                        <a:pt x="19080" y="27358"/>
                      </a:cubicBezTo>
                      <a:cubicBezTo>
                        <a:pt x="19126" y="27445"/>
                        <a:pt x="19218" y="27500"/>
                        <a:pt x="19317" y="27502"/>
                      </a:cubicBezTo>
                      <a:cubicBezTo>
                        <a:pt x="19337" y="27503"/>
                        <a:pt x="19357" y="27506"/>
                        <a:pt x="19379" y="27506"/>
                      </a:cubicBezTo>
                      <a:cubicBezTo>
                        <a:pt x="19377" y="27584"/>
                        <a:pt x="19417" y="27663"/>
                        <a:pt x="19507" y="27686"/>
                      </a:cubicBezTo>
                      <a:cubicBezTo>
                        <a:pt x="24727" y="28974"/>
                        <a:pt x="29585" y="34045"/>
                        <a:pt x="31653" y="38875"/>
                      </a:cubicBezTo>
                      <a:cubicBezTo>
                        <a:pt x="31714" y="39018"/>
                        <a:pt x="31821" y="39077"/>
                        <a:pt x="31932" y="39077"/>
                      </a:cubicBezTo>
                      <a:cubicBezTo>
                        <a:pt x="32070" y="39077"/>
                        <a:pt x="32215" y="38989"/>
                        <a:pt x="32293" y="38857"/>
                      </a:cubicBezTo>
                      <a:cubicBezTo>
                        <a:pt x="32359" y="38840"/>
                        <a:pt x="32417" y="38799"/>
                        <a:pt x="32457" y="38744"/>
                      </a:cubicBezTo>
                      <a:cubicBezTo>
                        <a:pt x="35823" y="34107"/>
                        <a:pt x="39334" y="29684"/>
                        <a:pt x="42971" y="25270"/>
                      </a:cubicBezTo>
                      <a:cubicBezTo>
                        <a:pt x="43330" y="25547"/>
                        <a:pt x="43671" y="25854"/>
                        <a:pt x="43955" y="26209"/>
                      </a:cubicBezTo>
                      <a:cubicBezTo>
                        <a:pt x="43932" y="26223"/>
                        <a:pt x="43910" y="26241"/>
                        <a:pt x="43893" y="26261"/>
                      </a:cubicBezTo>
                      <a:cubicBezTo>
                        <a:pt x="40136" y="31064"/>
                        <a:pt x="36194" y="35918"/>
                        <a:pt x="33005" y="41125"/>
                      </a:cubicBezTo>
                      <a:cubicBezTo>
                        <a:pt x="29844" y="36573"/>
                        <a:pt x="25931" y="32118"/>
                        <a:pt x="21240" y="29111"/>
                      </a:cubicBezTo>
                      <a:cubicBezTo>
                        <a:pt x="21207" y="29092"/>
                        <a:pt x="21169" y="29081"/>
                        <a:pt x="21131" y="29081"/>
                      </a:cubicBezTo>
                      <a:cubicBezTo>
                        <a:pt x="21061" y="29015"/>
                        <a:pt x="20969" y="28975"/>
                        <a:pt x="20876" y="28975"/>
                      </a:cubicBezTo>
                      <a:cubicBezTo>
                        <a:pt x="20772" y="28975"/>
                        <a:pt x="20668" y="29025"/>
                        <a:pt x="20593" y="29147"/>
                      </a:cubicBezTo>
                      <a:cubicBezTo>
                        <a:pt x="20305" y="29616"/>
                        <a:pt x="19571" y="29842"/>
                        <a:pt x="18929" y="29842"/>
                      </a:cubicBezTo>
                      <a:cubicBezTo>
                        <a:pt x="18681" y="29842"/>
                        <a:pt x="18447" y="29809"/>
                        <a:pt x="18258" y="29742"/>
                      </a:cubicBezTo>
                      <a:cubicBezTo>
                        <a:pt x="17167" y="29363"/>
                        <a:pt x="17725" y="28261"/>
                        <a:pt x="17529" y="27463"/>
                      </a:cubicBezTo>
                      <a:cubicBezTo>
                        <a:pt x="17513" y="27405"/>
                        <a:pt x="17475" y="27358"/>
                        <a:pt x="17421" y="27332"/>
                      </a:cubicBezTo>
                      <a:cubicBezTo>
                        <a:pt x="17417" y="27220"/>
                        <a:pt x="17365" y="27111"/>
                        <a:pt x="17242" y="27038"/>
                      </a:cubicBezTo>
                      <a:cubicBezTo>
                        <a:pt x="12344" y="24060"/>
                        <a:pt x="6435" y="21767"/>
                        <a:pt x="647" y="21524"/>
                      </a:cubicBezTo>
                      <a:cubicBezTo>
                        <a:pt x="689" y="21507"/>
                        <a:pt x="725" y="21476"/>
                        <a:pt x="750" y="21438"/>
                      </a:cubicBezTo>
                      <a:cubicBezTo>
                        <a:pt x="4285" y="15592"/>
                        <a:pt x="6953" y="9028"/>
                        <a:pt x="9756" y="2806"/>
                      </a:cubicBezTo>
                      <a:cubicBezTo>
                        <a:pt x="9776" y="2760"/>
                        <a:pt x="9786" y="2713"/>
                        <a:pt x="9788" y="2664"/>
                      </a:cubicBezTo>
                      <a:close/>
                      <a:moveTo>
                        <a:pt x="16592" y="1"/>
                      </a:moveTo>
                      <a:cubicBezTo>
                        <a:pt x="16478" y="1"/>
                        <a:pt x="16365" y="56"/>
                        <a:pt x="16291" y="190"/>
                      </a:cubicBezTo>
                      <a:cubicBezTo>
                        <a:pt x="15888" y="924"/>
                        <a:pt x="15481" y="1656"/>
                        <a:pt x="15069" y="2388"/>
                      </a:cubicBezTo>
                      <a:cubicBezTo>
                        <a:pt x="14597" y="2066"/>
                        <a:pt x="13968" y="1913"/>
                        <a:pt x="13374" y="1913"/>
                      </a:cubicBezTo>
                      <a:cubicBezTo>
                        <a:pt x="13155" y="1913"/>
                        <a:pt x="12941" y="1934"/>
                        <a:pt x="12741" y="1975"/>
                      </a:cubicBezTo>
                      <a:cubicBezTo>
                        <a:pt x="12672" y="1989"/>
                        <a:pt x="12611" y="2030"/>
                        <a:pt x="12571" y="2090"/>
                      </a:cubicBezTo>
                      <a:cubicBezTo>
                        <a:pt x="12460" y="2090"/>
                        <a:pt x="12350" y="2139"/>
                        <a:pt x="12283" y="2272"/>
                      </a:cubicBezTo>
                      <a:lnTo>
                        <a:pt x="12119" y="2594"/>
                      </a:lnTo>
                      <a:cubicBezTo>
                        <a:pt x="11468" y="2292"/>
                        <a:pt x="10733" y="2112"/>
                        <a:pt x="10008" y="2112"/>
                      </a:cubicBezTo>
                      <a:cubicBezTo>
                        <a:pt x="9864" y="2112"/>
                        <a:pt x="9720" y="2119"/>
                        <a:pt x="9577" y="2134"/>
                      </a:cubicBezTo>
                      <a:cubicBezTo>
                        <a:pt x="9494" y="2140"/>
                        <a:pt x="9417" y="2188"/>
                        <a:pt x="9374" y="2260"/>
                      </a:cubicBezTo>
                      <a:cubicBezTo>
                        <a:pt x="9276" y="2267"/>
                        <a:pt x="9184" y="2318"/>
                        <a:pt x="9129" y="2440"/>
                      </a:cubicBezTo>
                      <a:cubicBezTo>
                        <a:pt x="6314" y="8749"/>
                        <a:pt x="2942" y="14874"/>
                        <a:pt x="309" y="21253"/>
                      </a:cubicBezTo>
                      <a:cubicBezTo>
                        <a:pt x="261" y="21371"/>
                        <a:pt x="321" y="21463"/>
                        <a:pt x="413" y="21512"/>
                      </a:cubicBezTo>
                      <a:cubicBezTo>
                        <a:pt x="385" y="21512"/>
                        <a:pt x="358" y="21509"/>
                        <a:pt x="332" y="21507"/>
                      </a:cubicBezTo>
                      <a:cubicBezTo>
                        <a:pt x="330" y="21507"/>
                        <a:pt x="327" y="21507"/>
                        <a:pt x="325" y="21507"/>
                      </a:cubicBezTo>
                      <a:cubicBezTo>
                        <a:pt x="67" y="21507"/>
                        <a:pt x="0" y="21929"/>
                        <a:pt x="268" y="21976"/>
                      </a:cubicBezTo>
                      <a:cubicBezTo>
                        <a:pt x="6219" y="23057"/>
                        <a:pt x="11624" y="24541"/>
                        <a:pt x="16861" y="27690"/>
                      </a:cubicBezTo>
                      <a:cubicBezTo>
                        <a:pt x="16882" y="27702"/>
                        <a:pt x="16904" y="27713"/>
                        <a:pt x="16927" y="27721"/>
                      </a:cubicBezTo>
                      <a:cubicBezTo>
                        <a:pt x="16513" y="28686"/>
                        <a:pt x="16988" y="30044"/>
                        <a:pt x="17977" y="30406"/>
                      </a:cubicBezTo>
                      <a:cubicBezTo>
                        <a:pt x="18257" y="30508"/>
                        <a:pt x="18604" y="30562"/>
                        <a:pt x="18966" y="30562"/>
                      </a:cubicBezTo>
                      <a:cubicBezTo>
                        <a:pt x="19799" y="30562"/>
                        <a:pt x="20720" y="30278"/>
                        <a:pt x="21126" y="29646"/>
                      </a:cubicBezTo>
                      <a:cubicBezTo>
                        <a:pt x="25373" y="33360"/>
                        <a:pt x="29296" y="37039"/>
                        <a:pt x="32515" y="41733"/>
                      </a:cubicBezTo>
                      <a:cubicBezTo>
                        <a:pt x="32597" y="41852"/>
                        <a:pt x="32713" y="41901"/>
                        <a:pt x="32827" y="41901"/>
                      </a:cubicBezTo>
                      <a:cubicBezTo>
                        <a:pt x="33025" y="41901"/>
                        <a:pt x="33220" y="41755"/>
                        <a:pt x="33230" y="41566"/>
                      </a:cubicBezTo>
                      <a:cubicBezTo>
                        <a:pt x="33290" y="41562"/>
                        <a:pt x="33347" y="41533"/>
                        <a:pt x="33384" y="41484"/>
                      </a:cubicBezTo>
                      <a:cubicBezTo>
                        <a:pt x="37180" y="36681"/>
                        <a:pt x="40600" y="31571"/>
                        <a:pt x="44377" y="26747"/>
                      </a:cubicBezTo>
                      <a:cubicBezTo>
                        <a:pt x="44445" y="26662"/>
                        <a:pt x="44469" y="26554"/>
                        <a:pt x="44445" y="26450"/>
                      </a:cubicBezTo>
                      <a:cubicBezTo>
                        <a:pt x="44612" y="26385"/>
                        <a:pt x="44726" y="26212"/>
                        <a:pt x="44592" y="26034"/>
                      </a:cubicBezTo>
                      <a:cubicBezTo>
                        <a:pt x="44230" y="25557"/>
                        <a:pt x="43804" y="25166"/>
                        <a:pt x="43275" y="24900"/>
                      </a:cubicBezTo>
                      <a:cubicBezTo>
                        <a:pt x="43405" y="24743"/>
                        <a:pt x="43533" y="24587"/>
                        <a:pt x="43662" y="24429"/>
                      </a:cubicBezTo>
                      <a:cubicBezTo>
                        <a:pt x="43682" y="24408"/>
                        <a:pt x="43697" y="24383"/>
                        <a:pt x="43711" y="24357"/>
                      </a:cubicBezTo>
                      <a:cubicBezTo>
                        <a:pt x="43820" y="24333"/>
                        <a:pt x="43910" y="24259"/>
                        <a:pt x="43932" y="24122"/>
                      </a:cubicBezTo>
                      <a:cubicBezTo>
                        <a:pt x="44097" y="22991"/>
                        <a:pt x="43351" y="21829"/>
                        <a:pt x="42256" y="21527"/>
                      </a:cubicBezTo>
                      <a:cubicBezTo>
                        <a:pt x="42431" y="21267"/>
                        <a:pt x="42602" y="21006"/>
                        <a:pt x="42768" y="20740"/>
                      </a:cubicBezTo>
                      <a:cubicBezTo>
                        <a:pt x="42814" y="20671"/>
                        <a:pt x="42833" y="20588"/>
                        <a:pt x="42823" y="20507"/>
                      </a:cubicBezTo>
                      <a:cubicBezTo>
                        <a:pt x="42957" y="20430"/>
                        <a:pt x="43043" y="20285"/>
                        <a:pt x="42973" y="20092"/>
                      </a:cubicBezTo>
                      <a:cubicBezTo>
                        <a:pt x="41079" y="14880"/>
                        <a:pt x="36005" y="10587"/>
                        <a:pt x="30348" y="10587"/>
                      </a:cubicBezTo>
                      <a:cubicBezTo>
                        <a:pt x="29824" y="10587"/>
                        <a:pt x="29295" y="10624"/>
                        <a:pt x="28763" y="10700"/>
                      </a:cubicBezTo>
                      <a:cubicBezTo>
                        <a:pt x="28476" y="5641"/>
                        <a:pt x="22914" y="70"/>
                        <a:pt x="17718" y="70"/>
                      </a:cubicBezTo>
                      <a:cubicBezTo>
                        <a:pt x="17437" y="70"/>
                        <a:pt x="17157" y="86"/>
                        <a:pt x="16879" y="120"/>
                      </a:cubicBezTo>
                      <a:cubicBezTo>
                        <a:pt x="16801" y="46"/>
                        <a:pt x="16696" y="1"/>
                        <a:pt x="1659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523;p23">
                  <a:extLst>
                    <a:ext uri="{FF2B5EF4-FFF2-40B4-BE49-F238E27FC236}">
                      <a16:creationId xmlns:a16="http://schemas.microsoft.com/office/drawing/2014/main" xmlns="" id="{94FB6697-90A0-4389-9C3B-2E0E6DDBA39C}"/>
                    </a:ext>
                  </a:extLst>
                </p:cNvPr>
                <p:cNvSpPr/>
                <p:nvPr/>
              </p:nvSpPr>
              <p:spPr>
                <a:xfrm>
                  <a:off x="6084917" y="757670"/>
                  <a:ext cx="306734" cy="212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9" h="6434" extrusionOk="0">
                      <a:moveTo>
                        <a:pt x="237" y="0"/>
                      </a:moveTo>
                      <a:cubicBezTo>
                        <a:pt x="233" y="0"/>
                        <a:pt x="229" y="0"/>
                        <a:pt x="226" y="0"/>
                      </a:cubicBezTo>
                      <a:cubicBezTo>
                        <a:pt x="1" y="0"/>
                        <a:pt x="10" y="323"/>
                        <a:pt x="226" y="345"/>
                      </a:cubicBezTo>
                      <a:cubicBezTo>
                        <a:pt x="4012" y="729"/>
                        <a:pt x="7026" y="2849"/>
                        <a:pt x="8644" y="6290"/>
                      </a:cubicBezTo>
                      <a:cubicBezTo>
                        <a:pt x="8691" y="6391"/>
                        <a:pt x="8782" y="6433"/>
                        <a:pt x="8877" y="6433"/>
                      </a:cubicBezTo>
                      <a:cubicBezTo>
                        <a:pt x="9065" y="6433"/>
                        <a:pt x="9269" y="6269"/>
                        <a:pt x="9184" y="6064"/>
                      </a:cubicBezTo>
                      <a:cubicBezTo>
                        <a:pt x="7709" y="2492"/>
                        <a:pt x="4115" y="0"/>
                        <a:pt x="2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524;p23">
                  <a:extLst>
                    <a:ext uri="{FF2B5EF4-FFF2-40B4-BE49-F238E27FC236}">
                      <a16:creationId xmlns:a16="http://schemas.microsoft.com/office/drawing/2014/main" xmlns="" id="{B31893DD-9C6E-4298-AB3A-818883E27FC7}"/>
                    </a:ext>
                  </a:extLst>
                </p:cNvPr>
                <p:cNvSpPr/>
                <p:nvPr/>
              </p:nvSpPr>
              <p:spPr>
                <a:xfrm>
                  <a:off x="6151201" y="657234"/>
                  <a:ext cx="315769" cy="210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6355" extrusionOk="0">
                      <a:moveTo>
                        <a:pt x="258" y="0"/>
                      </a:moveTo>
                      <a:cubicBezTo>
                        <a:pt x="41" y="0"/>
                        <a:pt x="0" y="361"/>
                        <a:pt x="222" y="410"/>
                      </a:cubicBezTo>
                      <a:cubicBezTo>
                        <a:pt x="3815" y="1199"/>
                        <a:pt x="6841" y="3024"/>
                        <a:pt x="8803" y="6198"/>
                      </a:cubicBezTo>
                      <a:cubicBezTo>
                        <a:pt x="8872" y="6308"/>
                        <a:pt x="8974" y="6354"/>
                        <a:pt x="9075" y="6354"/>
                      </a:cubicBezTo>
                      <a:cubicBezTo>
                        <a:pt x="9308" y="6354"/>
                        <a:pt x="9542" y="6113"/>
                        <a:pt x="9381" y="5859"/>
                      </a:cubicBezTo>
                      <a:cubicBezTo>
                        <a:pt x="7371" y="2678"/>
                        <a:pt x="4074" y="358"/>
                        <a:pt x="278" y="1"/>
                      </a:cubicBezTo>
                      <a:cubicBezTo>
                        <a:pt x="271" y="0"/>
                        <a:pt x="265" y="0"/>
                        <a:pt x="2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525;p23">
                  <a:extLst>
                    <a:ext uri="{FF2B5EF4-FFF2-40B4-BE49-F238E27FC236}">
                      <a16:creationId xmlns:a16="http://schemas.microsoft.com/office/drawing/2014/main" xmlns="" id="{4851AEB6-47DE-473B-8F6D-74C15717258D}"/>
                    </a:ext>
                  </a:extLst>
                </p:cNvPr>
                <p:cNvSpPr/>
                <p:nvPr/>
              </p:nvSpPr>
              <p:spPr>
                <a:xfrm>
                  <a:off x="6219041" y="566924"/>
                  <a:ext cx="312360" cy="1916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9" h="5791" extrusionOk="0">
                      <a:moveTo>
                        <a:pt x="262" y="1"/>
                      </a:moveTo>
                      <a:cubicBezTo>
                        <a:pt x="49" y="1"/>
                        <a:pt x="0" y="332"/>
                        <a:pt x="215" y="384"/>
                      </a:cubicBezTo>
                      <a:cubicBezTo>
                        <a:pt x="3765" y="1231"/>
                        <a:pt x="6497" y="2687"/>
                        <a:pt x="8718" y="5651"/>
                      </a:cubicBezTo>
                      <a:cubicBezTo>
                        <a:pt x="8792" y="5749"/>
                        <a:pt x="8894" y="5791"/>
                        <a:pt x="8994" y="5791"/>
                      </a:cubicBezTo>
                      <a:cubicBezTo>
                        <a:pt x="9222" y="5791"/>
                        <a:pt x="9438" y="5573"/>
                        <a:pt x="9277" y="5323"/>
                      </a:cubicBezTo>
                      <a:cubicBezTo>
                        <a:pt x="7373" y="2375"/>
                        <a:pt x="3835" y="73"/>
                        <a:pt x="267" y="1"/>
                      </a:cubicBezTo>
                      <a:cubicBezTo>
                        <a:pt x="265" y="1"/>
                        <a:pt x="264" y="1"/>
                        <a:pt x="2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526;p23">
                  <a:extLst>
                    <a:ext uri="{FF2B5EF4-FFF2-40B4-BE49-F238E27FC236}">
                      <a16:creationId xmlns:a16="http://schemas.microsoft.com/office/drawing/2014/main" xmlns="" id="{6FA29011-5FE1-4174-9255-7A7554740910}"/>
                    </a:ext>
                  </a:extLst>
                </p:cNvPr>
                <p:cNvSpPr/>
                <p:nvPr/>
              </p:nvSpPr>
              <p:spPr>
                <a:xfrm>
                  <a:off x="6273213" y="468805"/>
                  <a:ext cx="310474" cy="1888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5708" extrusionOk="0">
                      <a:moveTo>
                        <a:pt x="305" y="1"/>
                      </a:moveTo>
                      <a:cubicBezTo>
                        <a:pt x="1" y="1"/>
                        <a:pt x="16" y="436"/>
                        <a:pt x="307" y="466"/>
                      </a:cubicBezTo>
                      <a:cubicBezTo>
                        <a:pt x="2473" y="693"/>
                        <a:pt x="4557" y="1423"/>
                        <a:pt x="6262" y="2813"/>
                      </a:cubicBezTo>
                      <a:cubicBezTo>
                        <a:pt x="6919" y="3352"/>
                        <a:pt x="7505" y="3969"/>
                        <a:pt x="8009" y="4654"/>
                      </a:cubicBezTo>
                      <a:cubicBezTo>
                        <a:pt x="8308" y="5058"/>
                        <a:pt x="8444" y="5497"/>
                        <a:pt x="8908" y="5689"/>
                      </a:cubicBezTo>
                      <a:cubicBezTo>
                        <a:pt x="8940" y="5702"/>
                        <a:pt x="8971" y="5708"/>
                        <a:pt x="9003" y="5708"/>
                      </a:cubicBezTo>
                      <a:cubicBezTo>
                        <a:pt x="9200" y="5708"/>
                        <a:pt x="9381" y="5475"/>
                        <a:pt x="9313" y="5285"/>
                      </a:cubicBezTo>
                      <a:cubicBezTo>
                        <a:pt x="9307" y="5271"/>
                        <a:pt x="9302" y="5255"/>
                        <a:pt x="9296" y="5240"/>
                      </a:cubicBezTo>
                      <a:cubicBezTo>
                        <a:pt x="9267" y="5160"/>
                        <a:pt x="9210" y="5093"/>
                        <a:pt x="9137" y="5052"/>
                      </a:cubicBezTo>
                      <a:cubicBezTo>
                        <a:pt x="8544" y="4502"/>
                        <a:pt x="8115" y="3588"/>
                        <a:pt x="7528" y="3010"/>
                      </a:cubicBezTo>
                      <a:cubicBezTo>
                        <a:pt x="6888" y="2385"/>
                        <a:pt x="6173" y="1840"/>
                        <a:pt x="5401" y="1387"/>
                      </a:cubicBezTo>
                      <a:cubicBezTo>
                        <a:pt x="3843" y="471"/>
                        <a:pt x="2110" y="8"/>
                        <a:pt x="307" y="1"/>
                      </a:cubicBezTo>
                      <a:cubicBezTo>
                        <a:pt x="306" y="1"/>
                        <a:pt x="306" y="1"/>
                        <a:pt x="30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527;p23">
                  <a:extLst>
                    <a:ext uri="{FF2B5EF4-FFF2-40B4-BE49-F238E27FC236}">
                      <a16:creationId xmlns:a16="http://schemas.microsoft.com/office/drawing/2014/main" xmlns="" id="{D2F7E045-A5B8-41B9-9FA4-E219BB16B8C8}"/>
                    </a:ext>
                  </a:extLst>
                </p:cNvPr>
                <p:cNvSpPr/>
                <p:nvPr/>
              </p:nvSpPr>
              <p:spPr>
                <a:xfrm>
                  <a:off x="6333508" y="346065"/>
                  <a:ext cx="307429" cy="236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7154" extrusionOk="0">
                      <a:moveTo>
                        <a:pt x="265" y="1"/>
                      </a:moveTo>
                      <a:cubicBezTo>
                        <a:pt x="43" y="1"/>
                        <a:pt x="0" y="372"/>
                        <a:pt x="226" y="420"/>
                      </a:cubicBezTo>
                      <a:cubicBezTo>
                        <a:pt x="4012" y="1236"/>
                        <a:pt x="6653" y="3691"/>
                        <a:pt x="8534" y="6983"/>
                      </a:cubicBezTo>
                      <a:cubicBezTo>
                        <a:pt x="8603" y="7103"/>
                        <a:pt x="8708" y="7153"/>
                        <a:pt x="8813" y="7153"/>
                      </a:cubicBezTo>
                      <a:cubicBezTo>
                        <a:pt x="9050" y="7153"/>
                        <a:pt x="9290" y="6903"/>
                        <a:pt x="9137" y="6632"/>
                      </a:cubicBezTo>
                      <a:cubicBezTo>
                        <a:pt x="7239" y="3278"/>
                        <a:pt x="4274" y="400"/>
                        <a:pt x="285" y="2"/>
                      </a:cubicBezTo>
                      <a:cubicBezTo>
                        <a:pt x="278" y="1"/>
                        <a:pt x="271" y="1"/>
                        <a:pt x="26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528;p23">
                  <a:extLst>
                    <a:ext uri="{FF2B5EF4-FFF2-40B4-BE49-F238E27FC236}">
                      <a16:creationId xmlns:a16="http://schemas.microsoft.com/office/drawing/2014/main" xmlns="" id="{E14BCF8D-88B9-4371-80D0-A218D8CF5D9C}"/>
                    </a:ext>
                  </a:extLst>
                </p:cNvPr>
                <p:cNvSpPr/>
                <p:nvPr/>
              </p:nvSpPr>
              <p:spPr>
                <a:xfrm>
                  <a:off x="6511281" y="1026679"/>
                  <a:ext cx="302565" cy="2118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3" h="6403" extrusionOk="0">
                      <a:moveTo>
                        <a:pt x="298" y="0"/>
                      </a:moveTo>
                      <a:cubicBezTo>
                        <a:pt x="269" y="0"/>
                        <a:pt x="239" y="0"/>
                        <a:pt x="209" y="1"/>
                      </a:cubicBezTo>
                      <a:cubicBezTo>
                        <a:pt x="10" y="2"/>
                        <a:pt x="0" y="258"/>
                        <a:pt x="166" y="325"/>
                      </a:cubicBezTo>
                      <a:cubicBezTo>
                        <a:pt x="1731" y="967"/>
                        <a:pt x="3310" y="1379"/>
                        <a:pt x="4735" y="2339"/>
                      </a:cubicBezTo>
                      <a:cubicBezTo>
                        <a:pt x="6283" y="3384"/>
                        <a:pt x="7383" y="4732"/>
                        <a:pt x="8440" y="6250"/>
                      </a:cubicBezTo>
                      <a:cubicBezTo>
                        <a:pt x="8514" y="6357"/>
                        <a:pt x="8617" y="6403"/>
                        <a:pt x="8716" y="6403"/>
                      </a:cubicBezTo>
                      <a:cubicBezTo>
                        <a:pt x="8936" y="6403"/>
                        <a:pt x="9143" y="6180"/>
                        <a:pt x="9008" y="5919"/>
                      </a:cubicBezTo>
                      <a:cubicBezTo>
                        <a:pt x="7477" y="2971"/>
                        <a:pt x="3758" y="0"/>
                        <a:pt x="29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529;p23">
                  <a:extLst>
                    <a:ext uri="{FF2B5EF4-FFF2-40B4-BE49-F238E27FC236}">
                      <a16:creationId xmlns:a16="http://schemas.microsoft.com/office/drawing/2014/main" xmlns="" id="{C213CC36-5FD2-4767-846B-60EC081AE1A3}"/>
                    </a:ext>
                  </a:extLst>
                </p:cNvPr>
                <p:cNvSpPr/>
                <p:nvPr/>
              </p:nvSpPr>
              <p:spPr>
                <a:xfrm>
                  <a:off x="6557047" y="945271"/>
                  <a:ext cx="330098" cy="2144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6480" extrusionOk="0">
                      <a:moveTo>
                        <a:pt x="816" y="0"/>
                      </a:moveTo>
                      <a:cubicBezTo>
                        <a:pt x="633" y="0"/>
                        <a:pt x="450" y="6"/>
                        <a:pt x="267" y="18"/>
                      </a:cubicBezTo>
                      <a:cubicBezTo>
                        <a:pt x="0" y="35"/>
                        <a:pt x="10" y="398"/>
                        <a:pt x="267" y="425"/>
                      </a:cubicBezTo>
                      <a:cubicBezTo>
                        <a:pt x="4183" y="856"/>
                        <a:pt x="7423" y="2704"/>
                        <a:pt x="9233" y="6300"/>
                      </a:cubicBezTo>
                      <a:cubicBezTo>
                        <a:pt x="9297" y="6427"/>
                        <a:pt x="9399" y="6480"/>
                        <a:pt x="9503" y="6480"/>
                      </a:cubicBezTo>
                      <a:cubicBezTo>
                        <a:pt x="9733" y="6480"/>
                        <a:pt x="9974" y="6225"/>
                        <a:pt x="9839" y="5947"/>
                      </a:cubicBezTo>
                      <a:cubicBezTo>
                        <a:pt x="8201" y="2573"/>
                        <a:pt x="4633" y="0"/>
                        <a:pt x="8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530;p23">
                  <a:extLst>
                    <a:ext uri="{FF2B5EF4-FFF2-40B4-BE49-F238E27FC236}">
                      <a16:creationId xmlns:a16="http://schemas.microsoft.com/office/drawing/2014/main" xmlns="" id="{2916D226-AEA1-440E-99F1-01409275AAFA}"/>
                    </a:ext>
                  </a:extLst>
                </p:cNvPr>
                <p:cNvSpPr/>
                <p:nvPr/>
              </p:nvSpPr>
              <p:spPr>
                <a:xfrm>
                  <a:off x="6628097" y="845795"/>
                  <a:ext cx="335426" cy="208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36" h="6309" extrusionOk="0">
                      <a:moveTo>
                        <a:pt x="1409" y="1"/>
                      </a:moveTo>
                      <a:cubicBezTo>
                        <a:pt x="1019" y="1"/>
                        <a:pt x="627" y="30"/>
                        <a:pt x="234" y="91"/>
                      </a:cubicBezTo>
                      <a:cubicBezTo>
                        <a:pt x="1" y="128"/>
                        <a:pt x="74" y="471"/>
                        <a:pt x="287" y="483"/>
                      </a:cubicBezTo>
                      <a:cubicBezTo>
                        <a:pt x="4254" y="719"/>
                        <a:pt x="7705" y="2401"/>
                        <a:pt x="9454" y="6141"/>
                      </a:cubicBezTo>
                      <a:cubicBezTo>
                        <a:pt x="9509" y="6259"/>
                        <a:pt x="9602" y="6308"/>
                        <a:pt x="9699" y="6308"/>
                      </a:cubicBezTo>
                      <a:cubicBezTo>
                        <a:pt x="9909" y="6308"/>
                        <a:pt x="10135" y="6072"/>
                        <a:pt x="10014" y="5814"/>
                      </a:cubicBezTo>
                      <a:cubicBezTo>
                        <a:pt x="8489" y="2572"/>
                        <a:pt x="5063" y="1"/>
                        <a:pt x="140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531;p23">
                  <a:extLst>
                    <a:ext uri="{FF2B5EF4-FFF2-40B4-BE49-F238E27FC236}">
                      <a16:creationId xmlns:a16="http://schemas.microsoft.com/office/drawing/2014/main" xmlns="" id="{572D179D-A604-4A7F-8413-F6E48C47810C}"/>
                    </a:ext>
                  </a:extLst>
                </p:cNvPr>
                <p:cNvSpPr/>
                <p:nvPr/>
              </p:nvSpPr>
              <p:spPr>
                <a:xfrm>
                  <a:off x="6685380" y="737715"/>
                  <a:ext cx="339066" cy="214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46" h="6475" extrusionOk="0">
                      <a:moveTo>
                        <a:pt x="213" y="0"/>
                      </a:moveTo>
                      <a:cubicBezTo>
                        <a:pt x="22" y="0"/>
                        <a:pt x="1" y="306"/>
                        <a:pt x="186" y="361"/>
                      </a:cubicBezTo>
                      <a:cubicBezTo>
                        <a:pt x="3908" y="1456"/>
                        <a:pt x="7778" y="2469"/>
                        <a:pt x="9547" y="6302"/>
                      </a:cubicBezTo>
                      <a:cubicBezTo>
                        <a:pt x="9603" y="6424"/>
                        <a:pt x="9698" y="6474"/>
                        <a:pt x="9796" y="6474"/>
                      </a:cubicBezTo>
                      <a:cubicBezTo>
                        <a:pt x="10013" y="6474"/>
                        <a:pt x="10246" y="6231"/>
                        <a:pt x="10123" y="5965"/>
                      </a:cubicBezTo>
                      <a:cubicBezTo>
                        <a:pt x="8357" y="2170"/>
                        <a:pt x="4192" y="441"/>
                        <a:pt x="233" y="1"/>
                      </a:cubicBezTo>
                      <a:cubicBezTo>
                        <a:pt x="226" y="0"/>
                        <a:pt x="219" y="0"/>
                        <a:pt x="2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" name="Google Shape;532;p23">
                  <a:extLst>
                    <a:ext uri="{FF2B5EF4-FFF2-40B4-BE49-F238E27FC236}">
                      <a16:creationId xmlns:a16="http://schemas.microsoft.com/office/drawing/2014/main" xmlns="" id="{105C4687-3A67-4BEA-9D21-8ECF0C2FB8B4}"/>
                    </a:ext>
                  </a:extLst>
                </p:cNvPr>
                <p:cNvSpPr/>
                <p:nvPr/>
              </p:nvSpPr>
              <p:spPr>
                <a:xfrm>
                  <a:off x="6732305" y="653428"/>
                  <a:ext cx="348100" cy="213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9" h="6437" extrusionOk="0">
                      <a:moveTo>
                        <a:pt x="236" y="0"/>
                      </a:moveTo>
                      <a:cubicBezTo>
                        <a:pt x="35" y="0"/>
                        <a:pt x="1" y="332"/>
                        <a:pt x="204" y="381"/>
                      </a:cubicBezTo>
                      <a:cubicBezTo>
                        <a:pt x="4066" y="1300"/>
                        <a:pt x="7322" y="3123"/>
                        <a:pt x="9769" y="6297"/>
                      </a:cubicBezTo>
                      <a:cubicBezTo>
                        <a:pt x="9845" y="6396"/>
                        <a:pt x="9948" y="6437"/>
                        <a:pt x="10050" y="6437"/>
                      </a:cubicBezTo>
                      <a:cubicBezTo>
                        <a:pt x="10290" y="6437"/>
                        <a:pt x="10519" y="6207"/>
                        <a:pt x="10339" y="5965"/>
                      </a:cubicBezTo>
                      <a:cubicBezTo>
                        <a:pt x="7940" y="2733"/>
                        <a:pt x="4301" y="404"/>
                        <a:pt x="255" y="1"/>
                      </a:cubicBezTo>
                      <a:cubicBezTo>
                        <a:pt x="249" y="0"/>
                        <a:pt x="24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6" name="Google Shape;533;p23">
                <a:extLst>
                  <a:ext uri="{FF2B5EF4-FFF2-40B4-BE49-F238E27FC236}">
                    <a16:creationId xmlns:a16="http://schemas.microsoft.com/office/drawing/2014/main" xmlns="" id="{E96C6B64-C402-486A-8143-DA01F19FCBF4}"/>
                  </a:ext>
                </a:extLst>
              </p:cNvPr>
              <p:cNvGrpSpPr/>
              <p:nvPr/>
            </p:nvGrpSpPr>
            <p:grpSpPr>
              <a:xfrm>
                <a:off x="6864708" y="521224"/>
                <a:ext cx="165993" cy="77337"/>
                <a:chOff x="6864708" y="521224"/>
                <a:chExt cx="165993" cy="77337"/>
              </a:xfrm>
              <a:grpFill/>
            </p:grpSpPr>
            <p:sp>
              <p:nvSpPr>
                <p:cNvPr id="170" name="Google Shape;534;p23">
                  <a:extLst>
                    <a:ext uri="{FF2B5EF4-FFF2-40B4-BE49-F238E27FC236}">
                      <a16:creationId xmlns:a16="http://schemas.microsoft.com/office/drawing/2014/main" xmlns="" id="{C833E629-63F1-4ACC-9F91-0C9FFCADEA69}"/>
                    </a:ext>
                  </a:extLst>
                </p:cNvPr>
                <p:cNvSpPr/>
                <p:nvPr/>
              </p:nvSpPr>
              <p:spPr>
                <a:xfrm>
                  <a:off x="6864708" y="537869"/>
                  <a:ext cx="108576" cy="60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1834" extrusionOk="0">
                      <a:moveTo>
                        <a:pt x="171" y="1"/>
                      </a:moveTo>
                      <a:cubicBezTo>
                        <a:pt x="1" y="1"/>
                        <a:pt x="10" y="263"/>
                        <a:pt x="183" y="281"/>
                      </a:cubicBezTo>
                      <a:cubicBezTo>
                        <a:pt x="1288" y="393"/>
                        <a:pt x="2197" y="938"/>
                        <a:pt x="2915" y="1773"/>
                      </a:cubicBezTo>
                      <a:cubicBezTo>
                        <a:pt x="2952" y="1816"/>
                        <a:pt x="2994" y="1834"/>
                        <a:pt x="3034" y="1834"/>
                      </a:cubicBezTo>
                      <a:cubicBezTo>
                        <a:pt x="3164" y="1834"/>
                        <a:pt x="3281" y="1651"/>
                        <a:pt x="3172" y="1514"/>
                      </a:cubicBezTo>
                      <a:cubicBezTo>
                        <a:pt x="2448" y="591"/>
                        <a:pt x="1340" y="78"/>
                        <a:pt x="183" y="1"/>
                      </a:cubicBezTo>
                      <a:cubicBezTo>
                        <a:pt x="179" y="1"/>
                        <a:pt x="175" y="1"/>
                        <a:pt x="17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535;p23">
                  <a:extLst>
                    <a:ext uri="{FF2B5EF4-FFF2-40B4-BE49-F238E27FC236}">
                      <a16:creationId xmlns:a16="http://schemas.microsoft.com/office/drawing/2014/main" xmlns="" id="{FE497546-EF0F-4141-B375-7DD81C2777AA}"/>
                    </a:ext>
                  </a:extLst>
                </p:cNvPr>
                <p:cNvSpPr/>
                <p:nvPr/>
              </p:nvSpPr>
              <p:spPr>
                <a:xfrm>
                  <a:off x="6937711" y="521224"/>
                  <a:ext cx="92990" cy="69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0" h="2091" extrusionOk="0">
                      <a:moveTo>
                        <a:pt x="178" y="1"/>
                      </a:moveTo>
                      <a:cubicBezTo>
                        <a:pt x="68" y="1"/>
                        <a:pt x="0" y="176"/>
                        <a:pt x="113" y="264"/>
                      </a:cubicBezTo>
                      <a:cubicBezTo>
                        <a:pt x="888" y="861"/>
                        <a:pt x="1646" y="1492"/>
                        <a:pt x="2447" y="2054"/>
                      </a:cubicBezTo>
                      <a:cubicBezTo>
                        <a:pt x="2484" y="2080"/>
                        <a:pt x="2519" y="2091"/>
                        <a:pt x="2553" y="2091"/>
                      </a:cubicBezTo>
                      <a:cubicBezTo>
                        <a:pt x="2711" y="2091"/>
                        <a:pt x="2810" y="1836"/>
                        <a:pt x="2646" y="1711"/>
                      </a:cubicBezTo>
                      <a:cubicBezTo>
                        <a:pt x="1874" y="1118"/>
                        <a:pt x="1049" y="585"/>
                        <a:pt x="251" y="26"/>
                      </a:cubicBezTo>
                      <a:cubicBezTo>
                        <a:pt x="225" y="9"/>
                        <a:pt x="201" y="1"/>
                        <a:pt x="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7" name="Google Shape;536;p23">
                <a:extLst>
                  <a:ext uri="{FF2B5EF4-FFF2-40B4-BE49-F238E27FC236}">
                    <a16:creationId xmlns:a16="http://schemas.microsoft.com/office/drawing/2014/main" xmlns="" id="{A2DF90DB-0465-4328-8628-BB435F5CB74A}"/>
                  </a:ext>
                </a:extLst>
              </p:cNvPr>
              <p:cNvGrpSpPr/>
              <p:nvPr/>
            </p:nvGrpSpPr>
            <p:grpSpPr>
              <a:xfrm>
                <a:off x="6567637" y="1421737"/>
                <a:ext cx="96664" cy="114036"/>
                <a:chOff x="6567637" y="1421737"/>
                <a:chExt cx="96664" cy="114036"/>
              </a:xfrm>
              <a:grpFill/>
            </p:grpSpPr>
            <p:sp>
              <p:nvSpPr>
                <p:cNvPr id="168" name="Google Shape;537;p23">
                  <a:extLst>
                    <a:ext uri="{FF2B5EF4-FFF2-40B4-BE49-F238E27FC236}">
                      <a16:creationId xmlns:a16="http://schemas.microsoft.com/office/drawing/2014/main" xmlns="" id="{FFCABD91-66A7-4F25-994C-C7BF61B2D598}"/>
                    </a:ext>
                  </a:extLst>
                </p:cNvPr>
                <p:cNvSpPr/>
                <p:nvPr/>
              </p:nvSpPr>
              <p:spPr>
                <a:xfrm>
                  <a:off x="6576407" y="1421737"/>
                  <a:ext cx="87894" cy="754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2281" extrusionOk="0">
                      <a:moveTo>
                        <a:pt x="236" y="0"/>
                      </a:moveTo>
                      <a:cubicBezTo>
                        <a:pt x="91" y="0"/>
                        <a:pt x="0" y="212"/>
                        <a:pt x="152" y="306"/>
                      </a:cubicBezTo>
                      <a:cubicBezTo>
                        <a:pt x="984" y="827"/>
                        <a:pt x="1641" y="1473"/>
                        <a:pt x="2266" y="2222"/>
                      </a:cubicBezTo>
                      <a:cubicBezTo>
                        <a:pt x="2300" y="2263"/>
                        <a:pt x="2344" y="2280"/>
                        <a:pt x="2388" y="2280"/>
                      </a:cubicBezTo>
                      <a:cubicBezTo>
                        <a:pt x="2519" y="2280"/>
                        <a:pt x="2655" y="2125"/>
                        <a:pt x="2564" y="1991"/>
                      </a:cubicBezTo>
                      <a:cubicBezTo>
                        <a:pt x="1998" y="1167"/>
                        <a:pt x="1192" y="499"/>
                        <a:pt x="318" y="23"/>
                      </a:cubicBezTo>
                      <a:cubicBezTo>
                        <a:pt x="289" y="7"/>
                        <a:pt x="262" y="0"/>
                        <a:pt x="2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538;p23">
                  <a:extLst>
                    <a:ext uri="{FF2B5EF4-FFF2-40B4-BE49-F238E27FC236}">
                      <a16:creationId xmlns:a16="http://schemas.microsoft.com/office/drawing/2014/main" xmlns="" id="{61414A9A-AF68-4056-AB37-FF041C0ADD96}"/>
                    </a:ext>
                  </a:extLst>
                </p:cNvPr>
                <p:cNvSpPr/>
                <p:nvPr/>
              </p:nvSpPr>
              <p:spPr>
                <a:xfrm>
                  <a:off x="6567637" y="1464823"/>
                  <a:ext cx="73862" cy="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2" h="2144" extrusionOk="0">
                      <a:moveTo>
                        <a:pt x="221" y="1"/>
                      </a:moveTo>
                      <a:cubicBezTo>
                        <a:pt x="83" y="1"/>
                        <a:pt x="1" y="229"/>
                        <a:pt x="146" y="292"/>
                      </a:cubicBezTo>
                      <a:cubicBezTo>
                        <a:pt x="924" y="628"/>
                        <a:pt x="1515" y="1224"/>
                        <a:pt x="1822" y="2017"/>
                      </a:cubicBezTo>
                      <a:cubicBezTo>
                        <a:pt x="1856" y="2105"/>
                        <a:pt x="1933" y="2143"/>
                        <a:pt x="2008" y="2143"/>
                      </a:cubicBezTo>
                      <a:cubicBezTo>
                        <a:pt x="2122" y="2143"/>
                        <a:pt x="2232" y="2056"/>
                        <a:pt x="2183" y="1917"/>
                      </a:cubicBezTo>
                      <a:cubicBezTo>
                        <a:pt x="1863" y="1026"/>
                        <a:pt x="1160" y="324"/>
                        <a:pt x="267" y="9"/>
                      </a:cubicBezTo>
                      <a:cubicBezTo>
                        <a:pt x="251" y="3"/>
                        <a:pt x="236" y="1"/>
                        <a:pt x="2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96" name="Google Shape;123;p26">
              <a:extLst>
                <a:ext uri="{FF2B5EF4-FFF2-40B4-BE49-F238E27FC236}">
                  <a16:creationId xmlns:a16="http://schemas.microsoft.com/office/drawing/2014/main" xmlns="" id="{4FF8B0FB-60F1-46C4-8C84-7D0F6145D98A}"/>
                </a:ext>
              </a:extLst>
            </p:cNvPr>
            <p:cNvSpPr/>
            <p:nvPr/>
          </p:nvSpPr>
          <p:spPr>
            <a:xfrm rot="10800000">
              <a:off x="3229064" y="-8840397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55;p26">
              <a:extLst>
                <a:ext uri="{FF2B5EF4-FFF2-40B4-BE49-F238E27FC236}">
                  <a16:creationId xmlns:a16="http://schemas.microsoft.com/office/drawing/2014/main" xmlns="" id="{CEE04846-CFE8-4F38-87DC-A73EC51B0AD6}"/>
                </a:ext>
              </a:extLst>
            </p:cNvPr>
            <p:cNvSpPr/>
            <p:nvPr/>
          </p:nvSpPr>
          <p:spPr>
            <a:xfrm rot="10800000">
              <a:off x="3653818" y="-8071825"/>
              <a:ext cx="859607" cy="850956"/>
            </a:xfrm>
            <a:custGeom>
              <a:avLst/>
              <a:gdLst/>
              <a:ahLst/>
              <a:cxnLst/>
              <a:rect l="l" t="t" r="r" b="b"/>
              <a:pathLst>
                <a:path w="47998" h="47515" extrusionOk="0">
                  <a:moveTo>
                    <a:pt x="26998" y="1533"/>
                  </a:moveTo>
                  <a:cubicBezTo>
                    <a:pt x="29864" y="1533"/>
                    <a:pt x="32742" y="2142"/>
                    <a:pt x="35363" y="3315"/>
                  </a:cubicBezTo>
                  <a:cubicBezTo>
                    <a:pt x="34173" y="4070"/>
                    <a:pt x="33334" y="5296"/>
                    <a:pt x="32547" y="6458"/>
                  </a:cubicBezTo>
                  <a:cubicBezTo>
                    <a:pt x="31608" y="7848"/>
                    <a:pt x="30587" y="9342"/>
                    <a:pt x="29977" y="10932"/>
                  </a:cubicBezTo>
                  <a:cubicBezTo>
                    <a:pt x="29721" y="10728"/>
                    <a:pt x="29458" y="10532"/>
                    <a:pt x="29185" y="10345"/>
                  </a:cubicBezTo>
                  <a:cubicBezTo>
                    <a:pt x="27785" y="9375"/>
                    <a:pt x="26289" y="8972"/>
                    <a:pt x="24783" y="8972"/>
                  </a:cubicBezTo>
                  <a:cubicBezTo>
                    <a:pt x="21379" y="8972"/>
                    <a:pt x="17925" y="11030"/>
                    <a:pt x="15434" y="13247"/>
                  </a:cubicBezTo>
                  <a:cubicBezTo>
                    <a:pt x="10954" y="17225"/>
                    <a:pt x="10572" y="22432"/>
                    <a:pt x="9209" y="27827"/>
                  </a:cubicBezTo>
                  <a:cubicBezTo>
                    <a:pt x="8976" y="27645"/>
                    <a:pt x="8722" y="27490"/>
                    <a:pt x="8448" y="27368"/>
                  </a:cubicBezTo>
                  <a:cubicBezTo>
                    <a:pt x="8544" y="27126"/>
                    <a:pt x="8490" y="26843"/>
                    <a:pt x="8189" y="26706"/>
                  </a:cubicBezTo>
                  <a:cubicBezTo>
                    <a:pt x="7960" y="26602"/>
                    <a:pt x="7733" y="26501"/>
                    <a:pt x="7506" y="26401"/>
                  </a:cubicBezTo>
                  <a:cubicBezTo>
                    <a:pt x="7901" y="18460"/>
                    <a:pt x="9173" y="10235"/>
                    <a:pt x="15939" y="5109"/>
                  </a:cubicBezTo>
                  <a:cubicBezTo>
                    <a:pt x="19138" y="2685"/>
                    <a:pt x="23057" y="1533"/>
                    <a:pt x="26998" y="1533"/>
                  </a:cubicBezTo>
                  <a:close/>
                  <a:moveTo>
                    <a:pt x="3027" y="25353"/>
                  </a:moveTo>
                  <a:cubicBezTo>
                    <a:pt x="4116" y="26182"/>
                    <a:pt x="5355" y="26711"/>
                    <a:pt x="6617" y="27276"/>
                  </a:cubicBezTo>
                  <a:cubicBezTo>
                    <a:pt x="6617" y="27294"/>
                    <a:pt x="6621" y="27313"/>
                    <a:pt x="6621" y="27330"/>
                  </a:cubicBezTo>
                  <a:cubicBezTo>
                    <a:pt x="6654" y="27546"/>
                    <a:pt x="6811" y="27640"/>
                    <a:pt x="6981" y="27640"/>
                  </a:cubicBezTo>
                  <a:cubicBezTo>
                    <a:pt x="7069" y="27640"/>
                    <a:pt x="7161" y="27614"/>
                    <a:pt x="7241" y="27568"/>
                  </a:cubicBezTo>
                  <a:cubicBezTo>
                    <a:pt x="7355" y="27622"/>
                    <a:pt x="7473" y="27673"/>
                    <a:pt x="7588" y="27732"/>
                  </a:cubicBezTo>
                  <a:cubicBezTo>
                    <a:pt x="7628" y="27750"/>
                    <a:pt x="7674" y="27768"/>
                    <a:pt x="7714" y="27778"/>
                  </a:cubicBezTo>
                  <a:cubicBezTo>
                    <a:pt x="8162" y="28155"/>
                    <a:pt x="8503" y="28643"/>
                    <a:pt x="8954" y="29012"/>
                  </a:cubicBezTo>
                  <a:cubicBezTo>
                    <a:pt x="8995" y="29258"/>
                    <a:pt x="9163" y="29486"/>
                    <a:pt x="9419" y="29540"/>
                  </a:cubicBezTo>
                  <a:cubicBezTo>
                    <a:pt x="11005" y="29891"/>
                    <a:pt x="12417" y="30625"/>
                    <a:pt x="13798" y="31435"/>
                  </a:cubicBezTo>
                  <a:cubicBezTo>
                    <a:pt x="13287" y="32415"/>
                    <a:pt x="12831" y="33427"/>
                    <a:pt x="12275" y="34379"/>
                  </a:cubicBezTo>
                  <a:cubicBezTo>
                    <a:pt x="9460" y="32142"/>
                    <a:pt x="5300" y="32238"/>
                    <a:pt x="1864" y="31381"/>
                  </a:cubicBezTo>
                  <a:cubicBezTo>
                    <a:pt x="2981" y="29563"/>
                    <a:pt x="2953" y="27481"/>
                    <a:pt x="3027" y="25353"/>
                  </a:cubicBezTo>
                  <a:close/>
                  <a:moveTo>
                    <a:pt x="36511" y="3874"/>
                  </a:moveTo>
                  <a:cubicBezTo>
                    <a:pt x="37805" y="4558"/>
                    <a:pt x="39021" y="5378"/>
                    <a:pt x="40124" y="6345"/>
                  </a:cubicBezTo>
                  <a:cubicBezTo>
                    <a:pt x="43550" y="9338"/>
                    <a:pt x="44589" y="13789"/>
                    <a:pt x="45451" y="18058"/>
                  </a:cubicBezTo>
                  <a:cubicBezTo>
                    <a:pt x="46347" y="22501"/>
                    <a:pt x="45077" y="26657"/>
                    <a:pt x="42324" y="30183"/>
                  </a:cubicBezTo>
                  <a:cubicBezTo>
                    <a:pt x="40251" y="32844"/>
                    <a:pt x="37572" y="35031"/>
                    <a:pt x="34789" y="36894"/>
                  </a:cubicBezTo>
                  <a:cubicBezTo>
                    <a:pt x="34141" y="37327"/>
                    <a:pt x="31526" y="38512"/>
                    <a:pt x="30665" y="39592"/>
                  </a:cubicBezTo>
                  <a:cubicBezTo>
                    <a:pt x="30651" y="39590"/>
                    <a:pt x="30638" y="39589"/>
                    <a:pt x="30624" y="39589"/>
                  </a:cubicBezTo>
                  <a:cubicBezTo>
                    <a:pt x="30610" y="39589"/>
                    <a:pt x="30597" y="39590"/>
                    <a:pt x="30583" y="39592"/>
                  </a:cubicBezTo>
                  <a:cubicBezTo>
                    <a:pt x="30567" y="39590"/>
                    <a:pt x="30550" y="39589"/>
                    <a:pt x="30534" y="39589"/>
                  </a:cubicBezTo>
                  <a:cubicBezTo>
                    <a:pt x="30459" y="39589"/>
                    <a:pt x="30387" y="39607"/>
                    <a:pt x="30323" y="39637"/>
                  </a:cubicBezTo>
                  <a:lnTo>
                    <a:pt x="30318" y="39632"/>
                  </a:lnTo>
                  <a:cubicBezTo>
                    <a:pt x="30100" y="39582"/>
                    <a:pt x="29881" y="39519"/>
                    <a:pt x="29662" y="39455"/>
                  </a:cubicBezTo>
                  <a:cubicBezTo>
                    <a:pt x="29448" y="39391"/>
                    <a:pt x="29229" y="39336"/>
                    <a:pt x="29006" y="39300"/>
                  </a:cubicBezTo>
                  <a:cubicBezTo>
                    <a:pt x="28934" y="39286"/>
                    <a:pt x="28870" y="39280"/>
                    <a:pt x="28808" y="39280"/>
                  </a:cubicBezTo>
                  <a:cubicBezTo>
                    <a:pt x="28753" y="39280"/>
                    <a:pt x="28700" y="39284"/>
                    <a:pt x="28646" y="39291"/>
                  </a:cubicBezTo>
                  <a:cubicBezTo>
                    <a:pt x="29799" y="36885"/>
                    <a:pt x="31841" y="35031"/>
                    <a:pt x="32825" y="32552"/>
                  </a:cubicBezTo>
                  <a:cubicBezTo>
                    <a:pt x="34041" y="29500"/>
                    <a:pt x="34756" y="26369"/>
                    <a:pt x="35035" y="23103"/>
                  </a:cubicBezTo>
                  <a:cubicBezTo>
                    <a:pt x="35412" y="18701"/>
                    <a:pt x="33973" y="14669"/>
                    <a:pt x="30907" y="11752"/>
                  </a:cubicBezTo>
                  <a:cubicBezTo>
                    <a:pt x="31900" y="10686"/>
                    <a:pt x="32583" y="9329"/>
                    <a:pt x="33372" y="8116"/>
                  </a:cubicBezTo>
                  <a:cubicBezTo>
                    <a:pt x="34328" y="6631"/>
                    <a:pt x="35494" y="5310"/>
                    <a:pt x="36511" y="3874"/>
                  </a:cubicBezTo>
                  <a:close/>
                  <a:moveTo>
                    <a:pt x="24182" y="37668"/>
                  </a:moveTo>
                  <a:cubicBezTo>
                    <a:pt x="25406" y="38357"/>
                    <a:pt x="26637" y="39008"/>
                    <a:pt x="27772" y="39861"/>
                  </a:cubicBezTo>
                  <a:cubicBezTo>
                    <a:pt x="27837" y="39908"/>
                    <a:pt x="27922" y="39928"/>
                    <a:pt x="28011" y="39928"/>
                  </a:cubicBezTo>
                  <a:cubicBezTo>
                    <a:pt x="28034" y="39928"/>
                    <a:pt x="28058" y="39927"/>
                    <a:pt x="28081" y="39924"/>
                  </a:cubicBezTo>
                  <a:cubicBezTo>
                    <a:pt x="28118" y="39970"/>
                    <a:pt x="28163" y="40006"/>
                    <a:pt x="28228" y="40019"/>
                  </a:cubicBezTo>
                  <a:cubicBezTo>
                    <a:pt x="28596" y="40129"/>
                    <a:pt x="28988" y="40389"/>
                    <a:pt x="29339" y="40562"/>
                  </a:cubicBezTo>
                  <a:cubicBezTo>
                    <a:pt x="29622" y="40703"/>
                    <a:pt x="29876" y="40798"/>
                    <a:pt x="30126" y="40798"/>
                  </a:cubicBezTo>
                  <a:cubicBezTo>
                    <a:pt x="30206" y="40798"/>
                    <a:pt x="30285" y="40788"/>
                    <a:pt x="30364" y="40767"/>
                  </a:cubicBezTo>
                  <a:cubicBezTo>
                    <a:pt x="30638" y="41058"/>
                    <a:pt x="31071" y="41264"/>
                    <a:pt x="31393" y="41501"/>
                  </a:cubicBezTo>
                  <a:cubicBezTo>
                    <a:pt x="32278" y="42143"/>
                    <a:pt x="33176" y="42704"/>
                    <a:pt x="34160" y="43100"/>
                  </a:cubicBezTo>
                  <a:cubicBezTo>
                    <a:pt x="33203" y="44130"/>
                    <a:pt x="32501" y="45350"/>
                    <a:pt x="31521" y="46372"/>
                  </a:cubicBezTo>
                  <a:cubicBezTo>
                    <a:pt x="29631" y="43387"/>
                    <a:pt x="26136" y="42107"/>
                    <a:pt x="23042" y="40626"/>
                  </a:cubicBezTo>
                  <a:cubicBezTo>
                    <a:pt x="23598" y="39660"/>
                    <a:pt x="24003" y="38744"/>
                    <a:pt x="24182" y="37668"/>
                  </a:cubicBezTo>
                  <a:close/>
                  <a:moveTo>
                    <a:pt x="27138" y="1"/>
                  </a:moveTo>
                  <a:cubicBezTo>
                    <a:pt x="22613" y="1"/>
                    <a:pt x="18107" y="1410"/>
                    <a:pt x="14572" y="4299"/>
                  </a:cubicBezTo>
                  <a:cubicBezTo>
                    <a:pt x="8425" y="9315"/>
                    <a:pt x="5729" y="18113"/>
                    <a:pt x="6457" y="25950"/>
                  </a:cubicBezTo>
                  <a:cubicBezTo>
                    <a:pt x="5163" y="25381"/>
                    <a:pt x="3919" y="24761"/>
                    <a:pt x="2917" y="23677"/>
                  </a:cubicBezTo>
                  <a:cubicBezTo>
                    <a:pt x="2799" y="23549"/>
                    <a:pt x="2662" y="23495"/>
                    <a:pt x="2528" y="23495"/>
                  </a:cubicBezTo>
                  <a:cubicBezTo>
                    <a:pt x="2226" y="23495"/>
                    <a:pt x="1937" y="23768"/>
                    <a:pt x="1906" y="24096"/>
                  </a:cubicBezTo>
                  <a:cubicBezTo>
                    <a:pt x="1655" y="26533"/>
                    <a:pt x="2074" y="29322"/>
                    <a:pt x="333" y="31299"/>
                  </a:cubicBezTo>
                  <a:cubicBezTo>
                    <a:pt x="1" y="31677"/>
                    <a:pt x="146" y="32215"/>
                    <a:pt x="621" y="32383"/>
                  </a:cubicBezTo>
                  <a:cubicBezTo>
                    <a:pt x="4152" y="33622"/>
                    <a:pt x="9140" y="33145"/>
                    <a:pt x="11934" y="35937"/>
                  </a:cubicBezTo>
                  <a:cubicBezTo>
                    <a:pt x="12072" y="36074"/>
                    <a:pt x="12241" y="36136"/>
                    <a:pt x="12408" y="36136"/>
                  </a:cubicBezTo>
                  <a:cubicBezTo>
                    <a:pt x="12644" y="36136"/>
                    <a:pt x="12878" y="36012"/>
                    <a:pt x="13022" y="35796"/>
                  </a:cubicBezTo>
                  <a:cubicBezTo>
                    <a:pt x="13920" y="34452"/>
                    <a:pt x="14494" y="32939"/>
                    <a:pt x="15274" y="31527"/>
                  </a:cubicBezTo>
                  <a:cubicBezTo>
                    <a:pt x="15451" y="31208"/>
                    <a:pt x="15356" y="30798"/>
                    <a:pt x="15037" y="30611"/>
                  </a:cubicBezTo>
                  <a:cubicBezTo>
                    <a:pt x="13556" y="29740"/>
                    <a:pt x="12052" y="28912"/>
                    <a:pt x="10398" y="28456"/>
                  </a:cubicBezTo>
                  <a:cubicBezTo>
                    <a:pt x="11678" y="23978"/>
                    <a:pt x="11765" y="19280"/>
                    <a:pt x="15041" y="15607"/>
                  </a:cubicBezTo>
                  <a:cubicBezTo>
                    <a:pt x="17527" y="12820"/>
                    <a:pt x="21004" y="10493"/>
                    <a:pt x="24573" y="10493"/>
                  </a:cubicBezTo>
                  <a:cubicBezTo>
                    <a:pt x="26092" y="10493"/>
                    <a:pt x="27628" y="10915"/>
                    <a:pt x="29111" y="11903"/>
                  </a:cubicBezTo>
                  <a:cubicBezTo>
                    <a:pt x="33567" y="14864"/>
                    <a:pt x="34305" y="20041"/>
                    <a:pt x="33727" y="24948"/>
                  </a:cubicBezTo>
                  <a:cubicBezTo>
                    <a:pt x="33395" y="27736"/>
                    <a:pt x="32674" y="31017"/>
                    <a:pt x="31212" y="33445"/>
                  </a:cubicBezTo>
                  <a:cubicBezTo>
                    <a:pt x="30127" y="35241"/>
                    <a:pt x="28760" y="36776"/>
                    <a:pt x="27831" y="38648"/>
                  </a:cubicBezTo>
                  <a:cubicBezTo>
                    <a:pt x="26615" y="37815"/>
                    <a:pt x="25307" y="37168"/>
                    <a:pt x="24026" y="36434"/>
                  </a:cubicBezTo>
                  <a:cubicBezTo>
                    <a:pt x="23944" y="36387"/>
                    <a:pt x="23859" y="36366"/>
                    <a:pt x="23777" y="36366"/>
                  </a:cubicBezTo>
                  <a:cubicBezTo>
                    <a:pt x="23518" y="36366"/>
                    <a:pt x="23288" y="36578"/>
                    <a:pt x="23274" y="36863"/>
                  </a:cubicBezTo>
                  <a:cubicBezTo>
                    <a:pt x="23206" y="38320"/>
                    <a:pt x="22668" y="39363"/>
                    <a:pt x="21934" y="40589"/>
                  </a:cubicBezTo>
                  <a:cubicBezTo>
                    <a:pt x="21808" y="40804"/>
                    <a:pt x="21871" y="41140"/>
                    <a:pt x="22108" y="41255"/>
                  </a:cubicBezTo>
                  <a:cubicBezTo>
                    <a:pt x="25166" y="42740"/>
                    <a:pt x="29448" y="44034"/>
                    <a:pt x="31052" y="47301"/>
                  </a:cubicBezTo>
                  <a:cubicBezTo>
                    <a:pt x="31124" y="47442"/>
                    <a:pt x="31277" y="47514"/>
                    <a:pt x="31430" y="47514"/>
                  </a:cubicBezTo>
                  <a:cubicBezTo>
                    <a:pt x="31510" y="47514"/>
                    <a:pt x="31590" y="47495"/>
                    <a:pt x="31658" y="47455"/>
                  </a:cubicBezTo>
                  <a:cubicBezTo>
                    <a:pt x="33416" y="46454"/>
                    <a:pt x="34282" y="44513"/>
                    <a:pt x="35868" y="43283"/>
                  </a:cubicBezTo>
                  <a:cubicBezTo>
                    <a:pt x="36260" y="42977"/>
                    <a:pt x="36019" y="42298"/>
                    <a:pt x="35582" y="42193"/>
                  </a:cubicBezTo>
                  <a:cubicBezTo>
                    <a:pt x="34724" y="41988"/>
                    <a:pt x="33973" y="41638"/>
                    <a:pt x="33203" y="41218"/>
                  </a:cubicBezTo>
                  <a:cubicBezTo>
                    <a:pt x="33075" y="41150"/>
                    <a:pt x="31931" y="40521"/>
                    <a:pt x="31376" y="40216"/>
                  </a:cubicBezTo>
                  <a:cubicBezTo>
                    <a:pt x="31649" y="39855"/>
                    <a:pt x="34506" y="38293"/>
                    <a:pt x="34920" y="38038"/>
                  </a:cubicBezTo>
                  <a:cubicBezTo>
                    <a:pt x="36269" y="37209"/>
                    <a:pt x="37632" y="36438"/>
                    <a:pt x="38911" y="35496"/>
                  </a:cubicBezTo>
                  <a:cubicBezTo>
                    <a:pt x="42120" y="33126"/>
                    <a:pt x="44717" y="30133"/>
                    <a:pt x="46265" y="26442"/>
                  </a:cubicBezTo>
                  <a:cubicBezTo>
                    <a:pt x="47997" y="22314"/>
                    <a:pt x="47136" y="17958"/>
                    <a:pt x="46052" y="13789"/>
                  </a:cubicBezTo>
                  <a:cubicBezTo>
                    <a:pt x="44867" y="9220"/>
                    <a:pt x="42301" y="5592"/>
                    <a:pt x="38274" y="3100"/>
                  </a:cubicBezTo>
                  <a:cubicBezTo>
                    <a:pt x="34957" y="1049"/>
                    <a:pt x="31041" y="1"/>
                    <a:pt x="27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56;p26">
              <a:extLst>
                <a:ext uri="{FF2B5EF4-FFF2-40B4-BE49-F238E27FC236}">
                  <a16:creationId xmlns:a16="http://schemas.microsoft.com/office/drawing/2014/main" xmlns="" id="{05AE8F5A-9901-43CC-B4B6-5CDA2B122F91}"/>
                </a:ext>
              </a:extLst>
            </p:cNvPr>
            <p:cNvSpPr/>
            <p:nvPr/>
          </p:nvSpPr>
          <p:spPr>
            <a:xfrm rot="14531318">
              <a:off x="3829478" y="-9035294"/>
              <a:ext cx="893345" cy="932246"/>
            </a:xfrm>
            <a:custGeom>
              <a:avLst/>
              <a:gdLst/>
              <a:ahLst/>
              <a:cxnLst/>
              <a:rect l="l" t="t" r="r" b="b"/>
              <a:pathLst>
                <a:path w="54104" h="56460" extrusionOk="0">
                  <a:moveTo>
                    <a:pt x="50357" y="982"/>
                  </a:moveTo>
                  <a:cubicBezTo>
                    <a:pt x="51507" y="982"/>
                    <a:pt x="52384" y="1978"/>
                    <a:pt x="52873" y="3008"/>
                  </a:cubicBezTo>
                  <a:cubicBezTo>
                    <a:pt x="53547" y="4430"/>
                    <a:pt x="53132" y="6074"/>
                    <a:pt x="52257" y="7291"/>
                  </a:cubicBezTo>
                  <a:cubicBezTo>
                    <a:pt x="51738" y="8011"/>
                    <a:pt x="51141" y="8676"/>
                    <a:pt x="50495" y="9304"/>
                  </a:cubicBezTo>
                  <a:cubicBezTo>
                    <a:pt x="49278" y="7428"/>
                    <a:pt x="47473" y="5960"/>
                    <a:pt x="45957" y="4325"/>
                  </a:cubicBezTo>
                  <a:cubicBezTo>
                    <a:pt x="46375" y="3914"/>
                    <a:pt x="46804" y="3504"/>
                    <a:pt x="47227" y="3094"/>
                  </a:cubicBezTo>
                  <a:cubicBezTo>
                    <a:pt x="47988" y="2361"/>
                    <a:pt x="48703" y="1372"/>
                    <a:pt x="49770" y="1067"/>
                  </a:cubicBezTo>
                  <a:cubicBezTo>
                    <a:pt x="49972" y="1009"/>
                    <a:pt x="50168" y="982"/>
                    <a:pt x="50357" y="982"/>
                  </a:cubicBezTo>
                  <a:close/>
                  <a:moveTo>
                    <a:pt x="45692" y="4589"/>
                  </a:moveTo>
                  <a:cubicBezTo>
                    <a:pt x="46621" y="6639"/>
                    <a:pt x="48731" y="7924"/>
                    <a:pt x="49944" y="9834"/>
                  </a:cubicBezTo>
                  <a:cubicBezTo>
                    <a:pt x="49688" y="10065"/>
                    <a:pt x="49428" y="10293"/>
                    <a:pt x="49164" y="10521"/>
                  </a:cubicBezTo>
                  <a:cubicBezTo>
                    <a:pt x="48571" y="9724"/>
                    <a:pt x="47852" y="8976"/>
                    <a:pt x="47255" y="8175"/>
                  </a:cubicBezTo>
                  <a:cubicBezTo>
                    <a:pt x="46521" y="7195"/>
                    <a:pt x="45560" y="6425"/>
                    <a:pt x="44817" y="5464"/>
                  </a:cubicBezTo>
                  <a:cubicBezTo>
                    <a:pt x="45105" y="5168"/>
                    <a:pt x="45400" y="4876"/>
                    <a:pt x="45692" y="4589"/>
                  </a:cubicBezTo>
                  <a:close/>
                  <a:moveTo>
                    <a:pt x="44403" y="5892"/>
                  </a:moveTo>
                  <a:cubicBezTo>
                    <a:pt x="44580" y="6206"/>
                    <a:pt x="44804" y="6503"/>
                    <a:pt x="45045" y="6785"/>
                  </a:cubicBezTo>
                  <a:cubicBezTo>
                    <a:pt x="45036" y="6794"/>
                    <a:pt x="45027" y="6799"/>
                    <a:pt x="45023" y="6804"/>
                  </a:cubicBezTo>
                  <a:cubicBezTo>
                    <a:pt x="43642" y="8248"/>
                    <a:pt x="42047" y="9500"/>
                    <a:pt x="40634" y="10922"/>
                  </a:cubicBezTo>
                  <a:cubicBezTo>
                    <a:pt x="38926" y="12649"/>
                    <a:pt x="37253" y="14408"/>
                    <a:pt x="35595" y="16180"/>
                  </a:cubicBezTo>
                  <a:cubicBezTo>
                    <a:pt x="32288" y="19703"/>
                    <a:pt x="29043" y="23278"/>
                    <a:pt x="25712" y="26783"/>
                  </a:cubicBezTo>
                  <a:cubicBezTo>
                    <a:pt x="22596" y="30068"/>
                    <a:pt x="19407" y="33275"/>
                    <a:pt x="16404" y="36670"/>
                  </a:cubicBezTo>
                  <a:cubicBezTo>
                    <a:pt x="13734" y="39687"/>
                    <a:pt x="11105" y="42803"/>
                    <a:pt x="8239" y="45646"/>
                  </a:cubicBezTo>
                  <a:cubicBezTo>
                    <a:pt x="8407" y="45176"/>
                    <a:pt x="8466" y="44707"/>
                    <a:pt x="8335" y="44338"/>
                  </a:cubicBezTo>
                  <a:cubicBezTo>
                    <a:pt x="8189" y="43924"/>
                    <a:pt x="7936" y="43772"/>
                    <a:pt x="7648" y="43772"/>
                  </a:cubicBezTo>
                  <a:cubicBezTo>
                    <a:pt x="7515" y="43772"/>
                    <a:pt x="7374" y="43805"/>
                    <a:pt x="7232" y="43859"/>
                  </a:cubicBezTo>
                  <a:cubicBezTo>
                    <a:pt x="7934" y="43003"/>
                    <a:pt x="8735" y="42229"/>
                    <a:pt x="9560" y="41491"/>
                  </a:cubicBezTo>
                  <a:cubicBezTo>
                    <a:pt x="14358" y="37176"/>
                    <a:pt x="18440" y="32072"/>
                    <a:pt x="23079" y="27585"/>
                  </a:cubicBezTo>
                  <a:cubicBezTo>
                    <a:pt x="27909" y="22914"/>
                    <a:pt x="32588" y="18080"/>
                    <a:pt x="37341" y="13333"/>
                  </a:cubicBezTo>
                  <a:cubicBezTo>
                    <a:pt x="39696" y="10976"/>
                    <a:pt x="41919" y="8516"/>
                    <a:pt x="44203" y="6097"/>
                  </a:cubicBezTo>
                  <a:cubicBezTo>
                    <a:pt x="44270" y="6028"/>
                    <a:pt x="44334" y="5960"/>
                    <a:pt x="44403" y="5892"/>
                  </a:cubicBezTo>
                  <a:close/>
                  <a:moveTo>
                    <a:pt x="45469" y="7254"/>
                  </a:moveTo>
                  <a:cubicBezTo>
                    <a:pt x="45898" y="7710"/>
                    <a:pt x="46348" y="8152"/>
                    <a:pt x="46712" y="8625"/>
                  </a:cubicBezTo>
                  <a:cubicBezTo>
                    <a:pt x="46772" y="8703"/>
                    <a:pt x="46831" y="8789"/>
                    <a:pt x="46895" y="8877"/>
                  </a:cubicBezTo>
                  <a:cubicBezTo>
                    <a:pt x="46289" y="9022"/>
                    <a:pt x="45464" y="10207"/>
                    <a:pt x="45159" y="10530"/>
                  </a:cubicBezTo>
                  <a:cubicBezTo>
                    <a:pt x="43829" y="11920"/>
                    <a:pt x="42525" y="13333"/>
                    <a:pt x="41227" y="14754"/>
                  </a:cubicBezTo>
                  <a:cubicBezTo>
                    <a:pt x="37696" y="18613"/>
                    <a:pt x="33987" y="22281"/>
                    <a:pt x="30305" y="25990"/>
                  </a:cubicBezTo>
                  <a:cubicBezTo>
                    <a:pt x="26719" y="29603"/>
                    <a:pt x="23311" y="33376"/>
                    <a:pt x="19694" y="36957"/>
                  </a:cubicBezTo>
                  <a:cubicBezTo>
                    <a:pt x="17903" y="38730"/>
                    <a:pt x="16104" y="40497"/>
                    <a:pt x="14331" y="42297"/>
                  </a:cubicBezTo>
                  <a:cubicBezTo>
                    <a:pt x="13078" y="43573"/>
                    <a:pt x="11561" y="44921"/>
                    <a:pt x="10371" y="46389"/>
                  </a:cubicBezTo>
                  <a:cubicBezTo>
                    <a:pt x="10367" y="46270"/>
                    <a:pt x="10348" y="46151"/>
                    <a:pt x="10317" y="46033"/>
                  </a:cubicBezTo>
                  <a:cubicBezTo>
                    <a:pt x="10276" y="45912"/>
                    <a:pt x="10186" y="45823"/>
                    <a:pt x="10065" y="45823"/>
                  </a:cubicBezTo>
                  <a:cubicBezTo>
                    <a:pt x="10049" y="45823"/>
                    <a:pt x="10033" y="45825"/>
                    <a:pt x="10016" y="45828"/>
                  </a:cubicBezTo>
                  <a:cubicBezTo>
                    <a:pt x="9547" y="45910"/>
                    <a:pt x="9109" y="45996"/>
                    <a:pt x="8695" y="46120"/>
                  </a:cubicBezTo>
                  <a:cubicBezTo>
                    <a:pt x="9369" y="45500"/>
                    <a:pt x="9961" y="44748"/>
                    <a:pt x="10550" y="44101"/>
                  </a:cubicBezTo>
                  <a:cubicBezTo>
                    <a:pt x="12176" y="42306"/>
                    <a:pt x="13825" y="40529"/>
                    <a:pt x="15447" y="38730"/>
                  </a:cubicBezTo>
                  <a:cubicBezTo>
                    <a:pt x="18823" y="34979"/>
                    <a:pt x="22250" y="31316"/>
                    <a:pt x="25740" y="27671"/>
                  </a:cubicBezTo>
                  <a:cubicBezTo>
                    <a:pt x="29085" y="24186"/>
                    <a:pt x="32332" y="20609"/>
                    <a:pt x="35627" y="17083"/>
                  </a:cubicBezTo>
                  <a:cubicBezTo>
                    <a:pt x="37286" y="15310"/>
                    <a:pt x="38958" y="13552"/>
                    <a:pt x="40657" y="11815"/>
                  </a:cubicBezTo>
                  <a:cubicBezTo>
                    <a:pt x="42193" y="10248"/>
                    <a:pt x="43929" y="8877"/>
                    <a:pt x="45437" y="7300"/>
                  </a:cubicBezTo>
                  <a:cubicBezTo>
                    <a:pt x="45450" y="7286"/>
                    <a:pt x="45460" y="7273"/>
                    <a:pt x="45469" y="7254"/>
                  </a:cubicBezTo>
                  <a:close/>
                  <a:moveTo>
                    <a:pt x="47319" y="9523"/>
                  </a:moveTo>
                  <a:cubicBezTo>
                    <a:pt x="47688" y="10088"/>
                    <a:pt x="48116" y="10685"/>
                    <a:pt x="48617" y="10976"/>
                  </a:cubicBezTo>
                  <a:cubicBezTo>
                    <a:pt x="47286" y="12075"/>
                    <a:pt x="45898" y="13109"/>
                    <a:pt x="44662" y="14208"/>
                  </a:cubicBezTo>
                  <a:cubicBezTo>
                    <a:pt x="39163" y="19091"/>
                    <a:pt x="34292" y="24614"/>
                    <a:pt x="29285" y="29982"/>
                  </a:cubicBezTo>
                  <a:cubicBezTo>
                    <a:pt x="24341" y="35280"/>
                    <a:pt x="19762" y="40907"/>
                    <a:pt x="14846" y="46233"/>
                  </a:cubicBezTo>
                  <a:cubicBezTo>
                    <a:pt x="13925" y="47232"/>
                    <a:pt x="13019" y="48233"/>
                    <a:pt x="12016" y="49150"/>
                  </a:cubicBezTo>
                  <a:cubicBezTo>
                    <a:pt x="11961" y="48599"/>
                    <a:pt x="11670" y="48038"/>
                    <a:pt x="11246" y="47800"/>
                  </a:cubicBezTo>
                  <a:cubicBezTo>
                    <a:pt x="11009" y="47670"/>
                    <a:pt x="10757" y="47615"/>
                    <a:pt x="10501" y="47615"/>
                  </a:cubicBezTo>
                  <a:cubicBezTo>
                    <a:pt x="10463" y="47615"/>
                    <a:pt x="10424" y="47616"/>
                    <a:pt x="10386" y="47619"/>
                  </a:cubicBezTo>
                  <a:cubicBezTo>
                    <a:pt x="11825" y="46292"/>
                    <a:pt x="13087" y="44639"/>
                    <a:pt x="14436" y="43249"/>
                  </a:cubicBezTo>
                  <a:cubicBezTo>
                    <a:pt x="16066" y="41567"/>
                    <a:pt x="17739" y="39933"/>
                    <a:pt x="19402" y="38287"/>
                  </a:cubicBezTo>
                  <a:cubicBezTo>
                    <a:pt x="22888" y="34842"/>
                    <a:pt x="26200" y="31244"/>
                    <a:pt x="29622" y="27734"/>
                  </a:cubicBezTo>
                  <a:cubicBezTo>
                    <a:pt x="33125" y="24140"/>
                    <a:pt x="36744" y="20659"/>
                    <a:pt x="40170" y="16982"/>
                  </a:cubicBezTo>
                  <a:cubicBezTo>
                    <a:pt x="41692" y="15350"/>
                    <a:pt x="43118" y="13333"/>
                    <a:pt x="44826" y="11906"/>
                  </a:cubicBezTo>
                  <a:cubicBezTo>
                    <a:pt x="45200" y="11596"/>
                    <a:pt x="46764" y="9600"/>
                    <a:pt x="47023" y="9600"/>
                  </a:cubicBezTo>
                  <a:cubicBezTo>
                    <a:pt x="47026" y="9600"/>
                    <a:pt x="47029" y="9600"/>
                    <a:pt x="47031" y="9601"/>
                  </a:cubicBezTo>
                  <a:cubicBezTo>
                    <a:pt x="47061" y="9607"/>
                    <a:pt x="47088" y="9610"/>
                    <a:pt x="47114" y="9610"/>
                  </a:cubicBezTo>
                  <a:cubicBezTo>
                    <a:pt x="47201" y="9610"/>
                    <a:pt x="47269" y="9576"/>
                    <a:pt x="47319" y="9523"/>
                  </a:cubicBezTo>
                  <a:close/>
                  <a:moveTo>
                    <a:pt x="7537" y="44264"/>
                  </a:moveTo>
                  <a:cubicBezTo>
                    <a:pt x="8027" y="44264"/>
                    <a:pt x="7798" y="45062"/>
                    <a:pt x="7697" y="45359"/>
                  </a:cubicBezTo>
                  <a:cubicBezTo>
                    <a:pt x="7446" y="46105"/>
                    <a:pt x="6950" y="46753"/>
                    <a:pt x="6704" y="47495"/>
                  </a:cubicBezTo>
                  <a:cubicBezTo>
                    <a:pt x="6680" y="47564"/>
                    <a:pt x="6733" y="47614"/>
                    <a:pt x="6791" y="47614"/>
                  </a:cubicBezTo>
                  <a:cubicBezTo>
                    <a:pt x="6811" y="47614"/>
                    <a:pt x="6831" y="47609"/>
                    <a:pt x="6849" y="47596"/>
                  </a:cubicBezTo>
                  <a:cubicBezTo>
                    <a:pt x="6914" y="47554"/>
                    <a:pt x="6981" y="47500"/>
                    <a:pt x="7045" y="47441"/>
                  </a:cubicBezTo>
                  <a:cubicBezTo>
                    <a:pt x="7072" y="47441"/>
                    <a:pt x="7095" y="47432"/>
                    <a:pt x="7114" y="47409"/>
                  </a:cubicBezTo>
                  <a:cubicBezTo>
                    <a:pt x="7875" y="46643"/>
                    <a:pt x="8800" y="46448"/>
                    <a:pt x="9811" y="46361"/>
                  </a:cubicBezTo>
                  <a:lnTo>
                    <a:pt x="9811" y="46361"/>
                  </a:lnTo>
                  <a:cubicBezTo>
                    <a:pt x="9743" y="47259"/>
                    <a:pt x="8630" y="48174"/>
                    <a:pt x="8029" y="48685"/>
                  </a:cubicBezTo>
                  <a:cubicBezTo>
                    <a:pt x="7724" y="48946"/>
                    <a:pt x="7972" y="49326"/>
                    <a:pt x="8284" y="49326"/>
                  </a:cubicBezTo>
                  <a:cubicBezTo>
                    <a:pt x="8359" y="49326"/>
                    <a:pt x="8437" y="49305"/>
                    <a:pt x="8512" y="49255"/>
                  </a:cubicBezTo>
                  <a:cubicBezTo>
                    <a:pt x="9055" y="48899"/>
                    <a:pt x="9620" y="48571"/>
                    <a:pt x="10253" y="48407"/>
                  </a:cubicBezTo>
                  <a:cubicBezTo>
                    <a:pt x="10349" y="48383"/>
                    <a:pt x="10437" y="48371"/>
                    <a:pt x="10517" y="48371"/>
                  </a:cubicBezTo>
                  <a:cubicBezTo>
                    <a:pt x="11240" y="48371"/>
                    <a:pt x="11337" y="49302"/>
                    <a:pt x="11128" y="49897"/>
                  </a:cubicBezTo>
                  <a:cubicBezTo>
                    <a:pt x="10098" y="50649"/>
                    <a:pt x="8954" y="51118"/>
                    <a:pt x="7810" y="51710"/>
                  </a:cubicBezTo>
                  <a:cubicBezTo>
                    <a:pt x="6635" y="52317"/>
                    <a:pt x="5541" y="53123"/>
                    <a:pt x="4426" y="53865"/>
                  </a:cubicBezTo>
                  <a:cubicBezTo>
                    <a:pt x="4416" y="53829"/>
                    <a:pt x="4403" y="53797"/>
                    <a:pt x="4376" y="53766"/>
                  </a:cubicBezTo>
                  <a:cubicBezTo>
                    <a:pt x="4252" y="53615"/>
                    <a:pt x="4061" y="53510"/>
                    <a:pt x="3911" y="53383"/>
                  </a:cubicBezTo>
                  <a:cubicBezTo>
                    <a:pt x="3669" y="53182"/>
                    <a:pt x="3455" y="52950"/>
                    <a:pt x="3245" y="52717"/>
                  </a:cubicBezTo>
                  <a:cubicBezTo>
                    <a:pt x="2977" y="52416"/>
                    <a:pt x="2794" y="52029"/>
                    <a:pt x="2553" y="51715"/>
                  </a:cubicBezTo>
                  <a:cubicBezTo>
                    <a:pt x="3204" y="50622"/>
                    <a:pt x="3915" y="49564"/>
                    <a:pt x="4521" y="48475"/>
                  </a:cubicBezTo>
                  <a:cubicBezTo>
                    <a:pt x="5191" y="47272"/>
                    <a:pt x="5743" y="46015"/>
                    <a:pt x="6498" y="44853"/>
                  </a:cubicBezTo>
                  <a:cubicBezTo>
                    <a:pt x="6567" y="44753"/>
                    <a:pt x="6640" y="44648"/>
                    <a:pt x="6712" y="44547"/>
                  </a:cubicBezTo>
                  <a:cubicBezTo>
                    <a:pt x="6914" y="44448"/>
                    <a:pt x="7127" y="44366"/>
                    <a:pt x="7328" y="44301"/>
                  </a:cubicBezTo>
                  <a:cubicBezTo>
                    <a:pt x="7409" y="44276"/>
                    <a:pt x="7479" y="44264"/>
                    <a:pt x="7537" y="44264"/>
                  </a:cubicBezTo>
                  <a:close/>
                  <a:moveTo>
                    <a:pt x="2216" y="52289"/>
                  </a:moveTo>
                  <a:cubicBezTo>
                    <a:pt x="2353" y="52530"/>
                    <a:pt x="2544" y="52758"/>
                    <a:pt x="2653" y="52904"/>
                  </a:cubicBezTo>
                  <a:cubicBezTo>
                    <a:pt x="2931" y="53268"/>
                    <a:pt x="3436" y="53979"/>
                    <a:pt x="3943" y="54180"/>
                  </a:cubicBezTo>
                  <a:cubicBezTo>
                    <a:pt x="2950" y="54818"/>
                    <a:pt x="1924" y="55378"/>
                    <a:pt x="790" y="55688"/>
                  </a:cubicBezTo>
                  <a:cubicBezTo>
                    <a:pt x="1072" y="54485"/>
                    <a:pt x="1605" y="53369"/>
                    <a:pt x="2216" y="52289"/>
                  </a:cubicBezTo>
                  <a:close/>
                  <a:moveTo>
                    <a:pt x="50677" y="1"/>
                  </a:moveTo>
                  <a:cubicBezTo>
                    <a:pt x="49445" y="1"/>
                    <a:pt x="48321" y="1265"/>
                    <a:pt x="47387" y="2124"/>
                  </a:cubicBezTo>
                  <a:cubicBezTo>
                    <a:pt x="46426" y="3008"/>
                    <a:pt x="45464" y="3864"/>
                    <a:pt x="44548" y="4794"/>
                  </a:cubicBezTo>
                  <a:cubicBezTo>
                    <a:pt x="42088" y="7291"/>
                    <a:pt x="39787" y="9938"/>
                    <a:pt x="37295" y="12403"/>
                  </a:cubicBezTo>
                  <a:cubicBezTo>
                    <a:pt x="32250" y="17388"/>
                    <a:pt x="27330" y="22504"/>
                    <a:pt x="22232" y="27439"/>
                  </a:cubicBezTo>
                  <a:cubicBezTo>
                    <a:pt x="17361" y="32146"/>
                    <a:pt x="12819" y="37203"/>
                    <a:pt x="8020" y="41987"/>
                  </a:cubicBezTo>
                  <a:cubicBezTo>
                    <a:pt x="5997" y="44000"/>
                    <a:pt x="4950" y="46466"/>
                    <a:pt x="3541" y="48885"/>
                  </a:cubicBezTo>
                  <a:cubicBezTo>
                    <a:pt x="2193" y="51209"/>
                    <a:pt x="521" y="53405"/>
                    <a:pt x="33" y="56107"/>
                  </a:cubicBezTo>
                  <a:cubicBezTo>
                    <a:pt x="1" y="56296"/>
                    <a:pt x="187" y="56459"/>
                    <a:pt x="367" y="56459"/>
                  </a:cubicBezTo>
                  <a:cubicBezTo>
                    <a:pt x="386" y="56459"/>
                    <a:pt x="406" y="56457"/>
                    <a:pt x="425" y="56453"/>
                  </a:cubicBezTo>
                  <a:cubicBezTo>
                    <a:pt x="3332" y="55871"/>
                    <a:pt x="5592" y="53770"/>
                    <a:pt x="8130" y="52384"/>
                  </a:cubicBezTo>
                  <a:cubicBezTo>
                    <a:pt x="9406" y="51688"/>
                    <a:pt x="10681" y="51213"/>
                    <a:pt x="11852" y="50316"/>
                  </a:cubicBezTo>
                  <a:cubicBezTo>
                    <a:pt x="13155" y="49318"/>
                    <a:pt x="14245" y="48038"/>
                    <a:pt x="15356" y="46839"/>
                  </a:cubicBezTo>
                  <a:cubicBezTo>
                    <a:pt x="18017" y="43964"/>
                    <a:pt x="20522" y="40948"/>
                    <a:pt x="23070" y="37969"/>
                  </a:cubicBezTo>
                  <a:cubicBezTo>
                    <a:pt x="25963" y="34583"/>
                    <a:pt x="28993" y="31339"/>
                    <a:pt x="32032" y="28085"/>
                  </a:cubicBezTo>
                  <a:cubicBezTo>
                    <a:pt x="37395" y="22345"/>
                    <a:pt x="42808" y="16717"/>
                    <a:pt x="48845" y="11678"/>
                  </a:cubicBezTo>
                  <a:cubicBezTo>
                    <a:pt x="49355" y="11255"/>
                    <a:pt x="49893" y="10812"/>
                    <a:pt x="50421" y="10348"/>
                  </a:cubicBezTo>
                  <a:cubicBezTo>
                    <a:pt x="50435" y="10349"/>
                    <a:pt x="50449" y="10350"/>
                    <a:pt x="50463" y="10350"/>
                  </a:cubicBezTo>
                  <a:cubicBezTo>
                    <a:pt x="50648" y="10350"/>
                    <a:pt x="50820" y="10208"/>
                    <a:pt x="50836" y="9983"/>
                  </a:cubicBezTo>
                  <a:cubicBezTo>
                    <a:pt x="52377" y="8589"/>
                    <a:pt x="53752" y="6972"/>
                    <a:pt x="53990" y="4903"/>
                  </a:cubicBezTo>
                  <a:cubicBezTo>
                    <a:pt x="54103" y="3896"/>
                    <a:pt x="53816" y="2758"/>
                    <a:pt x="53265" y="1914"/>
                  </a:cubicBezTo>
                  <a:cubicBezTo>
                    <a:pt x="52896" y="1349"/>
                    <a:pt x="52463" y="899"/>
                    <a:pt x="51934" y="479"/>
                  </a:cubicBezTo>
                  <a:cubicBezTo>
                    <a:pt x="51505" y="140"/>
                    <a:pt x="51085" y="1"/>
                    <a:pt x="506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57;p26">
              <a:extLst>
                <a:ext uri="{FF2B5EF4-FFF2-40B4-BE49-F238E27FC236}">
                  <a16:creationId xmlns:a16="http://schemas.microsoft.com/office/drawing/2014/main" xmlns="" id="{6DA89FC7-D276-4417-87B6-DEA028805024}"/>
                </a:ext>
              </a:extLst>
            </p:cNvPr>
            <p:cNvSpPr/>
            <p:nvPr/>
          </p:nvSpPr>
          <p:spPr>
            <a:xfrm rot="10800000">
              <a:off x="2118717" y="-9105484"/>
              <a:ext cx="402851" cy="794228"/>
            </a:xfrm>
            <a:custGeom>
              <a:avLst/>
              <a:gdLst/>
              <a:ahLst/>
              <a:cxnLst/>
              <a:rect l="l" t="t" r="r" b="b"/>
              <a:pathLst>
                <a:path w="16116" h="31773" extrusionOk="0">
                  <a:moveTo>
                    <a:pt x="8884" y="1088"/>
                  </a:moveTo>
                  <a:cubicBezTo>
                    <a:pt x="9171" y="1088"/>
                    <a:pt x="9547" y="1158"/>
                    <a:pt x="9890" y="1158"/>
                  </a:cubicBezTo>
                  <a:cubicBezTo>
                    <a:pt x="9919" y="1158"/>
                    <a:pt x="9947" y="1158"/>
                    <a:pt x="9975" y="1157"/>
                  </a:cubicBezTo>
                  <a:lnTo>
                    <a:pt x="9975" y="1157"/>
                  </a:lnTo>
                  <a:cubicBezTo>
                    <a:pt x="9947" y="1636"/>
                    <a:pt x="10002" y="2128"/>
                    <a:pt x="10065" y="2588"/>
                  </a:cubicBezTo>
                  <a:cubicBezTo>
                    <a:pt x="10125" y="3021"/>
                    <a:pt x="10166" y="3585"/>
                    <a:pt x="10371" y="4018"/>
                  </a:cubicBezTo>
                  <a:cubicBezTo>
                    <a:pt x="8184" y="4178"/>
                    <a:pt x="6019" y="4615"/>
                    <a:pt x="3818" y="4629"/>
                  </a:cubicBezTo>
                  <a:cubicBezTo>
                    <a:pt x="3181" y="4629"/>
                    <a:pt x="2384" y="4656"/>
                    <a:pt x="1773" y="4952"/>
                  </a:cubicBezTo>
                  <a:cubicBezTo>
                    <a:pt x="1704" y="4683"/>
                    <a:pt x="1577" y="4415"/>
                    <a:pt x="1509" y="4155"/>
                  </a:cubicBezTo>
                  <a:cubicBezTo>
                    <a:pt x="1408" y="3764"/>
                    <a:pt x="1358" y="3362"/>
                    <a:pt x="1254" y="2971"/>
                  </a:cubicBezTo>
                  <a:cubicBezTo>
                    <a:pt x="1084" y="1394"/>
                    <a:pt x="2041" y="1417"/>
                    <a:pt x="3523" y="1335"/>
                  </a:cubicBezTo>
                  <a:cubicBezTo>
                    <a:pt x="4316" y="1293"/>
                    <a:pt x="5109" y="1249"/>
                    <a:pt x="5901" y="1211"/>
                  </a:cubicBezTo>
                  <a:cubicBezTo>
                    <a:pt x="6880" y="1167"/>
                    <a:pt x="7856" y="1107"/>
                    <a:pt x="8840" y="1089"/>
                  </a:cubicBezTo>
                  <a:cubicBezTo>
                    <a:pt x="8854" y="1088"/>
                    <a:pt x="8869" y="1088"/>
                    <a:pt x="8884" y="1088"/>
                  </a:cubicBezTo>
                  <a:close/>
                  <a:moveTo>
                    <a:pt x="7810" y="5331"/>
                  </a:moveTo>
                  <a:cubicBezTo>
                    <a:pt x="7965" y="6105"/>
                    <a:pt x="7979" y="6916"/>
                    <a:pt x="7988" y="7700"/>
                  </a:cubicBezTo>
                  <a:cubicBezTo>
                    <a:pt x="7997" y="8325"/>
                    <a:pt x="7892" y="9272"/>
                    <a:pt x="8211" y="9873"/>
                  </a:cubicBezTo>
                  <a:cubicBezTo>
                    <a:pt x="8079" y="9883"/>
                    <a:pt x="7946" y="9896"/>
                    <a:pt x="7810" y="9910"/>
                  </a:cubicBezTo>
                  <a:cubicBezTo>
                    <a:pt x="7136" y="9978"/>
                    <a:pt x="6480" y="10129"/>
                    <a:pt x="5851" y="10348"/>
                  </a:cubicBezTo>
                  <a:cubicBezTo>
                    <a:pt x="5677" y="9595"/>
                    <a:pt x="5632" y="8821"/>
                    <a:pt x="5527" y="8056"/>
                  </a:cubicBezTo>
                  <a:cubicBezTo>
                    <a:pt x="5404" y="7185"/>
                    <a:pt x="5199" y="6333"/>
                    <a:pt x="5027" y="5476"/>
                  </a:cubicBezTo>
                  <a:cubicBezTo>
                    <a:pt x="5191" y="5476"/>
                    <a:pt x="5345" y="5472"/>
                    <a:pt x="5491" y="5463"/>
                  </a:cubicBezTo>
                  <a:cubicBezTo>
                    <a:pt x="6238" y="5413"/>
                    <a:pt x="7027" y="5390"/>
                    <a:pt x="7810" y="5331"/>
                  </a:cubicBezTo>
                  <a:close/>
                  <a:moveTo>
                    <a:pt x="8706" y="10725"/>
                  </a:moveTo>
                  <a:cubicBezTo>
                    <a:pt x="10527" y="10725"/>
                    <a:pt x="11998" y="11512"/>
                    <a:pt x="12968" y="13450"/>
                  </a:cubicBezTo>
                  <a:cubicBezTo>
                    <a:pt x="13428" y="14371"/>
                    <a:pt x="13788" y="15328"/>
                    <a:pt x="14097" y="16307"/>
                  </a:cubicBezTo>
                  <a:cubicBezTo>
                    <a:pt x="14385" y="17204"/>
                    <a:pt x="14381" y="18152"/>
                    <a:pt x="14622" y="19045"/>
                  </a:cubicBezTo>
                  <a:cubicBezTo>
                    <a:pt x="14130" y="19150"/>
                    <a:pt x="13583" y="19396"/>
                    <a:pt x="13150" y="19437"/>
                  </a:cubicBezTo>
                  <a:cubicBezTo>
                    <a:pt x="11706" y="19582"/>
                    <a:pt x="10257" y="19660"/>
                    <a:pt x="8808" y="19820"/>
                  </a:cubicBezTo>
                  <a:cubicBezTo>
                    <a:pt x="6211" y="20102"/>
                    <a:pt x="3614" y="20463"/>
                    <a:pt x="1048" y="20968"/>
                  </a:cubicBezTo>
                  <a:cubicBezTo>
                    <a:pt x="1303" y="18918"/>
                    <a:pt x="998" y="17086"/>
                    <a:pt x="1905" y="15122"/>
                  </a:cubicBezTo>
                  <a:cubicBezTo>
                    <a:pt x="2880" y="13004"/>
                    <a:pt x="4598" y="11473"/>
                    <a:pt x="6880" y="10949"/>
                  </a:cubicBezTo>
                  <a:cubicBezTo>
                    <a:pt x="7520" y="10803"/>
                    <a:pt x="8131" y="10725"/>
                    <a:pt x="8706" y="10725"/>
                  </a:cubicBezTo>
                  <a:close/>
                  <a:moveTo>
                    <a:pt x="10029" y="20608"/>
                  </a:moveTo>
                  <a:lnTo>
                    <a:pt x="10029" y="20608"/>
                  </a:lnTo>
                  <a:cubicBezTo>
                    <a:pt x="9450" y="21542"/>
                    <a:pt x="9496" y="23369"/>
                    <a:pt x="9368" y="24280"/>
                  </a:cubicBezTo>
                  <a:cubicBezTo>
                    <a:pt x="9094" y="26235"/>
                    <a:pt x="8926" y="28176"/>
                    <a:pt x="8749" y="30135"/>
                  </a:cubicBezTo>
                  <a:cubicBezTo>
                    <a:pt x="8461" y="28883"/>
                    <a:pt x="8065" y="26641"/>
                    <a:pt x="7983" y="26235"/>
                  </a:cubicBezTo>
                  <a:cubicBezTo>
                    <a:pt x="7641" y="24531"/>
                    <a:pt x="6743" y="22808"/>
                    <a:pt x="6407" y="21119"/>
                  </a:cubicBezTo>
                  <a:cubicBezTo>
                    <a:pt x="7445" y="20941"/>
                    <a:pt x="8476" y="20758"/>
                    <a:pt x="9464" y="20654"/>
                  </a:cubicBezTo>
                  <a:cubicBezTo>
                    <a:pt x="9647" y="20631"/>
                    <a:pt x="9838" y="20617"/>
                    <a:pt x="10029" y="20608"/>
                  </a:cubicBezTo>
                  <a:close/>
                  <a:moveTo>
                    <a:pt x="8914" y="0"/>
                  </a:moveTo>
                  <a:cubicBezTo>
                    <a:pt x="7763" y="0"/>
                    <a:pt x="6389" y="251"/>
                    <a:pt x="5901" y="282"/>
                  </a:cubicBezTo>
                  <a:cubicBezTo>
                    <a:pt x="4370" y="374"/>
                    <a:pt x="1582" y="145"/>
                    <a:pt x="525" y="1476"/>
                  </a:cubicBezTo>
                  <a:cubicBezTo>
                    <a:pt x="424" y="1604"/>
                    <a:pt x="401" y="1731"/>
                    <a:pt x="474" y="1877"/>
                  </a:cubicBezTo>
                  <a:cubicBezTo>
                    <a:pt x="575" y="2119"/>
                    <a:pt x="670" y="2355"/>
                    <a:pt x="762" y="2601"/>
                  </a:cubicBezTo>
                  <a:cubicBezTo>
                    <a:pt x="575" y="3112"/>
                    <a:pt x="625" y="3631"/>
                    <a:pt x="716" y="4159"/>
                  </a:cubicBezTo>
                  <a:cubicBezTo>
                    <a:pt x="784" y="4584"/>
                    <a:pt x="853" y="5139"/>
                    <a:pt x="1130" y="5490"/>
                  </a:cubicBezTo>
                  <a:cubicBezTo>
                    <a:pt x="1126" y="5503"/>
                    <a:pt x="1112" y="5513"/>
                    <a:pt x="1103" y="5526"/>
                  </a:cubicBezTo>
                  <a:cubicBezTo>
                    <a:pt x="988" y="5709"/>
                    <a:pt x="1150" y="5904"/>
                    <a:pt x="1330" y="5904"/>
                  </a:cubicBezTo>
                  <a:cubicBezTo>
                    <a:pt x="1370" y="5904"/>
                    <a:pt x="1411" y="5894"/>
                    <a:pt x="1450" y="5873"/>
                  </a:cubicBezTo>
                  <a:cubicBezTo>
                    <a:pt x="2103" y="5518"/>
                    <a:pt x="3032" y="5473"/>
                    <a:pt x="3925" y="5473"/>
                  </a:cubicBezTo>
                  <a:cubicBezTo>
                    <a:pt x="4109" y="5473"/>
                    <a:pt x="4292" y="5475"/>
                    <a:pt x="4470" y="5476"/>
                  </a:cubicBezTo>
                  <a:cubicBezTo>
                    <a:pt x="4480" y="6378"/>
                    <a:pt x="4689" y="7240"/>
                    <a:pt x="4802" y="8151"/>
                  </a:cubicBezTo>
                  <a:cubicBezTo>
                    <a:pt x="4912" y="8985"/>
                    <a:pt x="4949" y="9805"/>
                    <a:pt x="5181" y="10607"/>
                  </a:cubicBezTo>
                  <a:cubicBezTo>
                    <a:pt x="4024" y="11118"/>
                    <a:pt x="2998" y="11892"/>
                    <a:pt x="2228" y="12954"/>
                  </a:cubicBezTo>
                  <a:cubicBezTo>
                    <a:pt x="1486" y="13974"/>
                    <a:pt x="958" y="15054"/>
                    <a:pt x="543" y="16238"/>
                  </a:cubicBezTo>
                  <a:cubicBezTo>
                    <a:pt x="1" y="17792"/>
                    <a:pt x="461" y="19456"/>
                    <a:pt x="479" y="21046"/>
                  </a:cubicBezTo>
                  <a:cubicBezTo>
                    <a:pt x="483" y="21187"/>
                    <a:pt x="592" y="21283"/>
                    <a:pt x="716" y="21310"/>
                  </a:cubicBezTo>
                  <a:cubicBezTo>
                    <a:pt x="735" y="21387"/>
                    <a:pt x="789" y="21456"/>
                    <a:pt x="884" y="21469"/>
                  </a:cubicBezTo>
                  <a:cubicBezTo>
                    <a:pt x="1351" y="21533"/>
                    <a:pt x="1827" y="21561"/>
                    <a:pt x="2309" y="21561"/>
                  </a:cubicBezTo>
                  <a:cubicBezTo>
                    <a:pt x="3422" y="21561"/>
                    <a:pt x="4565" y="21413"/>
                    <a:pt x="5700" y="21232"/>
                  </a:cubicBezTo>
                  <a:cubicBezTo>
                    <a:pt x="5796" y="22513"/>
                    <a:pt x="6594" y="24053"/>
                    <a:pt x="6876" y="25205"/>
                  </a:cubicBezTo>
                  <a:cubicBezTo>
                    <a:pt x="7395" y="27301"/>
                    <a:pt x="7632" y="29461"/>
                    <a:pt x="8444" y="31474"/>
                  </a:cubicBezTo>
                  <a:cubicBezTo>
                    <a:pt x="8499" y="31620"/>
                    <a:pt x="8623" y="31773"/>
                    <a:pt x="8795" y="31773"/>
                  </a:cubicBezTo>
                  <a:cubicBezTo>
                    <a:pt x="8807" y="31773"/>
                    <a:pt x="8819" y="31772"/>
                    <a:pt x="8831" y="31771"/>
                  </a:cubicBezTo>
                  <a:cubicBezTo>
                    <a:pt x="8894" y="31766"/>
                    <a:pt x="8958" y="31758"/>
                    <a:pt x="9018" y="31753"/>
                  </a:cubicBezTo>
                  <a:cubicBezTo>
                    <a:pt x="9241" y="31730"/>
                    <a:pt x="9386" y="31594"/>
                    <a:pt x="9405" y="31370"/>
                  </a:cubicBezTo>
                  <a:cubicBezTo>
                    <a:pt x="9647" y="27802"/>
                    <a:pt x="9811" y="24030"/>
                    <a:pt x="10808" y="20567"/>
                  </a:cubicBezTo>
                  <a:cubicBezTo>
                    <a:pt x="12293" y="20507"/>
                    <a:pt x="13893" y="20490"/>
                    <a:pt x="15163" y="19856"/>
                  </a:cubicBezTo>
                  <a:cubicBezTo>
                    <a:pt x="15178" y="19851"/>
                    <a:pt x="15191" y="19851"/>
                    <a:pt x="15201" y="19843"/>
                  </a:cubicBezTo>
                  <a:cubicBezTo>
                    <a:pt x="15241" y="19824"/>
                    <a:pt x="15283" y="19801"/>
                    <a:pt x="15319" y="19779"/>
                  </a:cubicBezTo>
                  <a:cubicBezTo>
                    <a:pt x="15592" y="19633"/>
                    <a:pt x="15569" y="19332"/>
                    <a:pt x="15401" y="19150"/>
                  </a:cubicBezTo>
                  <a:cubicBezTo>
                    <a:pt x="16116" y="17177"/>
                    <a:pt x="14463" y="14247"/>
                    <a:pt x="13573" y="12552"/>
                  </a:cubicBezTo>
                  <a:cubicBezTo>
                    <a:pt x="12572" y="10639"/>
                    <a:pt x="10858" y="9892"/>
                    <a:pt x="8894" y="9860"/>
                  </a:cubicBezTo>
                  <a:cubicBezTo>
                    <a:pt x="8894" y="9833"/>
                    <a:pt x="8899" y="9810"/>
                    <a:pt x="8894" y="9782"/>
                  </a:cubicBezTo>
                  <a:cubicBezTo>
                    <a:pt x="8739" y="8839"/>
                    <a:pt x="8712" y="7915"/>
                    <a:pt x="8663" y="6958"/>
                  </a:cubicBezTo>
                  <a:cubicBezTo>
                    <a:pt x="8635" y="6388"/>
                    <a:pt x="8608" y="5791"/>
                    <a:pt x="8371" y="5280"/>
                  </a:cubicBezTo>
                  <a:cubicBezTo>
                    <a:pt x="9277" y="5190"/>
                    <a:pt x="10175" y="5026"/>
                    <a:pt x="10991" y="4683"/>
                  </a:cubicBezTo>
                  <a:cubicBezTo>
                    <a:pt x="11163" y="4615"/>
                    <a:pt x="11250" y="4433"/>
                    <a:pt x="11237" y="4273"/>
                  </a:cubicBezTo>
                  <a:cubicBezTo>
                    <a:pt x="11241" y="4264"/>
                    <a:pt x="11245" y="4256"/>
                    <a:pt x="11245" y="4246"/>
                  </a:cubicBezTo>
                  <a:cubicBezTo>
                    <a:pt x="11359" y="3722"/>
                    <a:pt x="11045" y="3089"/>
                    <a:pt x="10949" y="2561"/>
                  </a:cubicBezTo>
                  <a:cubicBezTo>
                    <a:pt x="10840" y="1977"/>
                    <a:pt x="10789" y="1375"/>
                    <a:pt x="10658" y="793"/>
                  </a:cubicBezTo>
                  <a:cubicBezTo>
                    <a:pt x="10671" y="738"/>
                    <a:pt x="10676" y="674"/>
                    <a:pt x="10658" y="615"/>
                  </a:cubicBezTo>
                  <a:cubicBezTo>
                    <a:pt x="10510" y="140"/>
                    <a:pt x="9774" y="0"/>
                    <a:pt x="8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59;p26">
              <a:extLst>
                <a:ext uri="{FF2B5EF4-FFF2-40B4-BE49-F238E27FC236}">
                  <a16:creationId xmlns:a16="http://schemas.microsoft.com/office/drawing/2014/main" xmlns="" id="{B0480838-BA31-4754-9D95-CFDB3D68222C}"/>
                </a:ext>
              </a:extLst>
            </p:cNvPr>
            <p:cNvSpPr/>
            <p:nvPr/>
          </p:nvSpPr>
          <p:spPr>
            <a:xfrm rot="10800000">
              <a:off x="2247236" y="-9006129"/>
              <a:ext cx="962723" cy="1155647"/>
            </a:xfrm>
            <a:custGeom>
              <a:avLst/>
              <a:gdLst/>
              <a:ahLst/>
              <a:cxnLst/>
              <a:rect l="l" t="t" r="r" b="b"/>
              <a:pathLst>
                <a:path w="22281" h="26746" extrusionOk="0">
                  <a:moveTo>
                    <a:pt x="20439" y="1669"/>
                  </a:moveTo>
                  <a:cubicBezTo>
                    <a:pt x="20668" y="2735"/>
                    <a:pt x="20685" y="3838"/>
                    <a:pt x="20700" y="4936"/>
                  </a:cubicBezTo>
                  <a:cubicBezTo>
                    <a:pt x="20208" y="4836"/>
                    <a:pt x="19692" y="4676"/>
                    <a:pt x="19255" y="4617"/>
                  </a:cubicBezTo>
                  <a:cubicBezTo>
                    <a:pt x="18748" y="4550"/>
                    <a:pt x="18233" y="4528"/>
                    <a:pt x="17714" y="4528"/>
                  </a:cubicBezTo>
                  <a:cubicBezTo>
                    <a:pt x="16819" y="4528"/>
                    <a:pt x="15916" y="4594"/>
                    <a:pt x="15036" y="4608"/>
                  </a:cubicBezTo>
                  <a:cubicBezTo>
                    <a:pt x="14976" y="4608"/>
                    <a:pt x="14927" y="4613"/>
                    <a:pt x="14877" y="4626"/>
                  </a:cubicBezTo>
                  <a:cubicBezTo>
                    <a:pt x="14904" y="4449"/>
                    <a:pt x="14931" y="4276"/>
                    <a:pt x="14954" y="4098"/>
                  </a:cubicBezTo>
                  <a:cubicBezTo>
                    <a:pt x="14979" y="3867"/>
                    <a:pt x="14755" y="3707"/>
                    <a:pt x="14542" y="3707"/>
                  </a:cubicBezTo>
                  <a:cubicBezTo>
                    <a:pt x="14444" y="3707"/>
                    <a:pt x="14348" y="3742"/>
                    <a:pt x="14280" y="3820"/>
                  </a:cubicBezTo>
                  <a:cubicBezTo>
                    <a:pt x="12589" y="5779"/>
                    <a:pt x="12986" y="9164"/>
                    <a:pt x="13041" y="11570"/>
                  </a:cubicBezTo>
                  <a:cubicBezTo>
                    <a:pt x="13100" y="14204"/>
                    <a:pt x="12698" y="16805"/>
                    <a:pt x="12990" y="19411"/>
                  </a:cubicBezTo>
                  <a:cubicBezTo>
                    <a:pt x="12953" y="19438"/>
                    <a:pt x="12917" y="19476"/>
                    <a:pt x="12898" y="19530"/>
                  </a:cubicBezTo>
                  <a:cubicBezTo>
                    <a:pt x="12106" y="21526"/>
                    <a:pt x="10953" y="23476"/>
                    <a:pt x="9231" y="24797"/>
                  </a:cubicBezTo>
                  <a:cubicBezTo>
                    <a:pt x="8514" y="25347"/>
                    <a:pt x="7658" y="25604"/>
                    <a:pt x="6803" y="25604"/>
                  </a:cubicBezTo>
                  <a:cubicBezTo>
                    <a:pt x="5358" y="25604"/>
                    <a:pt x="3913" y="24873"/>
                    <a:pt x="3134" y="23594"/>
                  </a:cubicBezTo>
                  <a:cubicBezTo>
                    <a:pt x="1795" y="21389"/>
                    <a:pt x="4005" y="19680"/>
                    <a:pt x="5878" y="19261"/>
                  </a:cubicBezTo>
                  <a:cubicBezTo>
                    <a:pt x="6376" y="19149"/>
                    <a:pt x="6893" y="19100"/>
                    <a:pt x="7416" y="19100"/>
                  </a:cubicBezTo>
                  <a:cubicBezTo>
                    <a:pt x="8424" y="19100"/>
                    <a:pt x="9451" y="19284"/>
                    <a:pt x="10383" y="19558"/>
                  </a:cubicBezTo>
                  <a:cubicBezTo>
                    <a:pt x="10434" y="19572"/>
                    <a:pt x="10482" y="19578"/>
                    <a:pt x="10526" y="19578"/>
                  </a:cubicBezTo>
                  <a:cubicBezTo>
                    <a:pt x="10722" y="19578"/>
                    <a:pt x="10857" y="19452"/>
                    <a:pt x="10913" y="19289"/>
                  </a:cubicBezTo>
                  <a:cubicBezTo>
                    <a:pt x="10938" y="19298"/>
                    <a:pt x="10966" y="19303"/>
                    <a:pt x="10993" y="19303"/>
                  </a:cubicBezTo>
                  <a:cubicBezTo>
                    <a:pt x="11074" y="19303"/>
                    <a:pt x="11155" y="19262"/>
                    <a:pt x="11172" y="19169"/>
                  </a:cubicBezTo>
                  <a:cubicBezTo>
                    <a:pt x="11668" y="16568"/>
                    <a:pt x="11651" y="13857"/>
                    <a:pt x="11742" y="11220"/>
                  </a:cubicBezTo>
                  <a:cubicBezTo>
                    <a:pt x="11824" y="8945"/>
                    <a:pt x="12234" y="6266"/>
                    <a:pt x="11714" y="3975"/>
                  </a:cubicBezTo>
                  <a:cubicBezTo>
                    <a:pt x="12936" y="3637"/>
                    <a:pt x="14229" y="3546"/>
                    <a:pt x="15468" y="3177"/>
                  </a:cubicBezTo>
                  <a:cubicBezTo>
                    <a:pt x="17136" y="2676"/>
                    <a:pt x="18749" y="2075"/>
                    <a:pt x="20439" y="1669"/>
                  </a:cubicBezTo>
                  <a:close/>
                  <a:moveTo>
                    <a:pt x="20979" y="1"/>
                  </a:moveTo>
                  <a:cubicBezTo>
                    <a:pt x="20918" y="1"/>
                    <a:pt x="20855" y="7"/>
                    <a:pt x="20790" y="20"/>
                  </a:cubicBezTo>
                  <a:cubicBezTo>
                    <a:pt x="18590" y="485"/>
                    <a:pt x="16485" y="1269"/>
                    <a:pt x="14370" y="2038"/>
                  </a:cubicBezTo>
                  <a:cubicBezTo>
                    <a:pt x="13359" y="2403"/>
                    <a:pt x="12265" y="2521"/>
                    <a:pt x="11487" y="3187"/>
                  </a:cubicBezTo>
                  <a:cubicBezTo>
                    <a:pt x="11477" y="3149"/>
                    <a:pt x="11468" y="3113"/>
                    <a:pt x="11455" y="3082"/>
                  </a:cubicBezTo>
                  <a:cubicBezTo>
                    <a:pt x="11412" y="2966"/>
                    <a:pt x="11317" y="2909"/>
                    <a:pt x="11222" y="2909"/>
                  </a:cubicBezTo>
                  <a:cubicBezTo>
                    <a:pt x="11127" y="2909"/>
                    <a:pt x="11032" y="2967"/>
                    <a:pt x="10990" y="3082"/>
                  </a:cubicBezTo>
                  <a:cubicBezTo>
                    <a:pt x="10083" y="5533"/>
                    <a:pt x="10488" y="8631"/>
                    <a:pt x="10461" y="11220"/>
                  </a:cubicBezTo>
                  <a:cubicBezTo>
                    <a:pt x="10438" y="13702"/>
                    <a:pt x="10329" y="16254"/>
                    <a:pt x="10721" y="18715"/>
                  </a:cubicBezTo>
                  <a:cubicBezTo>
                    <a:pt x="9813" y="18053"/>
                    <a:pt x="8559" y="17741"/>
                    <a:pt x="7265" y="17741"/>
                  </a:cubicBezTo>
                  <a:cubicBezTo>
                    <a:pt x="3782" y="17741"/>
                    <a:pt x="1" y="20000"/>
                    <a:pt x="1841" y="23781"/>
                  </a:cubicBezTo>
                  <a:cubicBezTo>
                    <a:pt x="2862" y="25877"/>
                    <a:pt x="4574" y="26746"/>
                    <a:pt x="6370" y="26746"/>
                  </a:cubicBezTo>
                  <a:cubicBezTo>
                    <a:pt x="9499" y="26746"/>
                    <a:pt x="12886" y="24110"/>
                    <a:pt x="13332" y="20746"/>
                  </a:cubicBezTo>
                  <a:cubicBezTo>
                    <a:pt x="13337" y="20747"/>
                    <a:pt x="13343" y="20747"/>
                    <a:pt x="13349" y="20747"/>
                  </a:cubicBezTo>
                  <a:cubicBezTo>
                    <a:pt x="13454" y="20747"/>
                    <a:pt x="13569" y="20675"/>
                    <a:pt x="13569" y="20546"/>
                  </a:cubicBezTo>
                  <a:cubicBezTo>
                    <a:pt x="13601" y="17762"/>
                    <a:pt x="14175" y="15024"/>
                    <a:pt x="14252" y="12244"/>
                  </a:cubicBezTo>
                  <a:cubicBezTo>
                    <a:pt x="14293" y="10841"/>
                    <a:pt x="14234" y="9437"/>
                    <a:pt x="14293" y="8034"/>
                  </a:cubicBezTo>
                  <a:cubicBezTo>
                    <a:pt x="14330" y="7287"/>
                    <a:pt x="14480" y="6572"/>
                    <a:pt x="14635" y="5852"/>
                  </a:cubicBezTo>
                  <a:cubicBezTo>
                    <a:pt x="14728" y="5935"/>
                    <a:pt x="14851" y="5986"/>
                    <a:pt x="14993" y="5986"/>
                  </a:cubicBezTo>
                  <a:cubicBezTo>
                    <a:pt x="15030" y="5986"/>
                    <a:pt x="15069" y="5983"/>
                    <a:pt x="15108" y="5975"/>
                  </a:cubicBezTo>
                  <a:cubicBezTo>
                    <a:pt x="15827" y="5969"/>
                    <a:pt x="16543" y="5956"/>
                    <a:pt x="17258" y="5956"/>
                  </a:cubicBezTo>
                  <a:cubicBezTo>
                    <a:pt x="17696" y="5956"/>
                    <a:pt x="18134" y="5961"/>
                    <a:pt x="18572" y="5975"/>
                  </a:cubicBezTo>
                  <a:cubicBezTo>
                    <a:pt x="19610" y="6011"/>
                    <a:pt x="20481" y="6457"/>
                    <a:pt x="21474" y="6526"/>
                  </a:cubicBezTo>
                  <a:cubicBezTo>
                    <a:pt x="21490" y="6527"/>
                    <a:pt x="21505" y="6528"/>
                    <a:pt x="21521" y="6528"/>
                  </a:cubicBezTo>
                  <a:cubicBezTo>
                    <a:pt x="21917" y="6528"/>
                    <a:pt x="22226" y="6147"/>
                    <a:pt x="22235" y="5765"/>
                  </a:cubicBezTo>
                  <a:cubicBezTo>
                    <a:pt x="22271" y="4038"/>
                    <a:pt x="22281" y="2220"/>
                    <a:pt x="21734" y="558"/>
                  </a:cubicBezTo>
                  <a:cubicBezTo>
                    <a:pt x="21618" y="204"/>
                    <a:pt x="21327" y="1"/>
                    <a:pt x="20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68;p26">
              <a:extLst>
                <a:ext uri="{FF2B5EF4-FFF2-40B4-BE49-F238E27FC236}">
                  <a16:creationId xmlns:a16="http://schemas.microsoft.com/office/drawing/2014/main" xmlns="" id="{AD488CF7-D80F-429D-982D-0749E1136DF3}"/>
                </a:ext>
              </a:extLst>
            </p:cNvPr>
            <p:cNvSpPr/>
            <p:nvPr/>
          </p:nvSpPr>
          <p:spPr>
            <a:xfrm rot="7649828">
              <a:off x="5240745" y="-8676361"/>
              <a:ext cx="357362" cy="809280"/>
            </a:xfrm>
            <a:custGeom>
              <a:avLst/>
              <a:gdLst/>
              <a:ahLst/>
              <a:cxnLst/>
              <a:rect l="l" t="t" r="r" b="b"/>
              <a:pathLst>
                <a:path w="21962" h="49735" extrusionOk="0">
                  <a:moveTo>
                    <a:pt x="10636" y="1506"/>
                  </a:moveTo>
                  <a:cubicBezTo>
                    <a:pt x="10847" y="1506"/>
                    <a:pt x="11016" y="1549"/>
                    <a:pt x="11030" y="1682"/>
                  </a:cubicBezTo>
                  <a:cubicBezTo>
                    <a:pt x="11089" y="2220"/>
                    <a:pt x="10925" y="2785"/>
                    <a:pt x="10852" y="3318"/>
                  </a:cubicBezTo>
                  <a:cubicBezTo>
                    <a:pt x="10669" y="4598"/>
                    <a:pt x="10797" y="5988"/>
                    <a:pt x="10861" y="7305"/>
                  </a:cubicBezTo>
                  <a:cubicBezTo>
                    <a:pt x="10574" y="7263"/>
                    <a:pt x="10282" y="7236"/>
                    <a:pt x="9986" y="7231"/>
                  </a:cubicBezTo>
                  <a:cubicBezTo>
                    <a:pt x="10173" y="6411"/>
                    <a:pt x="10087" y="5687"/>
                    <a:pt x="9891" y="4767"/>
                  </a:cubicBezTo>
                  <a:cubicBezTo>
                    <a:pt x="9800" y="4334"/>
                    <a:pt x="9098" y="1828"/>
                    <a:pt x="9767" y="1641"/>
                  </a:cubicBezTo>
                  <a:cubicBezTo>
                    <a:pt x="9873" y="1611"/>
                    <a:pt x="10306" y="1506"/>
                    <a:pt x="10636" y="1506"/>
                  </a:cubicBezTo>
                  <a:close/>
                  <a:moveTo>
                    <a:pt x="9974" y="9086"/>
                  </a:moveTo>
                  <a:cubicBezTo>
                    <a:pt x="11856" y="9086"/>
                    <a:pt x="13722" y="10344"/>
                    <a:pt x="14597" y="12043"/>
                  </a:cubicBezTo>
                  <a:cubicBezTo>
                    <a:pt x="14688" y="14011"/>
                    <a:pt x="14238" y="15884"/>
                    <a:pt x="12524" y="17165"/>
                  </a:cubicBezTo>
                  <a:cubicBezTo>
                    <a:pt x="11892" y="17636"/>
                    <a:pt x="11194" y="17835"/>
                    <a:pt x="10489" y="17835"/>
                  </a:cubicBezTo>
                  <a:cubicBezTo>
                    <a:pt x="8767" y="17835"/>
                    <a:pt x="7000" y="16643"/>
                    <a:pt x="6036" y="15300"/>
                  </a:cubicBezTo>
                  <a:cubicBezTo>
                    <a:pt x="4392" y="13014"/>
                    <a:pt x="5990" y="10667"/>
                    <a:pt x="8095" y="9551"/>
                  </a:cubicBezTo>
                  <a:cubicBezTo>
                    <a:pt x="8698" y="9230"/>
                    <a:pt x="9337" y="9086"/>
                    <a:pt x="9974" y="9086"/>
                  </a:cubicBezTo>
                  <a:close/>
                  <a:moveTo>
                    <a:pt x="10779" y="19456"/>
                  </a:moveTo>
                  <a:cubicBezTo>
                    <a:pt x="11413" y="23083"/>
                    <a:pt x="13085" y="26601"/>
                    <a:pt x="14579" y="30123"/>
                  </a:cubicBezTo>
                  <a:cubicBezTo>
                    <a:pt x="14220" y="30007"/>
                    <a:pt x="13806" y="29966"/>
                    <a:pt x="13373" y="29966"/>
                  </a:cubicBezTo>
                  <a:cubicBezTo>
                    <a:pt x="12883" y="29966"/>
                    <a:pt x="12368" y="30019"/>
                    <a:pt x="11878" y="30077"/>
                  </a:cubicBezTo>
                  <a:cubicBezTo>
                    <a:pt x="11841" y="29421"/>
                    <a:pt x="11768" y="28769"/>
                    <a:pt x="11577" y="28191"/>
                  </a:cubicBezTo>
                  <a:cubicBezTo>
                    <a:pt x="11466" y="27856"/>
                    <a:pt x="11158" y="27678"/>
                    <a:pt x="10858" y="27678"/>
                  </a:cubicBezTo>
                  <a:cubicBezTo>
                    <a:pt x="10570" y="27678"/>
                    <a:pt x="10288" y="27842"/>
                    <a:pt x="10192" y="28191"/>
                  </a:cubicBezTo>
                  <a:cubicBezTo>
                    <a:pt x="10019" y="28828"/>
                    <a:pt x="10032" y="29530"/>
                    <a:pt x="10087" y="30232"/>
                  </a:cubicBezTo>
                  <a:cubicBezTo>
                    <a:pt x="9439" y="30260"/>
                    <a:pt x="8793" y="30277"/>
                    <a:pt x="8146" y="30314"/>
                  </a:cubicBezTo>
                  <a:cubicBezTo>
                    <a:pt x="7941" y="30327"/>
                    <a:pt x="7744" y="30346"/>
                    <a:pt x="7544" y="30369"/>
                  </a:cubicBezTo>
                  <a:cubicBezTo>
                    <a:pt x="8114" y="28373"/>
                    <a:pt x="8697" y="26382"/>
                    <a:pt x="9226" y="24377"/>
                  </a:cubicBezTo>
                  <a:cubicBezTo>
                    <a:pt x="9663" y="22723"/>
                    <a:pt x="9782" y="21083"/>
                    <a:pt x="10292" y="19461"/>
                  </a:cubicBezTo>
                  <a:cubicBezTo>
                    <a:pt x="10342" y="19464"/>
                    <a:pt x="10392" y="19465"/>
                    <a:pt x="10442" y="19465"/>
                  </a:cubicBezTo>
                  <a:cubicBezTo>
                    <a:pt x="10556" y="19465"/>
                    <a:pt x="10669" y="19460"/>
                    <a:pt x="10779" y="19456"/>
                  </a:cubicBezTo>
                  <a:close/>
                  <a:moveTo>
                    <a:pt x="13016" y="18782"/>
                  </a:moveTo>
                  <a:cubicBezTo>
                    <a:pt x="14069" y="20162"/>
                    <a:pt x="14843" y="22787"/>
                    <a:pt x="15432" y="24212"/>
                  </a:cubicBezTo>
                  <a:cubicBezTo>
                    <a:pt x="16511" y="26851"/>
                    <a:pt x="17359" y="29516"/>
                    <a:pt x="18069" y="32277"/>
                  </a:cubicBezTo>
                  <a:cubicBezTo>
                    <a:pt x="18971" y="35814"/>
                    <a:pt x="19810" y="39627"/>
                    <a:pt x="20320" y="43399"/>
                  </a:cubicBezTo>
                  <a:cubicBezTo>
                    <a:pt x="20233" y="42999"/>
                    <a:pt x="20138" y="42598"/>
                    <a:pt x="20025" y="42211"/>
                  </a:cubicBezTo>
                  <a:cubicBezTo>
                    <a:pt x="19195" y="39404"/>
                    <a:pt x="18443" y="36575"/>
                    <a:pt x="17619" y="33768"/>
                  </a:cubicBezTo>
                  <a:cubicBezTo>
                    <a:pt x="16233" y="29066"/>
                    <a:pt x="14215" y="23611"/>
                    <a:pt x="11750" y="19306"/>
                  </a:cubicBezTo>
                  <a:cubicBezTo>
                    <a:pt x="11992" y="19247"/>
                    <a:pt x="12238" y="19174"/>
                    <a:pt x="12469" y="19069"/>
                  </a:cubicBezTo>
                  <a:cubicBezTo>
                    <a:pt x="12652" y="18987"/>
                    <a:pt x="12835" y="18891"/>
                    <a:pt x="13016" y="18782"/>
                  </a:cubicBezTo>
                  <a:close/>
                  <a:moveTo>
                    <a:pt x="8078" y="19001"/>
                  </a:moveTo>
                  <a:cubicBezTo>
                    <a:pt x="8337" y="19100"/>
                    <a:pt x="8606" y="19182"/>
                    <a:pt x="8875" y="19256"/>
                  </a:cubicBezTo>
                  <a:cubicBezTo>
                    <a:pt x="8346" y="20176"/>
                    <a:pt x="8192" y="21302"/>
                    <a:pt x="8005" y="22376"/>
                  </a:cubicBezTo>
                  <a:cubicBezTo>
                    <a:pt x="7481" y="25411"/>
                    <a:pt x="6465" y="28350"/>
                    <a:pt x="5622" y="31307"/>
                  </a:cubicBezTo>
                  <a:cubicBezTo>
                    <a:pt x="4323" y="35858"/>
                    <a:pt x="2728" y="40283"/>
                    <a:pt x="1320" y="44785"/>
                  </a:cubicBezTo>
                  <a:cubicBezTo>
                    <a:pt x="1471" y="43336"/>
                    <a:pt x="1712" y="41887"/>
                    <a:pt x="1839" y="40602"/>
                  </a:cubicBezTo>
                  <a:cubicBezTo>
                    <a:pt x="2123" y="37818"/>
                    <a:pt x="2756" y="35126"/>
                    <a:pt x="3480" y="32432"/>
                  </a:cubicBezTo>
                  <a:cubicBezTo>
                    <a:pt x="4131" y="30027"/>
                    <a:pt x="4929" y="27694"/>
                    <a:pt x="5841" y="25375"/>
                  </a:cubicBezTo>
                  <a:cubicBezTo>
                    <a:pt x="6642" y="23320"/>
                    <a:pt x="6879" y="20855"/>
                    <a:pt x="8078" y="19001"/>
                  </a:cubicBezTo>
                  <a:close/>
                  <a:moveTo>
                    <a:pt x="10530" y="1"/>
                  </a:moveTo>
                  <a:cubicBezTo>
                    <a:pt x="10415" y="1"/>
                    <a:pt x="10297" y="5"/>
                    <a:pt x="10177" y="14"/>
                  </a:cubicBezTo>
                  <a:cubicBezTo>
                    <a:pt x="6779" y="279"/>
                    <a:pt x="8091" y="4890"/>
                    <a:pt x="8989" y="7286"/>
                  </a:cubicBezTo>
                  <a:cubicBezTo>
                    <a:pt x="8920" y="7296"/>
                    <a:pt x="8852" y="7300"/>
                    <a:pt x="8783" y="7309"/>
                  </a:cubicBezTo>
                  <a:cubicBezTo>
                    <a:pt x="5138" y="7847"/>
                    <a:pt x="2802" y="11592"/>
                    <a:pt x="4004" y="15041"/>
                  </a:cubicBezTo>
                  <a:cubicBezTo>
                    <a:pt x="4482" y="16417"/>
                    <a:pt x="5590" y="17630"/>
                    <a:pt x="6943" y="18440"/>
                  </a:cubicBezTo>
                  <a:cubicBezTo>
                    <a:pt x="4528" y="21853"/>
                    <a:pt x="3498" y="26952"/>
                    <a:pt x="2400" y="30838"/>
                  </a:cubicBezTo>
                  <a:cubicBezTo>
                    <a:pt x="1621" y="33599"/>
                    <a:pt x="1002" y="36360"/>
                    <a:pt x="609" y="39203"/>
                  </a:cubicBezTo>
                  <a:cubicBezTo>
                    <a:pt x="172" y="42365"/>
                    <a:pt x="737" y="45842"/>
                    <a:pt x="104" y="48926"/>
                  </a:cubicBezTo>
                  <a:cubicBezTo>
                    <a:pt x="1" y="49428"/>
                    <a:pt x="364" y="49735"/>
                    <a:pt x="737" y="49735"/>
                  </a:cubicBezTo>
                  <a:cubicBezTo>
                    <a:pt x="990" y="49735"/>
                    <a:pt x="1249" y="49594"/>
                    <a:pt x="1370" y="49277"/>
                  </a:cubicBezTo>
                  <a:cubicBezTo>
                    <a:pt x="3398" y="43988"/>
                    <a:pt x="5344" y="38434"/>
                    <a:pt x="6825" y="32956"/>
                  </a:cubicBezTo>
                  <a:cubicBezTo>
                    <a:pt x="6938" y="32542"/>
                    <a:pt x="7057" y="32123"/>
                    <a:pt x="7170" y="31709"/>
                  </a:cubicBezTo>
                  <a:cubicBezTo>
                    <a:pt x="7654" y="31895"/>
                    <a:pt x="8270" y="31931"/>
                    <a:pt x="8811" y="31931"/>
                  </a:cubicBezTo>
                  <a:cubicBezTo>
                    <a:pt x="9126" y="31931"/>
                    <a:pt x="9416" y="31919"/>
                    <a:pt x="9640" y="31917"/>
                  </a:cubicBezTo>
                  <a:cubicBezTo>
                    <a:pt x="9832" y="31917"/>
                    <a:pt x="10023" y="31913"/>
                    <a:pt x="10210" y="31909"/>
                  </a:cubicBezTo>
                  <a:lnTo>
                    <a:pt x="10210" y="31909"/>
                  </a:lnTo>
                  <a:cubicBezTo>
                    <a:pt x="10246" y="33043"/>
                    <a:pt x="10177" y="34470"/>
                    <a:pt x="10829" y="35404"/>
                  </a:cubicBezTo>
                  <a:cubicBezTo>
                    <a:pt x="10932" y="35550"/>
                    <a:pt x="11080" y="35624"/>
                    <a:pt x="11227" y="35624"/>
                  </a:cubicBezTo>
                  <a:cubicBezTo>
                    <a:pt x="11373" y="35624"/>
                    <a:pt x="11518" y="35551"/>
                    <a:pt x="11618" y="35404"/>
                  </a:cubicBezTo>
                  <a:cubicBezTo>
                    <a:pt x="12246" y="34478"/>
                    <a:pt x="12042" y="33134"/>
                    <a:pt x="11964" y="32081"/>
                  </a:cubicBezTo>
                  <a:cubicBezTo>
                    <a:pt x="11954" y="32009"/>
                    <a:pt x="11954" y="31932"/>
                    <a:pt x="11950" y="31854"/>
                  </a:cubicBezTo>
                  <a:cubicBezTo>
                    <a:pt x="12160" y="31845"/>
                    <a:pt x="12370" y="31840"/>
                    <a:pt x="12579" y="31827"/>
                  </a:cubicBezTo>
                  <a:cubicBezTo>
                    <a:pt x="13272" y="31791"/>
                    <a:pt x="14156" y="31886"/>
                    <a:pt x="14784" y="31566"/>
                  </a:cubicBezTo>
                  <a:cubicBezTo>
                    <a:pt x="14902" y="31503"/>
                    <a:pt x="14999" y="31402"/>
                    <a:pt x="15062" y="31284"/>
                  </a:cubicBezTo>
                  <a:cubicBezTo>
                    <a:pt x="15618" y="32642"/>
                    <a:pt x="16124" y="34005"/>
                    <a:pt x="16515" y="35376"/>
                  </a:cubicBezTo>
                  <a:cubicBezTo>
                    <a:pt x="17313" y="38182"/>
                    <a:pt x="18065" y="41008"/>
                    <a:pt x="18926" y="43801"/>
                  </a:cubicBezTo>
                  <a:cubicBezTo>
                    <a:pt x="19518" y="45714"/>
                    <a:pt x="19741" y="47691"/>
                    <a:pt x="20889" y="49382"/>
                  </a:cubicBezTo>
                  <a:cubicBezTo>
                    <a:pt x="21003" y="49549"/>
                    <a:pt x="21206" y="49632"/>
                    <a:pt x="21402" y="49632"/>
                  </a:cubicBezTo>
                  <a:cubicBezTo>
                    <a:pt x="21689" y="49632"/>
                    <a:pt x="21962" y="49456"/>
                    <a:pt x="21924" y="49104"/>
                  </a:cubicBezTo>
                  <a:cubicBezTo>
                    <a:pt x="21282" y="43281"/>
                    <a:pt x="20725" y="37631"/>
                    <a:pt x="19514" y="31881"/>
                  </a:cubicBezTo>
                  <a:cubicBezTo>
                    <a:pt x="18849" y="28706"/>
                    <a:pt x="17819" y="25762"/>
                    <a:pt x="16574" y="22782"/>
                  </a:cubicBezTo>
                  <a:cubicBezTo>
                    <a:pt x="15928" y="21220"/>
                    <a:pt x="15313" y="19215"/>
                    <a:pt x="14174" y="17884"/>
                  </a:cubicBezTo>
                  <a:cubicBezTo>
                    <a:pt x="16033" y="16116"/>
                    <a:pt x="17263" y="13155"/>
                    <a:pt x="15472" y="11260"/>
                  </a:cubicBezTo>
                  <a:cubicBezTo>
                    <a:pt x="15012" y="9555"/>
                    <a:pt x="13823" y="8307"/>
                    <a:pt x="12261" y="7683"/>
                  </a:cubicBezTo>
                  <a:cubicBezTo>
                    <a:pt x="12315" y="5769"/>
                    <a:pt x="12383" y="3900"/>
                    <a:pt x="12556" y="1997"/>
                  </a:cubicBezTo>
                  <a:cubicBezTo>
                    <a:pt x="12690" y="533"/>
                    <a:pt x="11764" y="1"/>
                    <a:pt x="105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94;p26">
              <a:extLst>
                <a:ext uri="{FF2B5EF4-FFF2-40B4-BE49-F238E27FC236}">
                  <a16:creationId xmlns:a16="http://schemas.microsoft.com/office/drawing/2014/main" xmlns="" id="{DA7D6A93-570E-4319-82E8-4D0444A72B7A}"/>
                </a:ext>
              </a:extLst>
            </p:cNvPr>
            <p:cNvSpPr/>
            <p:nvPr/>
          </p:nvSpPr>
          <p:spPr>
            <a:xfrm rot="10800000">
              <a:off x="2586741" y="-7835469"/>
              <a:ext cx="962723" cy="1391265"/>
            </a:xfrm>
            <a:custGeom>
              <a:avLst/>
              <a:gdLst/>
              <a:ahLst/>
              <a:cxnLst/>
              <a:rect l="l" t="t" r="r" b="b"/>
              <a:pathLst>
                <a:path w="30319" h="43815" extrusionOk="0">
                  <a:moveTo>
                    <a:pt x="26641" y="5522"/>
                  </a:moveTo>
                  <a:lnTo>
                    <a:pt x="26641" y="5522"/>
                  </a:lnTo>
                  <a:cubicBezTo>
                    <a:pt x="26049" y="7089"/>
                    <a:pt x="25484" y="8666"/>
                    <a:pt x="24864" y="10169"/>
                  </a:cubicBezTo>
                  <a:cubicBezTo>
                    <a:pt x="24254" y="11645"/>
                    <a:pt x="23671" y="13130"/>
                    <a:pt x="23093" y="14620"/>
                  </a:cubicBezTo>
                  <a:cubicBezTo>
                    <a:pt x="21661" y="12811"/>
                    <a:pt x="19465" y="11585"/>
                    <a:pt x="17716" y="10128"/>
                  </a:cubicBezTo>
                  <a:cubicBezTo>
                    <a:pt x="16595" y="9189"/>
                    <a:pt x="15483" y="8246"/>
                    <a:pt x="14335" y="7343"/>
                  </a:cubicBezTo>
                  <a:cubicBezTo>
                    <a:pt x="13606" y="6774"/>
                    <a:pt x="12604" y="6214"/>
                    <a:pt x="11834" y="5544"/>
                  </a:cubicBezTo>
                  <a:lnTo>
                    <a:pt x="11834" y="5544"/>
                  </a:lnTo>
                  <a:cubicBezTo>
                    <a:pt x="14353" y="5773"/>
                    <a:pt x="16938" y="5911"/>
                    <a:pt x="19522" y="5911"/>
                  </a:cubicBezTo>
                  <a:cubicBezTo>
                    <a:pt x="21915" y="5911"/>
                    <a:pt x="24306" y="5793"/>
                    <a:pt x="26641" y="5522"/>
                  </a:cubicBezTo>
                  <a:close/>
                  <a:moveTo>
                    <a:pt x="3349" y="1452"/>
                  </a:moveTo>
                  <a:cubicBezTo>
                    <a:pt x="4579" y="1452"/>
                    <a:pt x="5849" y="1656"/>
                    <a:pt x="7035" y="1762"/>
                  </a:cubicBezTo>
                  <a:cubicBezTo>
                    <a:pt x="9336" y="1972"/>
                    <a:pt x="11651" y="2082"/>
                    <a:pt x="13956" y="2177"/>
                  </a:cubicBezTo>
                  <a:cubicBezTo>
                    <a:pt x="15389" y="2235"/>
                    <a:pt x="16824" y="2262"/>
                    <a:pt x="18258" y="2262"/>
                  </a:cubicBezTo>
                  <a:cubicBezTo>
                    <a:pt x="19172" y="2262"/>
                    <a:pt x="20087" y="2251"/>
                    <a:pt x="21001" y="2231"/>
                  </a:cubicBezTo>
                  <a:cubicBezTo>
                    <a:pt x="21659" y="2216"/>
                    <a:pt x="22314" y="2204"/>
                    <a:pt x="22969" y="2204"/>
                  </a:cubicBezTo>
                  <a:cubicBezTo>
                    <a:pt x="23487" y="2204"/>
                    <a:pt x="24006" y="2212"/>
                    <a:pt x="24527" y="2231"/>
                  </a:cubicBezTo>
                  <a:cubicBezTo>
                    <a:pt x="24643" y="2236"/>
                    <a:pt x="24761" y="2238"/>
                    <a:pt x="24880" y="2238"/>
                  </a:cubicBezTo>
                  <a:cubicBezTo>
                    <a:pt x="25596" y="2238"/>
                    <a:pt x="26370" y="2163"/>
                    <a:pt x="27117" y="2163"/>
                  </a:cubicBezTo>
                  <a:cubicBezTo>
                    <a:pt x="27415" y="2163"/>
                    <a:pt x="27707" y="2175"/>
                    <a:pt x="27990" y="2208"/>
                  </a:cubicBezTo>
                  <a:cubicBezTo>
                    <a:pt x="27648" y="2956"/>
                    <a:pt x="27334" y="3731"/>
                    <a:pt x="27029" y="4505"/>
                  </a:cubicBezTo>
                  <a:cubicBezTo>
                    <a:pt x="26649" y="4483"/>
                    <a:pt x="26267" y="4474"/>
                    <a:pt x="25883" y="4474"/>
                  </a:cubicBezTo>
                  <a:cubicBezTo>
                    <a:pt x="23728" y="4474"/>
                    <a:pt x="21527" y="4769"/>
                    <a:pt x="19415" y="4897"/>
                  </a:cubicBezTo>
                  <a:cubicBezTo>
                    <a:pt x="18763" y="4936"/>
                    <a:pt x="18112" y="4953"/>
                    <a:pt x="17461" y="4953"/>
                  </a:cubicBezTo>
                  <a:cubicBezTo>
                    <a:pt x="15191" y="4953"/>
                    <a:pt x="12927" y="4743"/>
                    <a:pt x="10671" y="4492"/>
                  </a:cubicBezTo>
                  <a:cubicBezTo>
                    <a:pt x="10656" y="4490"/>
                    <a:pt x="10641" y="4489"/>
                    <a:pt x="10626" y="4489"/>
                  </a:cubicBezTo>
                  <a:cubicBezTo>
                    <a:pt x="10286" y="4489"/>
                    <a:pt x="10104" y="4932"/>
                    <a:pt x="10261" y="5207"/>
                  </a:cubicBezTo>
                  <a:cubicBezTo>
                    <a:pt x="11487" y="7330"/>
                    <a:pt x="14399" y="8838"/>
                    <a:pt x="16244" y="10378"/>
                  </a:cubicBezTo>
                  <a:cubicBezTo>
                    <a:pt x="18353" y="12137"/>
                    <a:pt x="20540" y="13868"/>
                    <a:pt x="22769" y="15473"/>
                  </a:cubicBezTo>
                  <a:cubicBezTo>
                    <a:pt x="22509" y="16151"/>
                    <a:pt x="22249" y="16825"/>
                    <a:pt x="21994" y="17504"/>
                  </a:cubicBezTo>
                  <a:cubicBezTo>
                    <a:pt x="20481" y="16470"/>
                    <a:pt x="19142" y="15063"/>
                    <a:pt x="17707" y="13946"/>
                  </a:cubicBezTo>
                  <a:cubicBezTo>
                    <a:pt x="15821" y="12483"/>
                    <a:pt x="13902" y="11061"/>
                    <a:pt x="12034" y="9576"/>
                  </a:cubicBezTo>
                  <a:cubicBezTo>
                    <a:pt x="10230" y="8141"/>
                    <a:pt x="8393" y="6756"/>
                    <a:pt x="6644" y="5257"/>
                  </a:cubicBezTo>
                  <a:cubicBezTo>
                    <a:pt x="5864" y="4587"/>
                    <a:pt x="5086" y="3922"/>
                    <a:pt x="4279" y="3289"/>
                  </a:cubicBezTo>
                  <a:cubicBezTo>
                    <a:pt x="3942" y="3024"/>
                    <a:pt x="2270" y="1516"/>
                    <a:pt x="2320" y="1507"/>
                  </a:cubicBezTo>
                  <a:cubicBezTo>
                    <a:pt x="2658" y="1468"/>
                    <a:pt x="3002" y="1452"/>
                    <a:pt x="3349" y="1452"/>
                  </a:cubicBezTo>
                  <a:close/>
                  <a:moveTo>
                    <a:pt x="29476" y="1"/>
                  </a:moveTo>
                  <a:cubicBezTo>
                    <a:pt x="29426" y="1"/>
                    <a:pt x="29375" y="6"/>
                    <a:pt x="29326" y="17"/>
                  </a:cubicBezTo>
                  <a:cubicBezTo>
                    <a:pt x="29298" y="21"/>
                    <a:pt x="29275" y="27"/>
                    <a:pt x="29248" y="31"/>
                  </a:cubicBezTo>
                  <a:cubicBezTo>
                    <a:pt x="28965" y="90"/>
                    <a:pt x="28801" y="341"/>
                    <a:pt x="28773" y="605"/>
                  </a:cubicBezTo>
                  <a:cubicBezTo>
                    <a:pt x="28669" y="805"/>
                    <a:pt x="28564" y="1005"/>
                    <a:pt x="28464" y="1207"/>
                  </a:cubicBezTo>
                  <a:cubicBezTo>
                    <a:pt x="27587" y="986"/>
                    <a:pt x="26591" y="920"/>
                    <a:pt x="25581" y="920"/>
                  </a:cubicBezTo>
                  <a:cubicBezTo>
                    <a:pt x="24298" y="920"/>
                    <a:pt x="22992" y="1026"/>
                    <a:pt x="21875" y="1051"/>
                  </a:cubicBezTo>
                  <a:cubicBezTo>
                    <a:pt x="20668" y="1083"/>
                    <a:pt x="19461" y="1100"/>
                    <a:pt x="18255" y="1100"/>
                  </a:cubicBezTo>
                  <a:cubicBezTo>
                    <a:pt x="16529" y="1100"/>
                    <a:pt x="14804" y="1066"/>
                    <a:pt x="13077" y="997"/>
                  </a:cubicBezTo>
                  <a:cubicBezTo>
                    <a:pt x="10244" y="883"/>
                    <a:pt x="7418" y="587"/>
                    <a:pt x="4589" y="469"/>
                  </a:cubicBezTo>
                  <a:cubicBezTo>
                    <a:pt x="4193" y="452"/>
                    <a:pt x="3738" y="419"/>
                    <a:pt x="3276" y="419"/>
                  </a:cubicBezTo>
                  <a:cubicBezTo>
                    <a:pt x="2481" y="419"/>
                    <a:pt x="1665" y="516"/>
                    <a:pt x="1094" y="961"/>
                  </a:cubicBezTo>
                  <a:cubicBezTo>
                    <a:pt x="1" y="1813"/>
                    <a:pt x="7683" y="7480"/>
                    <a:pt x="8503" y="8113"/>
                  </a:cubicBezTo>
                  <a:cubicBezTo>
                    <a:pt x="10922" y="9982"/>
                    <a:pt x="13283" y="11919"/>
                    <a:pt x="15716" y="13772"/>
                  </a:cubicBezTo>
                  <a:cubicBezTo>
                    <a:pt x="17674" y="15263"/>
                    <a:pt x="19539" y="17168"/>
                    <a:pt x="21616" y="18512"/>
                  </a:cubicBezTo>
                  <a:cubicBezTo>
                    <a:pt x="21278" y="19409"/>
                    <a:pt x="20950" y="20306"/>
                    <a:pt x="20622" y="21204"/>
                  </a:cubicBezTo>
                  <a:cubicBezTo>
                    <a:pt x="19232" y="25022"/>
                    <a:pt x="17920" y="28873"/>
                    <a:pt x="16536" y="32690"/>
                  </a:cubicBezTo>
                  <a:cubicBezTo>
                    <a:pt x="15350" y="35949"/>
                    <a:pt x="14567" y="39534"/>
                    <a:pt x="13022" y="42641"/>
                  </a:cubicBezTo>
                  <a:cubicBezTo>
                    <a:pt x="12744" y="43205"/>
                    <a:pt x="13205" y="43815"/>
                    <a:pt x="13721" y="43815"/>
                  </a:cubicBezTo>
                  <a:cubicBezTo>
                    <a:pt x="13896" y="43815"/>
                    <a:pt x="14078" y="43744"/>
                    <a:pt x="14239" y="43576"/>
                  </a:cubicBezTo>
                  <a:cubicBezTo>
                    <a:pt x="14900" y="42887"/>
                    <a:pt x="15173" y="42090"/>
                    <a:pt x="15478" y="41198"/>
                  </a:cubicBezTo>
                  <a:cubicBezTo>
                    <a:pt x="16094" y="39398"/>
                    <a:pt x="16795" y="37634"/>
                    <a:pt x="17419" y="35834"/>
                  </a:cubicBezTo>
                  <a:cubicBezTo>
                    <a:pt x="18860" y="31706"/>
                    <a:pt x="20313" y="27583"/>
                    <a:pt x="21780" y="23468"/>
                  </a:cubicBezTo>
                  <a:cubicBezTo>
                    <a:pt x="24477" y="15891"/>
                    <a:pt x="27667" y="8487"/>
                    <a:pt x="30163" y="856"/>
                  </a:cubicBezTo>
                  <a:cubicBezTo>
                    <a:pt x="30319" y="387"/>
                    <a:pt x="29907" y="1"/>
                    <a:pt x="29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95;p26">
              <a:extLst>
                <a:ext uri="{FF2B5EF4-FFF2-40B4-BE49-F238E27FC236}">
                  <a16:creationId xmlns:a16="http://schemas.microsoft.com/office/drawing/2014/main" xmlns="" id="{DAEA2A8E-47F9-41AC-BB42-113CF2EF53EB}"/>
                </a:ext>
              </a:extLst>
            </p:cNvPr>
            <p:cNvSpPr/>
            <p:nvPr/>
          </p:nvSpPr>
          <p:spPr>
            <a:xfrm rot="10800000">
              <a:off x="3271687" y="-9537937"/>
              <a:ext cx="771706" cy="412258"/>
            </a:xfrm>
            <a:custGeom>
              <a:avLst/>
              <a:gdLst/>
              <a:ahLst/>
              <a:cxnLst/>
              <a:rect l="l" t="t" r="r" b="b"/>
              <a:pathLst>
                <a:path w="109643" h="58573" extrusionOk="0">
                  <a:moveTo>
                    <a:pt x="22823" y="26981"/>
                  </a:moveTo>
                  <a:cubicBezTo>
                    <a:pt x="23724" y="26981"/>
                    <a:pt x="24638" y="27227"/>
                    <a:pt x="25555" y="27813"/>
                  </a:cubicBezTo>
                  <a:cubicBezTo>
                    <a:pt x="27560" y="29089"/>
                    <a:pt x="28927" y="31919"/>
                    <a:pt x="29947" y="33969"/>
                  </a:cubicBezTo>
                  <a:cubicBezTo>
                    <a:pt x="31018" y="36124"/>
                    <a:pt x="32167" y="38211"/>
                    <a:pt x="33287" y="40334"/>
                  </a:cubicBezTo>
                  <a:cubicBezTo>
                    <a:pt x="33433" y="40617"/>
                    <a:pt x="33601" y="40899"/>
                    <a:pt x="33788" y="41154"/>
                  </a:cubicBezTo>
                  <a:cubicBezTo>
                    <a:pt x="29433" y="39391"/>
                    <a:pt x="26708" y="34702"/>
                    <a:pt x="21709" y="34147"/>
                  </a:cubicBezTo>
                  <a:cubicBezTo>
                    <a:pt x="21401" y="34112"/>
                    <a:pt x="21091" y="34096"/>
                    <a:pt x="20781" y="34096"/>
                  </a:cubicBezTo>
                  <a:cubicBezTo>
                    <a:pt x="18145" y="34096"/>
                    <a:pt x="15462" y="35252"/>
                    <a:pt x="13016" y="36014"/>
                  </a:cubicBezTo>
                  <a:cubicBezTo>
                    <a:pt x="11198" y="36580"/>
                    <a:pt x="9367" y="37008"/>
                    <a:pt x="7466" y="37154"/>
                  </a:cubicBezTo>
                  <a:cubicBezTo>
                    <a:pt x="6013" y="37272"/>
                    <a:pt x="4550" y="37223"/>
                    <a:pt x="3092" y="37305"/>
                  </a:cubicBezTo>
                  <a:cubicBezTo>
                    <a:pt x="3507" y="36944"/>
                    <a:pt x="3986" y="36648"/>
                    <a:pt x="4391" y="36266"/>
                  </a:cubicBezTo>
                  <a:cubicBezTo>
                    <a:pt x="4970" y="35714"/>
                    <a:pt x="5502" y="34981"/>
                    <a:pt x="6295" y="34712"/>
                  </a:cubicBezTo>
                  <a:cubicBezTo>
                    <a:pt x="6387" y="34680"/>
                    <a:pt x="6432" y="34616"/>
                    <a:pt x="6446" y="34543"/>
                  </a:cubicBezTo>
                  <a:cubicBezTo>
                    <a:pt x="6503" y="34546"/>
                    <a:pt x="6561" y="34548"/>
                    <a:pt x="6620" y="34548"/>
                  </a:cubicBezTo>
                  <a:cubicBezTo>
                    <a:pt x="7978" y="34548"/>
                    <a:pt x="9845" y="33780"/>
                    <a:pt x="10473" y="33513"/>
                  </a:cubicBezTo>
                  <a:cubicBezTo>
                    <a:pt x="13380" y="32283"/>
                    <a:pt x="15714" y="30515"/>
                    <a:pt x="18292" y="28725"/>
                  </a:cubicBezTo>
                  <a:cubicBezTo>
                    <a:pt x="19722" y="27728"/>
                    <a:pt x="21252" y="26981"/>
                    <a:pt x="22823" y="26981"/>
                  </a:cubicBezTo>
                  <a:close/>
                  <a:moveTo>
                    <a:pt x="51552" y="919"/>
                  </a:moveTo>
                  <a:cubicBezTo>
                    <a:pt x="55463" y="919"/>
                    <a:pt x="57621" y="5168"/>
                    <a:pt x="58479" y="8422"/>
                  </a:cubicBezTo>
                  <a:cubicBezTo>
                    <a:pt x="58761" y="9492"/>
                    <a:pt x="59614" y="12937"/>
                    <a:pt x="61131" y="13798"/>
                  </a:cubicBezTo>
                  <a:cubicBezTo>
                    <a:pt x="60338" y="14614"/>
                    <a:pt x="59554" y="15443"/>
                    <a:pt x="58794" y="16286"/>
                  </a:cubicBezTo>
                  <a:cubicBezTo>
                    <a:pt x="56256" y="19102"/>
                    <a:pt x="53890" y="22068"/>
                    <a:pt x="51472" y="24980"/>
                  </a:cubicBezTo>
                  <a:cubicBezTo>
                    <a:pt x="49038" y="27909"/>
                    <a:pt x="46437" y="30689"/>
                    <a:pt x="43954" y="33581"/>
                  </a:cubicBezTo>
                  <a:cubicBezTo>
                    <a:pt x="42686" y="35057"/>
                    <a:pt x="41439" y="36548"/>
                    <a:pt x="40185" y="38037"/>
                  </a:cubicBezTo>
                  <a:cubicBezTo>
                    <a:pt x="39247" y="39149"/>
                    <a:pt x="38072" y="39951"/>
                    <a:pt x="37443" y="41286"/>
                  </a:cubicBezTo>
                  <a:lnTo>
                    <a:pt x="37416" y="41286"/>
                  </a:lnTo>
                  <a:cubicBezTo>
                    <a:pt x="37373" y="41284"/>
                    <a:pt x="37330" y="41283"/>
                    <a:pt x="37286" y="41283"/>
                  </a:cubicBezTo>
                  <a:cubicBezTo>
                    <a:pt x="36771" y="41283"/>
                    <a:pt x="36226" y="41431"/>
                    <a:pt x="35688" y="41683"/>
                  </a:cubicBezTo>
                  <a:cubicBezTo>
                    <a:pt x="34285" y="41044"/>
                    <a:pt x="33879" y="39263"/>
                    <a:pt x="33055" y="38015"/>
                  </a:cubicBezTo>
                  <a:cubicBezTo>
                    <a:pt x="31679" y="35928"/>
                    <a:pt x="30872" y="33522"/>
                    <a:pt x="29570" y="31394"/>
                  </a:cubicBezTo>
                  <a:cubicBezTo>
                    <a:pt x="27978" y="28794"/>
                    <a:pt x="25888" y="25929"/>
                    <a:pt x="22726" y="25929"/>
                  </a:cubicBezTo>
                  <a:cubicBezTo>
                    <a:pt x="22248" y="25929"/>
                    <a:pt x="21746" y="25995"/>
                    <a:pt x="21217" y="26137"/>
                  </a:cubicBezTo>
                  <a:cubicBezTo>
                    <a:pt x="18000" y="26998"/>
                    <a:pt x="15699" y="29568"/>
                    <a:pt x="12833" y="31116"/>
                  </a:cubicBezTo>
                  <a:cubicBezTo>
                    <a:pt x="11590" y="31795"/>
                    <a:pt x="10305" y="32401"/>
                    <a:pt x="8974" y="32893"/>
                  </a:cubicBezTo>
                  <a:cubicBezTo>
                    <a:pt x="8446" y="33087"/>
                    <a:pt x="7618" y="33427"/>
                    <a:pt x="6906" y="33427"/>
                  </a:cubicBezTo>
                  <a:cubicBezTo>
                    <a:pt x="6630" y="33427"/>
                    <a:pt x="6371" y="33376"/>
                    <a:pt x="6154" y="33244"/>
                  </a:cubicBezTo>
                  <a:cubicBezTo>
                    <a:pt x="8629" y="32971"/>
                    <a:pt x="10925" y="30889"/>
                    <a:pt x="12724" y="29394"/>
                  </a:cubicBezTo>
                  <a:cubicBezTo>
                    <a:pt x="15518" y="27075"/>
                    <a:pt x="18174" y="24574"/>
                    <a:pt x="20917" y="22196"/>
                  </a:cubicBezTo>
                  <a:cubicBezTo>
                    <a:pt x="23541" y="19912"/>
                    <a:pt x="25961" y="17407"/>
                    <a:pt x="28321" y="14855"/>
                  </a:cubicBezTo>
                  <a:cubicBezTo>
                    <a:pt x="30704" y="12285"/>
                    <a:pt x="33729" y="9971"/>
                    <a:pt x="35683" y="7036"/>
                  </a:cubicBezTo>
                  <a:cubicBezTo>
                    <a:pt x="36086" y="7492"/>
                    <a:pt x="36685" y="7664"/>
                    <a:pt x="37355" y="7664"/>
                  </a:cubicBezTo>
                  <a:cubicBezTo>
                    <a:pt x="38784" y="7664"/>
                    <a:pt x="40541" y="6884"/>
                    <a:pt x="41434" y="6413"/>
                  </a:cubicBezTo>
                  <a:cubicBezTo>
                    <a:pt x="44797" y="4630"/>
                    <a:pt x="47180" y="1150"/>
                    <a:pt x="51253" y="927"/>
                  </a:cubicBezTo>
                  <a:cubicBezTo>
                    <a:pt x="51354" y="921"/>
                    <a:pt x="51453" y="919"/>
                    <a:pt x="51552" y="919"/>
                  </a:cubicBezTo>
                  <a:close/>
                  <a:moveTo>
                    <a:pt x="75846" y="3866"/>
                  </a:moveTo>
                  <a:cubicBezTo>
                    <a:pt x="75992" y="3866"/>
                    <a:pt x="76140" y="3870"/>
                    <a:pt x="76290" y="3879"/>
                  </a:cubicBezTo>
                  <a:cubicBezTo>
                    <a:pt x="79160" y="4052"/>
                    <a:pt x="81466" y="6117"/>
                    <a:pt x="83502" y="7944"/>
                  </a:cubicBezTo>
                  <a:cubicBezTo>
                    <a:pt x="86661" y="10774"/>
                    <a:pt x="90964" y="14286"/>
                    <a:pt x="95452" y="14286"/>
                  </a:cubicBezTo>
                  <a:cubicBezTo>
                    <a:pt x="96027" y="14286"/>
                    <a:pt x="96606" y="14228"/>
                    <a:pt x="97185" y="14104"/>
                  </a:cubicBezTo>
                  <a:lnTo>
                    <a:pt x="97185" y="14104"/>
                  </a:lnTo>
                  <a:cubicBezTo>
                    <a:pt x="96159" y="16053"/>
                    <a:pt x="94470" y="17575"/>
                    <a:pt x="93002" y="19216"/>
                  </a:cubicBezTo>
                  <a:cubicBezTo>
                    <a:pt x="90792" y="21685"/>
                    <a:pt x="88706" y="24301"/>
                    <a:pt x="86555" y="26824"/>
                  </a:cubicBezTo>
                  <a:cubicBezTo>
                    <a:pt x="82140" y="32010"/>
                    <a:pt x="77903" y="37309"/>
                    <a:pt x="73683" y="42653"/>
                  </a:cubicBezTo>
                  <a:cubicBezTo>
                    <a:pt x="72129" y="40043"/>
                    <a:pt x="69696" y="37992"/>
                    <a:pt x="67328" y="36151"/>
                  </a:cubicBezTo>
                  <a:cubicBezTo>
                    <a:pt x="64739" y="34133"/>
                    <a:pt x="61892" y="32639"/>
                    <a:pt x="58533" y="32548"/>
                  </a:cubicBezTo>
                  <a:cubicBezTo>
                    <a:pt x="58411" y="32544"/>
                    <a:pt x="58289" y="32543"/>
                    <a:pt x="58168" y="32543"/>
                  </a:cubicBezTo>
                  <a:cubicBezTo>
                    <a:pt x="54638" y="32543"/>
                    <a:pt x="51655" y="33942"/>
                    <a:pt x="48637" y="35705"/>
                  </a:cubicBezTo>
                  <a:cubicBezTo>
                    <a:pt x="45365" y="37610"/>
                    <a:pt x="42036" y="39332"/>
                    <a:pt x="38545" y="40798"/>
                  </a:cubicBezTo>
                  <a:cubicBezTo>
                    <a:pt x="39224" y="39984"/>
                    <a:pt x="40099" y="39349"/>
                    <a:pt x="40819" y="38548"/>
                  </a:cubicBezTo>
                  <a:cubicBezTo>
                    <a:pt x="42112" y="37095"/>
                    <a:pt x="43370" y="35614"/>
                    <a:pt x="44641" y="34138"/>
                  </a:cubicBezTo>
                  <a:cubicBezTo>
                    <a:pt x="47125" y="31249"/>
                    <a:pt x="49735" y="28479"/>
                    <a:pt x="52178" y="25554"/>
                  </a:cubicBezTo>
                  <a:cubicBezTo>
                    <a:pt x="54496" y="22778"/>
                    <a:pt x="56765" y="19963"/>
                    <a:pt x="59162" y="17252"/>
                  </a:cubicBezTo>
                  <a:cubicBezTo>
                    <a:pt x="60178" y="16108"/>
                    <a:pt x="61236" y="15001"/>
                    <a:pt x="62310" y="13908"/>
                  </a:cubicBezTo>
                  <a:cubicBezTo>
                    <a:pt x="62352" y="13894"/>
                    <a:pt x="62393" y="13885"/>
                    <a:pt x="62434" y="13866"/>
                  </a:cubicBezTo>
                  <a:cubicBezTo>
                    <a:pt x="62516" y="13830"/>
                    <a:pt x="62571" y="13739"/>
                    <a:pt x="62566" y="13652"/>
                  </a:cubicBezTo>
                  <a:cubicBezTo>
                    <a:pt x="64092" y="12117"/>
                    <a:pt x="65656" y="10613"/>
                    <a:pt x="67195" y="9101"/>
                  </a:cubicBezTo>
                  <a:cubicBezTo>
                    <a:pt x="69690" y="6646"/>
                    <a:pt x="72146" y="3866"/>
                    <a:pt x="75846" y="3866"/>
                  </a:cubicBezTo>
                  <a:close/>
                  <a:moveTo>
                    <a:pt x="20915" y="35080"/>
                  </a:moveTo>
                  <a:cubicBezTo>
                    <a:pt x="21250" y="35080"/>
                    <a:pt x="21586" y="35097"/>
                    <a:pt x="21924" y="35135"/>
                  </a:cubicBezTo>
                  <a:cubicBezTo>
                    <a:pt x="26990" y="35705"/>
                    <a:pt x="29601" y="41769"/>
                    <a:pt x="34476" y="42444"/>
                  </a:cubicBezTo>
                  <a:cubicBezTo>
                    <a:pt x="34294" y="42590"/>
                    <a:pt x="34116" y="42749"/>
                    <a:pt x="33944" y="42913"/>
                  </a:cubicBezTo>
                  <a:cubicBezTo>
                    <a:pt x="32522" y="42890"/>
                    <a:pt x="31122" y="42731"/>
                    <a:pt x="29755" y="42293"/>
                  </a:cubicBezTo>
                  <a:cubicBezTo>
                    <a:pt x="28352" y="41847"/>
                    <a:pt x="27109" y="40949"/>
                    <a:pt x="25865" y="40188"/>
                  </a:cubicBezTo>
                  <a:cubicBezTo>
                    <a:pt x="23377" y="38671"/>
                    <a:pt x="21013" y="37782"/>
                    <a:pt x="18092" y="37555"/>
                  </a:cubicBezTo>
                  <a:cubicBezTo>
                    <a:pt x="17812" y="37533"/>
                    <a:pt x="17533" y="37523"/>
                    <a:pt x="17256" y="37523"/>
                  </a:cubicBezTo>
                  <a:cubicBezTo>
                    <a:pt x="14246" y="37523"/>
                    <a:pt x="11395" y="38715"/>
                    <a:pt x="8478" y="39345"/>
                  </a:cubicBezTo>
                  <a:cubicBezTo>
                    <a:pt x="7209" y="39619"/>
                    <a:pt x="5882" y="39909"/>
                    <a:pt x="4571" y="39909"/>
                  </a:cubicBezTo>
                  <a:cubicBezTo>
                    <a:pt x="4332" y="39909"/>
                    <a:pt x="4094" y="39900"/>
                    <a:pt x="3858" y="39879"/>
                  </a:cubicBezTo>
                  <a:cubicBezTo>
                    <a:pt x="3270" y="39828"/>
                    <a:pt x="2751" y="39532"/>
                    <a:pt x="2236" y="39236"/>
                  </a:cubicBezTo>
                  <a:cubicBezTo>
                    <a:pt x="2596" y="38958"/>
                    <a:pt x="2964" y="38726"/>
                    <a:pt x="3416" y="38571"/>
                  </a:cubicBezTo>
                  <a:cubicBezTo>
                    <a:pt x="3666" y="38485"/>
                    <a:pt x="3702" y="38229"/>
                    <a:pt x="3612" y="38037"/>
                  </a:cubicBezTo>
                  <a:cubicBezTo>
                    <a:pt x="6368" y="37928"/>
                    <a:pt x="9052" y="38024"/>
                    <a:pt x="11800" y="37332"/>
                  </a:cubicBezTo>
                  <a:cubicBezTo>
                    <a:pt x="14774" y="36583"/>
                    <a:pt x="17800" y="35080"/>
                    <a:pt x="20915" y="35080"/>
                  </a:cubicBezTo>
                  <a:close/>
                  <a:moveTo>
                    <a:pt x="17703" y="38405"/>
                  </a:moveTo>
                  <a:cubicBezTo>
                    <a:pt x="21060" y="38405"/>
                    <a:pt x="23872" y="39936"/>
                    <a:pt x="26662" y="41637"/>
                  </a:cubicBezTo>
                  <a:cubicBezTo>
                    <a:pt x="28589" y="42808"/>
                    <a:pt x="30465" y="43430"/>
                    <a:pt x="32539" y="43430"/>
                  </a:cubicBezTo>
                  <a:cubicBezTo>
                    <a:pt x="32853" y="43430"/>
                    <a:pt x="33172" y="43415"/>
                    <a:pt x="33496" y="43387"/>
                  </a:cubicBezTo>
                  <a:lnTo>
                    <a:pt x="33496" y="43387"/>
                  </a:lnTo>
                  <a:cubicBezTo>
                    <a:pt x="33027" y="43925"/>
                    <a:pt x="32649" y="44526"/>
                    <a:pt x="32417" y="45132"/>
                  </a:cubicBezTo>
                  <a:cubicBezTo>
                    <a:pt x="31237" y="44909"/>
                    <a:pt x="30216" y="44626"/>
                    <a:pt x="29091" y="44066"/>
                  </a:cubicBezTo>
                  <a:cubicBezTo>
                    <a:pt x="28011" y="43532"/>
                    <a:pt x="26912" y="43090"/>
                    <a:pt x="25755" y="42739"/>
                  </a:cubicBezTo>
                  <a:cubicBezTo>
                    <a:pt x="23559" y="42076"/>
                    <a:pt x="21174" y="42001"/>
                    <a:pt x="18859" y="42001"/>
                  </a:cubicBezTo>
                  <a:cubicBezTo>
                    <a:pt x="18345" y="42001"/>
                    <a:pt x="17835" y="42005"/>
                    <a:pt x="17331" y="42007"/>
                  </a:cubicBezTo>
                  <a:cubicBezTo>
                    <a:pt x="17249" y="42007"/>
                    <a:pt x="17167" y="42007"/>
                    <a:pt x="17086" y="42007"/>
                  </a:cubicBezTo>
                  <a:cubicBezTo>
                    <a:pt x="14764" y="42007"/>
                    <a:pt x="12434" y="41911"/>
                    <a:pt x="10113" y="41911"/>
                  </a:cubicBezTo>
                  <a:cubicBezTo>
                    <a:pt x="9631" y="41911"/>
                    <a:pt x="9150" y="41915"/>
                    <a:pt x="8669" y="41925"/>
                  </a:cubicBezTo>
                  <a:cubicBezTo>
                    <a:pt x="8085" y="41937"/>
                    <a:pt x="7461" y="41962"/>
                    <a:pt x="6828" y="41962"/>
                  </a:cubicBezTo>
                  <a:cubicBezTo>
                    <a:pt x="5159" y="41962"/>
                    <a:pt x="3421" y="41790"/>
                    <a:pt x="2150" y="40762"/>
                  </a:cubicBezTo>
                  <a:cubicBezTo>
                    <a:pt x="2094" y="40712"/>
                    <a:pt x="2034" y="40691"/>
                    <a:pt x="1975" y="40691"/>
                  </a:cubicBezTo>
                  <a:cubicBezTo>
                    <a:pt x="1874" y="40691"/>
                    <a:pt x="1778" y="40754"/>
                    <a:pt x="1721" y="40840"/>
                  </a:cubicBezTo>
                  <a:cubicBezTo>
                    <a:pt x="1652" y="40762"/>
                    <a:pt x="1580" y="40689"/>
                    <a:pt x="1515" y="40607"/>
                  </a:cubicBezTo>
                  <a:cubicBezTo>
                    <a:pt x="1238" y="40279"/>
                    <a:pt x="969" y="39951"/>
                    <a:pt x="755" y="39582"/>
                  </a:cubicBezTo>
                  <a:lnTo>
                    <a:pt x="755" y="39582"/>
                  </a:lnTo>
                  <a:cubicBezTo>
                    <a:pt x="1603" y="39919"/>
                    <a:pt x="2354" y="40425"/>
                    <a:pt x="3225" y="40708"/>
                  </a:cubicBezTo>
                  <a:cubicBezTo>
                    <a:pt x="3625" y="40838"/>
                    <a:pt x="4054" y="40888"/>
                    <a:pt x="4494" y="40888"/>
                  </a:cubicBezTo>
                  <a:cubicBezTo>
                    <a:pt x="5370" y="40888"/>
                    <a:pt x="6285" y="40691"/>
                    <a:pt x="7084" y="40548"/>
                  </a:cubicBezTo>
                  <a:cubicBezTo>
                    <a:pt x="10597" y="39924"/>
                    <a:pt x="13914" y="38462"/>
                    <a:pt x="17527" y="38407"/>
                  </a:cubicBezTo>
                  <a:cubicBezTo>
                    <a:pt x="17585" y="38406"/>
                    <a:pt x="17644" y="38405"/>
                    <a:pt x="17703" y="38405"/>
                  </a:cubicBezTo>
                  <a:close/>
                  <a:moveTo>
                    <a:pt x="8770" y="42712"/>
                  </a:moveTo>
                  <a:cubicBezTo>
                    <a:pt x="10952" y="42772"/>
                    <a:pt x="13134" y="42831"/>
                    <a:pt x="15317" y="42836"/>
                  </a:cubicBezTo>
                  <a:cubicBezTo>
                    <a:pt x="15439" y="42836"/>
                    <a:pt x="15561" y="42836"/>
                    <a:pt x="15684" y="42836"/>
                  </a:cubicBezTo>
                  <a:cubicBezTo>
                    <a:pt x="16227" y="42836"/>
                    <a:pt x="16772" y="42834"/>
                    <a:pt x="17320" y="42834"/>
                  </a:cubicBezTo>
                  <a:cubicBezTo>
                    <a:pt x="20224" y="42834"/>
                    <a:pt x="23171" y="42902"/>
                    <a:pt x="25947" y="43761"/>
                  </a:cubicBezTo>
                  <a:cubicBezTo>
                    <a:pt x="27177" y="44139"/>
                    <a:pt x="28302" y="44745"/>
                    <a:pt x="29460" y="45296"/>
                  </a:cubicBezTo>
                  <a:cubicBezTo>
                    <a:pt x="28594" y="45214"/>
                    <a:pt x="27719" y="45155"/>
                    <a:pt x="26826" y="45069"/>
                  </a:cubicBezTo>
                  <a:cubicBezTo>
                    <a:pt x="23190" y="44695"/>
                    <a:pt x="19545" y="44617"/>
                    <a:pt x="15932" y="44011"/>
                  </a:cubicBezTo>
                  <a:cubicBezTo>
                    <a:pt x="13540" y="43614"/>
                    <a:pt x="11175" y="43036"/>
                    <a:pt x="8770" y="42712"/>
                  </a:cubicBezTo>
                  <a:close/>
                  <a:moveTo>
                    <a:pt x="96916" y="16587"/>
                  </a:moveTo>
                  <a:cubicBezTo>
                    <a:pt x="98037" y="16751"/>
                    <a:pt x="99162" y="16833"/>
                    <a:pt x="100287" y="16873"/>
                  </a:cubicBezTo>
                  <a:cubicBezTo>
                    <a:pt x="98479" y="19111"/>
                    <a:pt x="96392" y="21083"/>
                    <a:pt x="94410" y="23171"/>
                  </a:cubicBezTo>
                  <a:cubicBezTo>
                    <a:pt x="92109" y="25594"/>
                    <a:pt x="90041" y="28228"/>
                    <a:pt x="87799" y="30702"/>
                  </a:cubicBezTo>
                  <a:cubicBezTo>
                    <a:pt x="83119" y="35869"/>
                    <a:pt x="78454" y="41054"/>
                    <a:pt x="74139" y="46535"/>
                  </a:cubicBezTo>
                  <a:cubicBezTo>
                    <a:pt x="74093" y="46592"/>
                    <a:pt x="74016" y="46618"/>
                    <a:pt x="73915" y="46618"/>
                  </a:cubicBezTo>
                  <a:cubicBezTo>
                    <a:pt x="73113" y="46618"/>
                    <a:pt x="70785" y="45019"/>
                    <a:pt x="70385" y="44808"/>
                  </a:cubicBezTo>
                  <a:cubicBezTo>
                    <a:pt x="68886" y="44024"/>
                    <a:pt x="67446" y="43177"/>
                    <a:pt x="65992" y="42316"/>
                  </a:cubicBezTo>
                  <a:cubicBezTo>
                    <a:pt x="63477" y="40817"/>
                    <a:pt x="60921" y="39860"/>
                    <a:pt x="58050" y="39286"/>
                  </a:cubicBezTo>
                  <a:cubicBezTo>
                    <a:pt x="56761" y="39030"/>
                    <a:pt x="55499" y="38927"/>
                    <a:pt x="54241" y="38927"/>
                  </a:cubicBezTo>
                  <a:cubicBezTo>
                    <a:pt x="52459" y="38927"/>
                    <a:pt x="50686" y="39133"/>
                    <a:pt x="48856" y="39400"/>
                  </a:cubicBezTo>
                  <a:cubicBezTo>
                    <a:pt x="46509" y="39742"/>
                    <a:pt x="44195" y="40120"/>
                    <a:pt x="41880" y="40552"/>
                  </a:cubicBezTo>
                  <a:cubicBezTo>
                    <a:pt x="43703" y="39728"/>
                    <a:pt x="45489" y="38808"/>
                    <a:pt x="47193" y="37819"/>
                  </a:cubicBezTo>
                  <a:cubicBezTo>
                    <a:pt x="50286" y="36014"/>
                    <a:pt x="53244" y="34060"/>
                    <a:pt x="56889" y="33673"/>
                  </a:cubicBezTo>
                  <a:cubicBezTo>
                    <a:pt x="57286" y="33630"/>
                    <a:pt x="57677" y="33610"/>
                    <a:pt x="58065" y="33610"/>
                  </a:cubicBezTo>
                  <a:cubicBezTo>
                    <a:pt x="61115" y="33610"/>
                    <a:pt x="63869" y="34888"/>
                    <a:pt x="66306" y="36739"/>
                  </a:cubicBezTo>
                  <a:cubicBezTo>
                    <a:pt x="68872" y="38680"/>
                    <a:pt x="71592" y="40849"/>
                    <a:pt x="73151" y="43729"/>
                  </a:cubicBezTo>
                  <a:cubicBezTo>
                    <a:pt x="73252" y="43916"/>
                    <a:pt x="73453" y="44045"/>
                    <a:pt x="73650" y="44045"/>
                  </a:cubicBezTo>
                  <a:cubicBezTo>
                    <a:pt x="73780" y="44045"/>
                    <a:pt x="73908" y="43990"/>
                    <a:pt x="74007" y="43860"/>
                  </a:cubicBezTo>
                  <a:cubicBezTo>
                    <a:pt x="78276" y="38247"/>
                    <a:pt x="82796" y="32853"/>
                    <a:pt x="87371" y="27490"/>
                  </a:cubicBezTo>
                  <a:cubicBezTo>
                    <a:pt x="89612" y="24866"/>
                    <a:pt x="91804" y="22177"/>
                    <a:pt x="94119" y="19626"/>
                  </a:cubicBezTo>
                  <a:cubicBezTo>
                    <a:pt x="95034" y="18610"/>
                    <a:pt x="96041" y="17643"/>
                    <a:pt x="96916" y="16587"/>
                  </a:cubicBezTo>
                  <a:close/>
                  <a:moveTo>
                    <a:pt x="37300" y="42402"/>
                  </a:moveTo>
                  <a:cubicBezTo>
                    <a:pt x="37438" y="42402"/>
                    <a:pt x="37579" y="42413"/>
                    <a:pt x="37721" y="42434"/>
                  </a:cubicBezTo>
                  <a:cubicBezTo>
                    <a:pt x="37805" y="42541"/>
                    <a:pt x="37928" y="42617"/>
                    <a:pt x="38098" y="42617"/>
                  </a:cubicBezTo>
                  <a:cubicBezTo>
                    <a:pt x="38103" y="42617"/>
                    <a:pt x="38107" y="42617"/>
                    <a:pt x="38112" y="42617"/>
                  </a:cubicBezTo>
                  <a:cubicBezTo>
                    <a:pt x="38208" y="42617"/>
                    <a:pt x="38299" y="42621"/>
                    <a:pt x="38394" y="42621"/>
                  </a:cubicBezTo>
                  <a:cubicBezTo>
                    <a:pt x="38755" y="42762"/>
                    <a:pt x="39124" y="42981"/>
                    <a:pt x="39493" y="43286"/>
                  </a:cubicBezTo>
                  <a:cubicBezTo>
                    <a:pt x="40404" y="44038"/>
                    <a:pt x="40833" y="45090"/>
                    <a:pt x="41401" y="46093"/>
                  </a:cubicBezTo>
                  <a:cubicBezTo>
                    <a:pt x="41498" y="46262"/>
                    <a:pt x="41607" y="46476"/>
                    <a:pt x="41735" y="46681"/>
                  </a:cubicBezTo>
                  <a:cubicBezTo>
                    <a:pt x="40276" y="46457"/>
                    <a:pt x="38810" y="46375"/>
                    <a:pt x="37315" y="46285"/>
                  </a:cubicBezTo>
                  <a:cubicBezTo>
                    <a:pt x="36554" y="46239"/>
                    <a:pt x="35803" y="46162"/>
                    <a:pt x="35046" y="46125"/>
                  </a:cubicBezTo>
                  <a:cubicBezTo>
                    <a:pt x="34531" y="46098"/>
                    <a:pt x="33715" y="46139"/>
                    <a:pt x="33183" y="45902"/>
                  </a:cubicBezTo>
                  <a:cubicBezTo>
                    <a:pt x="34027" y="44098"/>
                    <a:pt x="35527" y="42402"/>
                    <a:pt x="37300" y="42402"/>
                  </a:cubicBezTo>
                  <a:close/>
                  <a:moveTo>
                    <a:pt x="100525" y="18122"/>
                  </a:moveTo>
                  <a:cubicBezTo>
                    <a:pt x="101719" y="18459"/>
                    <a:pt x="102985" y="18204"/>
                    <a:pt x="104183" y="18463"/>
                  </a:cubicBezTo>
                  <a:cubicBezTo>
                    <a:pt x="102165" y="20218"/>
                    <a:pt x="100766" y="22679"/>
                    <a:pt x="98912" y="24593"/>
                  </a:cubicBezTo>
                  <a:cubicBezTo>
                    <a:pt x="96487" y="27093"/>
                    <a:pt x="94037" y="29518"/>
                    <a:pt x="91808" y="32201"/>
                  </a:cubicBezTo>
                  <a:cubicBezTo>
                    <a:pt x="89640" y="34817"/>
                    <a:pt x="87348" y="37364"/>
                    <a:pt x="85028" y="39847"/>
                  </a:cubicBezTo>
                  <a:cubicBezTo>
                    <a:pt x="82627" y="42411"/>
                    <a:pt x="80025" y="44726"/>
                    <a:pt x="77815" y="47479"/>
                  </a:cubicBezTo>
                  <a:cubicBezTo>
                    <a:pt x="77378" y="48021"/>
                    <a:pt x="76793" y="49203"/>
                    <a:pt x="75952" y="49203"/>
                  </a:cubicBezTo>
                  <a:cubicBezTo>
                    <a:pt x="75917" y="49203"/>
                    <a:pt x="75882" y="49201"/>
                    <a:pt x="75847" y="49197"/>
                  </a:cubicBezTo>
                  <a:cubicBezTo>
                    <a:pt x="75082" y="49109"/>
                    <a:pt x="74194" y="48572"/>
                    <a:pt x="73479" y="48299"/>
                  </a:cubicBezTo>
                  <a:cubicBezTo>
                    <a:pt x="71861" y="47674"/>
                    <a:pt x="70243" y="47050"/>
                    <a:pt x="68589" y="46517"/>
                  </a:cubicBezTo>
                  <a:cubicBezTo>
                    <a:pt x="65236" y="45433"/>
                    <a:pt x="61778" y="44598"/>
                    <a:pt x="58342" y="43797"/>
                  </a:cubicBezTo>
                  <a:cubicBezTo>
                    <a:pt x="54912" y="42995"/>
                    <a:pt x="51495" y="42289"/>
                    <a:pt x="47977" y="42011"/>
                  </a:cubicBezTo>
                  <a:cubicBezTo>
                    <a:pt x="46790" y="41919"/>
                    <a:pt x="45593" y="41871"/>
                    <a:pt x="44399" y="41871"/>
                  </a:cubicBezTo>
                  <a:cubicBezTo>
                    <a:pt x="44053" y="41871"/>
                    <a:pt x="43706" y="41875"/>
                    <a:pt x="43361" y="41883"/>
                  </a:cubicBezTo>
                  <a:cubicBezTo>
                    <a:pt x="43270" y="41885"/>
                    <a:pt x="43179" y="41886"/>
                    <a:pt x="43088" y="41886"/>
                  </a:cubicBezTo>
                  <a:cubicBezTo>
                    <a:pt x="41949" y="41886"/>
                    <a:pt x="40810" y="41737"/>
                    <a:pt x="39679" y="41673"/>
                  </a:cubicBezTo>
                  <a:cubicBezTo>
                    <a:pt x="44146" y="40891"/>
                    <a:pt x="48775" y="39789"/>
                    <a:pt x="53345" y="39789"/>
                  </a:cubicBezTo>
                  <a:cubicBezTo>
                    <a:pt x="54871" y="39789"/>
                    <a:pt x="56391" y="39912"/>
                    <a:pt x="57896" y="40211"/>
                  </a:cubicBezTo>
                  <a:cubicBezTo>
                    <a:pt x="60876" y="40804"/>
                    <a:pt x="63427" y="41906"/>
                    <a:pt x="66015" y="43456"/>
                  </a:cubicBezTo>
                  <a:cubicBezTo>
                    <a:pt x="67323" y="44239"/>
                    <a:pt x="68598" y="45054"/>
                    <a:pt x="69979" y="45710"/>
                  </a:cubicBezTo>
                  <a:cubicBezTo>
                    <a:pt x="71346" y="46358"/>
                    <a:pt x="72526" y="47277"/>
                    <a:pt x="73988" y="47729"/>
                  </a:cubicBezTo>
                  <a:cubicBezTo>
                    <a:pt x="74062" y="47751"/>
                    <a:pt x="74137" y="47763"/>
                    <a:pt x="74209" y="47763"/>
                  </a:cubicBezTo>
                  <a:cubicBezTo>
                    <a:pt x="74351" y="47763"/>
                    <a:pt x="74483" y="47715"/>
                    <a:pt x="74585" y="47588"/>
                  </a:cubicBezTo>
                  <a:cubicBezTo>
                    <a:pt x="78896" y="42106"/>
                    <a:pt x="83548" y="36908"/>
                    <a:pt x="88227" y="31741"/>
                  </a:cubicBezTo>
                  <a:cubicBezTo>
                    <a:pt x="90473" y="29253"/>
                    <a:pt x="92578" y="26647"/>
                    <a:pt x="94843" y="24177"/>
                  </a:cubicBezTo>
                  <a:cubicBezTo>
                    <a:pt x="96725" y="22136"/>
                    <a:pt x="98734" y="20236"/>
                    <a:pt x="100525" y="18122"/>
                  </a:cubicBezTo>
                  <a:close/>
                  <a:moveTo>
                    <a:pt x="104352" y="19594"/>
                  </a:moveTo>
                  <a:cubicBezTo>
                    <a:pt x="104398" y="19758"/>
                    <a:pt x="104516" y="19904"/>
                    <a:pt x="104726" y="19954"/>
                  </a:cubicBezTo>
                  <a:cubicBezTo>
                    <a:pt x="104871" y="19986"/>
                    <a:pt x="105012" y="20017"/>
                    <a:pt x="105149" y="20049"/>
                  </a:cubicBezTo>
                  <a:cubicBezTo>
                    <a:pt x="100415" y="24204"/>
                    <a:pt x="96506" y="29162"/>
                    <a:pt x="92687" y="34155"/>
                  </a:cubicBezTo>
                  <a:cubicBezTo>
                    <a:pt x="88469" y="39673"/>
                    <a:pt x="84140" y="45105"/>
                    <a:pt x="79825" y="50545"/>
                  </a:cubicBezTo>
                  <a:cubicBezTo>
                    <a:pt x="78959" y="51634"/>
                    <a:pt x="78231" y="52787"/>
                    <a:pt x="77447" y="53926"/>
                  </a:cubicBezTo>
                  <a:cubicBezTo>
                    <a:pt x="77365" y="54043"/>
                    <a:pt x="77196" y="54089"/>
                    <a:pt x="76978" y="54089"/>
                  </a:cubicBezTo>
                  <a:cubicBezTo>
                    <a:pt x="76231" y="54089"/>
                    <a:pt x="74916" y="53543"/>
                    <a:pt x="74627" y="53447"/>
                  </a:cubicBezTo>
                  <a:cubicBezTo>
                    <a:pt x="73706" y="53161"/>
                    <a:pt x="72808" y="52823"/>
                    <a:pt x="71906" y="52486"/>
                  </a:cubicBezTo>
                  <a:cubicBezTo>
                    <a:pt x="68858" y="51342"/>
                    <a:pt x="65851" y="50112"/>
                    <a:pt x="62630" y="49542"/>
                  </a:cubicBezTo>
                  <a:cubicBezTo>
                    <a:pt x="59126" y="48918"/>
                    <a:pt x="55741" y="47574"/>
                    <a:pt x="52323" y="46613"/>
                  </a:cubicBezTo>
                  <a:cubicBezTo>
                    <a:pt x="50542" y="46112"/>
                    <a:pt x="48710" y="45633"/>
                    <a:pt x="46879" y="45369"/>
                  </a:cubicBezTo>
                  <a:cubicBezTo>
                    <a:pt x="46227" y="45277"/>
                    <a:pt x="45567" y="45264"/>
                    <a:pt x="44910" y="45250"/>
                  </a:cubicBezTo>
                  <a:cubicBezTo>
                    <a:pt x="44821" y="45248"/>
                    <a:pt x="44732" y="45248"/>
                    <a:pt x="44643" y="45248"/>
                  </a:cubicBezTo>
                  <a:cubicBezTo>
                    <a:pt x="44245" y="45248"/>
                    <a:pt x="43846" y="45262"/>
                    <a:pt x="43447" y="45269"/>
                  </a:cubicBezTo>
                  <a:cubicBezTo>
                    <a:pt x="43302" y="45272"/>
                    <a:pt x="42691" y="45315"/>
                    <a:pt x="42346" y="45315"/>
                  </a:cubicBezTo>
                  <a:cubicBezTo>
                    <a:pt x="42225" y="45315"/>
                    <a:pt x="42137" y="45310"/>
                    <a:pt x="42112" y="45296"/>
                  </a:cubicBezTo>
                  <a:cubicBezTo>
                    <a:pt x="42085" y="45277"/>
                    <a:pt x="42053" y="45269"/>
                    <a:pt x="42026" y="45269"/>
                  </a:cubicBezTo>
                  <a:cubicBezTo>
                    <a:pt x="41729" y="44699"/>
                    <a:pt x="41483" y="44089"/>
                    <a:pt x="41210" y="43620"/>
                  </a:cubicBezTo>
                  <a:cubicBezTo>
                    <a:pt x="41037" y="43313"/>
                    <a:pt x="40810" y="43027"/>
                    <a:pt x="40545" y="42762"/>
                  </a:cubicBezTo>
                  <a:lnTo>
                    <a:pt x="40545" y="42762"/>
                  </a:lnTo>
                  <a:cubicBezTo>
                    <a:pt x="41234" y="42829"/>
                    <a:pt x="41925" y="42896"/>
                    <a:pt x="42626" y="42896"/>
                  </a:cubicBezTo>
                  <a:cubicBezTo>
                    <a:pt x="42740" y="42896"/>
                    <a:pt x="42855" y="42894"/>
                    <a:pt x="42969" y="42890"/>
                  </a:cubicBezTo>
                  <a:cubicBezTo>
                    <a:pt x="43402" y="42877"/>
                    <a:pt x="43833" y="42871"/>
                    <a:pt x="44265" y="42871"/>
                  </a:cubicBezTo>
                  <a:cubicBezTo>
                    <a:pt x="45620" y="42871"/>
                    <a:pt x="46971" y="42933"/>
                    <a:pt x="48323" y="43040"/>
                  </a:cubicBezTo>
                  <a:cubicBezTo>
                    <a:pt x="52023" y="43332"/>
                    <a:pt x="55644" y="44184"/>
                    <a:pt x="59249" y="45018"/>
                  </a:cubicBezTo>
                  <a:cubicBezTo>
                    <a:pt x="63090" y="45902"/>
                    <a:pt x="66949" y="46867"/>
                    <a:pt x="70653" y="48217"/>
                  </a:cubicBezTo>
                  <a:cubicBezTo>
                    <a:pt x="72217" y="48786"/>
                    <a:pt x="73748" y="49415"/>
                    <a:pt x="75300" y="50002"/>
                  </a:cubicBezTo>
                  <a:cubicBezTo>
                    <a:pt x="75536" y="50092"/>
                    <a:pt x="75760" y="50134"/>
                    <a:pt x="75975" y="50134"/>
                  </a:cubicBezTo>
                  <a:cubicBezTo>
                    <a:pt x="76462" y="50134"/>
                    <a:pt x="76900" y="49915"/>
                    <a:pt x="77306" y="49529"/>
                  </a:cubicBezTo>
                  <a:cubicBezTo>
                    <a:pt x="78450" y="48431"/>
                    <a:pt x="79415" y="47041"/>
                    <a:pt x="80431" y="45815"/>
                  </a:cubicBezTo>
                  <a:cubicBezTo>
                    <a:pt x="81497" y="44526"/>
                    <a:pt x="82778" y="43391"/>
                    <a:pt x="83972" y="42220"/>
                  </a:cubicBezTo>
                  <a:cubicBezTo>
                    <a:pt x="86509" y="39738"/>
                    <a:pt x="88842" y="37036"/>
                    <a:pt x="91179" y="34365"/>
                  </a:cubicBezTo>
                  <a:cubicBezTo>
                    <a:pt x="93589" y="31608"/>
                    <a:pt x="95946" y="28885"/>
                    <a:pt x="98529" y="26287"/>
                  </a:cubicBezTo>
                  <a:cubicBezTo>
                    <a:pt x="100625" y="24182"/>
                    <a:pt x="102310" y="21726"/>
                    <a:pt x="104352" y="19594"/>
                  </a:cubicBezTo>
                  <a:close/>
                  <a:moveTo>
                    <a:pt x="105855" y="20755"/>
                  </a:moveTo>
                  <a:cubicBezTo>
                    <a:pt x="105805" y="20896"/>
                    <a:pt x="105864" y="21075"/>
                    <a:pt x="106047" y="21093"/>
                  </a:cubicBezTo>
                  <a:cubicBezTo>
                    <a:pt x="106657" y="21152"/>
                    <a:pt x="107319" y="21239"/>
                    <a:pt x="107920" y="21371"/>
                  </a:cubicBezTo>
                  <a:cubicBezTo>
                    <a:pt x="109332" y="21680"/>
                    <a:pt x="108034" y="22601"/>
                    <a:pt x="107565" y="23075"/>
                  </a:cubicBezTo>
                  <a:cubicBezTo>
                    <a:pt x="106280" y="24378"/>
                    <a:pt x="105004" y="25695"/>
                    <a:pt x="103750" y="27030"/>
                  </a:cubicBezTo>
                  <a:cubicBezTo>
                    <a:pt x="100533" y="30475"/>
                    <a:pt x="97477" y="34073"/>
                    <a:pt x="94447" y="37682"/>
                  </a:cubicBezTo>
                  <a:cubicBezTo>
                    <a:pt x="91402" y="41309"/>
                    <a:pt x="88487" y="45036"/>
                    <a:pt x="85434" y="48654"/>
                  </a:cubicBezTo>
                  <a:cubicBezTo>
                    <a:pt x="82892" y="51661"/>
                    <a:pt x="79817" y="54235"/>
                    <a:pt x="77401" y="57348"/>
                  </a:cubicBezTo>
                  <a:cubicBezTo>
                    <a:pt x="75538" y="55174"/>
                    <a:pt x="72703" y="54267"/>
                    <a:pt x="69975" y="53615"/>
                  </a:cubicBezTo>
                  <a:cubicBezTo>
                    <a:pt x="65814" y="52618"/>
                    <a:pt x="61659" y="51542"/>
                    <a:pt x="57467" y="50682"/>
                  </a:cubicBezTo>
                  <a:cubicBezTo>
                    <a:pt x="55240" y="50221"/>
                    <a:pt x="52998" y="49765"/>
                    <a:pt x="50788" y="49224"/>
                  </a:cubicBezTo>
                  <a:cubicBezTo>
                    <a:pt x="48542" y="48667"/>
                    <a:pt x="46382" y="47847"/>
                    <a:pt x="44163" y="47201"/>
                  </a:cubicBezTo>
                  <a:cubicBezTo>
                    <a:pt x="43834" y="47109"/>
                    <a:pt x="43512" y="47027"/>
                    <a:pt x="43184" y="46955"/>
                  </a:cubicBezTo>
                  <a:cubicBezTo>
                    <a:pt x="43188" y="46823"/>
                    <a:pt x="43138" y="46695"/>
                    <a:pt x="43020" y="46604"/>
                  </a:cubicBezTo>
                  <a:cubicBezTo>
                    <a:pt x="42805" y="46440"/>
                    <a:pt x="42618" y="46225"/>
                    <a:pt x="42450" y="45984"/>
                  </a:cubicBezTo>
                  <a:lnTo>
                    <a:pt x="42637" y="45984"/>
                  </a:lnTo>
                  <a:cubicBezTo>
                    <a:pt x="42786" y="45986"/>
                    <a:pt x="42934" y="45987"/>
                    <a:pt x="43083" y="45987"/>
                  </a:cubicBezTo>
                  <a:cubicBezTo>
                    <a:pt x="43481" y="45987"/>
                    <a:pt x="43878" y="45981"/>
                    <a:pt x="44276" y="45981"/>
                  </a:cubicBezTo>
                  <a:cubicBezTo>
                    <a:pt x="44790" y="45981"/>
                    <a:pt x="45305" y="45990"/>
                    <a:pt x="45821" y="46030"/>
                  </a:cubicBezTo>
                  <a:cubicBezTo>
                    <a:pt x="47640" y="46175"/>
                    <a:pt x="49434" y="46699"/>
                    <a:pt x="51188" y="47164"/>
                  </a:cubicBezTo>
                  <a:cubicBezTo>
                    <a:pt x="54816" y="48130"/>
                    <a:pt x="58329" y="49456"/>
                    <a:pt x="61978" y="50349"/>
                  </a:cubicBezTo>
                  <a:cubicBezTo>
                    <a:pt x="65578" y="51228"/>
                    <a:pt x="68936" y="52422"/>
                    <a:pt x="72408" y="53712"/>
                  </a:cubicBezTo>
                  <a:cubicBezTo>
                    <a:pt x="73847" y="54244"/>
                    <a:pt x="75415" y="54883"/>
                    <a:pt x="76946" y="55056"/>
                  </a:cubicBezTo>
                  <a:cubicBezTo>
                    <a:pt x="77008" y="55063"/>
                    <a:pt x="77069" y="55066"/>
                    <a:pt x="77127" y="55066"/>
                  </a:cubicBezTo>
                  <a:cubicBezTo>
                    <a:pt x="77808" y="55066"/>
                    <a:pt x="78209" y="54592"/>
                    <a:pt x="78545" y="54021"/>
                  </a:cubicBezTo>
                  <a:cubicBezTo>
                    <a:pt x="80395" y="50882"/>
                    <a:pt x="83102" y="48203"/>
                    <a:pt x="85312" y="45315"/>
                  </a:cubicBezTo>
                  <a:cubicBezTo>
                    <a:pt x="87512" y="42426"/>
                    <a:pt x="89795" y="39605"/>
                    <a:pt x="91999" y="36721"/>
                  </a:cubicBezTo>
                  <a:cubicBezTo>
                    <a:pt x="96283" y="31116"/>
                    <a:pt x="100529" y="25417"/>
                    <a:pt x="105855" y="20755"/>
                  </a:cubicBezTo>
                  <a:close/>
                  <a:moveTo>
                    <a:pt x="51373" y="1"/>
                  </a:moveTo>
                  <a:cubicBezTo>
                    <a:pt x="48827" y="1"/>
                    <a:pt x="46550" y="1451"/>
                    <a:pt x="44528" y="3050"/>
                  </a:cubicBezTo>
                  <a:cubicBezTo>
                    <a:pt x="43102" y="4184"/>
                    <a:pt x="41716" y="5337"/>
                    <a:pt x="40053" y="6107"/>
                  </a:cubicBezTo>
                  <a:cubicBezTo>
                    <a:pt x="39415" y="6402"/>
                    <a:pt x="38238" y="6885"/>
                    <a:pt x="37267" y="6885"/>
                  </a:cubicBezTo>
                  <a:cubicBezTo>
                    <a:pt x="36690" y="6885"/>
                    <a:pt x="36187" y="6715"/>
                    <a:pt x="35912" y="6235"/>
                  </a:cubicBezTo>
                  <a:cubicBezTo>
                    <a:pt x="35856" y="6137"/>
                    <a:pt x="35776" y="6098"/>
                    <a:pt x="35694" y="6098"/>
                  </a:cubicBezTo>
                  <a:cubicBezTo>
                    <a:pt x="35587" y="6098"/>
                    <a:pt x="35477" y="6163"/>
                    <a:pt x="35410" y="6253"/>
                  </a:cubicBezTo>
                  <a:cubicBezTo>
                    <a:pt x="35332" y="6271"/>
                    <a:pt x="35256" y="6308"/>
                    <a:pt x="35183" y="6376"/>
                  </a:cubicBezTo>
                  <a:cubicBezTo>
                    <a:pt x="32827" y="8655"/>
                    <a:pt x="30613" y="11160"/>
                    <a:pt x="28339" y="13529"/>
                  </a:cubicBezTo>
                  <a:cubicBezTo>
                    <a:pt x="25852" y="16118"/>
                    <a:pt x="23473" y="18770"/>
                    <a:pt x="20807" y="21184"/>
                  </a:cubicBezTo>
                  <a:cubicBezTo>
                    <a:pt x="18374" y="23390"/>
                    <a:pt x="15901" y="25558"/>
                    <a:pt x="13449" y="27745"/>
                  </a:cubicBezTo>
                  <a:cubicBezTo>
                    <a:pt x="11248" y="29709"/>
                    <a:pt x="8719" y="32224"/>
                    <a:pt x="5712" y="32771"/>
                  </a:cubicBezTo>
                  <a:cubicBezTo>
                    <a:pt x="5658" y="32771"/>
                    <a:pt x="5616" y="32788"/>
                    <a:pt x="5584" y="32811"/>
                  </a:cubicBezTo>
                  <a:cubicBezTo>
                    <a:pt x="5565" y="32809"/>
                    <a:pt x="5546" y="32807"/>
                    <a:pt x="5528" y="32807"/>
                  </a:cubicBezTo>
                  <a:cubicBezTo>
                    <a:pt x="5300" y="32807"/>
                    <a:pt x="5079" y="33003"/>
                    <a:pt x="5084" y="33280"/>
                  </a:cubicBezTo>
                  <a:cubicBezTo>
                    <a:pt x="5088" y="33833"/>
                    <a:pt x="5315" y="34170"/>
                    <a:pt x="5671" y="34356"/>
                  </a:cubicBezTo>
                  <a:cubicBezTo>
                    <a:pt x="5211" y="34525"/>
                    <a:pt x="4823" y="34872"/>
                    <a:pt x="4463" y="35213"/>
                  </a:cubicBezTo>
                  <a:cubicBezTo>
                    <a:pt x="3658" y="35987"/>
                    <a:pt x="2577" y="36616"/>
                    <a:pt x="1908" y="37509"/>
                  </a:cubicBezTo>
                  <a:cubicBezTo>
                    <a:pt x="1714" y="37764"/>
                    <a:pt x="1890" y="38116"/>
                    <a:pt x="2201" y="38116"/>
                  </a:cubicBezTo>
                  <a:cubicBezTo>
                    <a:pt x="2213" y="38116"/>
                    <a:pt x="2224" y="38116"/>
                    <a:pt x="2236" y="38115"/>
                  </a:cubicBezTo>
                  <a:cubicBezTo>
                    <a:pt x="2314" y="38111"/>
                    <a:pt x="2396" y="38106"/>
                    <a:pt x="2472" y="38102"/>
                  </a:cubicBezTo>
                  <a:lnTo>
                    <a:pt x="2472" y="38102"/>
                  </a:lnTo>
                  <a:cubicBezTo>
                    <a:pt x="2167" y="38316"/>
                    <a:pt x="1925" y="38626"/>
                    <a:pt x="1730" y="38954"/>
                  </a:cubicBezTo>
                  <a:cubicBezTo>
                    <a:pt x="1402" y="38785"/>
                    <a:pt x="1069" y="38649"/>
                    <a:pt x="705" y="38589"/>
                  </a:cubicBezTo>
                  <a:cubicBezTo>
                    <a:pt x="682" y="38586"/>
                    <a:pt x="659" y="38584"/>
                    <a:pt x="637" y="38584"/>
                  </a:cubicBezTo>
                  <a:cubicBezTo>
                    <a:pt x="227" y="38584"/>
                    <a:pt x="1" y="39162"/>
                    <a:pt x="304" y="39395"/>
                  </a:cubicBezTo>
                  <a:cubicBezTo>
                    <a:pt x="304" y="39414"/>
                    <a:pt x="304" y="39437"/>
                    <a:pt x="308" y="39459"/>
                  </a:cubicBezTo>
                  <a:cubicBezTo>
                    <a:pt x="400" y="39929"/>
                    <a:pt x="577" y="40316"/>
                    <a:pt x="837" y="40716"/>
                  </a:cubicBezTo>
                  <a:cubicBezTo>
                    <a:pt x="1065" y="41063"/>
                    <a:pt x="1389" y="41555"/>
                    <a:pt x="1767" y="41806"/>
                  </a:cubicBezTo>
                  <a:cubicBezTo>
                    <a:pt x="1675" y="41888"/>
                    <a:pt x="1616" y="42011"/>
                    <a:pt x="1648" y="42157"/>
                  </a:cubicBezTo>
                  <a:cubicBezTo>
                    <a:pt x="1866" y="43328"/>
                    <a:pt x="4455" y="43264"/>
                    <a:pt x="5298" y="43364"/>
                  </a:cubicBezTo>
                  <a:cubicBezTo>
                    <a:pt x="7649" y="43633"/>
                    <a:pt x="9941" y="43888"/>
                    <a:pt x="12269" y="44344"/>
                  </a:cubicBezTo>
                  <a:cubicBezTo>
                    <a:pt x="15832" y="45041"/>
                    <a:pt x="19350" y="45519"/>
                    <a:pt x="22967" y="45765"/>
                  </a:cubicBezTo>
                  <a:cubicBezTo>
                    <a:pt x="24662" y="45879"/>
                    <a:pt x="26371" y="46125"/>
                    <a:pt x="28070" y="46175"/>
                  </a:cubicBezTo>
                  <a:cubicBezTo>
                    <a:pt x="29437" y="46221"/>
                    <a:pt x="30854" y="46194"/>
                    <a:pt x="32180" y="46585"/>
                  </a:cubicBezTo>
                  <a:cubicBezTo>
                    <a:pt x="32189" y="46699"/>
                    <a:pt x="32203" y="46808"/>
                    <a:pt x="32226" y="46918"/>
                  </a:cubicBezTo>
                  <a:cubicBezTo>
                    <a:pt x="32256" y="47058"/>
                    <a:pt x="32407" y="47167"/>
                    <a:pt x="32543" y="47167"/>
                  </a:cubicBezTo>
                  <a:cubicBezTo>
                    <a:pt x="32632" y="47167"/>
                    <a:pt x="32713" y="47120"/>
                    <a:pt x="32749" y="47004"/>
                  </a:cubicBezTo>
                  <a:cubicBezTo>
                    <a:pt x="32768" y="46936"/>
                    <a:pt x="32790" y="46873"/>
                    <a:pt x="32813" y="46804"/>
                  </a:cubicBezTo>
                  <a:cubicBezTo>
                    <a:pt x="33624" y="47141"/>
                    <a:pt x="34695" y="47069"/>
                    <a:pt x="35496" y="47109"/>
                  </a:cubicBezTo>
                  <a:cubicBezTo>
                    <a:pt x="37534" y="47214"/>
                    <a:pt x="39607" y="47315"/>
                    <a:pt x="41626" y="47597"/>
                  </a:cubicBezTo>
                  <a:cubicBezTo>
                    <a:pt x="43830" y="47912"/>
                    <a:pt x="45985" y="48795"/>
                    <a:pt x="48105" y="49470"/>
                  </a:cubicBezTo>
                  <a:cubicBezTo>
                    <a:pt x="50259" y="50153"/>
                    <a:pt x="52469" y="50581"/>
                    <a:pt x="54670" y="51077"/>
                  </a:cubicBezTo>
                  <a:cubicBezTo>
                    <a:pt x="56952" y="51592"/>
                    <a:pt x="59258" y="52017"/>
                    <a:pt x="61536" y="52554"/>
                  </a:cubicBezTo>
                  <a:cubicBezTo>
                    <a:pt x="63582" y="53033"/>
                    <a:pt x="65564" y="53680"/>
                    <a:pt x="67628" y="54099"/>
                  </a:cubicBezTo>
                  <a:cubicBezTo>
                    <a:pt x="70949" y="54778"/>
                    <a:pt x="74886" y="55489"/>
                    <a:pt x="77033" y="58382"/>
                  </a:cubicBezTo>
                  <a:cubicBezTo>
                    <a:pt x="77124" y="58504"/>
                    <a:pt x="77276" y="58572"/>
                    <a:pt x="77425" y="58572"/>
                  </a:cubicBezTo>
                  <a:cubicBezTo>
                    <a:pt x="77558" y="58572"/>
                    <a:pt x="77689" y="58518"/>
                    <a:pt x="77771" y="58400"/>
                  </a:cubicBezTo>
                  <a:cubicBezTo>
                    <a:pt x="80473" y="54582"/>
                    <a:pt x="84113" y="51493"/>
                    <a:pt x="87110" y="47902"/>
                  </a:cubicBezTo>
                  <a:cubicBezTo>
                    <a:pt x="90610" y="43710"/>
                    <a:pt x="93995" y="39427"/>
                    <a:pt x="97540" y="35272"/>
                  </a:cubicBezTo>
                  <a:cubicBezTo>
                    <a:pt x="100752" y="31509"/>
                    <a:pt x="104033" y="27813"/>
                    <a:pt x="107487" y="24269"/>
                  </a:cubicBezTo>
                  <a:cubicBezTo>
                    <a:pt x="108179" y="23558"/>
                    <a:pt x="109642" y="22570"/>
                    <a:pt x="109300" y="21439"/>
                  </a:cubicBezTo>
                  <a:cubicBezTo>
                    <a:pt x="109073" y="20690"/>
                    <a:pt x="107992" y="20526"/>
                    <a:pt x="107084" y="20526"/>
                  </a:cubicBezTo>
                  <a:cubicBezTo>
                    <a:pt x="106678" y="20526"/>
                    <a:pt x="106306" y="20559"/>
                    <a:pt x="106061" y="20587"/>
                  </a:cubicBezTo>
                  <a:cubicBezTo>
                    <a:pt x="106056" y="20587"/>
                    <a:pt x="106051" y="20591"/>
                    <a:pt x="106047" y="20591"/>
                  </a:cubicBezTo>
                  <a:cubicBezTo>
                    <a:pt x="106247" y="20419"/>
                    <a:pt x="106438" y="20250"/>
                    <a:pt x="106639" y="20082"/>
                  </a:cubicBezTo>
                  <a:cubicBezTo>
                    <a:pt x="107026" y="19758"/>
                    <a:pt x="106799" y="19184"/>
                    <a:pt x="106311" y="19184"/>
                  </a:cubicBezTo>
                  <a:cubicBezTo>
                    <a:pt x="106305" y="19184"/>
                    <a:pt x="106299" y="19184"/>
                    <a:pt x="106293" y="19184"/>
                  </a:cubicBezTo>
                  <a:cubicBezTo>
                    <a:pt x="106274" y="19184"/>
                    <a:pt x="106254" y="19185"/>
                    <a:pt x="106235" y="19185"/>
                  </a:cubicBezTo>
                  <a:cubicBezTo>
                    <a:pt x="105786" y="19185"/>
                    <a:pt x="105395" y="19088"/>
                    <a:pt x="104967" y="18988"/>
                  </a:cubicBezTo>
                  <a:cubicBezTo>
                    <a:pt x="105086" y="18873"/>
                    <a:pt x="105195" y="18751"/>
                    <a:pt x="105317" y="18642"/>
                  </a:cubicBezTo>
                  <a:cubicBezTo>
                    <a:pt x="105601" y="18377"/>
                    <a:pt x="105504" y="17986"/>
                    <a:pt x="105136" y="17876"/>
                  </a:cubicBezTo>
                  <a:cubicBezTo>
                    <a:pt x="104535" y="17703"/>
                    <a:pt x="103921" y="17659"/>
                    <a:pt x="103301" y="17659"/>
                  </a:cubicBezTo>
                  <a:cubicBezTo>
                    <a:pt x="102633" y="17659"/>
                    <a:pt x="101959" y="17711"/>
                    <a:pt x="101290" y="17711"/>
                  </a:cubicBezTo>
                  <a:cubicBezTo>
                    <a:pt x="101153" y="17711"/>
                    <a:pt x="101016" y="17709"/>
                    <a:pt x="100880" y="17703"/>
                  </a:cubicBezTo>
                  <a:cubicBezTo>
                    <a:pt x="101145" y="17384"/>
                    <a:pt x="101399" y="17060"/>
                    <a:pt x="101650" y="16728"/>
                  </a:cubicBezTo>
                  <a:cubicBezTo>
                    <a:pt x="101928" y="16358"/>
                    <a:pt x="101637" y="15944"/>
                    <a:pt x="101222" y="15935"/>
                  </a:cubicBezTo>
                  <a:cubicBezTo>
                    <a:pt x="99973" y="15912"/>
                    <a:pt x="98729" y="15926"/>
                    <a:pt x="97486" y="15862"/>
                  </a:cubicBezTo>
                  <a:cubicBezTo>
                    <a:pt x="98041" y="15111"/>
                    <a:pt x="98516" y="14299"/>
                    <a:pt x="98838" y="13388"/>
                  </a:cubicBezTo>
                  <a:cubicBezTo>
                    <a:pt x="98986" y="12975"/>
                    <a:pt x="98703" y="12516"/>
                    <a:pt x="98290" y="12516"/>
                  </a:cubicBezTo>
                  <a:cubicBezTo>
                    <a:pt x="98215" y="12516"/>
                    <a:pt x="98137" y="12531"/>
                    <a:pt x="98055" y="12564"/>
                  </a:cubicBezTo>
                  <a:cubicBezTo>
                    <a:pt x="97223" y="12893"/>
                    <a:pt x="96376" y="13036"/>
                    <a:pt x="95530" y="13036"/>
                  </a:cubicBezTo>
                  <a:cubicBezTo>
                    <a:pt x="92911" y="13036"/>
                    <a:pt x="90302" y="11670"/>
                    <a:pt x="88168" y="10245"/>
                  </a:cubicBezTo>
                  <a:cubicBezTo>
                    <a:pt x="85831" y="8676"/>
                    <a:pt x="83907" y="6590"/>
                    <a:pt x="81634" y="4941"/>
                  </a:cubicBezTo>
                  <a:cubicBezTo>
                    <a:pt x="79850" y="3647"/>
                    <a:pt x="77867" y="2878"/>
                    <a:pt x="75708" y="2878"/>
                  </a:cubicBezTo>
                  <a:cubicBezTo>
                    <a:pt x="75397" y="2878"/>
                    <a:pt x="75082" y="2894"/>
                    <a:pt x="74763" y="2927"/>
                  </a:cubicBezTo>
                  <a:cubicBezTo>
                    <a:pt x="71446" y="3273"/>
                    <a:pt x="69095" y="5957"/>
                    <a:pt x="66844" y="8148"/>
                  </a:cubicBezTo>
                  <a:cubicBezTo>
                    <a:pt x="65191" y="9757"/>
                    <a:pt x="63523" y="11370"/>
                    <a:pt x="61892" y="13014"/>
                  </a:cubicBezTo>
                  <a:cubicBezTo>
                    <a:pt x="61746" y="12919"/>
                    <a:pt x="61591" y="12819"/>
                    <a:pt x="61450" y="12705"/>
                  </a:cubicBezTo>
                  <a:cubicBezTo>
                    <a:pt x="60803" y="12199"/>
                    <a:pt x="60452" y="11347"/>
                    <a:pt x="60155" y="10613"/>
                  </a:cubicBezTo>
                  <a:cubicBezTo>
                    <a:pt x="59636" y="9333"/>
                    <a:pt x="59372" y="7957"/>
                    <a:pt x="58980" y="6632"/>
                  </a:cubicBezTo>
                  <a:cubicBezTo>
                    <a:pt x="58174" y="3925"/>
                    <a:pt x="55995" y="1027"/>
                    <a:pt x="53175" y="248"/>
                  </a:cubicBezTo>
                  <a:cubicBezTo>
                    <a:pt x="52560" y="78"/>
                    <a:pt x="51960" y="1"/>
                    <a:pt x="51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4" name="Google Shape;215;p26">
              <a:extLst>
                <a:ext uri="{FF2B5EF4-FFF2-40B4-BE49-F238E27FC236}">
                  <a16:creationId xmlns:a16="http://schemas.microsoft.com/office/drawing/2014/main" xmlns="" id="{2F7500D5-8AA9-4FB0-ABFE-3CAA434EECD3}"/>
                </a:ext>
              </a:extLst>
            </p:cNvPr>
            <p:cNvGrpSpPr/>
            <p:nvPr/>
          </p:nvGrpSpPr>
          <p:grpSpPr>
            <a:xfrm rot="10079146">
              <a:off x="4180371" y="-9458555"/>
              <a:ext cx="926852" cy="733620"/>
              <a:chOff x="5920959" y="2440517"/>
              <a:chExt cx="1379472" cy="1091877"/>
            </a:xfrm>
            <a:grpFill/>
          </p:grpSpPr>
          <p:sp>
            <p:nvSpPr>
              <p:cNvPr id="158" name="Google Shape;216;p26">
                <a:extLst>
                  <a:ext uri="{FF2B5EF4-FFF2-40B4-BE49-F238E27FC236}">
                    <a16:creationId xmlns:a16="http://schemas.microsoft.com/office/drawing/2014/main" xmlns="" id="{4E788BFD-AF92-4EED-B8C4-7B28F4F2B15F}"/>
                  </a:ext>
                </a:extLst>
              </p:cNvPr>
              <p:cNvSpPr/>
              <p:nvPr/>
            </p:nvSpPr>
            <p:spPr>
              <a:xfrm>
                <a:off x="5920959" y="2683683"/>
                <a:ext cx="1379472" cy="848711"/>
              </a:xfrm>
              <a:custGeom>
                <a:avLst/>
                <a:gdLst/>
                <a:ahLst/>
                <a:cxnLst/>
                <a:rect l="l" t="t" r="r" b="b"/>
                <a:pathLst>
                  <a:path w="59396" h="36543" extrusionOk="0">
                    <a:moveTo>
                      <a:pt x="29641" y="1071"/>
                    </a:moveTo>
                    <a:cubicBezTo>
                      <a:pt x="30173" y="1071"/>
                      <a:pt x="30706" y="1088"/>
                      <a:pt x="31238" y="1120"/>
                    </a:cubicBezTo>
                    <a:cubicBezTo>
                      <a:pt x="32655" y="1211"/>
                      <a:pt x="34053" y="1457"/>
                      <a:pt x="35416" y="1835"/>
                    </a:cubicBezTo>
                    <a:cubicBezTo>
                      <a:pt x="35357" y="1986"/>
                      <a:pt x="35302" y="2136"/>
                      <a:pt x="35247" y="2291"/>
                    </a:cubicBezTo>
                    <a:cubicBezTo>
                      <a:pt x="35143" y="2592"/>
                      <a:pt x="34892" y="3185"/>
                      <a:pt x="35293" y="3380"/>
                    </a:cubicBezTo>
                    <a:cubicBezTo>
                      <a:pt x="35357" y="3412"/>
                      <a:pt x="35416" y="3425"/>
                      <a:pt x="35471" y="3425"/>
                    </a:cubicBezTo>
                    <a:cubicBezTo>
                      <a:pt x="35796" y="3425"/>
                      <a:pt x="35980" y="2944"/>
                      <a:pt x="36059" y="2683"/>
                    </a:cubicBezTo>
                    <a:cubicBezTo>
                      <a:pt x="36122" y="2483"/>
                      <a:pt x="36145" y="2264"/>
                      <a:pt x="36173" y="2058"/>
                    </a:cubicBezTo>
                    <a:cubicBezTo>
                      <a:pt x="38383" y="2752"/>
                      <a:pt x="40492" y="3791"/>
                      <a:pt x="42437" y="5080"/>
                    </a:cubicBezTo>
                    <a:cubicBezTo>
                      <a:pt x="42273" y="5257"/>
                      <a:pt x="42132" y="5454"/>
                      <a:pt x="41991" y="5645"/>
                    </a:cubicBezTo>
                    <a:cubicBezTo>
                      <a:pt x="41745" y="5963"/>
                      <a:pt x="41435" y="6323"/>
                      <a:pt x="41481" y="6747"/>
                    </a:cubicBezTo>
                    <a:cubicBezTo>
                      <a:pt x="41493" y="6858"/>
                      <a:pt x="41581" y="6935"/>
                      <a:pt x="41690" y="6935"/>
                    </a:cubicBezTo>
                    <a:cubicBezTo>
                      <a:pt x="41693" y="6935"/>
                      <a:pt x="41696" y="6935"/>
                      <a:pt x="41699" y="6934"/>
                    </a:cubicBezTo>
                    <a:cubicBezTo>
                      <a:pt x="42145" y="6916"/>
                      <a:pt x="42387" y="6542"/>
                      <a:pt x="42637" y="6214"/>
                    </a:cubicBezTo>
                    <a:cubicBezTo>
                      <a:pt x="42797" y="6005"/>
                      <a:pt x="42961" y="5776"/>
                      <a:pt x="43107" y="5540"/>
                    </a:cubicBezTo>
                    <a:cubicBezTo>
                      <a:pt x="44574" y="6575"/>
                      <a:pt x="45941" y="7750"/>
                      <a:pt x="47176" y="9025"/>
                    </a:cubicBezTo>
                    <a:cubicBezTo>
                      <a:pt x="47367" y="9226"/>
                      <a:pt x="47558" y="9431"/>
                      <a:pt x="47741" y="9641"/>
                    </a:cubicBezTo>
                    <a:cubicBezTo>
                      <a:pt x="47636" y="9732"/>
                      <a:pt x="47535" y="9822"/>
                      <a:pt x="47436" y="9914"/>
                    </a:cubicBezTo>
                    <a:cubicBezTo>
                      <a:pt x="47180" y="10156"/>
                      <a:pt x="46916" y="10333"/>
                      <a:pt x="46721" y="10634"/>
                    </a:cubicBezTo>
                    <a:cubicBezTo>
                      <a:pt x="46652" y="10739"/>
                      <a:pt x="46743" y="10884"/>
                      <a:pt x="46852" y="10903"/>
                    </a:cubicBezTo>
                    <a:cubicBezTo>
                      <a:pt x="46907" y="10912"/>
                      <a:pt x="46962" y="10917"/>
                      <a:pt x="47015" y="10917"/>
                    </a:cubicBezTo>
                    <a:cubicBezTo>
                      <a:pt x="47484" y="10917"/>
                      <a:pt x="47907" y="10578"/>
                      <a:pt x="48197" y="10173"/>
                    </a:cubicBezTo>
                    <a:cubicBezTo>
                      <a:pt x="49377" y="11599"/>
                      <a:pt x="50365" y="13190"/>
                      <a:pt x="51204" y="14848"/>
                    </a:cubicBezTo>
                    <a:cubicBezTo>
                      <a:pt x="50903" y="14980"/>
                      <a:pt x="50607" y="15126"/>
                      <a:pt x="50306" y="15249"/>
                    </a:cubicBezTo>
                    <a:cubicBezTo>
                      <a:pt x="49892" y="15418"/>
                      <a:pt x="49327" y="15546"/>
                      <a:pt x="49058" y="15929"/>
                    </a:cubicBezTo>
                    <a:cubicBezTo>
                      <a:pt x="48948" y="16078"/>
                      <a:pt x="49012" y="16247"/>
                      <a:pt x="49185" y="16307"/>
                    </a:cubicBezTo>
                    <a:cubicBezTo>
                      <a:pt x="49281" y="16338"/>
                      <a:pt x="49380" y="16351"/>
                      <a:pt x="49480" y="16351"/>
                    </a:cubicBezTo>
                    <a:cubicBezTo>
                      <a:pt x="49852" y="16351"/>
                      <a:pt x="50243" y="16170"/>
                      <a:pt x="50570" y="16034"/>
                    </a:cubicBezTo>
                    <a:cubicBezTo>
                      <a:pt x="50889" y="15906"/>
                      <a:pt x="51240" y="15727"/>
                      <a:pt x="51527" y="15500"/>
                    </a:cubicBezTo>
                    <a:cubicBezTo>
                      <a:pt x="51823" y="16120"/>
                      <a:pt x="52096" y="16749"/>
                      <a:pt x="52352" y="17382"/>
                    </a:cubicBezTo>
                    <a:cubicBezTo>
                      <a:pt x="52767" y="18406"/>
                      <a:pt x="52981" y="19468"/>
                      <a:pt x="53081" y="20544"/>
                    </a:cubicBezTo>
                    <a:cubicBezTo>
                      <a:pt x="52866" y="20566"/>
                      <a:pt x="52657" y="20616"/>
                      <a:pt x="52456" y="20667"/>
                    </a:cubicBezTo>
                    <a:cubicBezTo>
                      <a:pt x="51905" y="20803"/>
                      <a:pt x="51390" y="21009"/>
                      <a:pt x="50958" y="21382"/>
                    </a:cubicBezTo>
                    <a:cubicBezTo>
                      <a:pt x="50826" y="21496"/>
                      <a:pt x="50812" y="21779"/>
                      <a:pt x="51040" y="21802"/>
                    </a:cubicBezTo>
                    <a:cubicBezTo>
                      <a:pt x="51127" y="21809"/>
                      <a:pt x="51213" y="21813"/>
                      <a:pt x="51299" y="21813"/>
                    </a:cubicBezTo>
                    <a:cubicBezTo>
                      <a:pt x="51695" y="21813"/>
                      <a:pt x="52080" y="21739"/>
                      <a:pt x="52462" y="21624"/>
                    </a:cubicBezTo>
                    <a:cubicBezTo>
                      <a:pt x="52680" y="21560"/>
                      <a:pt x="52908" y="21514"/>
                      <a:pt x="53135" y="21451"/>
                    </a:cubicBezTo>
                    <a:lnTo>
                      <a:pt x="53135" y="21451"/>
                    </a:lnTo>
                    <a:cubicBezTo>
                      <a:pt x="53194" y="23100"/>
                      <a:pt x="53030" y="24776"/>
                      <a:pt x="52912" y="26412"/>
                    </a:cubicBezTo>
                    <a:cubicBezTo>
                      <a:pt x="52716" y="26549"/>
                      <a:pt x="52790" y="26836"/>
                      <a:pt x="52962" y="26946"/>
                    </a:cubicBezTo>
                    <a:cubicBezTo>
                      <a:pt x="53065" y="27141"/>
                      <a:pt x="53280" y="27252"/>
                      <a:pt x="53480" y="27252"/>
                    </a:cubicBezTo>
                    <a:cubicBezTo>
                      <a:pt x="53677" y="27252"/>
                      <a:pt x="53861" y="27144"/>
                      <a:pt x="53911" y="26900"/>
                    </a:cubicBezTo>
                    <a:cubicBezTo>
                      <a:pt x="54529" y="26954"/>
                      <a:pt x="55291" y="27182"/>
                      <a:pt x="55715" y="27223"/>
                    </a:cubicBezTo>
                    <a:cubicBezTo>
                      <a:pt x="55997" y="27249"/>
                      <a:pt x="56277" y="27261"/>
                      <a:pt x="56556" y="27261"/>
                    </a:cubicBezTo>
                    <a:cubicBezTo>
                      <a:pt x="57089" y="27261"/>
                      <a:pt x="57617" y="27216"/>
                      <a:pt x="58148" y="27133"/>
                    </a:cubicBezTo>
                    <a:lnTo>
                      <a:pt x="58148" y="27133"/>
                    </a:lnTo>
                    <a:cubicBezTo>
                      <a:pt x="58193" y="27684"/>
                      <a:pt x="57988" y="28235"/>
                      <a:pt x="57915" y="28777"/>
                    </a:cubicBezTo>
                    <a:cubicBezTo>
                      <a:pt x="57829" y="29442"/>
                      <a:pt x="57787" y="30113"/>
                      <a:pt x="57747" y="30782"/>
                    </a:cubicBezTo>
                    <a:cubicBezTo>
                      <a:pt x="57656" y="32372"/>
                      <a:pt x="57496" y="33980"/>
                      <a:pt x="57273" y="35561"/>
                    </a:cubicBezTo>
                    <a:cubicBezTo>
                      <a:pt x="57017" y="35577"/>
                      <a:pt x="56761" y="35584"/>
                      <a:pt x="56504" y="35584"/>
                    </a:cubicBezTo>
                    <a:cubicBezTo>
                      <a:pt x="55557" y="35584"/>
                      <a:pt x="54603" y="35488"/>
                      <a:pt x="53650" y="35370"/>
                    </a:cubicBezTo>
                    <a:cubicBezTo>
                      <a:pt x="53829" y="35046"/>
                      <a:pt x="53865" y="34600"/>
                      <a:pt x="53905" y="34268"/>
                    </a:cubicBezTo>
                    <a:cubicBezTo>
                      <a:pt x="53997" y="33520"/>
                      <a:pt x="53928" y="32777"/>
                      <a:pt x="53955" y="32031"/>
                    </a:cubicBezTo>
                    <a:cubicBezTo>
                      <a:pt x="53961" y="31923"/>
                      <a:pt x="53860" y="31859"/>
                      <a:pt x="53763" y="31859"/>
                    </a:cubicBezTo>
                    <a:cubicBezTo>
                      <a:pt x="53695" y="31859"/>
                      <a:pt x="53629" y="31890"/>
                      <a:pt x="53604" y="31962"/>
                    </a:cubicBezTo>
                    <a:cubicBezTo>
                      <a:pt x="53381" y="32605"/>
                      <a:pt x="53200" y="33233"/>
                      <a:pt x="53058" y="33903"/>
                    </a:cubicBezTo>
                    <a:cubicBezTo>
                      <a:pt x="52981" y="34295"/>
                      <a:pt x="52762" y="34815"/>
                      <a:pt x="52794" y="35256"/>
                    </a:cubicBezTo>
                    <a:cubicBezTo>
                      <a:pt x="52088" y="35160"/>
                      <a:pt x="51386" y="35061"/>
                      <a:pt x="50693" y="34987"/>
                    </a:cubicBezTo>
                    <a:cubicBezTo>
                      <a:pt x="49842" y="34897"/>
                      <a:pt x="48990" y="34787"/>
                      <a:pt x="48137" y="34672"/>
                    </a:cubicBezTo>
                    <a:cubicBezTo>
                      <a:pt x="48115" y="34518"/>
                      <a:pt x="48060" y="34367"/>
                      <a:pt x="48042" y="34208"/>
                    </a:cubicBezTo>
                    <a:cubicBezTo>
                      <a:pt x="48006" y="33885"/>
                      <a:pt x="48000" y="33561"/>
                      <a:pt x="48006" y="33233"/>
                    </a:cubicBezTo>
                    <a:cubicBezTo>
                      <a:pt x="48019" y="32668"/>
                      <a:pt x="48055" y="32113"/>
                      <a:pt x="48042" y="31547"/>
                    </a:cubicBezTo>
                    <a:cubicBezTo>
                      <a:pt x="48036" y="31365"/>
                      <a:pt x="47868" y="31253"/>
                      <a:pt x="47706" y="31253"/>
                    </a:cubicBezTo>
                    <a:cubicBezTo>
                      <a:pt x="47594" y="31253"/>
                      <a:pt x="47484" y="31307"/>
                      <a:pt x="47436" y="31429"/>
                    </a:cubicBezTo>
                    <a:cubicBezTo>
                      <a:pt x="47199" y="32035"/>
                      <a:pt x="47085" y="32659"/>
                      <a:pt x="47043" y="33306"/>
                    </a:cubicBezTo>
                    <a:cubicBezTo>
                      <a:pt x="47026" y="33625"/>
                      <a:pt x="46980" y="34113"/>
                      <a:pt x="47062" y="34527"/>
                    </a:cubicBezTo>
                    <a:cubicBezTo>
                      <a:pt x="45714" y="34336"/>
                      <a:pt x="44374" y="34131"/>
                      <a:pt x="43030" y="33926"/>
                    </a:cubicBezTo>
                    <a:cubicBezTo>
                      <a:pt x="42797" y="33890"/>
                      <a:pt x="42560" y="33858"/>
                      <a:pt x="42328" y="33825"/>
                    </a:cubicBezTo>
                    <a:cubicBezTo>
                      <a:pt x="42109" y="33557"/>
                      <a:pt x="41977" y="33292"/>
                      <a:pt x="41909" y="32882"/>
                    </a:cubicBezTo>
                    <a:cubicBezTo>
                      <a:pt x="41827" y="32349"/>
                      <a:pt x="41794" y="31789"/>
                      <a:pt x="41899" y="31261"/>
                    </a:cubicBezTo>
                    <a:cubicBezTo>
                      <a:pt x="41946" y="31025"/>
                      <a:pt x="41772" y="30891"/>
                      <a:pt x="41592" y="30891"/>
                    </a:cubicBezTo>
                    <a:cubicBezTo>
                      <a:pt x="41455" y="30891"/>
                      <a:pt x="41315" y="30968"/>
                      <a:pt x="41266" y="31137"/>
                    </a:cubicBezTo>
                    <a:cubicBezTo>
                      <a:pt x="41056" y="31884"/>
                      <a:pt x="41029" y="32664"/>
                      <a:pt x="41184" y="33425"/>
                    </a:cubicBezTo>
                    <a:cubicBezTo>
                      <a:pt x="41203" y="33502"/>
                      <a:pt x="41226" y="33584"/>
                      <a:pt x="41257" y="33671"/>
                    </a:cubicBezTo>
                    <a:cubicBezTo>
                      <a:pt x="40072" y="33507"/>
                      <a:pt x="38888" y="33356"/>
                      <a:pt x="37704" y="33219"/>
                    </a:cubicBezTo>
                    <a:cubicBezTo>
                      <a:pt x="37694" y="33196"/>
                      <a:pt x="37685" y="33179"/>
                      <a:pt x="37672" y="33156"/>
                    </a:cubicBezTo>
                    <a:cubicBezTo>
                      <a:pt x="37471" y="32805"/>
                      <a:pt x="37384" y="32472"/>
                      <a:pt x="37366" y="32067"/>
                    </a:cubicBezTo>
                    <a:cubicBezTo>
                      <a:pt x="37344" y="31702"/>
                      <a:pt x="37412" y="31356"/>
                      <a:pt x="37420" y="30992"/>
                    </a:cubicBezTo>
                    <a:cubicBezTo>
                      <a:pt x="37424" y="30833"/>
                      <a:pt x="37266" y="30722"/>
                      <a:pt x="37117" y="30722"/>
                    </a:cubicBezTo>
                    <a:cubicBezTo>
                      <a:pt x="37039" y="30722"/>
                      <a:pt x="36964" y="30753"/>
                      <a:pt x="36915" y="30823"/>
                    </a:cubicBezTo>
                    <a:cubicBezTo>
                      <a:pt x="36496" y="31419"/>
                      <a:pt x="36446" y="32390"/>
                      <a:pt x="36732" y="33120"/>
                    </a:cubicBezTo>
                    <a:cubicBezTo>
                      <a:pt x="35239" y="32960"/>
                      <a:pt x="33748" y="32813"/>
                      <a:pt x="32253" y="32687"/>
                    </a:cubicBezTo>
                    <a:cubicBezTo>
                      <a:pt x="32226" y="32618"/>
                      <a:pt x="32190" y="32550"/>
                      <a:pt x="32154" y="32491"/>
                    </a:cubicBezTo>
                    <a:cubicBezTo>
                      <a:pt x="31999" y="32245"/>
                      <a:pt x="31889" y="32008"/>
                      <a:pt x="31807" y="31730"/>
                    </a:cubicBezTo>
                    <a:cubicBezTo>
                      <a:pt x="31657" y="31246"/>
                      <a:pt x="31767" y="30782"/>
                      <a:pt x="31744" y="30294"/>
                    </a:cubicBezTo>
                    <a:cubicBezTo>
                      <a:pt x="31735" y="30131"/>
                      <a:pt x="31603" y="30041"/>
                      <a:pt x="31466" y="30041"/>
                    </a:cubicBezTo>
                    <a:cubicBezTo>
                      <a:pt x="31389" y="30041"/>
                      <a:pt x="31311" y="30069"/>
                      <a:pt x="31252" y="30130"/>
                    </a:cubicBezTo>
                    <a:cubicBezTo>
                      <a:pt x="30701" y="30691"/>
                      <a:pt x="30750" y="31812"/>
                      <a:pt x="31147" y="32590"/>
                    </a:cubicBezTo>
                    <a:cubicBezTo>
                      <a:pt x="29826" y="32485"/>
                      <a:pt x="28499" y="32390"/>
                      <a:pt x="27169" y="32294"/>
                    </a:cubicBezTo>
                    <a:cubicBezTo>
                      <a:pt x="26964" y="31611"/>
                      <a:pt x="26895" y="30918"/>
                      <a:pt x="27069" y="30185"/>
                    </a:cubicBezTo>
                    <a:cubicBezTo>
                      <a:pt x="27112" y="30007"/>
                      <a:pt x="26964" y="29887"/>
                      <a:pt x="26813" y="29887"/>
                    </a:cubicBezTo>
                    <a:cubicBezTo>
                      <a:pt x="26744" y="29887"/>
                      <a:pt x="26674" y="29913"/>
                      <a:pt x="26622" y="29970"/>
                    </a:cubicBezTo>
                    <a:cubicBezTo>
                      <a:pt x="26171" y="30454"/>
                      <a:pt x="25957" y="31442"/>
                      <a:pt x="26135" y="32222"/>
                    </a:cubicBezTo>
                    <a:cubicBezTo>
                      <a:pt x="24868" y="32126"/>
                      <a:pt x="23602" y="32026"/>
                      <a:pt x="22335" y="31907"/>
                    </a:cubicBezTo>
                    <a:cubicBezTo>
                      <a:pt x="22184" y="31561"/>
                      <a:pt x="22066" y="31265"/>
                      <a:pt x="22056" y="30836"/>
                    </a:cubicBezTo>
                    <a:cubicBezTo>
                      <a:pt x="22052" y="30372"/>
                      <a:pt x="22089" y="29894"/>
                      <a:pt x="22220" y="29442"/>
                    </a:cubicBezTo>
                    <a:cubicBezTo>
                      <a:pt x="22283" y="29235"/>
                      <a:pt x="22110" y="29104"/>
                      <a:pt x="21935" y="29104"/>
                    </a:cubicBezTo>
                    <a:cubicBezTo>
                      <a:pt x="21829" y="29104"/>
                      <a:pt x="21722" y="29152"/>
                      <a:pt x="21665" y="29260"/>
                    </a:cubicBezTo>
                    <a:cubicBezTo>
                      <a:pt x="21328" y="29907"/>
                      <a:pt x="21032" y="31000"/>
                      <a:pt x="21278" y="31816"/>
                    </a:cubicBezTo>
                    <a:cubicBezTo>
                      <a:pt x="19556" y="31657"/>
                      <a:pt x="17833" y="31479"/>
                      <a:pt x="16111" y="31301"/>
                    </a:cubicBezTo>
                    <a:cubicBezTo>
                      <a:pt x="16092" y="31228"/>
                      <a:pt x="16075" y="31151"/>
                      <a:pt x="16052" y="31078"/>
                    </a:cubicBezTo>
                    <a:cubicBezTo>
                      <a:pt x="15993" y="30836"/>
                      <a:pt x="16010" y="30567"/>
                      <a:pt x="16006" y="30321"/>
                    </a:cubicBezTo>
                    <a:cubicBezTo>
                      <a:pt x="15993" y="29880"/>
                      <a:pt x="15983" y="29383"/>
                      <a:pt x="16107" y="28954"/>
                    </a:cubicBezTo>
                    <a:cubicBezTo>
                      <a:pt x="16149" y="28800"/>
                      <a:pt x="16005" y="28690"/>
                      <a:pt x="15869" y="28690"/>
                    </a:cubicBezTo>
                    <a:cubicBezTo>
                      <a:pt x="15789" y="28690"/>
                      <a:pt x="15712" y="28728"/>
                      <a:pt x="15678" y="28818"/>
                    </a:cubicBezTo>
                    <a:cubicBezTo>
                      <a:pt x="15482" y="29337"/>
                      <a:pt x="15295" y="29829"/>
                      <a:pt x="15236" y="30390"/>
                    </a:cubicBezTo>
                    <a:cubicBezTo>
                      <a:pt x="15213" y="30626"/>
                      <a:pt x="15209" y="30933"/>
                      <a:pt x="15263" y="31215"/>
                    </a:cubicBezTo>
                    <a:cubicBezTo>
                      <a:pt x="13718" y="31055"/>
                      <a:pt x="12174" y="30891"/>
                      <a:pt x="10635" y="30731"/>
                    </a:cubicBezTo>
                    <a:cubicBezTo>
                      <a:pt x="10479" y="30718"/>
                      <a:pt x="10328" y="30700"/>
                      <a:pt x="10174" y="30681"/>
                    </a:cubicBezTo>
                    <a:cubicBezTo>
                      <a:pt x="10010" y="29821"/>
                      <a:pt x="10307" y="29055"/>
                      <a:pt x="10370" y="28176"/>
                    </a:cubicBezTo>
                    <a:cubicBezTo>
                      <a:pt x="10383" y="28016"/>
                      <a:pt x="10232" y="27847"/>
                      <a:pt x="10084" y="27847"/>
                    </a:cubicBezTo>
                    <a:cubicBezTo>
                      <a:pt x="10021" y="27847"/>
                      <a:pt x="9959" y="27878"/>
                      <a:pt x="9910" y="27953"/>
                    </a:cubicBezTo>
                    <a:cubicBezTo>
                      <a:pt x="9500" y="28554"/>
                      <a:pt x="9098" y="29716"/>
                      <a:pt x="9268" y="30586"/>
                    </a:cubicBezTo>
                    <a:cubicBezTo>
                      <a:pt x="7887" y="30435"/>
                      <a:pt x="6511" y="30277"/>
                      <a:pt x="5130" y="30157"/>
                    </a:cubicBezTo>
                    <a:cubicBezTo>
                      <a:pt x="5130" y="29907"/>
                      <a:pt x="5048" y="29602"/>
                      <a:pt x="5030" y="29424"/>
                    </a:cubicBezTo>
                    <a:cubicBezTo>
                      <a:pt x="4966" y="28795"/>
                      <a:pt x="4976" y="28075"/>
                      <a:pt x="5089" y="27451"/>
                    </a:cubicBezTo>
                    <a:cubicBezTo>
                      <a:pt x="5124" y="27265"/>
                      <a:pt x="4972" y="27142"/>
                      <a:pt x="4822" y="27142"/>
                    </a:cubicBezTo>
                    <a:cubicBezTo>
                      <a:pt x="4733" y="27142"/>
                      <a:pt x="4645" y="27186"/>
                      <a:pt x="4597" y="27287"/>
                    </a:cubicBezTo>
                    <a:cubicBezTo>
                      <a:pt x="4333" y="27825"/>
                      <a:pt x="4232" y="28390"/>
                      <a:pt x="4215" y="28986"/>
                    </a:cubicBezTo>
                    <a:cubicBezTo>
                      <a:pt x="4210" y="29215"/>
                      <a:pt x="4187" y="29716"/>
                      <a:pt x="4292" y="30094"/>
                    </a:cubicBezTo>
                    <a:cubicBezTo>
                      <a:pt x="3959" y="30071"/>
                      <a:pt x="3622" y="30039"/>
                      <a:pt x="3289" y="30021"/>
                    </a:cubicBezTo>
                    <a:cubicBezTo>
                      <a:pt x="3243" y="30018"/>
                      <a:pt x="3171" y="30018"/>
                      <a:pt x="3080" y="30018"/>
                    </a:cubicBezTo>
                    <a:cubicBezTo>
                      <a:pt x="3056" y="30018"/>
                      <a:pt x="3031" y="30018"/>
                      <a:pt x="3005" y="30018"/>
                    </a:cubicBezTo>
                    <a:cubicBezTo>
                      <a:pt x="2386" y="30018"/>
                      <a:pt x="1141" y="30009"/>
                      <a:pt x="1107" y="29547"/>
                    </a:cubicBezTo>
                    <a:cubicBezTo>
                      <a:pt x="1066" y="28927"/>
                      <a:pt x="1121" y="28290"/>
                      <a:pt x="1102" y="27665"/>
                    </a:cubicBezTo>
                    <a:cubicBezTo>
                      <a:pt x="1071" y="26521"/>
                      <a:pt x="984" y="25373"/>
                      <a:pt x="952" y="24229"/>
                    </a:cubicBezTo>
                    <a:cubicBezTo>
                      <a:pt x="1539" y="24207"/>
                      <a:pt x="2127" y="24202"/>
                      <a:pt x="2715" y="24202"/>
                    </a:cubicBezTo>
                    <a:cubicBezTo>
                      <a:pt x="3317" y="24202"/>
                      <a:pt x="3920" y="24208"/>
                      <a:pt x="4524" y="24208"/>
                    </a:cubicBezTo>
                    <a:cubicBezTo>
                      <a:pt x="4718" y="24208"/>
                      <a:pt x="4920" y="24210"/>
                      <a:pt x="5126" y="24210"/>
                    </a:cubicBezTo>
                    <a:cubicBezTo>
                      <a:pt x="5840" y="24210"/>
                      <a:pt x="6603" y="24180"/>
                      <a:pt x="7239" y="23916"/>
                    </a:cubicBezTo>
                    <a:cubicBezTo>
                      <a:pt x="7285" y="23966"/>
                      <a:pt x="7327" y="24016"/>
                      <a:pt x="7376" y="24061"/>
                    </a:cubicBezTo>
                    <a:cubicBezTo>
                      <a:pt x="7451" y="24136"/>
                      <a:pt x="7537" y="24168"/>
                      <a:pt x="7622" y="24168"/>
                    </a:cubicBezTo>
                    <a:cubicBezTo>
                      <a:pt x="7906" y="24168"/>
                      <a:pt x="8177" y="23817"/>
                      <a:pt x="7977" y="23537"/>
                    </a:cubicBezTo>
                    <a:cubicBezTo>
                      <a:pt x="7281" y="22549"/>
                      <a:pt x="7367" y="20963"/>
                      <a:pt x="7522" y="19687"/>
                    </a:cubicBezTo>
                    <a:lnTo>
                      <a:pt x="7522" y="19687"/>
                    </a:lnTo>
                    <a:cubicBezTo>
                      <a:pt x="7782" y="19706"/>
                      <a:pt x="8051" y="19706"/>
                      <a:pt x="8284" y="19737"/>
                    </a:cubicBezTo>
                    <a:cubicBezTo>
                      <a:pt x="8567" y="19780"/>
                      <a:pt x="8967" y="19872"/>
                      <a:pt x="9333" y="19872"/>
                    </a:cubicBezTo>
                    <a:cubicBezTo>
                      <a:pt x="9595" y="19872"/>
                      <a:pt x="9839" y="19825"/>
                      <a:pt x="10010" y="19678"/>
                    </a:cubicBezTo>
                    <a:cubicBezTo>
                      <a:pt x="10179" y="19542"/>
                      <a:pt x="10269" y="19241"/>
                      <a:pt x="10051" y="19086"/>
                    </a:cubicBezTo>
                    <a:cubicBezTo>
                      <a:pt x="9623" y="18795"/>
                      <a:pt x="8957" y="18871"/>
                      <a:pt x="8456" y="18831"/>
                    </a:cubicBezTo>
                    <a:cubicBezTo>
                      <a:pt x="8240" y="18815"/>
                      <a:pt x="8028" y="18807"/>
                      <a:pt x="7814" y="18807"/>
                    </a:cubicBezTo>
                    <a:cubicBezTo>
                      <a:pt x="7770" y="18807"/>
                      <a:pt x="7726" y="18807"/>
                      <a:pt x="7682" y="18808"/>
                    </a:cubicBezTo>
                    <a:cubicBezTo>
                      <a:pt x="7668" y="18808"/>
                      <a:pt x="7649" y="18812"/>
                      <a:pt x="7636" y="18812"/>
                    </a:cubicBezTo>
                    <a:cubicBezTo>
                      <a:pt x="7846" y="17377"/>
                      <a:pt x="8261" y="15969"/>
                      <a:pt x="8776" y="14616"/>
                    </a:cubicBezTo>
                    <a:cubicBezTo>
                      <a:pt x="9231" y="14698"/>
                      <a:pt x="9687" y="14858"/>
                      <a:pt x="10128" y="14980"/>
                    </a:cubicBezTo>
                    <a:cubicBezTo>
                      <a:pt x="10357" y="15040"/>
                      <a:pt x="10696" y="15133"/>
                      <a:pt x="11005" y="15133"/>
                    </a:cubicBezTo>
                    <a:cubicBezTo>
                      <a:pt x="11262" y="15133"/>
                      <a:pt x="11498" y="15069"/>
                      <a:pt x="11636" y="14871"/>
                    </a:cubicBezTo>
                    <a:cubicBezTo>
                      <a:pt x="11691" y="14793"/>
                      <a:pt x="11723" y="14675"/>
                      <a:pt x="11655" y="14589"/>
                    </a:cubicBezTo>
                    <a:cubicBezTo>
                      <a:pt x="11340" y="14206"/>
                      <a:pt x="10607" y="14206"/>
                      <a:pt x="10147" y="14106"/>
                    </a:cubicBezTo>
                    <a:cubicBezTo>
                      <a:pt x="9814" y="14037"/>
                      <a:pt x="9484" y="13980"/>
                      <a:pt x="9158" y="13980"/>
                    </a:cubicBezTo>
                    <a:cubicBezTo>
                      <a:pt x="9114" y="13980"/>
                      <a:pt x="9070" y="13981"/>
                      <a:pt x="9026" y="13983"/>
                    </a:cubicBezTo>
                    <a:cubicBezTo>
                      <a:pt x="9618" y="12529"/>
                      <a:pt x="10383" y="11167"/>
                      <a:pt x="11291" y="9904"/>
                    </a:cubicBezTo>
                    <a:cubicBezTo>
                      <a:pt x="11797" y="10276"/>
                      <a:pt x="12629" y="10873"/>
                      <a:pt x="13240" y="10873"/>
                    </a:cubicBezTo>
                    <a:cubicBezTo>
                      <a:pt x="13447" y="10873"/>
                      <a:pt x="13629" y="10804"/>
                      <a:pt x="13764" y="10634"/>
                    </a:cubicBezTo>
                    <a:cubicBezTo>
                      <a:pt x="13878" y="10493"/>
                      <a:pt x="13851" y="10333"/>
                      <a:pt x="13737" y="10201"/>
                    </a:cubicBezTo>
                    <a:cubicBezTo>
                      <a:pt x="13609" y="10060"/>
                      <a:pt x="13441" y="10014"/>
                      <a:pt x="13259" y="9986"/>
                    </a:cubicBezTo>
                    <a:cubicBezTo>
                      <a:pt x="12994" y="9946"/>
                      <a:pt x="12753" y="9822"/>
                      <a:pt x="12521" y="9709"/>
                    </a:cubicBezTo>
                    <a:cubicBezTo>
                      <a:pt x="12265" y="9582"/>
                      <a:pt x="11987" y="9449"/>
                      <a:pt x="11705" y="9353"/>
                    </a:cubicBezTo>
                    <a:cubicBezTo>
                      <a:pt x="12694" y="8078"/>
                      <a:pt x="13838" y="6920"/>
                      <a:pt x="15108" y="5900"/>
                    </a:cubicBezTo>
                    <a:cubicBezTo>
                      <a:pt x="15163" y="5854"/>
                      <a:pt x="15218" y="5818"/>
                      <a:pt x="15272" y="5772"/>
                    </a:cubicBezTo>
                    <a:cubicBezTo>
                      <a:pt x="15482" y="6028"/>
                      <a:pt x="15719" y="6260"/>
                      <a:pt x="15960" y="6483"/>
                    </a:cubicBezTo>
                    <a:cubicBezTo>
                      <a:pt x="16311" y="6802"/>
                      <a:pt x="16658" y="7180"/>
                      <a:pt x="17159" y="7180"/>
                    </a:cubicBezTo>
                    <a:cubicBezTo>
                      <a:pt x="17286" y="7180"/>
                      <a:pt x="17405" y="7044"/>
                      <a:pt x="17387" y="6916"/>
                    </a:cubicBezTo>
                    <a:cubicBezTo>
                      <a:pt x="17318" y="6415"/>
                      <a:pt x="16895" y="6137"/>
                      <a:pt x="16534" y="5822"/>
                    </a:cubicBezTo>
                    <a:cubicBezTo>
                      <a:pt x="16325" y="5645"/>
                      <a:pt x="16107" y="5471"/>
                      <a:pt x="15869" y="5321"/>
                    </a:cubicBezTo>
                    <a:cubicBezTo>
                      <a:pt x="17373" y="4232"/>
                      <a:pt x="19018" y="3362"/>
                      <a:pt x="20740" y="2697"/>
                    </a:cubicBezTo>
                    <a:cubicBezTo>
                      <a:pt x="20767" y="2824"/>
                      <a:pt x="20794" y="2956"/>
                      <a:pt x="20822" y="3089"/>
                    </a:cubicBezTo>
                    <a:cubicBezTo>
                      <a:pt x="20904" y="3462"/>
                      <a:pt x="21004" y="3841"/>
                      <a:pt x="21242" y="4132"/>
                    </a:cubicBezTo>
                    <a:cubicBezTo>
                      <a:pt x="21322" y="4228"/>
                      <a:pt x="21452" y="4277"/>
                      <a:pt x="21578" y="4277"/>
                    </a:cubicBezTo>
                    <a:cubicBezTo>
                      <a:pt x="21779" y="4277"/>
                      <a:pt x="21967" y="4152"/>
                      <a:pt x="21920" y="3900"/>
                    </a:cubicBezTo>
                    <a:cubicBezTo>
                      <a:pt x="21856" y="3535"/>
                      <a:pt x="21756" y="2865"/>
                      <a:pt x="21505" y="2414"/>
                    </a:cubicBezTo>
                    <a:cubicBezTo>
                      <a:pt x="23551" y="1703"/>
                      <a:pt x="25707" y="1284"/>
                      <a:pt x="27871" y="1139"/>
                    </a:cubicBezTo>
                    <a:cubicBezTo>
                      <a:pt x="27894" y="1448"/>
                      <a:pt x="27989" y="1781"/>
                      <a:pt x="28062" y="2081"/>
                    </a:cubicBezTo>
                    <a:cubicBezTo>
                      <a:pt x="28133" y="2357"/>
                      <a:pt x="28364" y="3167"/>
                      <a:pt x="28742" y="3167"/>
                    </a:cubicBezTo>
                    <a:cubicBezTo>
                      <a:pt x="28827" y="3167"/>
                      <a:pt x="28919" y="3126"/>
                      <a:pt x="29019" y="3029"/>
                    </a:cubicBezTo>
                    <a:cubicBezTo>
                      <a:pt x="29219" y="2838"/>
                      <a:pt x="29105" y="2432"/>
                      <a:pt x="29055" y="2209"/>
                    </a:cubicBezTo>
                    <a:cubicBezTo>
                      <a:pt x="28987" y="1890"/>
                      <a:pt x="28891" y="1566"/>
                      <a:pt x="28787" y="1257"/>
                    </a:cubicBezTo>
                    <a:cubicBezTo>
                      <a:pt x="28773" y="1221"/>
                      <a:pt x="28750" y="1162"/>
                      <a:pt x="28722" y="1088"/>
                    </a:cubicBezTo>
                    <a:cubicBezTo>
                      <a:pt x="29029" y="1077"/>
                      <a:pt x="29335" y="1071"/>
                      <a:pt x="29641" y="1071"/>
                    </a:cubicBezTo>
                    <a:close/>
                    <a:moveTo>
                      <a:pt x="29332" y="1"/>
                    </a:moveTo>
                    <a:cubicBezTo>
                      <a:pt x="23276" y="1"/>
                      <a:pt x="17290" y="2311"/>
                      <a:pt x="12862" y="6455"/>
                    </a:cubicBezTo>
                    <a:cubicBezTo>
                      <a:pt x="10215" y="8939"/>
                      <a:pt x="8379" y="12219"/>
                      <a:pt x="7313" y="15664"/>
                    </a:cubicBezTo>
                    <a:cubicBezTo>
                      <a:pt x="6711" y="17619"/>
                      <a:pt x="5731" y="21264"/>
                      <a:pt x="6866" y="23369"/>
                    </a:cubicBezTo>
                    <a:cubicBezTo>
                      <a:pt x="6487" y="23451"/>
                      <a:pt x="6069" y="23476"/>
                      <a:pt x="5647" y="23476"/>
                    </a:cubicBezTo>
                    <a:cubicBezTo>
                      <a:pt x="5069" y="23476"/>
                      <a:pt x="4483" y="23430"/>
                      <a:pt x="3977" y="23428"/>
                    </a:cubicBezTo>
                    <a:cubicBezTo>
                      <a:pt x="3381" y="23426"/>
                      <a:pt x="2786" y="23416"/>
                      <a:pt x="2193" y="23416"/>
                    </a:cubicBezTo>
                    <a:cubicBezTo>
                      <a:pt x="1635" y="23416"/>
                      <a:pt x="1078" y="23424"/>
                      <a:pt x="520" y="23455"/>
                    </a:cubicBezTo>
                    <a:cubicBezTo>
                      <a:pt x="295" y="23469"/>
                      <a:pt x="150" y="23665"/>
                      <a:pt x="154" y="23874"/>
                    </a:cubicBezTo>
                    <a:cubicBezTo>
                      <a:pt x="182" y="25159"/>
                      <a:pt x="291" y="26439"/>
                      <a:pt x="333" y="27720"/>
                    </a:cubicBezTo>
                    <a:cubicBezTo>
                      <a:pt x="350" y="28353"/>
                      <a:pt x="0" y="29798"/>
                      <a:pt x="451" y="30340"/>
                    </a:cubicBezTo>
                    <a:cubicBezTo>
                      <a:pt x="766" y="30716"/>
                      <a:pt x="1126" y="30782"/>
                      <a:pt x="1557" y="30782"/>
                    </a:cubicBezTo>
                    <a:cubicBezTo>
                      <a:pt x="1669" y="30782"/>
                      <a:pt x="1786" y="30778"/>
                      <a:pt x="1908" y="30773"/>
                    </a:cubicBezTo>
                    <a:cubicBezTo>
                      <a:pt x="2075" y="30767"/>
                      <a:pt x="2242" y="30765"/>
                      <a:pt x="2410" y="30765"/>
                    </a:cubicBezTo>
                    <a:cubicBezTo>
                      <a:pt x="3850" y="30765"/>
                      <a:pt x="5349" y="30961"/>
                      <a:pt x="6757" y="31133"/>
                    </a:cubicBezTo>
                    <a:cubicBezTo>
                      <a:pt x="12717" y="31857"/>
                      <a:pt x="18727" y="32485"/>
                      <a:pt x="24708" y="32960"/>
                    </a:cubicBezTo>
                    <a:cubicBezTo>
                      <a:pt x="25374" y="33010"/>
                      <a:pt x="26035" y="33065"/>
                      <a:pt x="26695" y="33114"/>
                    </a:cubicBezTo>
                    <a:cubicBezTo>
                      <a:pt x="26722" y="33133"/>
                      <a:pt x="26750" y="33156"/>
                      <a:pt x="26781" y="33174"/>
                    </a:cubicBezTo>
                    <a:cubicBezTo>
                      <a:pt x="26832" y="33201"/>
                      <a:pt x="26884" y="33212"/>
                      <a:pt x="26934" y="33212"/>
                    </a:cubicBezTo>
                    <a:cubicBezTo>
                      <a:pt x="27006" y="33212"/>
                      <a:pt x="27075" y="33189"/>
                      <a:pt x="27137" y="33151"/>
                    </a:cubicBezTo>
                    <a:cubicBezTo>
                      <a:pt x="32053" y="33534"/>
                      <a:pt x="36938" y="33940"/>
                      <a:pt x="41836" y="34687"/>
                    </a:cubicBezTo>
                    <a:cubicBezTo>
                      <a:pt x="44725" y="35128"/>
                      <a:pt x="47609" y="35584"/>
                      <a:pt x="50515" y="35913"/>
                    </a:cubicBezTo>
                    <a:cubicBezTo>
                      <a:pt x="52495" y="36137"/>
                      <a:pt x="54531" y="36543"/>
                      <a:pt x="56540" y="36543"/>
                    </a:cubicBezTo>
                    <a:cubicBezTo>
                      <a:pt x="56936" y="36543"/>
                      <a:pt x="57331" y="36527"/>
                      <a:pt x="57724" y="36491"/>
                    </a:cubicBezTo>
                    <a:cubicBezTo>
                      <a:pt x="57934" y="36468"/>
                      <a:pt x="58129" y="36318"/>
                      <a:pt x="58161" y="36104"/>
                    </a:cubicBezTo>
                    <a:cubicBezTo>
                      <a:pt x="58439" y="34208"/>
                      <a:pt x="58607" y="32294"/>
                      <a:pt x="58722" y="30380"/>
                    </a:cubicBezTo>
                    <a:cubicBezTo>
                      <a:pt x="58794" y="29133"/>
                      <a:pt x="59396" y="27652"/>
                      <a:pt x="58981" y="26435"/>
                    </a:cubicBezTo>
                    <a:cubicBezTo>
                      <a:pt x="58908" y="26217"/>
                      <a:pt x="58722" y="26119"/>
                      <a:pt x="58519" y="26119"/>
                    </a:cubicBezTo>
                    <a:cubicBezTo>
                      <a:pt x="58472" y="26119"/>
                      <a:pt x="58423" y="26124"/>
                      <a:pt x="58375" y="26134"/>
                    </a:cubicBezTo>
                    <a:cubicBezTo>
                      <a:pt x="57576" y="26297"/>
                      <a:pt x="56762" y="26375"/>
                      <a:pt x="55947" y="26375"/>
                    </a:cubicBezTo>
                    <a:cubicBezTo>
                      <a:pt x="55437" y="26375"/>
                      <a:pt x="54927" y="26345"/>
                      <a:pt x="54420" y="26285"/>
                    </a:cubicBezTo>
                    <a:cubicBezTo>
                      <a:pt x="54279" y="26267"/>
                      <a:pt x="54129" y="26248"/>
                      <a:pt x="53978" y="26239"/>
                    </a:cubicBezTo>
                    <a:cubicBezTo>
                      <a:pt x="54256" y="23291"/>
                      <a:pt x="54430" y="20320"/>
                      <a:pt x="53514" y="17464"/>
                    </a:cubicBezTo>
                    <a:cubicBezTo>
                      <a:pt x="52470" y="14206"/>
                      <a:pt x="50447" y="11117"/>
                      <a:pt x="48197" y="8575"/>
                    </a:cubicBezTo>
                    <a:cubicBezTo>
                      <a:pt x="43727" y="3526"/>
                      <a:pt x="37143" y="336"/>
                      <a:pt x="30440" y="27"/>
                    </a:cubicBezTo>
                    <a:cubicBezTo>
                      <a:pt x="30071" y="9"/>
                      <a:pt x="29702" y="1"/>
                      <a:pt x="29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217;p26">
                <a:extLst>
                  <a:ext uri="{FF2B5EF4-FFF2-40B4-BE49-F238E27FC236}">
                    <a16:creationId xmlns:a16="http://schemas.microsoft.com/office/drawing/2014/main" xmlns="" id="{E4B2EBD2-68AF-4EFB-B590-F38FBFB04317}"/>
                  </a:ext>
                </a:extLst>
              </p:cNvPr>
              <p:cNvSpPr/>
              <p:nvPr/>
            </p:nvSpPr>
            <p:spPr>
              <a:xfrm>
                <a:off x="6232709" y="2863073"/>
                <a:ext cx="758203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32646" h="19211" extrusionOk="0">
                    <a:moveTo>
                      <a:pt x="14302" y="1014"/>
                    </a:moveTo>
                    <a:cubicBezTo>
                      <a:pt x="15094" y="1014"/>
                      <a:pt x="15880" y="1074"/>
                      <a:pt x="16643" y="1187"/>
                    </a:cubicBezTo>
                    <a:cubicBezTo>
                      <a:pt x="20466" y="1757"/>
                      <a:pt x="24271" y="3639"/>
                      <a:pt x="27055" y="6304"/>
                    </a:cubicBezTo>
                    <a:cubicBezTo>
                      <a:pt x="28617" y="7799"/>
                      <a:pt x="29771" y="9671"/>
                      <a:pt x="30486" y="11704"/>
                    </a:cubicBezTo>
                    <a:cubicBezTo>
                      <a:pt x="31128" y="13526"/>
                      <a:pt x="31616" y="16274"/>
                      <a:pt x="31193" y="18200"/>
                    </a:cubicBezTo>
                    <a:cubicBezTo>
                      <a:pt x="30521" y="18031"/>
                      <a:pt x="29808" y="17978"/>
                      <a:pt x="29085" y="17978"/>
                    </a:cubicBezTo>
                    <a:cubicBezTo>
                      <a:pt x="27874" y="17978"/>
                      <a:pt x="26631" y="18127"/>
                      <a:pt x="25491" y="18127"/>
                    </a:cubicBezTo>
                    <a:cubicBezTo>
                      <a:pt x="25404" y="18127"/>
                      <a:pt x="25318" y="18126"/>
                      <a:pt x="25233" y="18124"/>
                    </a:cubicBezTo>
                    <a:cubicBezTo>
                      <a:pt x="24375" y="18105"/>
                      <a:pt x="23518" y="18102"/>
                      <a:pt x="22660" y="18102"/>
                    </a:cubicBezTo>
                    <a:cubicBezTo>
                      <a:pt x="22339" y="18102"/>
                      <a:pt x="22018" y="18102"/>
                      <a:pt x="21698" y="18102"/>
                    </a:cubicBezTo>
                    <a:cubicBezTo>
                      <a:pt x="19982" y="18102"/>
                      <a:pt x="18266" y="18092"/>
                      <a:pt x="16553" y="17960"/>
                    </a:cubicBezTo>
                    <a:cubicBezTo>
                      <a:pt x="13814" y="17750"/>
                      <a:pt x="11094" y="17403"/>
                      <a:pt x="8351" y="17249"/>
                    </a:cubicBezTo>
                    <a:cubicBezTo>
                      <a:pt x="6921" y="17167"/>
                      <a:pt x="5522" y="17058"/>
                      <a:pt x="4101" y="16871"/>
                    </a:cubicBezTo>
                    <a:cubicBezTo>
                      <a:pt x="3766" y="16826"/>
                      <a:pt x="3417" y="16785"/>
                      <a:pt x="3072" y="16785"/>
                    </a:cubicBezTo>
                    <a:cubicBezTo>
                      <a:pt x="2754" y="16785"/>
                      <a:pt x="2441" y="16820"/>
                      <a:pt x="2146" y="16915"/>
                    </a:cubicBezTo>
                    <a:cubicBezTo>
                      <a:pt x="2000" y="16114"/>
                      <a:pt x="1781" y="15335"/>
                      <a:pt x="1681" y="14524"/>
                    </a:cubicBezTo>
                    <a:cubicBezTo>
                      <a:pt x="1549" y="13394"/>
                      <a:pt x="1699" y="12255"/>
                      <a:pt x="1914" y="11147"/>
                    </a:cubicBezTo>
                    <a:cubicBezTo>
                      <a:pt x="2364" y="8846"/>
                      <a:pt x="3308" y="6682"/>
                      <a:pt x="4829" y="4897"/>
                    </a:cubicBezTo>
                    <a:cubicBezTo>
                      <a:pt x="7143" y="2181"/>
                      <a:pt x="10782" y="1014"/>
                      <a:pt x="14302" y="1014"/>
                    </a:cubicBezTo>
                    <a:close/>
                    <a:moveTo>
                      <a:pt x="14279" y="0"/>
                    </a:moveTo>
                    <a:cubicBezTo>
                      <a:pt x="10488" y="0"/>
                      <a:pt x="6697" y="1460"/>
                      <a:pt x="4118" y="4272"/>
                    </a:cubicBezTo>
                    <a:cubicBezTo>
                      <a:pt x="934" y="7749"/>
                      <a:pt x="0" y="13148"/>
                      <a:pt x="1603" y="17481"/>
                    </a:cubicBezTo>
                    <a:cubicBezTo>
                      <a:pt x="1656" y="17621"/>
                      <a:pt x="1784" y="17686"/>
                      <a:pt x="1910" y="17686"/>
                    </a:cubicBezTo>
                    <a:cubicBezTo>
                      <a:pt x="2025" y="17686"/>
                      <a:pt x="2139" y="17632"/>
                      <a:pt x="2191" y="17531"/>
                    </a:cubicBezTo>
                    <a:cubicBezTo>
                      <a:pt x="6907" y="18019"/>
                      <a:pt x="11646" y="18456"/>
                      <a:pt x="16375" y="18898"/>
                    </a:cubicBezTo>
                    <a:cubicBezTo>
                      <a:pt x="17770" y="19027"/>
                      <a:pt x="19171" y="19066"/>
                      <a:pt x="20573" y="19066"/>
                    </a:cubicBezTo>
                    <a:cubicBezTo>
                      <a:pt x="22661" y="19066"/>
                      <a:pt x="24753" y="18980"/>
                      <a:pt x="26839" y="18980"/>
                    </a:cubicBezTo>
                    <a:cubicBezTo>
                      <a:pt x="28434" y="18980"/>
                      <a:pt x="30025" y="19030"/>
                      <a:pt x="31607" y="19207"/>
                    </a:cubicBezTo>
                    <a:cubicBezTo>
                      <a:pt x="31623" y="19209"/>
                      <a:pt x="31640" y="19210"/>
                      <a:pt x="31656" y="19210"/>
                    </a:cubicBezTo>
                    <a:cubicBezTo>
                      <a:pt x="31958" y="19210"/>
                      <a:pt x="32167" y="18885"/>
                      <a:pt x="32089" y="18643"/>
                    </a:cubicBezTo>
                    <a:cubicBezTo>
                      <a:pt x="32112" y="18597"/>
                      <a:pt x="32135" y="18551"/>
                      <a:pt x="32149" y="18497"/>
                    </a:cubicBezTo>
                    <a:cubicBezTo>
                      <a:pt x="32646" y="16433"/>
                      <a:pt x="32131" y="13799"/>
                      <a:pt x="31557" y="11781"/>
                    </a:cubicBezTo>
                    <a:cubicBezTo>
                      <a:pt x="30960" y="9671"/>
                      <a:pt x="29748" y="7799"/>
                      <a:pt x="28304" y="6172"/>
                    </a:cubicBezTo>
                    <a:cubicBezTo>
                      <a:pt x="25342" y="2846"/>
                      <a:pt x="20767" y="800"/>
                      <a:pt x="16420" y="157"/>
                    </a:cubicBezTo>
                    <a:cubicBezTo>
                      <a:pt x="15712" y="52"/>
                      <a:pt x="14996" y="0"/>
                      <a:pt x="14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0" name="Google Shape;218;p26">
                <a:extLst>
                  <a:ext uri="{FF2B5EF4-FFF2-40B4-BE49-F238E27FC236}">
                    <a16:creationId xmlns:a16="http://schemas.microsoft.com/office/drawing/2014/main" xmlns="" id="{DC0B3754-257B-43BD-98CE-CF416F4C8BA1}"/>
                  </a:ext>
                </a:extLst>
              </p:cNvPr>
              <p:cNvGrpSpPr/>
              <p:nvPr/>
            </p:nvGrpSpPr>
            <p:grpSpPr>
              <a:xfrm>
                <a:off x="5952058" y="2440517"/>
                <a:ext cx="658452" cy="678263"/>
                <a:chOff x="5952058" y="2440517"/>
                <a:chExt cx="658452" cy="678263"/>
              </a:xfrm>
              <a:grpFill/>
            </p:grpSpPr>
            <p:sp>
              <p:nvSpPr>
                <p:cNvPr id="161" name="Google Shape;219;p26">
                  <a:extLst>
                    <a:ext uri="{FF2B5EF4-FFF2-40B4-BE49-F238E27FC236}">
                      <a16:creationId xmlns:a16="http://schemas.microsoft.com/office/drawing/2014/main" xmlns="" id="{2EAEEBE6-4123-4537-AB49-BF2C6262D983}"/>
                    </a:ext>
                  </a:extLst>
                </p:cNvPr>
                <p:cNvSpPr/>
                <p:nvPr/>
              </p:nvSpPr>
              <p:spPr>
                <a:xfrm>
                  <a:off x="5952058" y="2927127"/>
                  <a:ext cx="65007" cy="19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9" h="8252" extrusionOk="0">
                      <a:moveTo>
                        <a:pt x="2474" y="1"/>
                      </a:moveTo>
                      <a:cubicBezTo>
                        <a:pt x="2361" y="1"/>
                        <a:pt x="2244" y="49"/>
                        <a:pt x="2178" y="147"/>
                      </a:cubicBezTo>
                      <a:cubicBezTo>
                        <a:pt x="1399" y="1281"/>
                        <a:pt x="1044" y="2648"/>
                        <a:pt x="702" y="3970"/>
                      </a:cubicBezTo>
                      <a:cubicBezTo>
                        <a:pt x="388" y="5186"/>
                        <a:pt x="1" y="6831"/>
                        <a:pt x="487" y="8021"/>
                      </a:cubicBezTo>
                      <a:cubicBezTo>
                        <a:pt x="542" y="8151"/>
                        <a:pt x="690" y="8251"/>
                        <a:pt x="826" y="8251"/>
                      </a:cubicBezTo>
                      <a:cubicBezTo>
                        <a:pt x="919" y="8251"/>
                        <a:pt x="1006" y="8206"/>
                        <a:pt x="1057" y="8094"/>
                      </a:cubicBezTo>
                      <a:cubicBezTo>
                        <a:pt x="1591" y="6923"/>
                        <a:pt x="1532" y="5537"/>
                        <a:pt x="1823" y="4280"/>
                      </a:cubicBezTo>
                      <a:cubicBezTo>
                        <a:pt x="2133" y="2949"/>
                        <a:pt x="2657" y="1674"/>
                        <a:pt x="2779" y="311"/>
                      </a:cubicBezTo>
                      <a:cubicBezTo>
                        <a:pt x="2798" y="105"/>
                        <a:pt x="2640" y="1"/>
                        <a:pt x="24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220;p26">
                  <a:extLst>
                    <a:ext uri="{FF2B5EF4-FFF2-40B4-BE49-F238E27FC236}">
                      <a16:creationId xmlns:a16="http://schemas.microsoft.com/office/drawing/2014/main" xmlns="" id="{CC2E2AEA-D5FE-4197-A163-BC381B0A1473}"/>
                    </a:ext>
                  </a:extLst>
                </p:cNvPr>
                <p:cNvSpPr/>
                <p:nvPr/>
              </p:nvSpPr>
              <p:spPr>
                <a:xfrm>
                  <a:off x="6067718" y="2643736"/>
                  <a:ext cx="133102" cy="184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1" h="7965" extrusionOk="0">
                      <a:moveTo>
                        <a:pt x="5338" y="1"/>
                      </a:moveTo>
                      <a:cubicBezTo>
                        <a:pt x="5283" y="1"/>
                        <a:pt x="5226" y="18"/>
                        <a:pt x="5172" y="56"/>
                      </a:cubicBezTo>
                      <a:cubicBezTo>
                        <a:pt x="2871" y="1706"/>
                        <a:pt x="1622" y="4913"/>
                        <a:pt x="192" y="7283"/>
                      </a:cubicBezTo>
                      <a:cubicBezTo>
                        <a:pt x="1" y="7596"/>
                        <a:pt x="306" y="7964"/>
                        <a:pt x="605" y="7964"/>
                      </a:cubicBezTo>
                      <a:cubicBezTo>
                        <a:pt x="707" y="7964"/>
                        <a:pt x="808" y="7922"/>
                        <a:pt x="889" y="7820"/>
                      </a:cubicBezTo>
                      <a:cubicBezTo>
                        <a:pt x="1809" y="6659"/>
                        <a:pt x="2684" y="5473"/>
                        <a:pt x="3545" y="4271"/>
                      </a:cubicBezTo>
                      <a:cubicBezTo>
                        <a:pt x="4398" y="3077"/>
                        <a:pt x="5290" y="1875"/>
                        <a:pt x="5673" y="443"/>
                      </a:cubicBezTo>
                      <a:cubicBezTo>
                        <a:pt x="5730" y="232"/>
                        <a:pt x="5545" y="1"/>
                        <a:pt x="533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221;p26">
                  <a:extLst>
                    <a:ext uri="{FF2B5EF4-FFF2-40B4-BE49-F238E27FC236}">
                      <a16:creationId xmlns:a16="http://schemas.microsoft.com/office/drawing/2014/main" xmlns="" id="{BCBBE94B-646B-48D6-B01F-75C0A5D4AA0E}"/>
                    </a:ext>
                  </a:extLst>
                </p:cNvPr>
                <p:cNvSpPr/>
                <p:nvPr/>
              </p:nvSpPr>
              <p:spPr>
                <a:xfrm>
                  <a:off x="6269265" y="2514721"/>
                  <a:ext cx="175929" cy="101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5" h="4374" extrusionOk="0">
                      <a:moveTo>
                        <a:pt x="6426" y="1"/>
                      </a:moveTo>
                      <a:cubicBezTo>
                        <a:pt x="4123" y="1"/>
                        <a:pt x="1629" y="2266"/>
                        <a:pt x="225" y="3748"/>
                      </a:cubicBezTo>
                      <a:cubicBezTo>
                        <a:pt x="0" y="3984"/>
                        <a:pt x="204" y="4373"/>
                        <a:pt x="478" y="4373"/>
                      </a:cubicBezTo>
                      <a:cubicBezTo>
                        <a:pt x="537" y="4373"/>
                        <a:pt x="600" y="4355"/>
                        <a:pt x="662" y="4313"/>
                      </a:cubicBezTo>
                      <a:cubicBezTo>
                        <a:pt x="1646" y="3647"/>
                        <a:pt x="2649" y="3005"/>
                        <a:pt x="3670" y="2395"/>
                      </a:cubicBezTo>
                      <a:cubicBezTo>
                        <a:pt x="4832" y="1702"/>
                        <a:pt x="6163" y="1388"/>
                        <a:pt x="7324" y="713"/>
                      </a:cubicBezTo>
                      <a:cubicBezTo>
                        <a:pt x="7574" y="572"/>
                        <a:pt x="7524" y="175"/>
                        <a:pt x="7242" y="103"/>
                      </a:cubicBezTo>
                      <a:cubicBezTo>
                        <a:pt x="6974" y="33"/>
                        <a:pt x="6701" y="1"/>
                        <a:pt x="6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222;p26">
                  <a:extLst>
                    <a:ext uri="{FF2B5EF4-FFF2-40B4-BE49-F238E27FC236}">
                      <a16:creationId xmlns:a16="http://schemas.microsoft.com/office/drawing/2014/main" xmlns="" id="{1290F11F-46FB-4A97-9B87-3304FD6991BD}"/>
                    </a:ext>
                  </a:extLst>
                </p:cNvPr>
                <p:cNvSpPr/>
                <p:nvPr/>
              </p:nvSpPr>
              <p:spPr>
                <a:xfrm>
                  <a:off x="6500725" y="2440517"/>
                  <a:ext cx="109785" cy="4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7" h="2077" extrusionOk="0">
                      <a:moveTo>
                        <a:pt x="4089" y="0"/>
                      </a:moveTo>
                      <a:cubicBezTo>
                        <a:pt x="4037" y="0"/>
                        <a:pt x="3986" y="9"/>
                        <a:pt x="3938" y="26"/>
                      </a:cubicBezTo>
                      <a:cubicBezTo>
                        <a:pt x="2735" y="478"/>
                        <a:pt x="1505" y="838"/>
                        <a:pt x="342" y="1402"/>
                      </a:cubicBezTo>
                      <a:cubicBezTo>
                        <a:pt x="1" y="1569"/>
                        <a:pt x="193" y="2077"/>
                        <a:pt x="525" y="2077"/>
                      </a:cubicBezTo>
                      <a:cubicBezTo>
                        <a:pt x="556" y="2077"/>
                        <a:pt x="587" y="2073"/>
                        <a:pt x="620" y="2064"/>
                      </a:cubicBezTo>
                      <a:cubicBezTo>
                        <a:pt x="1823" y="1721"/>
                        <a:pt x="3072" y="1593"/>
                        <a:pt x="4261" y="1197"/>
                      </a:cubicBezTo>
                      <a:cubicBezTo>
                        <a:pt x="4539" y="1107"/>
                        <a:pt x="4680" y="897"/>
                        <a:pt x="4708" y="615"/>
                      </a:cubicBezTo>
                      <a:cubicBezTo>
                        <a:pt x="4726" y="423"/>
                        <a:pt x="4666" y="314"/>
                        <a:pt x="4529" y="186"/>
                      </a:cubicBezTo>
                      <a:cubicBezTo>
                        <a:pt x="4416" y="79"/>
                        <a:pt x="4250" y="0"/>
                        <a:pt x="40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05" name="Google Shape;227;p26">
              <a:extLst>
                <a:ext uri="{FF2B5EF4-FFF2-40B4-BE49-F238E27FC236}">
                  <a16:creationId xmlns:a16="http://schemas.microsoft.com/office/drawing/2014/main" xmlns="" id="{6F456179-9495-4441-BB03-76B47DBC9B5C}"/>
                </a:ext>
              </a:extLst>
            </p:cNvPr>
            <p:cNvSpPr/>
            <p:nvPr/>
          </p:nvSpPr>
          <p:spPr>
            <a:xfrm rot="10800000">
              <a:off x="4826188" y="-8104197"/>
              <a:ext cx="570883" cy="561697"/>
            </a:xfrm>
            <a:custGeom>
              <a:avLst/>
              <a:gdLst/>
              <a:ahLst/>
              <a:cxnLst/>
              <a:rect l="l" t="t" r="r" b="b"/>
              <a:pathLst>
                <a:path w="21999" h="21645" extrusionOk="0">
                  <a:moveTo>
                    <a:pt x="10270" y="7825"/>
                  </a:moveTo>
                  <a:cubicBezTo>
                    <a:pt x="10745" y="8140"/>
                    <a:pt x="11405" y="8052"/>
                    <a:pt x="11934" y="8294"/>
                  </a:cubicBezTo>
                  <a:cubicBezTo>
                    <a:pt x="12512" y="8563"/>
                    <a:pt x="12905" y="9097"/>
                    <a:pt x="13118" y="9679"/>
                  </a:cubicBezTo>
                  <a:cubicBezTo>
                    <a:pt x="13524" y="10786"/>
                    <a:pt x="13301" y="12186"/>
                    <a:pt x="12440" y="13015"/>
                  </a:cubicBezTo>
                  <a:cubicBezTo>
                    <a:pt x="12092" y="13350"/>
                    <a:pt x="11678" y="13492"/>
                    <a:pt x="11253" y="13492"/>
                  </a:cubicBezTo>
                  <a:cubicBezTo>
                    <a:pt x="10231" y="13492"/>
                    <a:pt x="9153" y="12667"/>
                    <a:pt x="8831" y="11743"/>
                  </a:cubicBezTo>
                  <a:cubicBezTo>
                    <a:pt x="8361" y="10399"/>
                    <a:pt x="8876" y="8363"/>
                    <a:pt x="10270" y="7825"/>
                  </a:cubicBezTo>
                  <a:close/>
                  <a:moveTo>
                    <a:pt x="7818" y="1139"/>
                  </a:moveTo>
                  <a:cubicBezTo>
                    <a:pt x="8882" y="1139"/>
                    <a:pt x="9970" y="1896"/>
                    <a:pt x="10590" y="2822"/>
                  </a:cubicBezTo>
                  <a:cubicBezTo>
                    <a:pt x="11378" y="3997"/>
                    <a:pt x="11660" y="5533"/>
                    <a:pt x="11555" y="6937"/>
                  </a:cubicBezTo>
                  <a:cubicBezTo>
                    <a:pt x="11382" y="6898"/>
                    <a:pt x="11208" y="6875"/>
                    <a:pt x="11042" y="6875"/>
                  </a:cubicBezTo>
                  <a:cubicBezTo>
                    <a:pt x="10679" y="6875"/>
                    <a:pt x="10348" y="6982"/>
                    <a:pt x="10121" y="7259"/>
                  </a:cubicBezTo>
                  <a:cubicBezTo>
                    <a:pt x="10121" y="7265"/>
                    <a:pt x="10116" y="7269"/>
                    <a:pt x="10116" y="7274"/>
                  </a:cubicBezTo>
                  <a:cubicBezTo>
                    <a:pt x="9843" y="7314"/>
                    <a:pt x="9597" y="7402"/>
                    <a:pt x="9368" y="7520"/>
                  </a:cubicBezTo>
                  <a:cubicBezTo>
                    <a:pt x="9273" y="7087"/>
                    <a:pt x="9040" y="6731"/>
                    <a:pt x="8821" y="6298"/>
                  </a:cubicBezTo>
                  <a:cubicBezTo>
                    <a:pt x="8462" y="5587"/>
                    <a:pt x="8216" y="4836"/>
                    <a:pt x="8039" y="4061"/>
                  </a:cubicBezTo>
                  <a:cubicBezTo>
                    <a:pt x="8003" y="3911"/>
                    <a:pt x="7855" y="3831"/>
                    <a:pt x="7712" y="3831"/>
                  </a:cubicBezTo>
                  <a:cubicBezTo>
                    <a:pt x="7574" y="3831"/>
                    <a:pt x="7441" y="3905"/>
                    <a:pt x="7418" y="4061"/>
                  </a:cubicBezTo>
                  <a:cubicBezTo>
                    <a:pt x="7305" y="4799"/>
                    <a:pt x="7450" y="5492"/>
                    <a:pt x="7705" y="6184"/>
                  </a:cubicBezTo>
                  <a:cubicBezTo>
                    <a:pt x="7947" y="6836"/>
                    <a:pt x="8197" y="7543"/>
                    <a:pt x="8735" y="7984"/>
                  </a:cubicBezTo>
                  <a:cubicBezTo>
                    <a:pt x="7974" y="8746"/>
                    <a:pt x="7610" y="9984"/>
                    <a:pt x="7683" y="11202"/>
                  </a:cubicBezTo>
                  <a:cubicBezTo>
                    <a:pt x="7136" y="11229"/>
                    <a:pt x="6672" y="11511"/>
                    <a:pt x="6157" y="11776"/>
                  </a:cubicBezTo>
                  <a:cubicBezTo>
                    <a:pt x="5391" y="12176"/>
                    <a:pt x="4685" y="12645"/>
                    <a:pt x="3970" y="13133"/>
                  </a:cubicBezTo>
                  <a:cubicBezTo>
                    <a:pt x="3644" y="13358"/>
                    <a:pt x="3832" y="13803"/>
                    <a:pt x="4153" y="13803"/>
                  </a:cubicBezTo>
                  <a:cubicBezTo>
                    <a:pt x="4210" y="13803"/>
                    <a:pt x="4271" y="13789"/>
                    <a:pt x="4334" y="13757"/>
                  </a:cubicBezTo>
                  <a:cubicBezTo>
                    <a:pt x="5067" y="13393"/>
                    <a:pt x="5842" y="13133"/>
                    <a:pt x="6598" y="12819"/>
                  </a:cubicBezTo>
                  <a:cubicBezTo>
                    <a:pt x="7049" y="12627"/>
                    <a:pt x="7523" y="12472"/>
                    <a:pt x="7883" y="12163"/>
                  </a:cubicBezTo>
                  <a:cubicBezTo>
                    <a:pt x="7978" y="12436"/>
                    <a:pt x="8106" y="12691"/>
                    <a:pt x="8266" y="12928"/>
                  </a:cubicBezTo>
                  <a:cubicBezTo>
                    <a:pt x="8188" y="12951"/>
                    <a:pt x="8115" y="12992"/>
                    <a:pt x="8060" y="13061"/>
                  </a:cubicBezTo>
                  <a:cubicBezTo>
                    <a:pt x="7130" y="14183"/>
                    <a:pt x="5222" y="15597"/>
                    <a:pt x="3525" y="15597"/>
                  </a:cubicBezTo>
                  <a:cubicBezTo>
                    <a:pt x="2970" y="15597"/>
                    <a:pt x="2438" y="15446"/>
                    <a:pt x="1969" y="15084"/>
                  </a:cubicBezTo>
                  <a:cubicBezTo>
                    <a:pt x="1" y="13562"/>
                    <a:pt x="3266" y="9853"/>
                    <a:pt x="5391" y="9853"/>
                  </a:cubicBezTo>
                  <a:cubicBezTo>
                    <a:pt x="5450" y="9853"/>
                    <a:pt x="5507" y="9856"/>
                    <a:pt x="5564" y="9862"/>
                  </a:cubicBezTo>
                  <a:cubicBezTo>
                    <a:pt x="5873" y="10089"/>
                    <a:pt x="6229" y="10272"/>
                    <a:pt x="6630" y="10390"/>
                  </a:cubicBezTo>
                  <a:cubicBezTo>
                    <a:pt x="6683" y="10406"/>
                    <a:pt x="6734" y="10413"/>
                    <a:pt x="6783" y="10413"/>
                  </a:cubicBezTo>
                  <a:cubicBezTo>
                    <a:pt x="7225" y="10413"/>
                    <a:pt x="7490" y="9829"/>
                    <a:pt x="7154" y="9488"/>
                  </a:cubicBezTo>
                  <a:cubicBezTo>
                    <a:pt x="6785" y="9110"/>
                    <a:pt x="6375" y="8887"/>
                    <a:pt x="5947" y="8786"/>
                  </a:cubicBezTo>
                  <a:cubicBezTo>
                    <a:pt x="4315" y="7259"/>
                    <a:pt x="4849" y="3619"/>
                    <a:pt x="6052" y="2065"/>
                  </a:cubicBezTo>
                  <a:cubicBezTo>
                    <a:pt x="6563" y="1406"/>
                    <a:pt x="7186" y="1139"/>
                    <a:pt x="7818" y="1139"/>
                  </a:cubicBezTo>
                  <a:close/>
                  <a:moveTo>
                    <a:pt x="17958" y="4686"/>
                  </a:moveTo>
                  <a:cubicBezTo>
                    <a:pt x="20160" y="4686"/>
                    <a:pt x="19215" y="7613"/>
                    <a:pt x="18545" y="8668"/>
                  </a:cubicBezTo>
                  <a:cubicBezTo>
                    <a:pt x="18076" y="9410"/>
                    <a:pt x="17224" y="10212"/>
                    <a:pt x="16295" y="10636"/>
                  </a:cubicBezTo>
                  <a:cubicBezTo>
                    <a:pt x="16170" y="10616"/>
                    <a:pt x="16045" y="10606"/>
                    <a:pt x="15920" y="10606"/>
                  </a:cubicBezTo>
                  <a:cubicBezTo>
                    <a:pt x="15503" y="10606"/>
                    <a:pt x="15087" y="10721"/>
                    <a:pt x="14690" y="10977"/>
                  </a:cubicBezTo>
                  <a:cubicBezTo>
                    <a:pt x="14367" y="11187"/>
                    <a:pt x="14508" y="11648"/>
                    <a:pt x="14882" y="11675"/>
                  </a:cubicBezTo>
                  <a:cubicBezTo>
                    <a:pt x="14962" y="11681"/>
                    <a:pt x="15043" y="11685"/>
                    <a:pt x="15124" y="11685"/>
                  </a:cubicBezTo>
                  <a:cubicBezTo>
                    <a:pt x="15502" y="11685"/>
                    <a:pt x="15894" y="11617"/>
                    <a:pt x="16280" y="11497"/>
                  </a:cubicBezTo>
                  <a:cubicBezTo>
                    <a:pt x="18486" y="12022"/>
                    <a:pt x="19949" y="16418"/>
                    <a:pt x="17464" y="16418"/>
                  </a:cubicBezTo>
                  <a:cubicBezTo>
                    <a:pt x="17315" y="16418"/>
                    <a:pt x="17151" y="16402"/>
                    <a:pt x="16973" y="16368"/>
                  </a:cubicBezTo>
                  <a:cubicBezTo>
                    <a:pt x="15611" y="16113"/>
                    <a:pt x="14226" y="15315"/>
                    <a:pt x="13141" y="14472"/>
                  </a:cubicBezTo>
                  <a:cubicBezTo>
                    <a:pt x="13016" y="14375"/>
                    <a:pt x="12864" y="14327"/>
                    <a:pt x="12718" y="14327"/>
                  </a:cubicBezTo>
                  <a:cubicBezTo>
                    <a:pt x="12429" y="14327"/>
                    <a:pt x="12161" y="14515"/>
                    <a:pt x="12161" y="14878"/>
                  </a:cubicBezTo>
                  <a:cubicBezTo>
                    <a:pt x="12166" y="16507"/>
                    <a:pt x="12277" y="20515"/>
                    <a:pt x="9955" y="20515"/>
                  </a:cubicBezTo>
                  <a:cubicBezTo>
                    <a:pt x="9835" y="20515"/>
                    <a:pt x="9708" y="20505"/>
                    <a:pt x="9574" y="20482"/>
                  </a:cubicBezTo>
                  <a:cubicBezTo>
                    <a:pt x="6316" y="19935"/>
                    <a:pt x="8247" y="15616"/>
                    <a:pt x="8931" y="13698"/>
                  </a:cubicBezTo>
                  <a:lnTo>
                    <a:pt x="8931" y="13698"/>
                  </a:lnTo>
                  <a:cubicBezTo>
                    <a:pt x="9259" y="13980"/>
                    <a:pt x="9633" y="14209"/>
                    <a:pt x="10039" y="14363"/>
                  </a:cubicBezTo>
                  <a:cubicBezTo>
                    <a:pt x="9952" y="14928"/>
                    <a:pt x="9870" y="15484"/>
                    <a:pt x="9815" y="16049"/>
                  </a:cubicBezTo>
                  <a:cubicBezTo>
                    <a:pt x="9747" y="16691"/>
                    <a:pt x="9583" y="17439"/>
                    <a:pt x="9833" y="18053"/>
                  </a:cubicBezTo>
                  <a:cubicBezTo>
                    <a:pt x="9881" y="18178"/>
                    <a:pt x="10001" y="18270"/>
                    <a:pt x="10125" y="18270"/>
                  </a:cubicBezTo>
                  <a:cubicBezTo>
                    <a:pt x="10192" y="18270"/>
                    <a:pt x="10259" y="18243"/>
                    <a:pt x="10316" y="18181"/>
                  </a:cubicBezTo>
                  <a:cubicBezTo>
                    <a:pt x="11136" y="17311"/>
                    <a:pt x="10872" y="15675"/>
                    <a:pt x="10690" y="14537"/>
                  </a:cubicBezTo>
                  <a:lnTo>
                    <a:pt x="10690" y="14537"/>
                  </a:lnTo>
                  <a:cubicBezTo>
                    <a:pt x="10881" y="14570"/>
                    <a:pt x="11075" y="14587"/>
                    <a:pt x="11272" y="14587"/>
                  </a:cubicBezTo>
                  <a:cubicBezTo>
                    <a:pt x="11619" y="14587"/>
                    <a:pt x="11971" y="14533"/>
                    <a:pt x="12321" y="14413"/>
                  </a:cubicBezTo>
                  <a:cubicBezTo>
                    <a:pt x="12845" y="14231"/>
                    <a:pt x="13255" y="13912"/>
                    <a:pt x="13578" y="13515"/>
                  </a:cubicBezTo>
                  <a:cubicBezTo>
                    <a:pt x="14259" y="14016"/>
                    <a:pt x="15540" y="15065"/>
                    <a:pt x="16568" y="15065"/>
                  </a:cubicBezTo>
                  <a:cubicBezTo>
                    <a:pt x="16943" y="15065"/>
                    <a:pt x="17285" y="14925"/>
                    <a:pt x="17552" y="14568"/>
                  </a:cubicBezTo>
                  <a:cubicBezTo>
                    <a:pt x="17638" y="14459"/>
                    <a:pt x="17607" y="14249"/>
                    <a:pt x="17502" y="14163"/>
                  </a:cubicBezTo>
                  <a:cubicBezTo>
                    <a:pt x="17005" y="13761"/>
                    <a:pt x="16326" y="13843"/>
                    <a:pt x="15734" y="13643"/>
                  </a:cubicBezTo>
                  <a:cubicBezTo>
                    <a:pt x="15132" y="13433"/>
                    <a:pt x="14545" y="13179"/>
                    <a:pt x="13938" y="12964"/>
                  </a:cubicBezTo>
                  <a:cubicBezTo>
                    <a:pt x="14426" y="12044"/>
                    <a:pt x="14539" y="10882"/>
                    <a:pt x="14375" y="9889"/>
                  </a:cubicBezTo>
                  <a:cubicBezTo>
                    <a:pt x="14316" y="9528"/>
                    <a:pt x="14194" y="9169"/>
                    <a:pt x="14026" y="8836"/>
                  </a:cubicBezTo>
                  <a:cubicBezTo>
                    <a:pt x="14490" y="8312"/>
                    <a:pt x="15174" y="7984"/>
                    <a:pt x="15784" y="7661"/>
                  </a:cubicBezTo>
                  <a:cubicBezTo>
                    <a:pt x="16385" y="7337"/>
                    <a:pt x="17451" y="6868"/>
                    <a:pt x="17437" y="6057"/>
                  </a:cubicBezTo>
                  <a:cubicBezTo>
                    <a:pt x="17433" y="5820"/>
                    <a:pt x="17251" y="5661"/>
                    <a:pt x="17027" y="5642"/>
                  </a:cubicBezTo>
                  <a:cubicBezTo>
                    <a:pt x="17008" y="5641"/>
                    <a:pt x="16989" y="5640"/>
                    <a:pt x="16970" y="5640"/>
                  </a:cubicBezTo>
                  <a:cubicBezTo>
                    <a:pt x="16576" y="5640"/>
                    <a:pt x="16242" y="5903"/>
                    <a:pt x="15929" y="6117"/>
                  </a:cubicBezTo>
                  <a:cubicBezTo>
                    <a:pt x="15529" y="6390"/>
                    <a:pt x="15119" y="6640"/>
                    <a:pt x="14718" y="6909"/>
                  </a:cubicBezTo>
                  <a:cubicBezTo>
                    <a:pt x="14299" y="7196"/>
                    <a:pt x="13756" y="7570"/>
                    <a:pt x="13496" y="8052"/>
                  </a:cubicBezTo>
                  <a:cubicBezTo>
                    <a:pt x="13342" y="7879"/>
                    <a:pt x="13173" y="7724"/>
                    <a:pt x="12991" y="7587"/>
                  </a:cubicBezTo>
                  <a:cubicBezTo>
                    <a:pt x="13014" y="6144"/>
                    <a:pt x="16854" y="4763"/>
                    <a:pt x="17734" y="4695"/>
                  </a:cubicBezTo>
                  <a:cubicBezTo>
                    <a:pt x="17812" y="4689"/>
                    <a:pt x="17886" y="4686"/>
                    <a:pt x="17958" y="4686"/>
                  </a:cubicBezTo>
                  <a:close/>
                  <a:moveTo>
                    <a:pt x="8063" y="0"/>
                  </a:moveTo>
                  <a:cubicBezTo>
                    <a:pt x="7382" y="0"/>
                    <a:pt x="6646" y="257"/>
                    <a:pt x="5869" y="858"/>
                  </a:cubicBezTo>
                  <a:cubicBezTo>
                    <a:pt x="3810" y="2453"/>
                    <a:pt x="3135" y="6499"/>
                    <a:pt x="4607" y="8832"/>
                  </a:cubicBezTo>
                  <a:cubicBezTo>
                    <a:pt x="2506" y="9402"/>
                    <a:pt x="411" y="12058"/>
                    <a:pt x="237" y="13839"/>
                  </a:cubicBezTo>
                  <a:cubicBezTo>
                    <a:pt x="69" y="15648"/>
                    <a:pt x="2138" y="16651"/>
                    <a:pt x="3604" y="16651"/>
                  </a:cubicBezTo>
                  <a:cubicBezTo>
                    <a:pt x="4853" y="16646"/>
                    <a:pt x="6174" y="16068"/>
                    <a:pt x="7277" y="15269"/>
                  </a:cubicBezTo>
                  <a:lnTo>
                    <a:pt x="7277" y="15269"/>
                  </a:lnTo>
                  <a:cubicBezTo>
                    <a:pt x="6485" y="17971"/>
                    <a:pt x="6180" y="21006"/>
                    <a:pt x="9751" y="21603"/>
                  </a:cubicBezTo>
                  <a:cubicBezTo>
                    <a:pt x="9918" y="21631"/>
                    <a:pt x="10078" y="21644"/>
                    <a:pt x="10229" y="21644"/>
                  </a:cubicBezTo>
                  <a:cubicBezTo>
                    <a:pt x="12659" y="21644"/>
                    <a:pt x="13162" y="18223"/>
                    <a:pt x="13273" y="15967"/>
                  </a:cubicBezTo>
                  <a:cubicBezTo>
                    <a:pt x="14481" y="16762"/>
                    <a:pt x="16181" y="17625"/>
                    <a:pt x="17586" y="17625"/>
                  </a:cubicBezTo>
                  <a:cubicBezTo>
                    <a:pt x="18492" y="17625"/>
                    <a:pt x="19276" y="17265"/>
                    <a:pt x="19725" y="16295"/>
                  </a:cubicBezTo>
                  <a:cubicBezTo>
                    <a:pt x="20495" y="14628"/>
                    <a:pt x="19132" y="12026"/>
                    <a:pt x="17365" y="11023"/>
                  </a:cubicBezTo>
                  <a:cubicBezTo>
                    <a:pt x="19998" y="9520"/>
                    <a:pt x="21998" y="5838"/>
                    <a:pt x="19105" y="3924"/>
                  </a:cubicBezTo>
                  <a:cubicBezTo>
                    <a:pt x="18817" y="3734"/>
                    <a:pt x="18420" y="3648"/>
                    <a:pt x="17961" y="3648"/>
                  </a:cubicBezTo>
                  <a:cubicBezTo>
                    <a:pt x="16180" y="3648"/>
                    <a:pt x="13459" y="4935"/>
                    <a:pt x="12535" y="6380"/>
                  </a:cubicBezTo>
                  <a:cubicBezTo>
                    <a:pt x="12427" y="3711"/>
                    <a:pt x="10649" y="0"/>
                    <a:pt x="8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60;p26">
              <a:extLst>
                <a:ext uri="{FF2B5EF4-FFF2-40B4-BE49-F238E27FC236}">
                  <a16:creationId xmlns:a16="http://schemas.microsoft.com/office/drawing/2014/main" xmlns="" id="{353DCAAE-7264-4684-8D95-8C8F622218DA}"/>
                </a:ext>
              </a:extLst>
            </p:cNvPr>
            <p:cNvSpPr/>
            <p:nvPr/>
          </p:nvSpPr>
          <p:spPr>
            <a:xfrm rot="10383606">
              <a:off x="-63813" y="-6379718"/>
              <a:ext cx="1740558" cy="1559905"/>
            </a:xfrm>
            <a:custGeom>
              <a:avLst/>
              <a:gdLst/>
              <a:ahLst/>
              <a:cxnLst/>
              <a:rect l="l" t="t" r="r" b="b"/>
              <a:pathLst>
                <a:path w="40283" h="36102" extrusionOk="0">
                  <a:moveTo>
                    <a:pt x="27225" y="16388"/>
                  </a:moveTo>
                  <a:cubicBezTo>
                    <a:pt x="29570" y="16388"/>
                    <a:pt x="31894" y="17501"/>
                    <a:pt x="32577" y="19998"/>
                  </a:cubicBezTo>
                  <a:cubicBezTo>
                    <a:pt x="33598" y="23735"/>
                    <a:pt x="32131" y="28281"/>
                    <a:pt x="27648" y="28546"/>
                  </a:cubicBezTo>
                  <a:cubicBezTo>
                    <a:pt x="27484" y="28555"/>
                    <a:pt x="27322" y="28560"/>
                    <a:pt x="27160" y="28560"/>
                  </a:cubicBezTo>
                  <a:cubicBezTo>
                    <a:pt x="24396" y="28560"/>
                    <a:pt x="21927" y="27203"/>
                    <a:pt x="21187" y="24655"/>
                  </a:cubicBezTo>
                  <a:cubicBezTo>
                    <a:pt x="21187" y="24628"/>
                    <a:pt x="21187" y="24595"/>
                    <a:pt x="21177" y="24568"/>
                  </a:cubicBezTo>
                  <a:cubicBezTo>
                    <a:pt x="20340" y="21474"/>
                    <a:pt x="21898" y="17666"/>
                    <a:pt x="25073" y="16704"/>
                  </a:cubicBezTo>
                  <a:cubicBezTo>
                    <a:pt x="25760" y="16497"/>
                    <a:pt x="26494" y="16388"/>
                    <a:pt x="27225" y="16388"/>
                  </a:cubicBezTo>
                  <a:close/>
                  <a:moveTo>
                    <a:pt x="7970" y="22803"/>
                  </a:moveTo>
                  <a:cubicBezTo>
                    <a:pt x="10500" y="22803"/>
                    <a:pt x="12982" y="24564"/>
                    <a:pt x="13987" y="26910"/>
                  </a:cubicBezTo>
                  <a:cubicBezTo>
                    <a:pt x="14002" y="26938"/>
                    <a:pt x="14015" y="26960"/>
                    <a:pt x="14033" y="26983"/>
                  </a:cubicBezTo>
                  <a:cubicBezTo>
                    <a:pt x="15095" y="29585"/>
                    <a:pt x="13810" y="32342"/>
                    <a:pt x="11386" y="34045"/>
                  </a:cubicBezTo>
                  <a:cubicBezTo>
                    <a:pt x="10362" y="34764"/>
                    <a:pt x="9315" y="35076"/>
                    <a:pt x="8304" y="35076"/>
                  </a:cubicBezTo>
                  <a:cubicBezTo>
                    <a:pt x="5686" y="35076"/>
                    <a:pt x="3313" y="32980"/>
                    <a:pt x="2219" y="30409"/>
                  </a:cubicBezTo>
                  <a:cubicBezTo>
                    <a:pt x="1813" y="29467"/>
                    <a:pt x="1754" y="28532"/>
                    <a:pt x="1931" y="27663"/>
                  </a:cubicBezTo>
                  <a:cubicBezTo>
                    <a:pt x="2200" y="27061"/>
                    <a:pt x="2451" y="26454"/>
                    <a:pt x="2702" y="25848"/>
                  </a:cubicBezTo>
                  <a:cubicBezTo>
                    <a:pt x="3485" y="24650"/>
                    <a:pt x="4715" y="23693"/>
                    <a:pt x="6051" y="23165"/>
                  </a:cubicBezTo>
                  <a:cubicBezTo>
                    <a:pt x="6678" y="22917"/>
                    <a:pt x="7325" y="22803"/>
                    <a:pt x="7970" y="22803"/>
                  </a:cubicBezTo>
                  <a:close/>
                  <a:moveTo>
                    <a:pt x="37940" y="1"/>
                  </a:moveTo>
                  <a:cubicBezTo>
                    <a:pt x="36480" y="1"/>
                    <a:pt x="35840" y="2826"/>
                    <a:pt x="35562" y="3633"/>
                  </a:cubicBezTo>
                  <a:cubicBezTo>
                    <a:pt x="34633" y="6320"/>
                    <a:pt x="34364" y="9187"/>
                    <a:pt x="33963" y="11988"/>
                  </a:cubicBezTo>
                  <a:cubicBezTo>
                    <a:pt x="33712" y="13733"/>
                    <a:pt x="33197" y="15761"/>
                    <a:pt x="33138" y="17689"/>
                  </a:cubicBezTo>
                  <a:cubicBezTo>
                    <a:pt x="31717" y="15667"/>
                    <a:pt x="29470" y="14598"/>
                    <a:pt x="27106" y="14598"/>
                  </a:cubicBezTo>
                  <a:cubicBezTo>
                    <a:pt x="25863" y="14598"/>
                    <a:pt x="24587" y="14894"/>
                    <a:pt x="23383" y="15502"/>
                  </a:cubicBezTo>
                  <a:cubicBezTo>
                    <a:pt x="21160" y="16627"/>
                    <a:pt x="18330" y="21188"/>
                    <a:pt x="19761" y="23802"/>
                  </a:cubicBezTo>
                  <a:cubicBezTo>
                    <a:pt x="19539" y="23764"/>
                    <a:pt x="19302" y="23747"/>
                    <a:pt x="19061" y="23747"/>
                  </a:cubicBezTo>
                  <a:cubicBezTo>
                    <a:pt x="18169" y="23747"/>
                    <a:pt x="17215" y="23979"/>
                    <a:pt x="16694" y="24208"/>
                  </a:cubicBezTo>
                  <a:cubicBezTo>
                    <a:pt x="15947" y="24536"/>
                    <a:pt x="15354" y="25138"/>
                    <a:pt x="14881" y="25794"/>
                  </a:cubicBezTo>
                  <a:cubicBezTo>
                    <a:pt x="14803" y="25903"/>
                    <a:pt x="14725" y="26027"/>
                    <a:pt x="14658" y="26153"/>
                  </a:cubicBezTo>
                  <a:cubicBezTo>
                    <a:pt x="14920" y="23146"/>
                    <a:pt x="10375" y="21091"/>
                    <a:pt x="7528" y="21091"/>
                  </a:cubicBezTo>
                  <a:cubicBezTo>
                    <a:pt x="7201" y="21091"/>
                    <a:pt x="6897" y="21118"/>
                    <a:pt x="6625" y="21174"/>
                  </a:cubicBezTo>
                  <a:cubicBezTo>
                    <a:pt x="5741" y="21356"/>
                    <a:pt x="4921" y="21676"/>
                    <a:pt x="4179" y="22090"/>
                  </a:cubicBezTo>
                  <a:cubicBezTo>
                    <a:pt x="4406" y="21497"/>
                    <a:pt x="4629" y="20905"/>
                    <a:pt x="4848" y="20313"/>
                  </a:cubicBezTo>
                  <a:cubicBezTo>
                    <a:pt x="5513" y="18536"/>
                    <a:pt x="6082" y="16732"/>
                    <a:pt x="6807" y="14978"/>
                  </a:cubicBezTo>
                  <a:cubicBezTo>
                    <a:pt x="7098" y="14299"/>
                    <a:pt x="7399" y="13624"/>
                    <a:pt x="7718" y="12959"/>
                  </a:cubicBezTo>
                  <a:lnTo>
                    <a:pt x="7718" y="12959"/>
                  </a:lnTo>
                  <a:cubicBezTo>
                    <a:pt x="7718" y="12959"/>
                    <a:pt x="7718" y="12959"/>
                    <a:pt x="7718" y="12959"/>
                  </a:cubicBezTo>
                  <a:cubicBezTo>
                    <a:pt x="7720" y="12959"/>
                    <a:pt x="9688" y="9395"/>
                    <a:pt x="10741" y="9395"/>
                  </a:cubicBezTo>
                  <a:cubicBezTo>
                    <a:pt x="11019" y="9395"/>
                    <a:pt x="11233" y="9643"/>
                    <a:pt x="11331" y="10270"/>
                  </a:cubicBezTo>
                  <a:cubicBezTo>
                    <a:pt x="11381" y="10590"/>
                    <a:pt x="11674" y="10779"/>
                    <a:pt x="11946" y="10779"/>
                  </a:cubicBezTo>
                  <a:cubicBezTo>
                    <a:pt x="12174" y="10779"/>
                    <a:pt x="12388" y="10645"/>
                    <a:pt x="12429" y="10343"/>
                  </a:cubicBezTo>
                  <a:cubicBezTo>
                    <a:pt x="12566" y="9355"/>
                    <a:pt x="11823" y="8434"/>
                    <a:pt x="10849" y="8152"/>
                  </a:cubicBezTo>
                  <a:cubicBezTo>
                    <a:pt x="10643" y="8094"/>
                    <a:pt x="10449" y="8067"/>
                    <a:pt x="10266" y="8067"/>
                  </a:cubicBezTo>
                  <a:cubicBezTo>
                    <a:pt x="8980" y="8067"/>
                    <a:pt x="8233" y="9396"/>
                    <a:pt x="7590" y="10453"/>
                  </a:cubicBezTo>
                  <a:cubicBezTo>
                    <a:pt x="5632" y="13651"/>
                    <a:pt x="4597" y="17369"/>
                    <a:pt x="3281" y="20850"/>
                  </a:cubicBezTo>
                  <a:cubicBezTo>
                    <a:pt x="2888" y="21884"/>
                    <a:pt x="2314" y="23019"/>
                    <a:pt x="1782" y="24181"/>
                  </a:cubicBezTo>
                  <a:cubicBezTo>
                    <a:pt x="543" y="25840"/>
                    <a:pt x="0" y="27981"/>
                    <a:pt x="520" y="30241"/>
                  </a:cubicBezTo>
                  <a:cubicBezTo>
                    <a:pt x="1362" y="33870"/>
                    <a:pt x="4791" y="36101"/>
                    <a:pt x="8253" y="36101"/>
                  </a:cubicBezTo>
                  <a:cubicBezTo>
                    <a:pt x="9303" y="36101"/>
                    <a:pt x="10356" y="35896"/>
                    <a:pt x="11341" y="35463"/>
                  </a:cubicBezTo>
                  <a:cubicBezTo>
                    <a:pt x="14271" y="34173"/>
                    <a:pt x="15934" y="30610"/>
                    <a:pt x="15045" y="27644"/>
                  </a:cubicBezTo>
                  <a:cubicBezTo>
                    <a:pt x="15063" y="27635"/>
                    <a:pt x="15086" y="27630"/>
                    <a:pt x="15099" y="27617"/>
                  </a:cubicBezTo>
                  <a:cubicBezTo>
                    <a:pt x="15200" y="27602"/>
                    <a:pt x="15295" y="27562"/>
                    <a:pt x="15350" y="27480"/>
                  </a:cubicBezTo>
                  <a:cubicBezTo>
                    <a:pt x="15983" y="26542"/>
                    <a:pt x="16384" y="25789"/>
                    <a:pt x="17505" y="25361"/>
                  </a:cubicBezTo>
                  <a:cubicBezTo>
                    <a:pt x="17839" y="25232"/>
                    <a:pt x="18182" y="25183"/>
                    <a:pt x="18526" y="25183"/>
                  </a:cubicBezTo>
                  <a:cubicBezTo>
                    <a:pt x="18862" y="25183"/>
                    <a:pt x="19200" y="25230"/>
                    <a:pt x="19533" y="25293"/>
                  </a:cubicBezTo>
                  <a:cubicBezTo>
                    <a:pt x="19838" y="25351"/>
                    <a:pt x="20080" y="25425"/>
                    <a:pt x="20311" y="25425"/>
                  </a:cubicBezTo>
                  <a:cubicBezTo>
                    <a:pt x="20424" y="25425"/>
                    <a:pt x="20535" y="25407"/>
                    <a:pt x="20649" y="25361"/>
                  </a:cubicBezTo>
                  <a:cubicBezTo>
                    <a:pt x="21447" y="28004"/>
                    <a:pt x="24209" y="29824"/>
                    <a:pt x="27004" y="29824"/>
                  </a:cubicBezTo>
                  <a:cubicBezTo>
                    <a:pt x="27529" y="29824"/>
                    <a:pt x="28054" y="29760"/>
                    <a:pt x="28568" y="29625"/>
                  </a:cubicBezTo>
                  <a:cubicBezTo>
                    <a:pt x="32678" y="28555"/>
                    <a:pt x="35393" y="24031"/>
                    <a:pt x="34200" y="19903"/>
                  </a:cubicBezTo>
                  <a:cubicBezTo>
                    <a:pt x="34942" y="17515"/>
                    <a:pt x="34906" y="14672"/>
                    <a:pt x="35275" y="12244"/>
                  </a:cubicBezTo>
                  <a:cubicBezTo>
                    <a:pt x="35539" y="10522"/>
                    <a:pt x="35758" y="8794"/>
                    <a:pt x="36082" y="7081"/>
                  </a:cubicBezTo>
                  <a:cubicBezTo>
                    <a:pt x="36219" y="6402"/>
                    <a:pt x="36377" y="5728"/>
                    <a:pt x="36564" y="5059"/>
                  </a:cubicBezTo>
                  <a:cubicBezTo>
                    <a:pt x="36755" y="4457"/>
                    <a:pt x="36951" y="3860"/>
                    <a:pt x="37143" y="3259"/>
                  </a:cubicBezTo>
                  <a:cubicBezTo>
                    <a:pt x="37174" y="2611"/>
                    <a:pt x="37471" y="2286"/>
                    <a:pt x="38034" y="2286"/>
                  </a:cubicBezTo>
                  <a:cubicBezTo>
                    <a:pt x="38208" y="2286"/>
                    <a:pt x="38408" y="2317"/>
                    <a:pt x="38633" y="2379"/>
                  </a:cubicBezTo>
                  <a:cubicBezTo>
                    <a:pt x="38608" y="2749"/>
                    <a:pt x="38860" y="2915"/>
                    <a:pt x="39142" y="2915"/>
                  </a:cubicBezTo>
                  <a:cubicBezTo>
                    <a:pt x="39424" y="2915"/>
                    <a:pt x="39734" y="2750"/>
                    <a:pt x="39827" y="2457"/>
                  </a:cubicBezTo>
                  <a:cubicBezTo>
                    <a:pt x="40282" y="1035"/>
                    <a:pt x="39649" y="489"/>
                    <a:pt x="38328" y="64"/>
                  </a:cubicBezTo>
                  <a:cubicBezTo>
                    <a:pt x="38193" y="21"/>
                    <a:pt x="38063" y="1"/>
                    <a:pt x="3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7" name="Google Shape;492;p23">
              <a:extLst>
                <a:ext uri="{FF2B5EF4-FFF2-40B4-BE49-F238E27FC236}">
                  <a16:creationId xmlns:a16="http://schemas.microsoft.com/office/drawing/2014/main" xmlns="" id="{B6828F2E-37F8-47F4-A683-BCC97C2D2BF3}"/>
                </a:ext>
              </a:extLst>
            </p:cNvPr>
            <p:cNvGrpSpPr/>
            <p:nvPr/>
          </p:nvGrpSpPr>
          <p:grpSpPr>
            <a:xfrm rot="10800000">
              <a:off x="4827316" y="-6809581"/>
              <a:ext cx="1042523" cy="1248010"/>
              <a:chOff x="4349976" y="4801904"/>
              <a:chExt cx="591495" cy="708080"/>
            </a:xfrm>
            <a:grpFill/>
          </p:grpSpPr>
          <p:sp>
            <p:nvSpPr>
              <p:cNvPr id="155" name="Google Shape;493;p23">
                <a:extLst>
                  <a:ext uri="{FF2B5EF4-FFF2-40B4-BE49-F238E27FC236}">
                    <a16:creationId xmlns:a16="http://schemas.microsoft.com/office/drawing/2014/main" xmlns="" id="{DA955B6E-590C-4325-8F2E-BC066BE606F8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494;p23">
                <a:extLst>
                  <a:ext uri="{FF2B5EF4-FFF2-40B4-BE49-F238E27FC236}">
                    <a16:creationId xmlns:a16="http://schemas.microsoft.com/office/drawing/2014/main" xmlns="" id="{1F1CD3E3-6328-44E4-A2C6-394F4E0CDC17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495;p23">
                <a:extLst>
                  <a:ext uri="{FF2B5EF4-FFF2-40B4-BE49-F238E27FC236}">
                    <a16:creationId xmlns:a16="http://schemas.microsoft.com/office/drawing/2014/main" xmlns="" id="{EAFCA277-C8F7-4E9D-A3F9-5744457A4EB6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8" name="Google Shape;417;p23">
              <a:extLst>
                <a:ext uri="{FF2B5EF4-FFF2-40B4-BE49-F238E27FC236}">
                  <a16:creationId xmlns:a16="http://schemas.microsoft.com/office/drawing/2014/main" xmlns="" id="{9B5FEC53-D46F-457C-BB69-B86453912F5E}"/>
                </a:ext>
              </a:extLst>
            </p:cNvPr>
            <p:cNvGrpSpPr/>
            <p:nvPr/>
          </p:nvGrpSpPr>
          <p:grpSpPr>
            <a:xfrm rot="15066941">
              <a:off x="5526284" y="-10013015"/>
              <a:ext cx="2104977" cy="1864565"/>
              <a:chOff x="-182869" y="835238"/>
              <a:chExt cx="1277205" cy="1131334"/>
            </a:xfrm>
            <a:grpFill/>
          </p:grpSpPr>
          <p:sp>
            <p:nvSpPr>
              <p:cNvPr id="148" name="Google Shape;418;p23">
                <a:extLst>
                  <a:ext uri="{FF2B5EF4-FFF2-40B4-BE49-F238E27FC236}">
                    <a16:creationId xmlns:a16="http://schemas.microsoft.com/office/drawing/2014/main" xmlns="" id="{2D912054-177E-42FA-B966-8F15CA0A78A5}"/>
                  </a:ext>
                </a:extLst>
              </p:cNvPr>
              <p:cNvSpPr/>
              <p:nvPr/>
            </p:nvSpPr>
            <p:spPr>
              <a:xfrm>
                <a:off x="-182869" y="851983"/>
                <a:ext cx="1277205" cy="1076929"/>
              </a:xfrm>
              <a:custGeom>
                <a:avLst/>
                <a:gdLst/>
                <a:ahLst/>
                <a:cxnLst/>
                <a:rect l="l" t="t" r="r" b="b"/>
                <a:pathLst>
                  <a:path w="38595" h="32543" extrusionOk="0">
                    <a:moveTo>
                      <a:pt x="5482" y="757"/>
                    </a:moveTo>
                    <a:cubicBezTo>
                      <a:pt x="9744" y="757"/>
                      <a:pt x="13979" y="1983"/>
                      <a:pt x="17624" y="4249"/>
                    </a:cubicBezTo>
                    <a:cubicBezTo>
                      <a:pt x="21956" y="6940"/>
                      <a:pt x="24621" y="10679"/>
                      <a:pt x="26212" y="15448"/>
                    </a:cubicBezTo>
                    <a:cubicBezTo>
                      <a:pt x="25337" y="16600"/>
                      <a:pt x="24513" y="17790"/>
                      <a:pt x="23775" y="19030"/>
                    </a:cubicBezTo>
                    <a:cubicBezTo>
                      <a:pt x="23769" y="19040"/>
                      <a:pt x="23771" y="19049"/>
                      <a:pt x="23765" y="19058"/>
                    </a:cubicBezTo>
                    <a:cubicBezTo>
                      <a:pt x="23310" y="19007"/>
                      <a:pt x="22855" y="18981"/>
                      <a:pt x="22401" y="18966"/>
                    </a:cubicBezTo>
                    <a:cubicBezTo>
                      <a:pt x="22388" y="18935"/>
                      <a:pt x="22368" y="18906"/>
                      <a:pt x="22343" y="18883"/>
                    </a:cubicBezTo>
                    <a:cubicBezTo>
                      <a:pt x="18336" y="14967"/>
                      <a:pt x="12853" y="12949"/>
                      <a:pt x="7336" y="12949"/>
                    </a:cubicBezTo>
                    <a:cubicBezTo>
                      <a:pt x="5691" y="12949"/>
                      <a:pt x="4043" y="13129"/>
                      <a:pt x="2431" y="13491"/>
                    </a:cubicBezTo>
                    <a:lnTo>
                      <a:pt x="4986" y="10881"/>
                    </a:lnTo>
                    <a:cubicBezTo>
                      <a:pt x="5145" y="10717"/>
                      <a:pt x="5140" y="10409"/>
                      <a:pt x="4920" y="10291"/>
                    </a:cubicBezTo>
                    <a:cubicBezTo>
                      <a:pt x="3721" y="9649"/>
                      <a:pt x="2497" y="9075"/>
                      <a:pt x="1243" y="8554"/>
                    </a:cubicBezTo>
                    <a:cubicBezTo>
                      <a:pt x="2477" y="7724"/>
                      <a:pt x="3655" y="6814"/>
                      <a:pt x="4771" y="5830"/>
                    </a:cubicBezTo>
                    <a:cubicBezTo>
                      <a:pt x="4941" y="5679"/>
                      <a:pt x="4912" y="5361"/>
                      <a:pt x="4708" y="5254"/>
                    </a:cubicBezTo>
                    <a:cubicBezTo>
                      <a:pt x="3854" y="4805"/>
                      <a:pt x="3001" y="4358"/>
                      <a:pt x="2148" y="3912"/>
                    </a:cubicBezTo>
                    <a:cubicBezTo>
                      <a:pt x="2894" y="3595"/>
                      <a:pt x="3639" y="3278"/>
                      <a:pt x="4385" y="2961"/>
                    </a:cubicBezTo>
                    <a:cubicBezTo>
                      <a:pt x="4644" y="2851"/>
                      <a:pt x="4595" y="2486"/>
                      <a:pt x="4396" y="2354"/>
                    </a:cubicBezTo>
                    <a:lnTo>
                      <a:pt x="2344" y="982"/>
                    </a:lnTo>
                    <a:cubicBezTo>
                      <a:pt x="3386" y="831"/>
                      <a:pt x="4435" y="757"/>
                      <a:pt x="5482" y="757"/>
                    </a:cubicBezTo>
                    <a:close/>
                    <a:moveTo>
                      <a:pt x="28705" y="13579"/>
                    </a:moveTo>
                    <a:cubicBezTo>
                      <a:pt x="29313" y="15774"/>
                      <a:pt x="29856" y="18001"/>
                      <a:pt x="30620" y="20144"/>
                    </a:cubicBezTo>
                    <a:cubicBezTo>
                      <a:pt x="30651" y="20240"/>
                      <a:pt x="30730" y="20312"/>
                      <a:pt x="30830" y="20332"/>
                    </a:cubicBezTo>
                    <a:cubicBezTo>
                      <a:pt x="30883" y="20435"/>
                      <a:pt x="30985" y="20512"/>
                      <a:pt x="31137" y="20512"/>
                    </a:cubicBezTo>
                    <a:cubicBezTo>
                      <a:pt x="31141" y="20512"/>
                      <a:pt x="31145" y="20512"/>
                      <a:pt x="31150" y="20511"/>
                    </a:cubicBezTo>
                    <a:cubicBezTo>
                      <a:pt x="31536" y="20500"/>
                      <a:pt x="31923" y="20494"/>
                      <a:pt x="32309" y="20494"/>
                    </a:cubicBezTo>
                    <a:cubicBezTo>
                      <a:pt x="33975" y="20494"/>
                      <a:pt x="35639" y="20601"/>
                      <a:pt x="37292" y="20818"/>
                    </a:cubicBezTo>
                    <a:cubicBezTo>
                      <a:pt x="35683" y="22270"/>
                      <a:pt x="33947" y="23581"/>
                      <a:pt x="32389" y="25080"/>
                    </a:cubicBezTo>
                    <a:cubicBezTo>
                      <a:pt x="32227" y="25235"/>
                      <a:pt x="32348" y="25481"/>
                      <a:pt x="32528" y="25515"/>
                    </a:cubicBezTo>
                    <a:cubicBezTo>
                      <a:pt x="32828" y="27512"/>
                      <a:pt x="33165" y="29421"/>
                      <a:pt x="33152" y="31432"/>
                    </a:cubicBezTo>
                    <a:cubicBezTo>
                      <a:pt x="31393" y="30242"/>
                      <a:pt x="29673" y="28999"/>
                      <a:pt x="27992" y="27704"/>
                    </a:cubicBezTo>
                    <a:cubicBezTo>
                      <a:pt x="27921" y="27649"/>
                      <a:pt x="27851" y="27626"/>
                      <a:pt x="27785" y="27626"/>
                    </a:cubicBezTo>
                    <a:cubicBezTo>
                      <a:pt x="27637" y="27626"/>
                      <a:pt x="27511" y="27743"/>
                      <a:pt x="27457" y="27892"/>
                    </a:cubicBezTo>
                    <a:cubicBezTo>
                      <a:pt x="27419" y="27894"/>
                      <a:pt x="27384" y="27906"/>
                      <a:pt x="27351" y="27926"/>
                    </a:cubicBezTo>
                    <a:cubicBezTo>
                      <a:pt x="25455" y="29082"/>
                      <a:pt x="23590" y="30644"/>
                      <a:pt x="21519" y="31473"/>
                    </a:cubicBezTo>
                    <a:cubicBezTo>
                      <a:pt x="21317" y="31722"/>
                      <a:pt x="21192" y="31846"/>
                      <a:pt x="21142" y="31846"/>
                    </a:cubicBezTo>
                    <a:cubicBezTo>
                      <a:pt x="21097" y="31846"/>
                      <a:pt x="21115" y="31743"/>
                      <a:pt x="21196" y="31536"/>
                    </a:cubicBezTo>
                    <a:cubicBezTo>
                      <a:pt x="21273" y="31242"/>
                      <a:pt x="21349" y="30949"/>
                      <a:pt x="21424" y="30657"/>
                    </a:cubicBezTo>
                    <a:cubicBezTo>
                      <a:pt x="21576" y="30070"/>
                      <a:pt x="21727" y="29485"/>
                      <a:pt x="21879" y="28900"/>
                    </a:cubicBezTo>
                    <a:cubicBezTo>
                      <a:pt x="22233" y="27532"/>
                      <a:pt x="22591" y="26168"/>
                      <a:pt x="22937" y="24798"/>
                    </a:cubicBezTo>
                    <a:cubicBezTo>
                      <a:pt x="22986" y="24604"/>
                      <a:pt x="22888" y="24460"/>
                      <a:pt x="22751" y="24385"/>
                    </a:cubicBezTo>
                    <a:cubicBezTo>
                      <a:pt x="22769" y="24302"/>
                      <a:pt x="22740" y="24216"/>
                      <a:pt x="22676" y="24161"/>
                    </a:cubicBezTo>
                    <a:cubicBezTo>
                      <a:pt x="21126" y="22746"/>
                      <a:pt x="19395" y="21505"/>
                      <a:pt x="17712" y="20245"/>
                    </a:cubicBezTo>
                    <a:cubicBezTo>
                      <a:pt x="19098" y="19900"/>
                      <a:pt x="20490" y="19733"/>
                      <a:pt x="21901" y="19733"/>
                    </a:cubicBezTo>
                    <a:cubicBezTo>
                      <a:pt x="22587" y="19733"/>
                      <a:pt x="23277" y="19772"/>
                      <a:pt x="23974" y="19850"/>
                    </a:cubicBezTo>
                    <a:cubicBezTo>
                      <a:pt x="23991" y="19852"/>
                      <a:pt x="24007" y="19852"/>
                      <a:pt x="24022" y="19852"/>
                    </a:cubicBezTo>
                    <a:cubicBezTo>
                      <a:pt x="24245" y="19852"/>
                      <a:pt x="24349" y="19673"/>
                      <a:pt x="24340" y="19487"/>
                    </a:cubicBezTo>
                    <a:cubicBezTo>
                      <a:pt x="24368" y="19467"/>
                      <a:pt x="24391" y="19442"/>
                      <a:pt x="24411" y="19416"/>
                    </a:cubicBezTo>
                    <a:cubicBezTo>
                      <a:pt x="25772" y="17402"/>
                      <a:pt x="27151" y="15442"/>
                      <a:pt x="28705" y="13579"/>
                    </a:cubicBezTo>
                    <a:close/>
                    <a:moveTo>
                      <a:pt x="5503" y="0"/>
                    </a:moveTo>
                    <a:cubicBezTo>
                      <a:pt x="4148" y="0"/>
                      <a:pt x="2793" y="125"/>
                      <a:pt x="1457" y="383"/>
                    </a:cubicBezTo>
                    <a:cubicBezTo>
                      <a:pt x="1100" y="451"/>
                      <a:pt x="1131" y="878"/>
                      <a:pt x="1371" y="1036"/>
                    </a:cubicBezTo>
                    <a:cubicBezTo>
                      <a:pt x="1385" y="1131"/>
                      <a:pt x="1440" y="1216"/>
                      <a:pt x="1523" y="1269"/>
                    </a:cubicBezTo>
                    <a:lnTo>
                      <a:pt x="3480" y="2583"/>
                    </a:lnTo>
                    <a:cubicBezTo>
                      <a:pt x="2698" y="2910"/>
                      <a:pt x="1916" y="3238"/>
                      <a:pt x="1134" y="3564"/>
                    </a:cubicBezTo>
                    <a:cubicBezTo>
                      <a:pt x="886" y="3669"/>
                      <a:pt x="898" y="4068"/>
                      <a:pt x="1123" y="4188"/>
                    </a:cubicBezTo>
                    <a:cubicBezTo>
                      <a:pt x="2037" y="4672"/>
                      <a:pt x="2953" y="5156"/>
                      <a:pt x="3869" y="5637"/>
                    </a:cubicBezTo>
                    <a:cubicBezTo>
                      <a:pt x="2737" y="6608"/>
                      <a:pt x="1540" y="7501"/>
                      <a:pt x="285" y="8309"/>
                    </a:cubicBezTo>
                    <a:cubicBezTo>
                      <a:pt x="0" y="8491"/>
                      <a:pt x="66" y="8868"/>
                      <a:pt x="365" y="8988"/>
                    </a:cubicBezTo>
                    <a:cubicBezTo>
                      <a:pt x="1641" y="9498"/>
                      <a:pt x="2889" y="10072"/>
                      <a:pt x="4107" y="10709"/>
                    </a:cubicBezTo>
                    <a:lnTo>
                      <a:pt x="955" y="13919"/>
                    </a:lnTo>
                    <a:cubicBezTo>
                      <a:pt x="724" y="14155"/>
                      <a:pt x="894" y="14573"/>
                      <a:pt x="1205" y="14573"/>
                    </a:cubicBezTo>
                    <a:cubicBezTo>
                      <a:pt x="1238" y="14573"/>
                      <a:pt x="1274" y="14568"/>
                      <a:pt x="1310" y="14558"/>
                    </a:cubicBezTo>
                    <a:cubicBezTo>
                      <a:pt x="3280" y="13989"/>
                      <a:pt x="5279" y="13716"/>
                      <a:pt x="7261" y="13716"/>
                    </a:cubicBezTo>
                    <a:cubicBezTo>
                      <a:pt x="12453" y="13716"/>
                      <a:pt x="17526" y="15593"/>
                      <a:pt x="21645" y="18958"/>
                    </a:cubicBezTo>
                    <a:cubicBezTo>
                      <a:pt x="19988" y="18978"/>
                      <a:pt x="18343" y="19228"/>
                      <a:pt x="16756" y="19703"/>
                    </a:cubicBezTo>
                    <a:cubicBezTo>
                      <a:pt x="16416" y="19804"/>
                      <a:pt x="16391" y="20208"/>
                      <a:pt x="16652" y="20407"/>
                    </a:cubicBezTo>
                    <a:cubicBezTo>
                      <a:pt x="18490" y="21804"/>
                      <a:pt x="20294" y="23303"/>
                      <a:pt x="22245" y="24543"/>
                    </a:cubicBezTo>
                    <a:cubicBezTo>
                      <a:pt x="22234" y="24559"/>
                      <a:pt x="22225" y="24576"/>
                      <a:pt x="22219" y="24595"/>
                    </a:cubicBezTo>
                    <a:cubicBezTo>
                      <a:pt x="21706" y="26544"/>
                      <a:pt x="21210" y="28500"/>
                      <a:pt x="20707" y="30453"/>
                    </a:cubicBezTo>
                    <a:cubicBezTo>
                      <a:pt x="20577" y="30960"/>
                      <a:pt x="20017" y="32050"/>
                      <a:pt x="20683" y="32418"/>
                    </a:cubicBezTo>
                    <a:cubicBezTo>
                      <a:pt x="20782" y="32473"/>
                      <a:pt x="20896" y="32497"/>
                      <a:pt x="21019" y="32497"/>
                    </a:cubicBezTo>
                    <a:cubicBezTo>
                      <a:pt x="21809" y="32497"/>
                      <a:pt x="22999" y="31509"/>
                      <a:pt x="23489" y="31222"/>
                    </a:cubicBezTo>
                    <a:cubicBezTo>
                      <a:pt x="24927" y="30378"/>
                      <a:pt x="26345" y="29470"/>
                      <a:pt x="27620" y="28388"/>
                    </a:cubicBezTo>
                    <a:cubicBezTo>
                      <a:pt x="29473" y="29819"/>
                      <a:pt x="31373" y="31182"/>
                      <a:pt x="33322" y="32482"/>
                    </a:cubicBezTo>
                    <a:cubicBezTo>
                      <a:pt x="33384" y="32524"/>
                      <a:pt x="33451" y="32543"/>
                      <a:pt x="33515" y="32543"/>
                    </a:cubicBezTo>
                    <a:cubicBezTo>
                      <a:pt x="33715" y="32543"/>
                      <a:pt x="33899" y="32366"/>
                      <a:pt x="33908" y="32155"/>
                    </a:cubicBezTo>
                    <a:cubicBezTo>
                      <a:pt x="34023" y="29876"/>
                      <a:pt x="33896" y="27417"/>
                      <a:pt x="33035" y="25276"/>
                    </a:cubicBezTo>
                    <a:cubicBezTo>
                      <a:pt x="35002" y="24068"/>
                      <a:pt x="36743" y="22398"/>
                      <a:pt x="38405" y="20821"/>
                    </a:cubicBezTo>
                    <a:cubicBezTo>
                      <a:pt x="38595" y="20642"/>
                      <a:pt x="38540" y="20228"/>
                      <a:pt x="38247" y="20184"/>
                    </a:cubicBezTo>
                    <a:cubicBezTo>
                      <a:pt x="36273" y="19882"/>
                      <a:pt x="34279" y="19731"/>
                      <a:pt x="32283" y="19731"/>
                    </a:cubicBezTo>
                    <a:cubicBezTo>
                      <a:pt x="31908" y="19731"/>
                      <a:pt x="31533" y="19736"/>
                      <a:pt x="31157" y="19747"/>
                    </a:cubicBezTo>
                    <a:cubicBezTo>
                      <a:pt x="31141" y="19749"/>
                      <a:pt x="31124" y="19750"/>
                      <a:pt x="31107" y="19753"/>
                    </a:cubicBezTo>
                    <a:cubicBezTo>
                      <a:pt x="30666" y="17361"/>
                      <a:pt x="29921" y="15015"/>
                      <a:pt x="29255" y="12679"/>
                    </a:cubicBezTo>
                    <a:cubicBezTo>
                      <a:pt x="29207" y="12509"/>
                      <a:pt x="29030" y="12384"/>
                      <a:pt x="28858" y="12384"/>
                    </a:cubicBezTo>
                    <a:cubicBezTo>
                      <a:pt x="28769" y="12384"/>
                      <a:pt x="28682" y="12418"/>
                      <a:pt x="28614" y="12497"/>
                    </a:cubicBezTo>
                    <a:cubicBezTo>
                      <a:pt x="27929" y="13288"/>
                      <a:pt x="27258" y="14099"/>
                      <a:pt x="26612" y="14927"/>
                    </a:cubicBezTo>
                    <a:cubicBezTo>
                      <a:pt x="25846" y="10227"/>
                      <a:pt x="22110" y="6232"/>
                      <a:pt x="18234" y="3765"/>
                    </a:cubicBezTo>
                    <a:cubicBezTo>
                      <a:pt x="14456" y="1362"/>
                      <a:pt x="9980" y="0"/>
                      <a:pt x="55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9" name="Google Shape;419;p23">
                <a:extLst>
                  <a:ext uri="{FF2B5EF4-FFF2-40B4-BE49-F238E27FC236}">
                    <a16:creationId xmlns:a16="http://schemas.microsoft.com/office/drawing/2014/main" xmlns="" id="{2E4B0B59-05DA-4E39-BFB6-22EF1A56B8BB}"/>
                  </a:ext>
                </a:extLst>
              </p:cNvPr>
              <p:cNvGrpSpPr/>
              <p:nvPr/>
            </p:nvGrpSpPr>
            <p:grpSpPr>
              <a:xfrm>
                <a:off x="454360" y="835238"/>
                <a:ext cx="112382" cy="56555"/>
                <a:chOff x="454360" y="835238"/>
                <a:chExt cx="112382" cy="56555"/>
              </a:xfrm>
              <a:grpFill/>
            </p:grpSpPr>
            <p:sp>
              <p:nvSpPr>
                <p:cNvPr id="153" name="Google Shape;420;p23">
                  <a:extLst>
                    <a:ext uri="{FF2B5EF4-FFF2-40B4-BE49-F238E27FC236}">
                      <a16:creationId xmlns:a16="http://schemas.microsoft.com/office/drawing/2014/main" xmlns="" id="{E872F2F5-1332-4A5A-824A-15F52DD379C6}"/>
                    </a:ext>
                  </a:extLst>
                </p:cNvPr>
                <p:cNvSpPr/>
                <p:nvPr/>
              </p:nvSpPr>
              <p:spPr>
                <a:xfrm>
                  <a:off x="454360" y="840897"/>
                  <a:ext cx="72870" cy="50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538" extrusionOk="0">
                      <a:moveTo>
                        <a:pt x="128" y="0"/>
                      </a:moveTo>
                      <a:cubicBezTo>
                        <a:pt x="50" y="0"/>
                        <a:pt x="1" y="124"/>
                        <a:pt x="84" y="182"/>
                      </a:cubicBezTo>
                      <a:cubicBezTo>
                        <a:pt x="696" y="625"/>
                        <a:pt x="1311" y="1067"/>
                        <a:pt x="1925" y="1512"/>
                      </a:cubicBezTo>
                      <a:cubicBezTo>
                        <a:pt x="1950" y="1530"/>
                        <a:pt x="1975" y="1538"/>
                        <a:pt x="1999" y="1538"/>
                      </a:cubicBezTo>
                      <a:cubicBezTo>
                        <a:pt x="2118" y="1538"/>
                        <a:pt x="2201" y="1345"/>
                        <a:pt x="2070" y="1259"/>
                      </a:cubicBezTo>
                      <a:lnTo>
                        <a:pt x="179" y="17"/>
                      </a:lnTo>
                      <a:cubicBezTo>
                        <a:pt x="161" y="5"/>
                        <a:pt x="144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421;p23">
                  <a:extLst>
                    <a:ext uri="{FF2B5EF4-FFF2-40B4-BE49-F238E27FC236}">
                      <a16:creationId xmlns:a16="http://schemas.microsoft.com/office/drawing/2014/main" xmlns="" id="{2EC9772D-5339-410C-8943-542CCE892C05}"/>
                    </a:ext>
                  </a:extLst>
                </p:cNvPr>
                <p:cNvSpPr/>
                <p:nvPr/>
              </p:nvSpPr>
              <p:spPr>
                <a:xfrm>
                  <a:off x="509095" y="835238"/>
                  <a:ext cx="57647" cy="549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660" extrusionOk="0">
                      <a:moveTo>
                        <a:pt x="110" y="0"/>
                      </a:moveTo>
                      <a:cubicBezTo>
                        <a:pt x="24" y="0"/>
                        <a:pt x="0" y="140"/>
                        <a:pt x="93" y="177"/>
                      </a:cubicBezTo>
                      <a:cubicBezTo>
                        <a:pt x="735" y="431"/>
                        <a:pt x="1187" y="934"/>
                        <a:pt x="1441" y="1568"/>
                      </a:cubicBezTo>
                      <a:cubicBezTo>
                        <a:pt x="1466" y="1632"/>
                        <a:pt x="1523" y="1660"/>
                        <a:pt x="1578" y="1660"/>
                      </a:cubicBezTo>
                      <a:cubicBezTo>
                        <a:pt x="1662" y="1660"/>
                        <a:pt x="1742" y="1596"/>
                        <a:pt x="1706" y="1494"/>
                      </a:cubicBezTo>
                      <a:cubicBezTo>
                        <a:pt x="1452" y="782"/>
                        <a:pt x="850" y="244"/>
                        <a:pt x="141" y="6"/>
                      </a:cubicBezTo>
                      <a:cubicBezTo>
                        <a:pt x="130" y="2"/>
                        <a:pt x="120" y="0"/>
                        <a:pt x="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50" name="Google Shape;422;p23">
                <a:extLst>
                  <a:ext uri="{FF2B5EF4-FFF2-40B4-BE49-F238E27FC236}">
                    <a16:creationId xmlns:a16="http://schemas.microsoft.com/office/drawing/2014/main" xmlns="" id="{D7244163-7901-4DEF-80D2-7453AE65A103}"/>
                  </a:ext>
                </a:extLst>
              </p:cNvPr>
              <p:cNvGrpSpPr/>
              <p:nvPr/>
            </p:nvGrpSpPr>
            <p:grpSpPr>
              <a:xfrm>
                <a:off x="588484" y="1891352"/>
                <a:ext cx="127241" cy="75220"/>
                <a:chOff x="588484" y="1891352"/>
                <a:chExt cx="127241" cy="75220"/>
              </a:xfrm>
              <a:grpFill/>
            </p:grpSpPr>
            <p:sp>
              <p:nvSpPr>
                <p:cNvPr id="151" name="Google Shape;423;p23">
                  <a:extLst>
                    <a:ext uri="{FF2B5EF4-FFF2-40B4-BE49-F238E27FC236}">
                      <a16:creationId xmlns:a16="http://schemas.microsoft.com/office/drawing/2014/main" xmlns="" id="{9E3E55A3-8580-474F-B6E4-A952F9C44602}"/>
                    </a:ext>
                  </a:extLst>
                </p:cNvPr>
                <p:cNvSpPr/>
                <p:nvPr/>
              </p:nvSpPr>
              <p:spPr>
                <a:xfrm>
                  <a:off x="588484" y="1891352"/>
                  <a:ext cx="82268" cy="56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6" h="1720" extrusionOk="0">
                      <a:moveTo>
                        <a:pt x="2272" y="1"/>
                      </a:moveTo>
                      <a:cubicBezTo>
                        <a:pt x="2238" y="1"/>
                        <a:pt x="2204" y="16"/>
                        <a:pt x="2175" y="51"/>
                      </a:cubicBezTo>
                      <a:cubicBezTo>
                        <a:pt x="1630" y="731"/>
                        <a:pt x="923" y="1232"/>
                        <a:pt x="103" y="1532"/>
                      </a:cubicBezTo>
                      <a:cubicBezTo>
                        <a:pt x="0" y="1570"/>
                        <a:pt x="29" y="1719"/>
                        <a:pt x="122" y="1719"/>
                      </a:cubicBezTo>
                      <a:cubicBezTo>
                        <a:pt x="131" y="1719"/>
                        <a:pt x="141" y="1718"/>
                        <a:pt x="152" y="1714"/>
                      </a:cubicBezTo>
                      <a:cubicBezTo>
                        <a:pt x="1024" y="1433"/>
                        <a:pt x="1773" y="938"/>
                        <a:pt x="2387" y="261"/>
                      </a:cubicBezTo>
                      <a:cubicBezTo>
                        <a:pt x="2486" y="151"/>
                        <a:pt x="2380" y="1"/>
                        <a:pt x="22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424;p23">
                  <a:extLst>
                    <a:ext uri="{FF2B5EF4-FFF2-40B4-BE49-F238E27FC236}">
                      <a16:creationId xmlns:a16="http://schemas.microsoft.com/office/drawing/2014/main" xmlns="" id="{3B05EDAB-3303-4BB6-B668-1966E68FCDB5}"/>
                    </a:ext>
                  </a:extLst>
                </p:cNvPr>
                <p:cNvSpPr/>
                <p:nvPr/>
              </p:nvSpPr>
              <p:spPr>
                <a:xfrm>
                  <a:off x="652849" y="1914782"/>
                  <a:ext cx="62876" cy="517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0" h="1565" extrusionOk="0">
                      <a:moveTo>
                        <a:pt x="1663" y="1"/>
                      </a:moveTo>
                      <a:cubicBezTo>
                        <a:pt x="1623" y="1"/>
                        <a:pt x="1578" y="16"/>
                        <a:pt x="1534" y="51"/>
                      </a:cubicBezTo>
                      <a:lnTo>
                        <a:pt x="933" y="526"/>
                      </a:lnTo>
                      <a:cubicBezTo>
                        <a:pt x="894" y="553"/>
                        <a:pt x="871" y="599"/>
                        <a:pt x="871" y="648"/>
                      </a:cubicBezTo>
                      <a:cubicBezTo>
                        <a:pt x="606" y="885"/>
                        <a:pt x="339" y="1123"/>
                        <a:pt x="77" y="1365"/>
                      </a:cubicBezTo>
                      <a:cubicBezTo>
                        <a:pt x="1" y="1435"/>
                        <a:pt x="73" y="1564"/>
                        <a:pt x="158" y="1564"/>
                      </a:cubicBezTo>
                      <a:cubicBezTo>
                        <a:pt x="177" y="1564"/>
                        <a:pt x="197" y="1558"/>
                        <a:pt x="215" y="1544"/>
                      </a:cubicBezTo>
                      <a:cubicBezTo>
                        <a:pt x="695" y="1180"/>
                        <a:pt x="1160" y="801"/>
                        <a:pt x="1636" y="434"/>
                      </a:cubicBezTo>
                      <a:lnTo>
                        <a:pt x="1794" y="310"/>
                      </a:lnTo>
                      <a:lnTo>
                        <a:pt x="1788" y="305"/>
                      </a:lnTo>
                      <a:cubicBezTo>
                        <a:pt x="1900" y="178"/>
                        <a:pt x="1804" y="1"/>
                        <a:pt x="166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09" name="Google Shape;341;p23">
              <a:extLst>
                <a:ext uri="{FF2B5EF4-FFF2-40B4-BE49-F238E27FC236}">
                  <a16:creationId xmlns:a16="http://schemas.microsoft.com/office/drawing/2014/main" xmlns="" id="{EFCA1BC1-A41D-4E7F-A343-5EB865D5A4AA}"/>
                </a:ext>
              </a:extLst>
            </p:cNvPr>
            <p:cNvGrpSpPr/>
            <p:nvPr/>
          </p:nvGrpSpPr>
          <p:grpSpPr>
            <a:xfrm rot="10800000">
              <a:off x="5735742" y="-6087687"/>
              <a:ext cx="1157318" cy="1191377"/>
              <a:chOff x="8084663" y="3138245"/>
              <a:chExt cx="1026629" cy="1056842"/>
            </a:xfrm>
            <a:grpFill/>
          </p:grpSpPr>
          <p:sp>
            <p:nvSpPr>
              <p:cNvPr id="142" name="Google Shape;342;p23">
                <a:extLst>
                  <a:ext uri="{FF2B5EF4-FFF2-40B4-BE49-F238E27FC236}">
                    <a16:creationId xmlns:a16="http://schemas.microsoft.com/office/drawing/2014/main" xmlns="" id="{20AE179C-F180-450B-A6F9-DD0A31369B92}"/>
                  </a:ext>
                </a:extLst>
              </p:cNvPr>
              <p:cNvSpPr/>
              <p:nvPr/>
            </p:nvSpPr>
            <p:spPr>
              <a:xfrm>
                <a:off x="8084663" y="3138245"/>
                <a:ext cx="1026629" cy="1056842"/>
              </a:xfrm>
              <a:custGeom>
                <a:avLst/>
                <a:gdLst/>
                <a:ahLst/>
                <a:cxnLst/>
                <a:rect l="l" t="t" r="r" b="b"/>
                <a:pathLst>
                  <a:path w="31023" h="31936" extrusionOk="0">
                    <a:moveTo>
                      <a:pt x="28260" y="9044"/>
                    </a:moveTo>
                    <a:cubicBezTo>
                      <a:pt x="28830" y="10504"/>
                      <a:pt x="30083" y="12555"/>
                      <a:pt x="29842" y="14146"/>
                    </a:cubicBezTo>
                    <a:cubicBezTo>
                      <a:pt x="29357" y="13912"/>
                      <a:pt x="28865" y="13691"/>
                      <a:pt x="28373" y="13467"/>
                    </a:cubicBezTo>
                    <a:lnTo>
                      <a:pt x="27499" y="13071"/>
                    </a:lnTo>
                    <a:cubicBezTo>
                      <a:pt x="27085" y="12884"/>
                      <a:pt x="26672" y="12878"/>
                      <a:pt x="26673" y="12408"/>
                    </a:cubicBezTo>
                    <a:cubicBezTo>
                      <a:pt x="26675" y="11864"/>
                      <a:pt x="27220" y="11155"/>
                      <a:pt x="27457" y="10675"/>
                    </a:cubicBezTo>
                    <a:cubicBezTo>
                      <a:pt x="27725" y="10132"/>
                      <a:pt x="27992" y="9588"/>
                      <a:pt x="28260" y="9044"/>
                    </a:cubicBezTo>
                    <a:close/>
                    <a:moveTo>
                      <a:pt x="14012" y="639"/>
                    </a:moveTo>
                    <a:cubicBezTo>
                      <a:pt x="14025" y="656"/>
                      <a:pt x="14041" y="670"/>
                      <a:pt x="14058" y="683"/>
                    </a:cubicBezTo>
                    <a:cubicBezTo>
                      <a:pt x="16497" y="2209"/>
                      <a:pt x="18980" y="3670"/>
                      <a:pt x="21470" y="5111"/>
                    </a:cubicBezTo>
                    <a:cubicBezTo>
                      <a:pt x="23504" y="6289"/>
                      <a:pt x="25665" y="7840"/>
                      <a:pt x="27908" y="8661"/>
                    </a:cubicBezTo>
                    <a:cubicBezTo>
                      <a:pt x="27421" y="9501"/>
                      <a:pt x="26937" y="10341"/>
                      <a:pt x="26459" y="11185"/>
                    </a:cubicBezTo>
                    <a:cubicBezTo>
                      <a:pt x="26235" y="11582"/>
                      <a:pt x="25642" y="12276"/>
                      <a:pt x="25763" y="12797"/>
                    </a:cubicBezTo>
                    <a:cubicBezTo>
                      <a:pt x="25861" y="13219"/>
                      <a:pt x="26362" y="13360"/>
                      <a:pt x="26696" y="13521"/>
                    </a:cubicBezTo>
                    <a:cubicBezTo>
                      <a:pt x="27656" y="13985"/>
                      <a:pt x="28634" y="14435"/>
                      <a:pt x="29617" y="14850"/>
                    </a:cubicBezTo>
                    <a:cubicBezTo>
                      <a:pt x="28715" y="16681"/>
                      <a:pt x="27218" y="18401"/>
                      <a:pt x="26102" y="20110"/>
                    </a:cubicBezTo>
                    <a:cubicBezTo>
                      <a:pt x="24978" y="21830"/>
                      <a:pt x="23869" y="23561"/>
                      <a:pt x="22775" y="25302"/>
                    </a:cubicBezTo>
                    <a:cubicBezTo>
                      <a:pt x="22484" y="25765"/>
                      <a:pt x="20214" y="29491"/>
                      <a:pt x="19426" y="31049"/>
                    </a:cubicBezTo>
                    <a:lnTo>
                      <a:pt x="19371" y="31023"/>
                    </a:lnTo>
                    <a:cubicBezTo>
                      <a:pt x="19318" y="30995"/>
                      <a:pt x="19260" y="30981"/>
                      <a:pt x="19202" y="30981"/>
                    </a:cubicBezTo>
                    <a:cubicBezTo>
                      <a:pt x="19144" y="30981"/>
                      <a:pt x="19086" y="30995"/>
                      <a:pt x="19034" y="31023"/>
                    </a:cubicBezTo>
                    <a:cubicBezTo>
                      <a:pt x="12558" y="28687"/>
                      <a:pt x="7360" y="24060"/>
                      <a:pt x="1054" y="21410"/>
                    </a:cubicBezTo>
                    <a:lnTo>
                      <a:pt x="7511" y="11199"/>
                    </a:lnTo>
                    <a:cubicBezTo>
                      <a:pt x="9709" y="7722"/>
                      <a:pt x="12125" y="4299"/>
                      <a:pt x="14012" y="639"/>
                    </a:cubicBezTo>
                    <a:close/>
                    <a:moveTo>
                      <a:pt x="14233" y="0"/>
                    </a:moveTo>
                    <a:cubicBezTo>
                      <a:pt x="14097" y="0"/>
                      <a:pt x="13984" y="94"/>
                      <a:pt x="13927" y="216"/>
                    </a:cubicBezTo>
                    <a:cubicBezTo>
                      <a:pt x="13901" y="203"/>
                      <a:pt x="13874" y="197"/>
                      <a:pt x="13847" y="197"/>
                    </a:cubicBezTo>
                    <a:cubicBezTo>
                      <a:pt x="13789" y="197"/>
                      <a:pt x="13733" y="225"/>
                      <a:pt x="13699" y="276"/>
                    </a:cubicBezTo>
                    <a:cubicBezTo>
                      <a:pt x="11229" y="3498"/>
                      <a:pt x="9198" y="7088"/>
                      <a:pt x="7029" y="10518"/>
                    </a:cubicBezTo>
                    <a:cubicBezTo>
                      <a:pt x="4735" y="14143"/>
                      <a:pt x="2442" y="17770"/>
                      <a:pt x="149" y="21395"/>
                    </a:cubicBezTo>
                    <a:cubicBezTo>
                      <a:pt x="1" y="21628"/>
                      <a:pt x="172" y="21873"/>
                      <a:pt x="388" y="21960"/>
                    </a:cubicBezTo>
                    <a:cubicBezTo>
                      <a:pt x="6854" y="24548"/>
                      <a:pt x="12076" y="29840"/>
                      <a:pt x="18835" y="31735"/>
                    </a:cubicBezTo>
                    <a:cubicBezTo>
                      <a:pt x="18838" y="31741"/>
                      <a:pt x="18838" y="31745"/>
                      <a:pt x="18841" y="31752"/>
                    </a:cubicBezTo>
                    <a:cubicBezTo>
                      <a:pt x="18897" y="31877"/>
                      <a:pt x="19046" y="31935"/>
                      <a:pt x="19181" y="31935"/>
                    </a:cubicBezTo>
                    <a:cubicBezTo>
                      <a:pt x="19215" y="31935"/>
                      <a:pt x="19247" y="31932"/>
                      <a:pt x="19277" y="31925"/>
                    </a:cubicBezTo>
                    <a:cubicBezTo>
                      <a:pt x="19792" y="31801"/>
                      <a:pt x="19943" y="31359"/>
                      <a:pt x="20210" y="30928"/>
                    </a:cubicBezTo>
                    <a:cubicBezTo>
                      <a:pt x="20930" y="29760"/>
                      <a:pt x="21637" y="28587"/>
                      <a:pt x="22360" y="27423"/>
                    </a:cubicBezTo>
                    <a:cubicBezTo>
                      <a:pt x="23867" y="24999"/>
                      <a:pt x="25404" y="22591"/>
                      <a:pt x="26966" y="20203"/>
                    </a:cubicBezTo>
                    <a:cubicBezTo>
                      <a:pt x="27715" y="19056"/>
                      <a:pt x="28470" y="17912"/>
                      <a:pt x="29228" y="16771"/>
                    </a:cubicBezTo>
                    <a:cubicBezTo>
                      <a:pt x="29736" y="16010"/>
                      <a:pt x="30545" y="15148"/>
                      <a:pt x="30721" y="14213"/>
                    </a:cubicBezTo>
                    <a:cubicBezTo>
                      <a:pt x="31023" y="12611"/>
                      <a:pt x="29467" y="10207"/>
                      <a:pt x="28767" y="8724"/>
                    </a:cubicBezTo>
                    <a:cubicBezTo>
                      <a:pt x="28785" y="8658"/>
                      <a:pt x="28764" y="8588"/>
                      <a:pt x="28712" y="8543"/>
                    </a:cubicBezTo>
                    <a:cubicBezTo>
                      <a:pt x="26756" y="6859"/>
                      <a:pt x="24065" y="5762"/>
                      <a:pt x="21832" y="4469"/>
                    </a:cubicBezTo>
                    <a:cubicBezTo>
                      <a:pt x="19340" y="3028"/>
                      <a:pt x="16879" y="1536"/>
                      <a:pt x="14411" y="54"/>
                    </a:cubicBezTo>
                    <a:cubicBezTo>
                      <a:pt x="14350" y="16"/>
                      <a:pt x="14289" y="0"/>
                      <a:pt x="14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343;p23">
                <a:extLst>
                  <a:ext uri="{FF2B5EF4-FFF2-40B4-BE49-F238E27FC236}">
                    <a16:creationId xmlns:a16="http://schemas.microsoft.com/office/drawing/2014/main" xmlns="" id="{2B126FB4-B147-4F7B-891F-AB5CF2CFE6BA}"/>
                  </a:ext>
                </a:extLst>
              </p:cNvPr>
              <p:cNvSpPr/>
              <p:nvPr/>
            </p:nvSpPr>
            <p:spPr>
              <a:xfrm>
                <a:off x="8533166" y="3299372"/>
                <a:ext cx="302929" cy="174232"/>
              </a:xfrm>
              <a:custGeom>
                <a:avLst/>
                <a:gdLst/>
                <a:ahLst/>
                <a:cxnLst/>
                <a:rect l="l" t="t" r="r" b="b"/>
                <a:pathLst>
                  <a:path w="9154" h="5265" extrusionOk="0">
                    <a:moveTo>
                      <a:pt x="294" y="0"/>
                    </a:moveTo>
                    <a:cubicBezTo>
                      <a:pt x="111" y="0"/>
                      <a:pt x="1" y="241"/>
                      <a:pt x="191" y="362"/>
                    </a:cubicBezTo>
                    <a:cubicBezTo>
                      <a:pt x="2900" y="2091"/>
                      <a:pt x="5792" y="3615"/>
                      <a:pt x="8578" y="5221"/>
                    </a:cubicBezTo>
                    <a:cubicBezTo>
                      <a:pt x="8630" y="5252"/>
                      <a:pt x="8682" y="5265"/>
                      <a:pt x="8730" y="5265"/>
                    </a:cubicBezTo>
                    <a:cubicBezTo>
                      <a:pt x="8992" y="5265"/>
                      <a:pt x="9153" y="4867"/>
                      <a:pt x="8875" y="4690"/>
                    </a:cubicBezTo>
                    <a:cubicBezTo>
                      <a:pt x="6190" y="2982"/>
                      <a:pt x="3320" y="1256"/>
                      <a:pt x="382" y="19"/>
                    </a:cubicBezTo>
                    <a:cubicBezTo>
                      <a:pt x="351" y="6"/>
                      <a:pt x="322" y="0"/>
                      <a:pt x="2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344;p23">
                <a:extLst>
                  <a:ext uri="{FF2B5EF4-FFF2-40B4-BE49-F238E27FC236}">
                    <a16:creationId xmlns:a16="http://schemas.microsoft.com/office/drawing/2014/main" xmlns="" id="{83751A10-B17B-447A-989C-A8608323B757}"/>
                  </a:ext>
                </a:extLst>
              </p:cNvPr>
              <p:cNvSpPr/>
              <p:nvPr/>
            </p:nvSpPr>
            <p:spPr>
              <a:xfrm>
                <a:off x="8481443" y="3415692"/>
                <a:ext cx="443539" cy="302796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9150" extrusionOk="0">
                    <a:moveTo>
                      <a:pt x="248" y="1"/>
                    </a:moveTo>
                    <a:cubicBezTo>
                      <a:pt x="89" y="1"/>
                      <a:pt x="1" y="247"/>
                      <a:pt x="161" y="366"/>
                    </a:cubicBezTo>
                    <a:cubicBezTo>
                      <a:pt x="4270" y="3412"/>
                      <a:pt x="8563" y="6254"/>
                      <a:pt x="12816" y="9096"/>
                    </a:cubicBezTo>
                    <a:cubicBezTo>
                      <a:pt x="12872" y="9134"/>
                      <a:pt x="12927" y="9150"/>
                      <a:pt x="12978" y="9150"/>
                    </a:cubicBezTo>
                    <a:cubicBezTo>
                      <a:pt x="13238" y="9150"/>
                      <a:pt x="13403" y="8735"/>
                      <a:pt x="13126" y="8545"/>
                    </a:cubicBezTo>
                    <a:cubicBezTo>
                      <a:pt x="8917" y="5652"/>
                      <a:pt x="4694" y="2717"/>
                      <a:pt x="349" y="32"/>
                    </a:cubicBezTo>
                    <a:cubicBezTo>
                      <a:pt x="314" y="10"/>
                      <a:pt x="279" y="1"/>
                      <a:pt x="2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345;p23">
                <a:extLst>
                  <a:ext uri="{FF2B5EF4-FFF2-40B4-BE49-F238E27FC236}">
                    <a16:creationId xmlns:a16="http://schemas.microsoft.com/office/drawing/2014/main" xmlns="" id="{FDD788C1-A369-49F3-88FA-BDAE02F8D1C8}"/>
                  </a:ext>
                </a:extLst>
              </p:cNvPr>
              <p:cNvSpPr/>
              <p:nvPr/>
            </p:nvSpPr>
            <p:spPr>
              <a:xfrm>
                <a:off x="8416515" y="3524964"/>
                <a:ext cx="456577" cy="285423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8625" extrusionOk="0">
                    <a:moveTo>
                      <a:pt x="213" y="1"/>
                    </a:moveTo>
                    <a:cubicBezTo>
                      <a:pt x="101" y="1"/>
                      <a:pt x="1" y="137"/>
                      <a:pt x="109" y="225"/>
                    </a:cubicBezTo>
                    <a:cubicBezTo>
                      <a:pt x="2012" y="1780"/>
                      <a:pt x="4259" y="2985"/>
                      <a:pt x="6338" y="4292"/>
                    </a:cubicBezTo>
                    <a:cubicBezTo>
                      <a:pt x="8620" y="5728"/>
                      <a:pt x="10876" y="7228"/>
                      <a:pt x="13210" y="8579"/>
                    </a:cubicBezTo>
                    <a:cubicBezTo>
                      <a:pt x="13265" y="8611"/>
                      <a:pt x="13319" y="8625"/>
                      <a:pt x="13369" y="8625"/>
                    </a:cubicBezTo>
                    <a:cubicBezTo>
                      <a:pt x="13637" y="8625"/>
                      <a:pt x="13796" y="8219"/>
                      <a:pt x="13516" y="8032"/>
                    </a:cubicBezTo>
                    <a:cubicBezTo>
                      <a:pt x="11369" y="6603"/>
                      <a:pt x="9128" y="5303"/>
                      <a:pt x="6930" y="3955"/>
                    </a:cubicBezTo>
                    <a:cubicBezTo>
                      <a:pt x="4754" y="2621"/>
                      <a:pt x="2591" y="1069"/>
                      <a:pt x="268" y="12"/>
                    </a:cubicBezTo>
                    <a:cubicBezTo>
                      <a:pt x="250" y="4"/>
                      <a:pt x="231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346;p23">
                <a:extLst>
                  <a:ext uri="{FF2B5EF4-FFF2-40B4-BE49-F238E27FC236}">
                    <a16:creationId xmlns:a16="http://schemas.microsoft.com/office/drawing/2014/main" xmlns="" id="{D8FE43A2-4F20-48EB-B1C8-1F8F650E715B}"/>
                  </a:ext>
                </a:extLst>
              </p:cNvPr>
              <p:cNvSpPr/>
              <p:nvPr/>
            </p:nvSpPr>
            <p:spPr>
              <a:xfrm>
                <a:off x="8364659" y="3646678"/>
                <a:ext cx="443539" cy="268612"/>
              </a:xfrm>
              <a:custGeom>
                <a:avLst/>
                <a:gdLst/>
                <a:ahLst/>
                <a:cxnLst/>
                <a:rect l="l" t="t" r="r" b="b"/>
                <a:pathLst>
                  <a:path w="13403" h="8117" extrusionOk="0">
                    <a:moveTo>
                      <a:pt x="330" y="1"/>
                    </a:moveTo>
                    <a:cubicBezTo>
                      <a:pt x="127" y="1"/>
                      <a:pt x="1" y="300"/>
                      <a:pt x="218" y="428"/>
                    </a:cubicBezTo>
                    <a:cubicBezTo>
                      <a:pt x="4434" y="2940"/>
                      <a:pt x="8594" y="5544"/>
                      <a:pt x="12803" y="8066"/>
                    </a:cubicBezTo>
                    <a:cubicBezTo>
                      <a:pt x="12860" y="8101"/>
                      <a:pt x="12916" y="8116"/>
                      <a:pt x="12968" y="8116"/>
                    </a:cubicBezTo>
                    <a:cubicBezTo>
                      <a:pt x="13239" y="8116"/>
                      <a:pt x="13402" y="7699"/>
                      <a:pt x="13117" y="7507"/>
                    </a:cubicBezTo>
                    <a:cubicBezTo>
                      <a:pt x="9061" y="4783"/>
                      <a:pt x="4756" y="2320"/>
                      <a:pt x="441" y="30"/>
                    </a:cubicBezTo>
                    <a:cubicBezTo>
                      <a:pt x="403" y="10"/>
                      <a:pt x="365" y="1"/>
                      <a:pt x="3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347;p23">
                <a:extLst>
                  <a:ext uri="{FF2B5EF4-FFF2-40B4-BE49-F238E27FC236}">
                    <a16:creationId xmlns:a16="http://schemas.microsoft.com/office/drawing/2014/main" xmlns="" id="{1EF3FC11-BE21-4599-9079-00037E02ECCB}"/>
                  </a:ext>
                </a:extLst>
              </p:cNvPr>
              <p:cNvSpPr/>
              <p:nvPr/>
            </p:nvSpPr>
            <p:spPr>
              <a:xfrm>
                <a:off x="8307773" y="3769087"/>
                <a:ext cx="428051" cy="257559"/>
              </a:xfrm>
              <a:custGeom>
                <a:avLst/>
                <a:gdLst/>
                <a:ahLst/>
                <a:cxnLst/>
                <a:rect l="l" t="t" r="r" b="b"/>
                <a:pathLst>
                  <a:path w="12935" h="7783" extrusionOk="0">
                    <a:moveTo>
                      <a:pt x="272" y="1"/>
                    </a:moveTo>
                    <a:cubicBezTo>
                      <a:pt x="102" y="1"/>
                      <a:pt x="0" y="259"/>
                      <a:pt x="178" y="378"/>
                    </a:cubicBezTo>
                    <a:cubicBezTo>
                      <a:pt x="2414" y="1876"/>
                      <a:pt x="4715" y="3282"/>
                      <a:pt x="7017" y="4677"/>
                    </a:cubicBezTo>
                    <a:cubicBezTo>
                      <a:pt x="8118" y="5345"/>
                      <a:pt x="9224" y="6006"/>
                      <a:pt x="10331" y="6662"/>
                    </a:cubicBezTo>
                    <a:cubicBezTo>
                      <a:pt x="11007" y="7061"/>
                      <a:pt x="11730" y="7761"/>
                      <a:pt x="12535" y="7783"/>
                    </a:cubicBezTo>
                    <a:cubicBezTo>
                      <a:pt x="12537" y="7783"/>
                      <a:pt x="12539" y="7783"/>
                      <a:pt x="12541" y="7783"/>
                    </a:cubicBezTo>
                    <a:cubicBezTo>
                      <a:pt x="12683" y="7783"/>
                      <a:pt x="12845" y="7668"/>
                      <a:pt x="12871" y="7523"/>
                    </a:cubicBezTo>
                    <a:cubicBezTo>
                      <a:pt x="12878" y="7484"/>
                      <a:pt x="12884" y="7446"/>
                      <a:pt x="12892" y="7408"/>
                    </a:cubicBezTo>
                    <a:cubicBezTo>
                      <a:pt x="12934" y="7175"/>
                      <a:pt x="12740" y="6992"/>
                      <a:pt x="12548" y="6992"/>
                    </a:cubicBezTo>
                    <a:cubicBezTo>
                      <a:pt x="12448" y="6992"/>
                      <a:pt x="12349" y="7042"/>
                      <a:pt x="12284" y="7161"/>
                    </a:cubicBezTo>
                    <a:cubicBezTo>
                      <a:pt x="12373" y="6999"/>
                      <a:pt x="1384" y="620"/>
                      <a:pt x="373" y="30"/>
                    </a:cubicBezTo>
                    <a:cubicBezTo>
                      <a:pt x="338" y="10"/>
                      <a:pt x="304" y="1"/>
                      <a:pt x="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" name="Google Shape;489;p23">
              <a:extLst>
                <a:ext uri="{FF2B5EF4-FFF2-40B4-BE49-F238E27FC236}">
                  <a16:creationId xmlns:a16="http://schemas.microsoft.com/office/drawing/2014/main" xmlns="" id="{0A531099-3952-4936-A691-530F04E7D4ED}"/>
                </a:ext>
              </a:extLst>
            </p:cNvPr>
            <p:cNvGrpSpPr/>
            <p:nvPr/>
          </p:nvGrpSpPr>
          <p:grpSpPr>
            <a:xfrm rot="10800000">
              <a:off x="6716292" y="-7700218"/>
              <a:ext cx="250920" cy="122079"/>
              <a:chOff x="4756021" y="3831533"/>
              <a:chExt cx="142364" cy="69263"/>
            </a:xfrm>
            <a:grpFill/>
          </p:grpSpPr>
          <p:sp>
            <p:nvSpPr>
              <p:cNvPr id="140" name="Google Shape;490;p23">
                <a:extLst>
                  <a:ext uri="{FF2B5EF4-FFF2-40B4-BE49-F238E27FC236}">
                    <a16:creationId xmlns:a16="http://schemas.microsoft.com/office/drawing/2014/main" xmlns="" id="{035A7B4C-0D12-4142-AFC1-BDC01EB3DF7A}"/>
                  </a:ext>
                </a:extLst>
              </p:cNvPr>
              <p:cNvSpPr/>
              <p:nvPr/>
            </p:nvSpPr>
            <p:spPr>
              <a:xfrm>
                <a:off x="4756021" y="3831533"/>
                <a:ext cx="118802" cy="28923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874" extrusionOk="0">
                    <a:moveTo>
                      <a:pt x="3290" y="1"/>
                    </a:moveTo>
                    <a:cubicBezTo>
                      <a:pt x="3279" y="1"/>
                      <a:pt x="3267" y="2"/>
                      <a:pt x="3254" y="4"/>
                    </a:cubicBezTo>
                    <a:cubicBezTo>
                      <a:pt x="2219" y="177"/>
                      <a:pt x="1176" y="361"/>
                      <a:pt x="151" y="587"/>
                    </a:cubicBezTo>
                    <a:cubicBezTo>
                      <a:pt x="0" y="621"/>
                      <a:pt x="24" y="873"/>
                      <a:pt x="172" y="873"/>
                    </a:cubicBezTo>
                    <a:cubicBezTo>
                      <a:pt x="178" y="873"/>
                      <a:pt x="184" y="873"/>
                      <a:pt x="189" y="872"/>
                    </a:cubicBezTo>
                    <a:cubicBezTo>
                      <a:pt x="1246" y="741"/>
                      <a:pt x="2308" y="564"/>
                      <a:pt x="3357" y="378"/>
                    </a:cubicBezTo>
                    <a:cubicBezTo>
                      <a:pt x="3589" y="335"/>
                      <a:pt x="3507" y="1"/>
                      <a:pt x="32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491;p23">
                <a:extLst>
                  <a:ext uri="{FF2B5EF4-FFF2-40B4-BE49-F238E27FC236}">
                    <a16:creationId xmlns:a16="http://schemas.microsoft.com/office/drawing/2014/main" xmlns="" id="{FC77F02F-A961-4030-BD9F-9B8262DD42E7}"/>
                  </a:ext>
                </a:extLst>
              </p:cNvPr>
              <p:cNvSpPr/>
              <p:nvPr/>
            </p:nvSpPr>
            <p:spPr>
              <a:xfrm>
                <a:off x="4801887" y="3872303"/>
                <a:ext cx="96498" cy="28493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861" extrusionOk="0">
                    <a:moveTo>
                      <a:pt x="2651" y="0"/>
                    </a:moveTo>
                    <a:cubicBezTo>
                      <a:pt x="2622" y="0"/>
                      <a:pt x="2591" y="8"/>
                      <a:pt x="2559" y="26"/>
                    </a:cubicBezTo>
                    <a:cubicBezTo>
                      <a:pt x="1994" y="348"/>
                      <a:pt x="1400" y="522"/>
                      <a:pt x="772" y="522"/>
                    </a:cubicBezTo>
                    <a:cubicBezTo>
                      <a:pt x="611" y="522"/>
                      <a:pt x="448" y="510"/>
                      <a:pt x="283" y="487"/>
                    </a:cubicBezTo>
                    <a:cubicBezTo>
                      <a:pt x="274" y="486"/>
                      <a:pt x="266" y="485"/>
                      <a:pt x="257" y="485"/>
                    </a:cubicBezTo>
                    <a:cubicBezTo>
                      <a:pt x="76" y="485"/>
                      <a:pt x="1" y="760"/>
                      <a:pt x="197" y="795"/>
                    </a:cubicBezTo>
                    <a:cubicBezTo>
                      <a:pt x="430" y="838"/>
                      <a:pt x="664" y="860"/>
                      <a:pt x="896" y="860"/>
                    </a:cubicBezTo>
                    <a:cubicBezTo>
                      <a:pt x="1543" y="860"/>
                      <a:pt x="2180" y="691"/>
                      <a:pt x="2744" y="345"/>
                    </a:cubicBezTo>
                    <a:cubicBezTo>
                      <a:pt x="2915" y="240"/>
                      <a:pt x="2812" y="0"/>
                      <a:pt x="26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1" name="Google Shape;499;p23">
              <a:extLst>
                <a:ext uri="{FF2B5EF4-FFF2-40B4-BE49-F238E27FC236}">
                  <a16:creationId xmlns:a16="http://schemas.microsoft.com/office/drawing/2014/main" xmlns="" id="{D26E00FA-F3B7-488E-AD3E-DF9C29906BA5}"/>
                </a:ext>
              </a:extLst>
            </p:cNvPr>
            <p:cNvGrpSpPr/>
            <p:nvPr/>
          </p:nvGrpSpPr>
          <p:grpSpPr>
            <a:xfrm rot="10800000">
              <a:off x="4564088" y="-7321633"/>
              <a:ext cx="742300" cy="899902"/>
              <a:chOff x="5587702" y="3976345"/>
              <a:chExt cx="519353" cy="629618"/>
            </a:xfrm>
            <a:grpFill/>
          </p:grpSpPr>
          <p:sp>
            <p:nvSpPr>
              <p:cNvPr id="137" name="Google Shape;500;p23">
                <a:extLst>
                  <a:ext uri="{FF2B5EF4-FFF2-40B4-BE49-F238E27FC236}">
                    <a16:creationId xmlns:a16="http://schemas.microsoft.com/office/drawing/2014/main" xmlns="" id="{6F4D81B7-2FED-4052-8043-C80C89367DA7}"/>
                  </a:ext>
                </a:extLst>
              </p:cNvPr>
              <p:cNvSpPr/>
              <p:nvPr/>
            </p:nvSpPr>
            <p:spPr>
              <a:xfrm>
                <a:off x="5587702" y="3976345"/>
                <a:ext cx="374839" cy="629618"/>
              </a:xfrm>
              <a:custGeom>
                <a:avLst/>
                <a:gdLst/>
                <a:ahLst/>
                <a:cxnLst/>
                <a:rect l="l" t="t" r="r" b="b"/>
                <a:pathLst>
                  <a:path w="11327" h="19026" extrusionOk="0">
                    <a:moveTo>
                      <a:pt x="4224" y="645"/>
                    </a:moveTo>
                    <a:cubicBezTo>
                      <a:pt x="4688" y="645"/>
                      <a:pt x="5148" y="737"/>
                      <a:pt x="5620" y="941"/>
                    </a:cubicBezTo>
                    <a:cubicBezTo>
                      <a:pt x="5636" y="946"/>
                      <a:pt x="5651" y="949"/>
                      <a:pt x="5668" y="952"/>
                    </a:cubicBezTo>
                    <a:cubicBezTo>
                      <a:pt x="5920" y="2108"/>
                      <a:pt x="4559" y="2543"/>
                      <a:pt x="3641" y="2745"/>
                    </a:cubicBezTo>
                    <a:cubicBezTo>
                      <a:pt x="3193" y="2844"/>
                      <a:pt x="2751" y="2921"/>
                      <a:pt x="2327" y="2921"/>
                    </a:cubicBezTo>
                    <a:cubicBezTo>
                      <a:pt x="1879" y="2921"/>
                      <a:pt x="1451" y="2835"/>
                      <a:pt x="1053" y="2597"/>
                    </a:cubicBezTo>
                    <a:cubicBezTo>
                      <a:pt x="1047" y="2543"/>
                      <a:pt x="1021" y="2494"/>
                      <a:pt x="978" y="2462"/>
                    </a:cubicBezTo>
                    <a:cubicBezTo>
                      <a:pt x="174" y="1799"/>
                      <a:pt x="2744" y="913"/>
                      <a:pt x="2955" y="849"/>
                    </a:cubicBezTo>
                    <a:cubicBezTo>
                      <a:pt x="3390" y="718"/>
                      <a:pt x="3809" y="645"/>
                      <a:pt x="4224" y="645"/>
                    </a:cubicBezTo>
                    <a:close/>
                    <a:moveTo>
                      <a:pt x="5018" y="2924"/>
                    </a:moveTo>
                    <a:cubicBezTo>
                      <a:pt x="5481" y="4961"/>
                      <a:pt x="6427" y="7031"/>
                      <a:pt x="8302" y="8100"/>
                    </a:cubicBezTo>
                    <a:cubicBezTo>
                      <a:pt x="8350" y="8128"/>
                      <a:pt x="8405" y="8143"/>
                      <a:pt x="8460" y="8143"/>
                    </a:cubicBezTo>
                    <a:cubicBezTo>
                      <a:pt x="8488" y="8143"/>
                      <a:pt x="8515" y="8139"/>
                      <a:pt x="8543" y="8132"/>
                    </a:cubicBezTo>
                    <a:lnTo>
                      <a:pt x="8543" y="8132"/>
                    </a:lnTo>
                    <a:cubicBezTo>
                      <a:pt x="7916" y="9591"/>
                      <a:pt x="6709" y="10260"/>
                      <a:pt x="5364" y="10260"/>
                    </a:cubicBezTo>
                    <a:cubicBezTo>
                      <a:pt x="4773" y="10260"/>
                      <a:pt x="4155" y="10131"/>
                      <a:pt x="3548" y="9882"/>
                    </a:cubicBezTo>
                    <a:cubicBezTo>
                      <a:pt x="3565" y="9850"/>
                      <a:pt x="3576" y="9815"/>
                      <a:pt x="3582" y="9778"/>
                    </a:cubicBezTo>
                    <a:cubicBezTo>
                      <a:pt x="3837" y="7744"/>
                      <a:pt x="3724" y="5421"/>
                      <a:pt x="2968" y="3473"/>
                    </a:cubicBezTo>
                    <a:cubicBezTo>
                      <a:pt x="3690" y="3428"/>
                      <a:pt x="4426" y="3235"/>
                      <a:pt x="5018" y="2924"/>
                    </a:cubicBezTo>
                    <a:close/>
                    <a:moveTo>
                      <a:pt x="7748" y="6868"/>
                    </a:moveTo>
                    <a:cubicBezTo>
                      <a:pt x="9103" y="6925"/>
                      <a:pt x="10350" y="7343"/>
                      <a:pt x="10457" y="8940"/>
                    </a:cubicBezTo>
                    <a:cubicBezTo>
                      <a:pt x="10570" y="10587"/>
                      <a:pt x="8936" y="11585"/>
                      <a:pt x="7596" y="12063"/>
                    </a:cubicBezTo>
                    <a:cubicBezTo>
                      <a:pt x="6743" y="12367"/>
                      <a:pt x="5773" y="12623"/>
                      <a:pt x="4835" y="12623"/>
                    </a:cubicBezTo>
                    <a:cubicBezTo>
                      <a:pt x="4453" y="12623"/>
                      <a:pt x="4077" y="12580"/>
                      <a:pt x="3715" y="12481"/>
                    </a:cubicBezTo>
                    <a:cubicBezTo>
                      <a:pt x="1889" y="11984"/>
                      <a:pt x="892" y="9282"/>
                      <a:pt x="3000" y="8580"/>
                    </a:cubicBezTo>
                    <a:lnTo>
                      <a:pt x="3000" y="8580"/>
                    </a:lnTo>
                    <a:cubicBezTo>
                      <a:pt x="2998" y="8974"/>
                      <a:pt x="2987" y="9371"/>
                      <a:pt x="2955" y="9778"/>
                    </a:cubicBezTo>
                    <a:cubicBezTo>
                      <a:pt x="2946" y="9885"/>
                      <a:pt x="2984" y="9962"/>
                      <a:pt x="3043" y="10011"/>
                    </a:cubicBezTo>
                    <a:cubicBezTo>
                      <a:pt x="3047" y="10060"/>
                      <a:pt x="3072" y="10104"/>
                      <a:pt x="3110" y="10135"/>
                    </a:cubicBezTo>
                    <a:cubicBezTo>
                      <a:pt x="3802" y="10735"/>
                      <a:pt x="4604" y="11000"/>
                      <a:pt x="5401" y="11000"/>
                    </a:cubicBezTo>
                    <a:cubicBezTo>
                      <a:pt x="7043" y="11000"/>
                      <a:pt x="8663" y="9875"/>
                      <a:pt x="9255" y="8216"/>
                    </a:cubicBezTo>
                    <a:cubicBezTo>
                      <a:pt x="9346" y="7962"/>
                      <a:pt x="9146" y="7801"/>
                      <a:pt x="8937" y="7801"/>
                    </a:cubicBezTo>
                    <a:cubicBezTo>
                      <a:pt x="8886" y="7801"/>
                      <a:pt x="8835" y="7810"/>
                      <a:pt x="8788" y="7830"/>
                    </a:cubicBezTo>
                    <a:cubicBezTo>
                      <a:pt x="8803" y="7709"/>
                      <a:pt x="8742" y="7590"/>
                      <a:pt x="8634" y="7531"/>
                    </a:cubicBezTo>
                    <a:cubicBezTo>
                      <a:pt x="8314" y="7346"/>
                      <a:pt x="8017" y="7122"/>
                      <a:pt x="7748" y="6868"/>
                    </a:cubicBezTo>
                    <a:close/>
                    <a:moveTo>
                      <a:pt x="8431" y="12402"/>
                    </a:moveTo>
                    <a:cubicBezTo>
                      <a:pt x="8396" y="12466"/>
                      <a:pt x="8383" y="12541"/>
                      <a:pt x="8396" y="12613"/>
                    </a:cubicBezTo>
                    <a:cubicBezTo>
                      <a:pt x="8685" y="14260"/>
                      <a:pt x="9027" y="15894"/>
                      <a:pt x="9327" y="17537"/>
                    </a:cubicBezTo>
                    <a:cubicBezTo>
                      <a:pt x="8135" y="16090"/>
                      <a:pt x="7029" y="14580"/>
                      <a:pt x="5844" y="13128"/>
                    </a:cubicBezTo>
                    <a:cubicBezTo>
                      <a:pt x="6221" y="13079"/>
                      <a:pt x="6594" y="13007"/>
                      <a:pt x="6962" y="12912"/>
                    </a:cubicBezTo>
                    <a:cubicBezTo>
                      <a:pt x="7464" y="12783"/>
                      <a:pt x="7956" y="12612"/>
                      <a:pt x="8431" y="12402"/>
                    </a:cubicBezTo>
                    <a:close/>
                    <a:moveTo>
                      <a:pt x="4255" y="0"/>
                    </a:moveTo>
                    <a:cubicBezTo>
                      <a:pt x="3343" y="0"/>
                      <a:pt x="2421" y="308"/>
                      <a:pt x="1580" y="708"/>
                    </a:cubicBezTo>
                    <a:cubicBezTo>
                      <a:pt x="1032" y="969"/>
                      <a:pt x="1" y="1714"/>
                      <a:pt x="200" y="2342"/>
                    </a:cubicBezTo>
                    <a:cubicBezTo>
                      <a:pt x="198" y="2379"/>
                      <a:pt x="206" y="2417"/>
                      <a:pt x="226" y="2450"/>
                    </a:cubicBezTo>
                    <a:cubicBezTo>
                      <a:pt x="620" y="3122"/>
                      <a:pt x="1491" y="3440"/>
                      <a:pt x="2454" y="3477"/>
                    </a:cubicBezTo>
                    <a:cubicBezTo>
                      <a:pt x="2733" y="5085"/>
                      <a:pt x="2974" y="6594"/>
                      <a:pt x="3003" y="8178"/>
                    </a:cubicBezTo>
                    <a:cubicBezTo>
                      <a:pt x="1548" y="8257"/>
                      <a:pt x="705" y="9803"/>
                      <a:pt x="1246" y="11173"/>
                    </a:cubicBezTo>
                    <a:cubicBezTo>
                      <a:pt x="1850" y="12704"/>
                      <a:pt x="3341" y="13194"/>
                      <a:pt x="4851" y="13194"/>
                    </a:cubicBezTo>
                    <a:cubicBezTo>
                      <a:pt x="5008" y="13194"/>
                      <a:pt x="5165" y="13188"/>
                      <a:pt x="5322" y="13178"/>
                    </a:cubicBezTo>
                    <a:cubicBezTo>
                      <a:pt x="5323" y="13186"/>
                      <a:pt x="5326" y="13194"/>
                      <a:pt x="5329" y="13201"/>
                    </a:cubicBezTo>
                    <a:cubicBezTo>
                      <a:pt x="6486" y="15272"/>
                      <a:pt x="8078" y="17136"/>
                      <a:pt x="9630" y="18919"/>
                    </a:cubicBezTo>
                    <a:cubicBezTo>
                      <a:pt x="9696" y="18994"/>
                      <a:pt x="9771" y="19026"/>
                      <a:pt x="9844" y="19026"/>
                    </a:cubicBezTo>
                    <a:cubicBezTo>
                      <a:pt x="10035" y="19026"/>
                      <a:pt x="10213" y="18808"/>
                      <a:pt x="10180" y="18599"/>
                    </a:cubicBezTo>
                    <a:cubicBezTo>
                      <a:pt x="9854" y="16542"/>
                      <a:pt x="9527" y="14463"/>
                      <a:pt x="9013" y="12443"/>
                    </a:cubicBezTo>
                    <a:cubicBezTo>
                      <a:pt x="8979" y="12311"/>
                      <a:pt x="8893" y="12247"/>
                      <a:pt x="8797" y="12226"/>
                    </a:cubicBezTo>
                    <a:cubicBezTo>
                      <a:pt x="10019" y="11596"/>
                      <a:pt x="11030" y="10621"/>
                      <a:pt x="11146" y="9150"/>
                    </a:cubicBezTo>
                    <a:cubicBezTo>
                      <a:pt x="11326" y="6866"/>
                      <a:pt x="9352" y="6222"/>
                      <a:pt x="7479" y="6222"/>
                    </a:cubicBezTo>
                    <a:cubicBezTo>
                      <a:pt x="7378" y="6222"/>
                      <a:pt x="7277" y="6224"/>
                      <a:pt x="7176" y="6228"/>
                    </a:cubicBezTo>
                    <a:cubicBezTo>
                      <a:pt x="6392" y="5191"/>
                      <a:pt x="5973" y="3905"/>
                      <a:pt x="5453" y="2650"/>
                    </a:cubicBezTo>
                    <a:cubicBezTo>
                      <a:pt x="6158" y="2131"/>
                      <a:pt x="6510" y="1394"/>
                      <a:pt x="6086" y="512"/>
                    </a:cubicBezTo>
                    <a:cubicBezTo>
                      <a:pt x="6043" y="423"/>
                      <a:pt x="5962" y="388"/>
                      <a:pt x="5878" y="386"/>
                    </a:cubicBezTo>
                    <a:cubicBezTo>
                      <a:pt x="5355" y="113"/>
                      <a:pt x="4807" y="0"/>
                      <a:pt x="42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501;p23">
                <a:extLst>
                  <a:ext uri="{FF2B5EF4-FFF2-40B4-BE49-F238E27FC236}">
                    <a16:creationId xmlns:a16="http://schemas.microsoft.com/office/drawing/2014/main" xmlns="" id="{1C9FF43A-C9C0-4C73-927D-78C48BBBC7D8}"/>
                  </a:ext>
                </a:extLst>
              </p:cNvPr>
              <p:cNvSpPr/>
              <p:nvPr/>
            </p:nvSpPr>
            <p:spPr>
              <a:xfrm>
                <a:off x="5989610" y="4164344"/>
                <a:ext cx="48050" cy="855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2585" extrusionOk="0">
                    <a:moveTo>
                      <a:pt x="233" y="0"/>
                    </a:moveTo>
                    <a:cubicBezTo>
                      <a:pt x="110" y="0"/>
                      <a:pt x="0" y="185"/>
                      <a:pt x="116" y="280"/>
                    </a:cubicBezTo>
                    <a:cubicBezTo>
                      <a:pt x="740" y="797"/>
                      <a:pt x="1017" y="1546"/>
                      <a:pt x="902" y="2345"/>
                    </a:cubicBezTo>
                    <a:cubicBezTo>
                      <a:pt x="882" y="2488"/>
                      <a:pt x="1002" y="2584"/>
                      <a:pt x="1111" y="2584"/>
                    </a:cubicBezTo>
                    <a:cubicBezTo>
                      <a:pt x="1183" y="2584"/>
                      <a:pt x="1249" y="2543"/>
                      <a:pt x="1268" y="2446"/>
                    </a:cubicBezTo>
                    <a:cubicBezTo>
                      <a:pt x="1452" y="1512"/>
                      <a:pt x="1060" y="596"/>
                      <a:pt x="312" y="28"/>
                    </a:cubicBezTo>
                    <a:cubicBezTo>
                      <a:pt x="287" y="8"/>
                      <a:pt x="260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502;p23">
                <a:extLst>
                  <a:ext uri="{FF2B5EF4-FFF2-40B4-BE49-F238E27FC236}">
                    <a16:creationId xmlns:a16="http://schemas.microsoft.com/office/drawing/2014/main" xmlns="" id="{974FBD43-97F5-4EC0-B053-0522688D0904}"/>
                  </a:ext>
                </a:extLst>
              </p:cNvPr>
              <p:cNvSpPr/>
              <p:nvPr/>
            </p:nvSpPr>
            <p:spPr>
              <a:xfrm>
                <a:off x="6052188" y="4181552"/>
                <a:ext cx="54867" cy="92891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2807" extrusionOk="0">
                    <a:moveTo>
                      <a:pt x="229" y="1"/>
                    </a:moveTo>
                    <a:cubicBezTo>
                      <a:pt x="88" y="1"/>
                      <a:pt x="0" y="208"/>
                      <a:pt x="147" y="303"/>
                    </a:cubicBezTo>
                    <a:cubicBezTo>
                      <a:pt x="906" y="785"/>
                      <a:pt x="1242" y="1696"/>
                      <a:pt x="971" y="2554"/>
                    </a:cubicBezTo>
                    <a:cubicBezTo>
                      <a:pt x="923" y="2706"/>
                      <a:pt x="1051" y="2807"/>
                      <a:pt x="1176" y="2807"/>
                    </a:cubicBezTo>
                    <a:cubicBezTo>
                      <a:pt x="1258" y="2807"/>
                      <a:pt x="1338" y="2763"/>
                      <a:pt x="1367" y="2663"/>
                    </a:cubicBezTo>
                    <a:cubicBezTo>
                      <a:pt x="1658" y="1646"/>
                      <a:pt x="1230" y="552"/>
                      <a:pt x="311" y="24"/>
                    </a:cubicBezTo>
                    <a:cubicBezTo>
                      <a:pt x="283" y="8"/>
                      <a:pt x="255" y="1"/>
                      <a:pt x="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" name="Google Shape;503;p23">
              <a:extLst>
                <a:ext uri="{FF2B5EF4-FFF2-40B4-BE49-F238E27FC236}">
                  <a16:creationId xmlns:a16="http://schemas.microsoft.com/office/drawing/2014/main" xmlns="" id="{8C429FF4-301E-49F6-BD08-CF4DFF7A1506}"/>
                </a:ext>
              </a:extLst>
            </p:cNvPr>
            <p:cNvGrpSpPr/>
            <p:nvPr/>
          </p:nvGrpSpPr>
          <p:grpSpPr>
            <a:xfrm rot="10800000">
              <a:off x="3912574" y="-7149327"/>
              <a:ext cx="128611" cy="202101"/>
              <a:chOff x="6416107" y="3473604"/>
              <a:chExt cx="72969" cy="114666"/>
            </a:xfrm>
            <a:grpFill/>
          </p:grpSpPr>
          <p:sp>
            <p:nvSpPr>
              <p:cNvPr id="135" name="Google Shape;504;p23">
                <a:extLst>
                  <a:ext uri="{FF2B5EF4-FFF2-40B4-BE49-F238E27FC236}">
                    <a16:creationId xmlns:a16="http://schemas.microsoft.com/office/drawing/2014/main" xmlns="" id="{D286815E-7A79-497F-ABF5-D0D271F54BDA}"/>
                  </a:ext>
                </a:extLst>
              </p:cNvPr>
              <p:cNvSpPr/>
              <p:nvPr/>
            </p:nvSpPr>
            <p:spPr>
              <a:xfrm>
                <a:off x="6416107" y="3473604"/>
                <a:ext cx="23827" cy="114666"/>
              </a:xfrm>
              <a:custGeom>
                <a:avLst/>
                <a:gdLst/>
                <a:ahLst/>
                <a:cxnLst/>
                <a:rect l="l" t="t" r="r" b="b"/>
                <a:pathLst>
                  <a:path w="720" h="3465" extrusionOk="0">
                    <a:moveTo>
                      <a:pt x="486" y="1"/>
                    </a:moveTo>
                    <a:cubicBezTo>
                      <a:pt x="411" y="1"/>
                      <a:pt x="339" y="43"/>
                      <a:pt x="313" y="142"/>
                    </a:cubicBezTo>
                    <a:cubicBezTo>
                      <a:pt x="43" y="1168"/>
                      <a:pt x="0" y="2272"/>
                      <a:pt x="129" y="3321"/>
                    </a:cubicBezTo>
                    <a:cubicBezTo>
                      <a:pt x="140" y="3415"/>
                      <a:pt x="218" y="3464"/>
                      <a:pt x="292" y="3464"/>
                    </a:cubicBezTo>
                    <a:cubicBezTo>
                      <a:pt x="364" y="3464"/>
                      <a:pt x="431" y="3418"/>
                      <a:pt x="427" y="3321"/>
                    </a:cubicBezTo>
                    <a:cubicBezTo>
                      <a:pt x="385" y="2271"/>
                      <a:pt x="492" y="1277"/>
                      <a:pt x="691" y="246"/>
                    </a:cubicBezTo>
                    <a:cubicBezTo>
                      <a:pt x="720" y="98"/>
                      <a:pt x="600" y="1"/>
                      <a:pt x="4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505;p23">
                <a:extLst>
                  <a:ext uri="{FF2B5EF4-FFF2-40B4-BE49-F238E27FC236}">
                    <a16:creationId xmlns:a16="http://schemas.microsoft.com/office/drawing/2014/main" xmlns="" id="{18576097-687E-4DB2-B584-B6821EA4A131}"/>
                  </a:ext>
                </a:extLst>
              </p:cNvPr>
              <p:cNvSpPr/>
              <p:nvPr/>
            </p:nvSpPr>
            <p:spPr>
              <a:xfrm>
                <a:off x="6450457" y="3497199"/>
                <a:ext cx="38619" cy="6764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2044" extrusionOk="0">
                    <a:moveTo>
                      <a:pt x="898" y="1"/>
                    </a:moveTo>
                    <a:cubicBezTo>
                      <a:pt x="833" y="1"/>
                      <a:pt x="771" y="31"/>
                      <a:pt x="739" y="101"/>
                    </a:cubicBezTo>
                    <a:cubicBezTo>
                      <a:pt x="475" y="663"/>
                      <a:pt x="249" y="1260"/>
                      <a:pt x="40" y="1845"/>
                    </a:cubicBezTo>
                    <a:cubicBezTo>
                      <a:pt x="1" y="1956"/>
                      <a:pt x="105" y="2044"/>
                      <a:pt x="203" y="2044"/>
                    </a:cubicBezTo>
                    <a:cubicBezTo>
                      <a:pt x="254" y="2044"/>
                      <a:pt x="302" y="2021"/>
                      <a:pt x="330" y="1966"/>
                    </a:cubicBezTo>
                    <a:cubicBezTo>
                      <a:pt x="609" y="1412"/>
                      <a:pt x="884" y="838"/>
                      <a:pt x="1111" y="259"/>
                    </a:cubicBezTo>
                    <a:cubicBezTo>
                      <a:pt x="1167" y="116"/>
                      <a:pt x="1027" y="1"/>
                      <a:pt x="8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3" name="Google Shape;543;p23">
              <a:extLst>
                <a:ext uri="{FF2B5EF4-FFF2-40B4-BE49-F238E27FC236}">
                  <a16:creationId xmlns:a16="http://schemas.microsoft.com/office/drawing/2014/main" xmlns="" id="{B4EC1E17-60B1-4EC1-8E5A-41973EA341EA}"/>
                </a:ext>
              </a:extLst>
            </p:cNvPr>
            <p:cNvGrpSpPr/>
            <p:nvPr/>
          </p:nvGrpSpPr>
          <p:grpSpPr>
            <a:xfrm rot="10800000">
              <a:off x="1450129" y="-8118463"/>
              <a:ext cx="951827" cy="1099798"/>
              <a:chOff x="7346204" y="3514142"/>
              <a:chExt cx="540037" cy="623992"/>
            </a:xfrm>
            <a:grpFill/>
          </p:grpSpPr>
          <p:sp>
            <p:nvSpPr>
              <p:cNvPr id="132" name="Google Shape;544;p23">
                <a:extLst>
                  <a:ext uri="{FF2B5EF4-FFF2-40B4-BE49-F238E27FC236}">
                    <a16:creationId xmlns:a16="http://schemas.microsoft.com/office/drawing/2014/main" xmlns="" id="{3524B605-5C60-4695-BC03-0BE476105765}"/>
                  </a:ext>
                </a:extLst>
              </p:cNvPr>
              <p:cNvSpPr/>
              <p:nvPr/>
            </p:nvSpPr>
            <p:spPr>
              <a:xfrm>
                <a:off x="7346204" y="3514142"/>
                <a:ext cx="469152" cy="577729"/>
              </a:xfrm>
              <a:custGeom>
                <a:avLst/>
                <a:gdLst/>
                <a:ahLst/>
                <a:cxnLst/>
                <a:rect l="l" t="t" r="r" b="b"/>
                <a:pathLst>
                  <a:path w="14177" h="17458" extrusionOk="0">
                    <a:moveTo>
                      <a:pt x="7464" y="800"/>
                    </a:moveTo>
                    <a:cubicBezTo>
                      <a:pt x="10105" y="800"/>
                      <a:pt x="12522" y="2742"/>
                      <a:pt x="12322" y="5774"/>
                    </a:cubicBezTo>
                    <a:cubicBezTo>
                      <a:pt x="12316" y="5772"/>
                      <a:pt x="12310" y="5772"/>
                      <a:pt x="12304" y="5770"/>
                    </a:cubicBezTo>
                    <a:cubicBezTo>
                      <a:pt x="11573" y="5797"/>
                      <a:pt x="10813" y="5858"/>
                      <a:pt x="10090" y="5982"/>
                    </a:cubicBezTo>
                    <a:cubicBezTo>
                      <a:pt x="9840" y="4612"/>
                      <a:pt x="8659" y="3786"/>
                      <a:pt x="7357" y="3786"/>
                    </a:cubicBezTo>
                    <a:cubicBezTo>
                      <a:pt x="7017" y="3786"/>
                      <a:pt x="6669" y="3842"/>
                      <a:pt x="6327" y="3960"/>
                    </a:cubicBezTo>
                    <a:cubicBezTo>
                      <a:pt x="3849" y="4813"/>
                      <a:pt x="3091" y="7792"/>
                      <a:pt x="3025" y="10126"/>
                    </a:cubicBezTo>
                    <a:cubicBezTo>
                      <a:pt x="2970" y="12127"/>
                      <a:pt x="4318" y="13843"/>
                      <a:pt x="6364" y="13843"/>
                    </a:cubicBezTo>
                    <a:cubicBezTo>
                      <a:pt x="6483" y="13843"/>
                      <a:pt x="6604" y="13837"/>
                      <a:pt x="6727" y="13825"/>
                    </a:cubicBezTo>
                    <a:cubicBezTo>
                      <a:pt x="8986" y="13606"/>
                      <a:pt x="10230" y="11600"/>
                      <a:pt x="10313" y="9514"/>
                    </a:cubicBezTo>
                    <a:cubicBezTo>
                      <a:pt x="10651" y="9555"/>
                      <a:pt x="11005" y="9572"/>
                      <a:pt x="11362" y="9572"/>
                    </a:cubicBezTo>
                    <a:cubicBezTo>
                      <a:pt x="11808" y="9572"/>
                      <a:pt x="12260" y="9545"/>
                      <a:pt x="12694" y="9506"/>
                    </a:cubicBezTo>
                    <a:lnTo>
                      <a:pt x="12694" y="9506"/>
                    </a:lnTo>
                    <a:cubicBezTo>
                      <a:pt x="12696" y="9512"/>
                      <a:pt x="12693" y="9517"/>
                      <a:pt x="12694" y="9523"/>
                    </a:cubicBezTo>
                    <a:cubicBezTo>
                      <a:pt x="13331" y="12552"/>
                      <a:pt x="11449" y="15952"/>
                      <a:pt x="8303" y="16582"/>
                    </a:cubicBezTo>
                    <a:cubicBezTo>
                      <a:pt x="7921" y="16658"/>
                      <a:pt x="7545" y="16695"/>
                      <a:pt x="7178" y="16695"/>
                    </a:cubicBezTo>
                    <a:cubicBezTo>
                      <a:pt x="4121" y="16695"/>
                      <a:pt x="1668" y="14169"/>
                      <a:pt x="1308" y="11131"/>
                    </a:cubicBezTo>
                    <a:cubicBezTo>
                      <a:pt x="902" y="7691"/>
                      <a:pt x="1402" y="3533"/>
                      <a:pt x="4662" y="1580"/>
                    </a:cubicBezTo>
                    <a:cubicBezTo>
                      <a:pt x="5552" y="1047"/>
                      <a:pt x="6523" y="800"/>
                      <a:pt x="7464" y="800"/>
                    </a:cubicBezTo>
                    <a:close/>
                    <a:moveTo>
                      <a:pt x="7481" y="0"/>
                    </a:moveTo>
                    <a:cubicBezTo>
                      <a:pt x="6945" y="0"/>
                      <a:pt x="6399" y="73"/>
                      <a:pt x="5860" y="226"/>
                    </a:cubicBezTo>
                    <a:cubicBezTo>
                      <a:pt x="1034" y="1598"/>
                      <a:pt x="0" y="7109"/>
                      <a:pt x="573" y="11434"/>
                    </a:cubicBezTo>
                    <a:cubicBezTo>
                      <a:pt x="1019" y="14793"/>
                      <a:pt x="3817" y="17457"/>
                      <a:pt x="7207" y="17457"/>
                    </a:cubicBezTo>
                    <a:cubicBezTo>
                      <a:pt x="7484" y="17457"/>
                      <a:pt x="7764" y="17439"/>
                      <a:pt x="8047" y="17403"/>
                    </a:cubicBezTo>
                    <a:cubicBezTo>
                      <a:pt x="11841" y="16914"/>
                      <a:pt x="14177" y="12961"/>
                      <a:pt x="13449" y="9367"/>
                    </a:cubicBezTo>
                    <a:cubicBezTo>
                      <a:pt x="13618" y="9213"/>
                      <a:pt x="13559" y="8903"/>
                      <a:pt x="13267" y="8870"/>
                    </a:cubicBezTo>
                    <a:cubicBezTo>
                      <a:pt x="12657" y="8803"/>
                      <a:pt x="11983" y="8744"/>
                      <a:pt x="11324" y="8744"/>
                    </a:cubicBezTo>
                    <a:cubicBezTo>
                      <a:pt x="10895" y="8744"/>
                      <a:pt x="10472" y="8769"/>
                      <a:pt x="10077" y="8832"/>
                    </a:cubicBezTo>
                    <a:cubicBezTo>
                      <a:pt x="10032" y="8817"/>
                      <a:pt x="9984" y="8809"/>
                      <a:pt x="9937" y="8809"/>
                    </a:cubicBezTo>
                    <a:cubicBezTo>
                      <a:pt x="9750" y="8809"/>
                      <a:pt x="9567" y="8929"/>
                      <a:pt x="9573" y="9169"/>
                    </a:cubicBezTo>
                    <a:cubicBezTo>
                      <a:pt x="9613" y="10805"/>
                      <a:pt x="8836" y="12560"/>
                      <a:pt x="7113" y="13001"/>
                    </a:cubicBezTo>
                    <a:cubicBezTo>
                      <a:pt x="6837" y="13072"/>
                      <a:pt x="6577" y="13105"/>
                      <a:pt x="6334" y="13105"/>
                    </a:cubicBezTo>
                    <a:cubicBezTo>
                      <a:pt x="4626" y="13105"/>
                      <a:pt x="3761" y="11459"/>
                      <a:pt x="3796" y="9799"/>
                    </a:cubicBezTo>
                    <a:cubicBezTo>
                      <a:pt x="3823" y="8514"/>
                      <a:pt x="4183" y="7078"/>
                      <a:pt x="4914" y="6023"/>
                    </a:cubicBezTo>
                    <a:cubicBezTo>
                      <a:pt x="5520" y="5146"/>
                      <a:pt x="6555" y="4573"/>
                      <a:pt x="7518" y="4573"/>
                    </a:cubicBezTo>
                    <a:cubicBezTo>
                      <a:pt x="8400" y="4573"/>
                      <a:pt x="9223" y="5054"/>
                      <a:pt x="9603" y="6221"/>
                    </a:cubicBezTo>
                    <a:cubicBezTo>
                      <a:pt x="9628" y="6290"/>
                      <a:pt x="9680" y="6345"/>
                      <a:pt x="9749" y="6374"/>
                    </a:cubicBezTo>
                    <a:cubicBezTo>
                      <a:pt x="9787" y="6489"/>
                      <a:pt x="9882" y="6588"/>
                      <a:pt x="10022" y="6594"/>
                    </a:cubicBezTo>
                    <a:cubicBezTo>
                      <a:pt x="10191" y="6602"/>
                      <a:pt x="10363" y="6606"/>
                      <a:pt x="10535" y="6606"/>
                    </a:cubicBezTo>
                    <a:cubicBezTo>
                      <a:pt x="11125" y="6606"/>
                      <a:pt x="11725" y="6563"/>
                      <a:pt x="12304" y="6504"/>
                    </a:cubicBezTo>
                    <a:cubicBezTo>
                      <a:pt x="12429" y="6493"/>
                      <a:pt x="12541" y="6420"/>
                      <a:pt x="12599" y="6308"/>
                    </a:cubicBezTo>
                    <a:cubicBezTo>
                      <a:pt x="12602" y="6308"/>
                      <a:pt x="12605" y="6308"/>
                      <a:pt x="12608" y="6308"/>
                    </a:cubicBezTo>
                    <a:cubicBezTo>
                      <a:pt x="12735" y="6308"/>
                      <a:pt x="12860" y="6245"/>
                      <a:pt x="12889" y="6100"/>
                    </a:cubicBezTo>
                    <a:cubicBezTo>
                      <a:pt x="13588" y="2600"/>
                      <a:pt x="10691" y="0"/>
                      <a:pt x="74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45;p23">
                <a:extLst>
                  <a:ext uri="{FF2B5EF4-FFF2-40B4-BE49-F238E27FC236}">
                    <a16:creationId xmlns:a16="http://schemas.microsoft.com/office/drawing/2014/main" xmlns="" id="{0C51D49B-D658-43BC-B9AE-E6409AEC0B95}"/>
                  </a:ext>
                </a:extLst>
              </p:cNvPr>
              <p:cNvSpPr/>
              <p:nvPr/>
            </p:nvSpPr>
            <p:spPr>
              <a:xfrm>
                <a:off x="7755062" y="4055370"/>
                <a:ext cx="79157" cy="80117"/>
              </a:xfrm>
              <a:custGeom>
                <a:avLst/>
                <a:gdLst/>
                <a:ahLst/>
                <a:cxnLst/>
                <a:rect l="l" t="t" r="r" b="b"/>
                <a:pathLst>
                  <a:path w="2392" h="2421" extrusionOk="0">
                    <a:moveTo>
                      <a:pt x="2119" y="0"/>
                    </a:moveTo>
                    <a:cubicBezTo>
                      <a:pt x="2035" y="0"/>
                      <a:pt x="1953" y="56"/>
                      <a:pt x="1947" y="169"/>
                    </a:cubicBezTo>
                    <a:cubicBezTo>
                      <a:pt x="1904" y="1151"/>
                      <a:pt x="1220" y="2020"/>
                      <a:pt x="203" y="2109"/>
                    </a:cubicBezTo>
                    <a:cubicBezTo>
                      <a:pt x="10" y="2126"/>
                      <a:pt x="1" y="2420"/>
                      <a:pt x="194" y="2420"/>
                    </a:cubicBezTo>
                    <a:cubicBezTo>
                      <a:pt x="197" y="2420"/>
                      <a:pt x="200" y="2420"/>
                      <a:pt x="203" y="2420"/>
                    </a:cubicBezTo>
                    <a:cubicBezTo>
                      <a:pt x="1336" y="2359"/>
                      <a:pt x="2391" y="1347"/>
                      <a:pt x="2298" y="169"/>
                    </a:cubicBezTo>
                    <a:cubicBezTo>
                      <a:pt x="2289" y="57"/>
                      <a:pt x="2203" y="0"/>
                      <a:pt x="2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546;p23">
                <a:extLst>
                  <a:ext uri="{FF2B5EF4-FFF2-40B4-BE49-F238E27FC236}">
                    <a16:creationId xmlns:a16="http://schemas.microsoft.com/office/drawing/2014/main" xmlns="" id="{ABE0177C-2710-408C-961E-0705BB27817B}"/>
                  </a:ext>
                </a:extLst>
              </p:cNvPr>
              <p:cNvSpPr/>
              <p:nvPr/>
            </p:nvSpPr>
            <p:spPr>
              <a:xfrm>
                <a:off x="7839084" y="4060731"/>
                <a:ext cx="47157" cy="77403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339" extrusionOk="0">
                    <a:moveTo>
                      <a:pt x="1166" y="0"/>
                    </a:moveTo>
                    <a:cubicBezTo>
                      <a:pt x="1109" y="0"/>
                      <a:pt x="1052" y="24"/>
                      <a:pt x="1012" y="82"/>
                    </a:cubicBezTo>
                    <a:cubicBezTo>
                      <a:pt x="566" y="710"/>
                      <a:pt x="251" y="1427"/>
                      <a:pt x="33" y="2163"/>
                    </a:cubicBezTo>
                    <a:cubicBezTo>
                      <a:pt x="1" y="2270"/>
                      <a:pt x="86" y="2339"/>
                      <a:pt x="172" y="2339"/>
                    </a:cubicBezTo>
                    <a:cubicBezTo>
                      <a:pt x="229" y="2339"/>
                      <a:pt x="286" y="2309"/>
                      <a:pt x="309" y="2240"/>
                    </a:cubicBezTo>
                    <a:cubicBezTo>
                      <a:pt x="552" y="1523"/>
                      <a:pt x="902" y="890"/>
                      <a:pt x="1329" y="269"/>
                    </a:cubicBezTo>
                    <a:cubicBezTo>
                      <a:pt x="1424" y="130"/>
                      <a:pt x="1297" y="0"/>
                      <a:pt x="1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4" name="Google Shape;557;p23">
              <a:extLst>
                <a:ext uri="{FF2B5EF4-FFF2-40B4-BE49-F238E27FC236}">
                  <a16:creationId xmlns:a16="http://schemas.microsoft.com/office/drawing/2014/main" xmlns="" id="{E4FC42BE-A210-45D5-B89A-05CEE148FEED}"/>
                </a:ext>
              </a:extLst>
            </p:cNvPr>
            <p:cNvGrpSpPr/>
            <p:nvPr/>
          </p:nvGrpSpPr>
          <p:grpSpPr>
            <a:xfrm rot="10800000">
              <a:off x="1818658" y="-6667558"/>
              <a:ext cx="2491757" cy="1430393"/>
              <a:chOff x="6765365" y="2520242"/>
              <a:chExt cx="1413745" cy="811560"/>
            </a:xfrm>
            <a:grpFill/>
          </p:grpSpPr>
          <p:sp>
            <p:nvSpPr>
              <p:cNvPr id="128" name="Google Shape;558;p23">
                <a:extLst>
                  <a:ext uri="{FF2B5EF4-FFF2-40B4-BE49-F238E27FC236}">
                    <a16:creationId xmlns:a16="http://schemas.microsoft.com/office/drawing/2014/main" xmlns="" id="{FCDDEBD5-53B5-4350-91E9-338D43BE4D6F}"/>
                  </a:ext>
                </a:extLst>
              </p:cNvPr>
              <p:cNvSpPr/>
              <p:nvPr/>
            </p:nvSpPr>
            <p:spPr>
              <a:xfrm>
                <a:off x="6765365" y="2520242"/>
                <a:ext cx="1413745" cy="811560"/>
              </a:xfrm>
              <a:custGeom>
                <a:avLst/>
                <a:gdLst/>
                <a:ahLst/>
                <a:cxnLst/>
                <a:rect l="l" t="t" r="r" b="b"/>
                <a:pathLst>
                  <a:path w="42721" h="24524" extrusionOk="0">
                    <a:moveTo>
                      <a:pt x="38221" y="615"/>
                    </a:moveTo>
                    <a:cubicBezTo>
                      <a:pt x="39552" y="2782"/>
                      <a:pt x="40791" y="4929"/>
                      <a:pt x="41921" y="7207"/>
                    </a:cubicBezTo>
                    <a:cubicBezTo>
                      <a:pt x="41182" y="7583"/>
                      <a:pt x="40437" y="7953"/>
                      <a:pt x="39693" y="8320"/>
                    </a:cubicBezTo>
                    <a:cubicBezTo>
                      <a:pt x="39558" y="8118"/>
                      <a:pt x="39364" y="7933"/>
                      <a:pt x="39197" y="7773"/>
                    </a:cubicBezTo>
                    <a:cubicBezTo>
                      <a:pt x="38975" y="7564"/>
                      <a:pt x="38734" y="7377"/>
                      <a:pt x="38475" y="7213"/>
                    </a:cubicBezTo>
                    <a:cubicBezTo>
                      <a:pt x="38438" y="7189"/>
                      <a:pt x="38402" y="7179"/>
                      <a:pt x="38368" y="7179"/>
                    </a:cubicBezTo>
                    <a:cubicBezTo>
                      <a:pt x="38195" y="7179"/>
                      <a:pt x="38087" y="7446"/>
                      <a:pt x="38267" y="7571"/>
                    </a:cubicBezTo>
                    <a:cubicBezTo>
                      <a:pt x="38500" y="7732"/>
                      <a:pt x="38714" y="7914"/>
                      <a:pt x="38910" y="8120"/>
                    </a:cubicBezTo>
                    <a:cubicBezTo>
                      <a:pt x="39036" y="8250"/>
                      <a:pt x="39137" y="8400"/>
                      <a:pt x="39246" y="8542"/>
                    </a:cubicBezTo>
                    <a:cubicBezTo>
                      <a:pt x="38393" y="8962"/>
                      <a:pt x="37536" y="9378"/>
                      <a:pt x="36680" y="9790"/>
                    </a:cubicBezTo>
                    <a:cubicBezTo>
                      <a:pt x="36567" y="9653"/>
                      <a:pt x="36441" y="9522"/>
                      <a:pt x="36327" y="9391"/>
                    </a:cubicBezTo>
                    <a:cubicBezTo>
                      <a:pt x="36127" y="9166"/>
                      <a:pt x="35930" y="8939"/>
                      <a:pt x="35720" y="8723"/>
                    </a:cubicBezTo>
                    <a:cubicBezTo>
                      <a:pt x="35681" y="8682"/>
                      <a:pt x="35633" y="8665"/>
                      <a:pt x="35585" y="8665"/>
                    </a:cubicBezTo>
                    <a:cubicBezTo>
                      <a:pt x="35437" y="8665"/>
                      <a:pt x="35288" y="8827"/>
                      <a:pt x="35395" y="8973"/>
                    </a:cubicBezTo>
                    <a:cubicBezTo>
                      <a:pt x="35565" y="9204"/>
                      <a:pt x="35745" y="9427"/>
                      <a:pt x="35925" y="9651"/>
                    </a:cubicBezTo>
                    <a:cubicBezTo>
                      <a:pt x="36020" y="9767"/>
                      <a:pt x="36112" y="9895"/>
                      <a:pt x="36209" y="10016"/>
                    </a:cubicBezTo>
                    <a:cubicBezTo>
                      <a:pt x="35532" y="10340"/>
                      <a:pt x="34856" y="10670"/>
                      <a:pt x="34176" y="10988"/>
                    </a:cubicBezTo>
                    <a:cubicBezTo>
                      <a:pt x="34086" y="10797"/>
                      <a:pt x="33937" y="10618"/>
                      <a:pt x="33810" y="10464"/>
                    </a:cubicBezTo>
                    <a:cubicBezTo>
                      <a:pt x="33623" y="10244"/>
                      <a:pt x="33407" y="10049"/>
                      <a:pt x="33168" y="9888"/>
                    </a:cubicBezTo>
                    <a:cubicBezTo>
                      <a:pt x="33138" y="9868"/>
                      <a:pt x="33107" y="9858"/>
                      <a:pt x="33077" y="9858"/>
                    </a:cubicBezTo>
                    <a:cubicBezTo>
                      <a:pt x="32932" y="9858"/>
                      <a:pt x="32810" y="10066"/>
                      <a:pt x="32942" y="10183"/>
                    </a:cubicBezTo>
                    <a:cubicBezTo>
                      <a:pt x="33139" y="10357"/>
                      <a:pt x="33326" y="10552"/>
                      <a:pt x="33479" y="10769"/>
                    </a:cubicBezTo>
                    <a:cubicBezTo>
                      <a:pt x="33574" y="10905"/>
                      <a:pt x="33646" y="11056"/>
                      <a:pt x="33727" y="11200"/>
                    </a:cubicBezTo>
                    <a:cubicBezTo>
                      <a:pt x="32913" y="11581"/>
                      <a:pt x="32096" y="11961"/>
                      <a:pt x="31278" y="12336"/>
                    </a:cubicBezTo>
                    <a:cubicBezTo>
                      <a:pt x="31133" y="12163"/>
                      <a:pt x="30955" y="12013"/>
                      <a:pt x="30796" y="11855"/>
                    </a:cubicBezTo>
                    <a:lnTo>
                      <a:pt x="30186" y="11255"/>
                    </a:lnTo>
                    <a:cubicBezTo>
                      <a:pt x="30153" y="11222"/>
                      <a:pt x="30117" y="11208"/>
                      <a:pt x="30082" y="11208"/>
                    </a:cubicBezTo>
                    <a:cubicBezTo>
                      <a:pt x="29970" y="11208"/>
                      <a:pt x="29877" y="11355"/>
                      <a:pt x="29970" y="11469"/>
                    </a:cubicBezTo>
                    <a:lnTo>
                      <a:pt x="30488" y="12096"/>
                    </a:lnTo>
                    <a:cubicBezTo>
                      <a:pt x="30603" y="12235"/>
                      <a:pt x="30715" y="12394"/>
                      <a:pt x="30839" y="12537"/>
                    </a:cubicBezTo>
                    <a:cubicBezTo>
                      <a:pt x="29954" y="12941"/>
                      <a:pt x="29067" y="13345"/>
                      <a:pt x="28180" y="13747"/>
                    </a:cubicBezTo>
                    <a:cubicBezTo>
                      <a:pt x="28178" y="13745"/>
                      <a:pt x="28178" y="13742"/>
                      <a:pt x="28177" y="13740"/>
                    </a:cubicBezTo>
                    <a:cubicBezTo>
                      <a:pt x="28045" y="13578"/>
                      <a:pt x="27881" y="13433"/>
                      <a:pt x="27737" y="13281"/>
                    </a:cubicBezTo>
                    <a:cubicBezTo>
                      <a:pt x="27592" y="13131"/>
                      <a:pt x="27448" y="12969"/>
                      <a:pt x="27292" y="12826"/>
                    </a:cubicBezTo>
                    <a:cubicBezTo>
                      <a:pt x="27260" y="12797"/>
                      <a:pt x="27222" y="12784"/>
                      <a:pt x="27185" y="12784"/>
                    </a:cubicBezTo>
                    <a:cubicBezTo>
                      <a:pt x="27071" y="12784"/>
                      <a:pt x="26961" y="12900"/>
                      <a:pt x="27041" y="13019"/>
                    </a:cubicBezTo>
                    <a:cubicBezTo>
                      <a:pt x="27165" y="13204"/>
                      <a:pt x="27310" y="13377"/>
                      <a:pt x="27446" y="13554"/>
                    </a:cubicBezTo>
                    <a:cubicBezTo>
                      <a:pt x="27544" y="13682"/>
                      <a:pt x="27641" y="13815"/>
                      <a:pt x="27742" y="13943"/>
                    </a:cubicBezTo>
                    <a:cubicBezTo>
                      <a:pt x="26967" y="14290"/>
                      <a:pt x="26190" y="14641"/>
                      <a:pt x="25414" y="14986"/>
                    </a:cubicBezTo>
                    <a:cubicBezTo>
                      <a:pt x="25435" y="14906"/>
                      <a:pt x="25417" y="14822"/>
                      <a:pt x="25365" y="14759"/>
                    </a:cubicBezTo>
                    <a:cubicBezTo>
                      <a:pt x="25226" y="14584"/>
                      <a:pt x="25048" y="14430"/>
                      <a:pt x="24890" y="14269"/>
                    </a:cubicBezTo>
                    <a:cubicBezTo>
                      <a:pt x="24734" y="14108"/>
                      <a:pt x="24581" y="13933"/>
                      <a:pt x="24409" y="13785"/>
                    </a:cubicBezTo>
                    <a:cubicBezTo>
                      <a:pt x="24377" y="13756"/>
                      <a:pt x="24338" y="13744"/>
                      <a:pt x="24300" y="13744"/>
                    </a:cubicBezTo>
                    <a:cubicBezTo>
                      <a:pt x="24184" y="13744"/>
                      <a:pt x="24074" y="13858"/>
                      <a:pt x="24153" y="13982"/>
                    </a:cubicBezTo>
                    <a:cubicBezTo>
                      <a:pt x="24282" y="14182"/>
                      <a:pt x="24441" y="14365"/>
                      <a:pt x="24585" y="14555"/>
                    </a:cubicBezTo>
                    <a:cubicBezTo>
                      <a:pt x="24726" y="14739"/>
                      <a:pt x="24856" y="14941"/>
                      <a:pt x="25014" y="15110"/>
                    </a:cubicBezTo>
                    <a:cubicBezTo>
                      <a:pt x="25028" y="15122"/>
                      <a:pt x="25043" y="15133"/>
                      <a:pt x="25059" y="15142"/>
                    </a:cubicBezTo>
                    <a:cubicBezTo>
                      <a:pt x="24104" y="15563"/>
                      <a:pt x="23149" y="15981"/>
                      <a:pt x="22192" y="16396"/>
                    </a:cubicBezTo>
                    <a:cubicBezTo>
                      <a:pt x="21976" y="16039"/>
                      <a:pt x="21686" y="15712"/>
                      <a:pt x="21438" y="15378"/>
                    </a:cubicBezTo>
                    <a:cubicBezTo>
                      <a:pt x="21392" y="15315"/>
                      <a:pt x="21327" y="15289"/>
                      <a:pt x="21265" y="15289"/>
                    </a:cubicBezTo>
                    <a:cubicBezTo>
                      <a:pt x="21120" y="15289"/>
                      <a:pt x="20983" y="15428"/>
                      <a:pt x="21086" y="15584"/>
                    </a:cubicBezTo>
                    <a:cubicBezTo>
                      <a:pt x="21303" y="15915"/>
                      <a:pt x="21507" y="16269"/>
                      <a:pt x="21747" y="16588"/>
                    </a:cubicBezTo>
                    <a:cubicBezTo>
                      <a:pt x="20968" y="16925"/>
                      <a:pt x="20190" y="17258"/>
                      <a:pt x="19412" y="17594"/>
                    </a:cubicBezTo>
                    <a:cubicBezTo>
                      <a:pt x="19404" y="17563"/>
                      <a:pt x="19390" y="17534"/>
                      <a:pt x="19372" y="17510"/>
                    </a:cubicBezTo>
                    <a:cubicBezTo>
                      <a:pt x="19236" y="17343"/>
                      <a:pt x="19038" y="17228"/>
                      <a:pt x="18885" y="17073"/>
                    </a:cubicBezTo>
                    <a:cubicBezTo>
                      <a:pt x="18730" y="16915"/>
                      <a:pt x="18592" y="16741"/>
                      <a:pt x="18474" y="16552"/>
                    </a:cubicBezTo>
                    <a:cubicBezTo>
                      <a:pt x="18429" y="16481"/>
                      <a:pt x="18364" y="16451"/>
                      <a:pt x="18299" y="16451"/>
                    </a:cubicBezTo>
                    <a:cubicBezTo>
                      <a:pt x="18154" y="16451"/>
                      <a:pt x="18010" y="16602"/>
                      <a:pt x="18104" y="16770"/>
                    </a:cubicBezTo>
                    <a:cubicBezTo>
                      <a:pt x="18300" y="17119"/>
                      <a:pt x="18609" y="17565"/>
                      <a:pt x="18989" y="17773"/>
                    </a:cubicBezTo>
                    <a:cubicBezTo>
                      <a:pt x="18160" y="18127"/>
                      <a:pt x="17332" y="18479"/>
                      <a:pt x="16503" y="18831"/>
                    </a:cubicBezTo>
                    <a:cubicBezTo>
                      <a:pt x="16499" y="18827"/>
                      <a:pt x="16499" y="18822"/>
                      <a:pt x="16494" y="18818"/>
                    </a:cubicBezTo>
                    <a:cubicBezTo>
                      <a:pt x="16353" y="18657"/>
                      <a:pt x="16180" y="18524"/>
                      <a:pt x="16036" y="18364"/>
                    </a:cubicBezTo>
                    <a:cubicBezTo>
                      <a:pt x="15894" y="18203"/>
                      <a:pt x="15768" y="18030"/>
                      <a:pt x="15636" y="17863"/>
                    </a:cubicBezTo>
                    <a:cubicBezTo>
                      <a:pt x="15601" y="17819"/>
                      <a:pt x="15558" y="17800"/>
                      <a:pt x="15516" y="17800"/>
                    </a:cubicBezTo>
                    <a:cubicBezTo>
                      <a:pt x="15394" y="17800"/>
                      <a:pt x="15276" y="17957"/>
                      <a:pt x="15342" y="18090"/>
                    </a:cubicBezTo>
                    <a:cubicBezTo>
                      <a:pt x="15502" y="18413"/>
                      <a:pt x="15753" y="18767"/>
                      <a:pt x="16033" y="19029"/>
                    </a:cubicBezTo>
                    <a:cubicBezTo>
                      <a:pt x="15426" y="19286"/>
                      <a:pt x="14818" y="19542"/>
                      <a:pt x="14212" y="19799"/>
                    </a:cubicBezTo>
                    <a:cubicBezTo>
                      <a:pt x="14120" y="19622"/>
                      <a:pt x="13982" y="19455"/>
                      <a:pt x="13860" y="19314"/>
                    </a:cubicBezTo>
                    <a:cubicBezTo>
                      <a:pt x="13676" y="19103"/>
                      <a:pt x="13458" y="18923"/>
                      <a:pt x="13218" y="18782"/>
                    </a:cubicBezTo>
                    <a:cubicBezTo>
                      <a:pt x="13200" y="18772"/>
                      <a:pt x="13182" y="18768"/>
                      <a:pt x="13164" y="18768"/>
                    </a:cubicBezTo>
                    <a:cubicBezTo>
                      <a:pt x="13070" y="18768"/>
                      <a:pt x="12989" y="18893"/>
                      <a:pt x="13075" y="18968"/>
                    </a:cubicBezTo>
                    <a:cubicBezTo>
                      <a:pt x="13267" y="19132"/>
                      <a:pt x="13446" y="19312"/>
                      <a:pt x="13587" y="19524"/>
                    </a:cubicBezTo>
                    <a:cubicBezTo>
                      <a:pt x="13682" y="19663"/>
                      <a:pt x="13740" y="19818"/>
                      <a:pt x="13809" y="19968"/>
                    </a:cubicBezTo>
                    <a:cubicBezTo>
                      <a:pt x="13106" y="20263"/>
                      <a:pt x="12403" y="20558"/>
                      <a:pt x="11699" y="20853"/>
                    </a:cubicBezTo>
                    <a:cubicBezTo>
                      <a:pt x="11699" y="20852"/>
                      <a:pt x="11697" y="20850"/>
                      <a:pt x="11696" y="20849"/>
                    </a:cubicBezTo>
                    <a:cubicBezTo>
                      <a:pt x="11333" y="20446"/>
                      <a:pt x="11011" y="20055"/>
                      <a:pt x="10763" y="19568"/>
                    </a:cubicBezTo>
                    <a:cubicBezTo>
                      <a:pt x="10728" y="19500"/>
                      <a:pt x="10664" y="19471"/>
                      <a:pt x="10599" y="19471"/>
                    </a:cubicBezTo>
                    <a:cubicBezTo>
                      <a:pt x="10470" y="19471"/>
                      <a:pt x="10333" y="19582"/>
                      <a:pt x="10391" y="19726"/>
                    </a:cubicBezTo>
                    <a:cubicBezTo>
                      <a:pt x="10582" y="20202"/>
                      <a:pt x="10858" y="20679"/>
                      <a:pt x="11222" y="21052"/>
                    </a:cubicBezTo>
                    <a:cubicBezTo>
                      <a:pt x="10389" y="21400"/>
                      <a:pt x="9557" y="21748"/>
                      <a:pt x="8726" y="22094"/>
                    </a:cubicBezTo>
                    <a:cubicBezTo>
                      <a:pt x="8452" y="21669"/>
                      <a:pt x="8116" y="21288"/>
                      <a:pt x="7732" y="20962"/>
                    </a:cubicBezTo>
                    <a:cubicBezTo>
                      <a:pt x="7695" y="20930"/>
                      <a:pt x="7654" y="20916"/>
                      <a:pt x="7615" y="20916"/>
                    </a:cubicBezTo>
                    <a:cubicBezTo>
                      <a:pt x="7478" y="20916"/>
                      <a:pt x="7362" y="21083"/>
                      <a:pt x="7487" y="21207"/>
                    </a:cubicBezTo>
                    <a:cubicBezTo>
                      <a:pt x="7813" y="21529"/>
                      <a:pt x="8073" y="21884"/>
                      <a:pt x="8302" y="22270"/>
                    </a:cubicBezTo>
                    <a:lnTo>
                      <a:pt x="6663" y="22951"/>
                    </a:lnTo>
                    <a:cubicBezTo>
                      <a:pt x="6655" y="22938"/>
                      <a:pt x="6646" y="22924"/>
                      <a:pt x="6635" y="22912"/>
                    </a:cubicBezTo>
                    <a:cubicBezTo>
                      <a:pt x="6431" y="22693"/>
                      <a:pt x="6162" y="22538"/>
                      <a:pt x="5954" y="22316"/>
                    </a:cubicBezTo>
                    <a:cubicBezTo>
                      <a:pt x="5745" y="22094"/>
                      <a:pt x="5611" y="21826"/>
                      <a:pt x="5405" y="21608"/>
                    </a:cubicBezTo>
                    <a:cubicBezTo>
                      <a:pt x="5376" y="21577"/>
                      <a:pt x="5342" y="21564"/>
                      <a:pt x="5308" y="21564"/>
                    </a:cubicBezTo>
                    <a:cubicBezTo>
                      <a:pt x="5222" y="21564"/>
                      <a:pt x="5142" y="21652"/>
                      <a:pt x="5162" y="21751"/>
                    </a:cubicBezTo>
                    <a:cubicBezTo>
                      <a:pt x="5223" y="22054"/>
                      <a:pt x="5445" y="22337"/>
                      <a:pt x="5634" y="22575"/>
                    </a:cubicBezTo>
                    <a:cubicBezTo>
                      <a:pt x="5787" y="22766"/>
                      <a:pt x="5975" y="22994"/>
                      <a:pt x="6191" y="23147"/>
                    </a:cubicBezTo>
                    <a:lnTo>
                      <a:pt x="3979" y="24066"/>
                    </a:lnTo>
                    <a:cubicBezTo>
                      <a:pt x="3962" y="24074"/>
                      <a:pt x="3946" y="24083"/>
                      <a:pt x="3931" y="24093"/>
                    </a:cubicBezTo>
                    <a:lnTo>
                      <a:pt x="3931" y="24093"/>
                    </a:lnTo>
                    <a:cubicBezTo>
                      <a:pt x="4034" y="23988"/>
                      <a:pt x="4079" y="23829"/>
                      <a:pt x="3987" y="23664"/>
                    </a:cubicBezTo>
                    <a:cubicBezTo>
                      <a:pt x="3332" y="22487"/>
                      <a:pt x="2704" y="21297"/>
                      <a:pt x="2120" y="20083"/>
                    </a:cubicBezTo>
                    <a:cubicBezTo>
                      <a:pt x="1569" y="18939"/>
                      <a:pt x="1155" y="17606"/>
                      <a:pt x="403" y="16580"/>
                    </a:cubicBezTo>
                    <a:cubicBezTo>
                      <a:pt x="6646" y="14148"/>
                      <a:pt x="12783" y="11428"/>
                      <a:pt x="18954" y="8823"/>
                    </a:cubicBezTo>
                    <a:cubicBezTo>
                      <a:pt x="25337" y="6125"/>
                      <a:pt x="31758" y="3497"/>
                      <a:pt x="38102" y="710"/>
                    </a:cubicBezTo>
                    <a:cubicBezTo>
                      <a:pt x="38149" y="690"/>
                      <a:pt x="38190" y="656"/>
                      <a:pt x="38221" y="615"/>
                    </a:cubicBezTo>
                    <a:close/>
                    <a:moveTo>
                      <a:pt x="37933" y="0"/>
                    </a:moveTo>
                    <a:cubicBezTo>
                      <a:pt x="37895" y="0"/>
                      <a:pt x="37855" y="8"/>
                      <a:pt x="37814" y="25"/>
                    </a:cubicBezTo>
                    <a:cubicBezTo>
                      <a:pt x="31594" y="2575"/>
                      <a:pt x="25434" y="5283"/>
                      <a:pt x="19249" y="7917"/>
                    </a:cubicBezTo>
                    <a:cubicBezTo>
                      <a:pt x="12879" y="10631"/>
                      <a:pt x="6448" y="13232"/>
                      <a:pt x="157" y="16121"/>
                    </a:cubicBezTo>
                    <a:cubicBezTo>
                      <a:pt x="22" y="16182"/>
                      <a:pt x="3" y="16329"/>
                      <a:pt x="54" y="16445"/>
                    </a:cubicBezTo>
                    <a:cubicBezTo>
                      <a:pt x="17" y="16477"/>
                      <a:pt x="0" y="16525"/>
                      <a:pt x="8" y="16571"/>
                    </a:cubicBezTo>
                    <a:cubicBezTo>
                      <a:pt x="138" y="17756"/>
                      <a:pt x="755" y="18896"/>
                      <a:pt x="1255" y="19968"/>
                    </a:cubicBezTo>
                    <a:cubicBezTo>
                      <a:pt x="1899" y="21352"/>
                      <a:pt x="2599" y="22706"/>
                      <a:pt x="3348" y="24037"/>
                    </a:cubicBezTo>
                    <a:cubicBezTo>
                      <a:pt x="3420" y="24165"/>
                      <a:pt x="3531" y="24218"/>
                      <a:pt x="3642" y="24218"/>
                    </a:cubicBezTo>
                    <a:cubicBezTo>
                      <a:pt x="3729" y="24218"/>
                      <a:pt x="3817" y="24186"/>
                      <a:pt x="3887" y="24132"/>
                    </a:cubicBezTo>
                    <a:lnTo>
                      <a:pt x="3887" y="24132"/>
                    </a:lnTo>
                    <a:cubicBezTo>
                      <a:pt x="3764" y="24271"/>
                      <a:pt x="3834" y="24523"/>
                      <a:pt x="4022" y="24523"/>
                    </a:cubicBezTo>
                    <a:cubicBezTo>
                      <a:pt x="4046" y="24523"/>
                      <a:pt x="4073" y="24519"/>
                      <a:pt x="4102" y="24509"/>
                    </a:cubicBezTo>
                    <a:cubicBezTo>
                      <a:pt x="17310" y="20086"/>
                      <a:pt x="30122" y="14042"/>
                      <a:pt x="42514" y="7723"/>
                    </a:cubicBezTo>
                    <a:cubicBezTo>
                      <a:pt x="42681" y="7642"/>
                      <a:pt x="42721" y="7493"/>
                      <a:pt x="42687" y="7357"/>
                    </a:cubicBezTo>
                    <a:cubicBezTo>
                      <a:pt x="42701" y="7302"/>
                      <a:pt x="42698" y="7243"/>
                      <a:pt x="42678" y="7190"/>
                    </a:cubicBezTo>
                    <a:cubicBezTo>
                      <a:pt x="41716" y="4678"/>
                      <a:pt x="40281" y="2189"/>
                      <a:pt x="38504" y="166"/>
                    </a:cubicBezTo>
                    <a:cubicBezTo>
                      <a:pt x="38459" y="114"/>
                      <a:pt x="38404" y="93"/>
                      <a:pt x="38348" y="93"/>
                    </a:cubicBezTo>
                    <a:cubicBezTo>
                      <a:pt x="38293" y="93"/>
                      <a:pt x="38239" y="114"/>
                      <a:pt x="38194" y="149"/>
                    </a:cubicBezTo>
                    <a:cubicBezTo>
                      <a:pt x="38130" y="62"/>
                      <a:pt x="38039" y="0"/>
                      <a:pt x="37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59;p23">
                <a:extLst>
                  <a:ext uri="{FF2B5EF4-FFF2-40B4-BE49-F238E27FC236}">
                    <a16:creationId xmlns:a16="http://schemas.microsoft.com/office/drawing/2014/main" xmlns="" id="{BA06B112-9D8A-4CFE-87C3-D329DFE2B433}"/>
                  </a:ext>
                </a:extLst>
              </p:cNvPr>
              <p:cNvSpPr/>
              <p:nvPr/>
            </p:nvSpPr>
            <p:spPr>
              <a:xfrm>
                <a:off x="6863484" y="3117827"/>
                <a:ext cx="66317" cy="60361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824" extrusionOk="0">
                    <a:moveTo>
                      <a:pt x="720" y="496"/>
                    </a:moveTo>
                    <a:lnTo>
                      <a:pt x="720" y="496"/>
                    </a:lnTo>
                    <a:cubicBezTo>
                      <a:pt x="736" y="501"/>
                      <a:pt x="752" y="504"/>
                      <a:pt x="769" y="505"/>
                    </a:cubicBezTo>
                    <a:cubicBezTo>
                      <a:pt x="776" y="505"/>
                      <a:pt x="784" y="505"/>
                      <a:pt x="791" y="505"/>
                    </a:cubicBezTo>
                    <a:cubicBezTo>
                      <a:pt x="1039" y="505"/>
                      <a:pt x="1296" y="559"/>
                      <a:pt x="1385" y="833"/>
                    </a:cubicBezTo>
                    <a:cubicBezTo>
                      <a:pt x="1459" y="1064"/>
                      <a:pt x="1282" y="1262"/>
                      <a:pt x="1071" y="1329"/>
                    </a:cubicBezTo>
                    <a:lnTo>
                      <a:pt x="1071" y="1328"/>
                    </a:lnTo>
                    <a:cubicBezTo>
                      <a:pt x="1016" y="1345"/>
                      <a:pt x="966" y="1353"/>
                      <a:pt x="919" y="1353"/>
                    </a:cubicBezTo>
                    <a:cubicBezTo>
                      <a:pt x="520" y="1353"/>
                      <a:pt x="435" y="767"/>
                      <a:pt x="720" y="496"/>
                    </a:cubicBezTo>
                    <a:close/>
                    <a:moveTo>
                      <a:pt x="967" y="1"/>
                    </a:moveTo>
                    <a:cubicBezTo>
                      <a:pt x="861" y="1"/>
                      <a:pt x="754" y="24"/>
                      <a:pt x="653" y="77"/>
                    </a:cubicBezTo>
                    <a:cubicBezTo>
                      <a:pt x="612" y="98"/>
                      <a:pt x="579" y="133"/>
                      <a:pt x="561" y="176"/>
                    </a:cubicBezTo>
                    <a:cubicBezTo>
                      <a:pt x="547" y="178"/>
                      <a:pt x="533" y="182"/>
                      <a:pt x="521" y="188"/>
                    </a:cubicBezTo>
                    <a:cubicBezTo>
                      <a:pt x="134" y="407"/>
                      <a:pt x="0" y="901"/>
                      <a:pt x="164" y="1305"/>
                    </a:cubicBezTo>
                    <a:cubicBezTo>
                      <a:pt x="300" y="1640"/>
                      <a:pt x="613" y="1824"/>
                      <a:pt x="947" y="1824"/>
                    </a:cubicBezTo>
                    <a:cubicBezTo>
                      <a:pt x="1057" y="1824"/>
                      <a:pt x="1169" y="1804"/>
                      <a:pt x="1278" y="1763"/>
                    </a:cubicBezTo>
                    <a:cubicBezTo>
                      <a:pt x="1719" y="1597"/>
                      <a:pt x="2004" y="1138"/>
                      <a:pt x="1852" y="672"/>
                    </a:cubicBezTo>
                    <a:cubicBezTo>
                      <a:pt x="1733" y="309"/>
                      <a:pt x="1352" y="1"/>
                      <a:pt x="9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60;p23">
                <a:extLst>
                  <a:ext uri="{FF2B5EF4-FFF2-40B4-BE49-F238E27FC236}">
                    <a16:creationId xmlns:a16="http://schemas.microsoft.com/office/drawing/2014/main" xmlns="" id="{B2EEF8CE-78D6-41EC-87B6-0C03D7A019B8}"/>
                  </a:ext>
                </a:extLst>
              </p:cNvPr>
              <p:cNvSpPr/>
              <p:nvPr/>
            </p:nvSpPr>
            <p:spPr>
              <a:xfrm>
                <a:off x="7444754" y="2556545"/>
                <a:ext cx="102653" cy="56588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1710" extrusionOk="0">
                    <a:moveTo>
                      <a:pt x="2826" y="0"/>
                    </a:moveTo>
                    <a:cubicBezTo>
                      <a:pt x="2792" y="0"/>
                      <a:pt x="2754" y="10"/>
                      <a:pt x="2715" y="32"/>
                    </a:cubicBezTo>
                    <a:cubicBezTo>
                      <a:pt x="1873" y="513"/>
                      <a:pt x="1090" y="1002"/>
                      <a:pt x="184" y="1362"/>
                    </a:cubicBezTo>
                    <a:cubicBezTo>
                      <a:pt x="0" y="1435"/>
                      <a:pt x="46" y="1709"/>
                      <a:pt x="216" y="1709"/>
                    </a:cubicBezTo>
                    <a:cubicBezTo>
                      <a:pt x="235" y="1709"/>
                      <a:pt x="255" y="1706"/>
                      <a:pt x="277" y="1699"/>
                    </a:cubicBezTo>
                    <a:cubicBezTo>
                      <a:pt x="1191" y="1389"/>
                      <a:pt x="2158" y="990"/>
                      <a:pt x="2927" y="395"/>
                    </a:cubicBezTo>
                    <a:cubicBezTo>
                      <a:pt x="3101" y="262"/>
                      <a:pt x="3005" y="0"/>
                      <a:pt x="28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561;p23">
                <a:extLst>
                  <a:ext uri="{FF2B5EF4-FFF2-40B4-BE49-F238E27FC236}">
                    <a16:creationId xmlns:a16="http://schemas.microsoft.com/office/drawing/2014/main" xmlns="" id="{6DC653B0-527E-4B38-B7F8-3AC82516AFD9}"/>
                  </a:ext>
                </a:extLst>
              </p:cNvPr>
              <p:cNvSpPr/>
              <p:nvPr/>
            </p:nvSpPr>
            <p:spPr>
              <a:xfrm>
                <a:off x="7490388" y="2588082"/>
                <a:ext cx="121085" cy="54536"/>
              </a:xfrm>
              <a:custGeom>
                <a:avLst/>
                <a:gdLst/>
                <a:ahLst/>
                <a:cxnLst/>
                <a:rect l="l" t="t" r="r" b="b"/>
                <a:pathLst>
                  <a:path w="3659" h="1648" extrusionOk="0">
                    <a:moveTo>
                      <a:pt x="3399" y="1"/>
                    </a:moveTo>
                    <a:cubicBezTo>
                      <a:pt x="3375" y="1"/>
                      <a:pt x="3349" y="6"/>
                      <a:pt x="3321" y="17"/>
                    </a:cubicBezTo>
                    <a:cubicBezTo>
                      <a:pt x="2264" y="424"/>
                      <a:pt x="1211" y="851"/>
                      <a:pt x="172" y="1300"/>
                    </a:cubicBezTo>
                    <a:cubicBezTo>
                      <a:pt x="1" y="1375"/>
                      <a:pt x="95" y="1647"/>
                      <a:pt x="260" y="1647"/>
                    </a:cubicBezTo>
                    <a:cubicBezTo>
                      <a:pt x="277" y="1647"/>
                      <a:pt x="296" y="1644"/>
                      <a:pt x="315" y="1637"/>
                    </a:cubicBezTo>
                    <a:cubicBezTo>
                      <a:pt x="1361" y="1257"/>
                      <a:pt x="2404" y="853"/>
                      <a:pt x="3435" y="432"/>
                    </a:cubicBezTo>
                    <a:cubicBezTo>
                      <a:pt x="3659" y="339"/>
                      <a:pt x="3599" y="1"/>
                      <a:pt x="33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492;p23">
              <a:extLst>
                <a:ext uri="{FF2B5EF4-FFF2-40B4-BE49-F238E27FC236}">
                  <a16:creationId xmlns:a16="http://schemas.microsoft.com/office/drawing/2014/main" xmlns="" id="{C86A1CF8-CE54-4775-8CEC-3041886ED79D}"/>
                </a:ext>
              </a:extLst>
            </p:cNvPr>
            <p:cNvGrpSpPr/>
            <p:nvPr/>
          </p:nvGrpSpPr>
          <p:grpSpPr>
            <a:xfrm rot="5023895">
              <a:off x="7053711" y="-6606710"/>
              <a:ext cx="1042523" cy="1248010"/>
              <a:chOff x="4349976" y="4801904"/>
              <a:chExt cx="591495" cy="708080"/>
            </a:xfrm>
            <a:grpFill/>
          </p:grpSpPr>
          <p:sp>
            <p:nvSpPr>
              <p:cNvPr id="125" name="Google Shape;493;p23">
                <a:extLst>
                  <a:ext uri="{FF2B5EF4-FFF2-40B4-BE49-F238E27FC236}">
                    <a16:creationId xmlns:a16="http://schemas.microsoft.com/office/drawing/2014/main" xmlns="" id="{AC119201-7055-45FB-9F2B-FAEDF3F0F31B}"/>
                  </a:ext>
                </a:extLst>
              </p:cNvPr>
              <p:cNvSpPr/>
              <p:nvPr/>
            </p:nvSpPr>
            <p:spPr>
              <a:xfrm>
                <a:off x="4349976" y="4903597"/>
                <a:ext cx="591495" cy="606387"/>
              </a:xfrm>
              <a:custGeom>
                <a:avLst/>
                <a:gdLst/>
                <a:ahLst/>
                <a:cxnLst/>
                <a:rect l="l" t="t" r="r" b="b"/>
                <a:pathLst>
                  <a:path w="17874" h="18324" extrusionOk="0">
                    <a:moveTo>
                      <a:pt x="10896" y="776"/>
                    </a:moveTo>
                    <a:cubicBezTo>
                      <a:pt x="13647" y="776"/>
                      <a:pt x="15832" y="3106"/>
                      <a:pt x="14867" y="5891"/>
                    </a:cubicBezTo>
                    <a:cubicBezTo>
                      <a:pt x="13631" y="9465"/>
                      <a:pt x="8479" y="10828"/>
                      <a:pt x="5400" y="12215"/>
                    </a:cubicBezTo>
                    <a:cubicBezTo>
                      <a:pt x="5191" y="12309"/>
                      <a:pt x="5166" y="12500"/>
                      <a:pt x="5240" y="12661"/>
                    </a:cubicBezTo>
                    <a:cubicBezTo>
                      <a:pt x="5243" y="12742"/>
                      <a:pt x="5282" y="12816"/>
                      <a:pt x="5345" y="12865"/>
                    </a:cubicBezTo>
                    <a:cubicBezTo>
                      <a:pt x="6742" y="13836"/>
                      <a:pt x="8825" y="14304"/>
                      <a:pt x="10496" y="14759"/>
                    </a:cubicBezTo>
                    <a:cubicBezTo>
                      <a:pt x="9866" y="15596"/>
                      <a:pt x="9298" y="16476"/>
                      <a:pt x="8793" y="17392"/>
                    </a:cubicBezTo>
                    <a:cubicBezTo>
                      <a:pt x="6381" y="16017"/>
                      <a:pt x="3613" y="14332"/>
                      <a:pt x="881" y="13787"/>
                    </a:cubicBezTo>
                    <a:cubicBezTo>
                      <a:pt x="1280" y="13047"/>
                      <a:pt x="1656" y="12312"/>
                      <a:pt x="2143" y="11621"/>
                    </a:cubicBezTo>
                    <a:cubicBezTo>
                      <a:pt x="2640" y="10913"/>
                      <a:pt x="3235" y="10290"/>
                      <a:pt x="3754" y="9604"/>
                    </a:cubicBezTo>
                    <a:cubicBezTo>
                      <a:pt x="3811" y="9639"/>
                      <a:pt x="3876" y="9657"/>
                      <a:pt x="3942" y="9657"/>
                    </a:cubicBezTo>
                    <a:cubicBezTo>
                      <a:pt x="3973" y="9657"/>
                      <a:pt x="4005" y="9653"/>
                      <a:pt x="4036" y="9645"/>
                    </a:cubicBezTo>
                    <a:lnTo>
                      <a:pt x="4074" y="9636"/>
                    </a:lnTo>
                    <a:cubicBezTo>
                      <a:pt x="4106" y="9627"/>
                      <a:pt x="4137" y="9613"/>
                      <a:pt x="4164" y="9596"/>
                    </a:cubicBezTo>
                    <a:cubicBezTo>
                      <a:pt x="6305" y="9593"/>
                      <a:pt x="12412" y="7547"/>
                      <a:pt x="11396" y="4956"/>
                    </a:cubicBezTo>
                    <a:cubicBezTo>
                      <a:pt x="11507" y="4137"/>
                      <a:pt x="10764" y="3743"/>
                      <a:pt x="9935" y="3743"/>
                    </a:cubicBezTo>
                    <a:cubicBezTo>
                      <a:pt x="9183" y="3743"/>
                      <a:pt x="8362" y="4068"/>
                      <a:pt x="8045" y="4697"/>
                    </a:cubicBezTo>
                    <a:cubicBezTo>
                      <a:pt x="7388" y="4302"/>
                      <a:pt x="6733" y="3880"/>
                      <a:pt x="6054" y="3527"/>
                    </a:cubicBezTo>
                    <a:cubicBezTo>
                      <a:pt x="7168" y="1883"/>
                      <a:pt x="8707" y="833"/>
                      <a:pt x="10769" y="777"/>
                    </a:cubicBezTo>
                    <a:cubicBezTo>
                      <a:pt x="10811" y="776"/>
                      <a:pt x="10854" y="776"/>
                      <a:pt x="10896" y="776"/>
                    </a:cubicBezTo>
                    <a:close/>
                    <a:moveTo>
                      <a:pt x="10742" y="0"/>
                    </a:moveTo>
                    <a:cubicBezTo>
                      <a:pt x="8458" y="0"/>
                      <a:pt x="6146" y="1179"/>
                      <a:pt x="5520" y="3435"/>
                    </a:cubicBezTo>
                    <a:cubicBezTo>
                      <a:pt x="5497" y="3508"/>
                      <a:pt x="5512" y="3588"/>
                      <a:pt x="5560" y="3648"/>
                    </a:cubicBezTo>
                    <a:cubicBezTo>
                      <a:pt x="5550" y="3720"/>
                      <a:pt x="5575" y="3793"/>
                      <a:pt x="5627" y="3847"/>
                    </a:cubicBezTo>
                    <a:cubicBezTo>
                      <a:pt x="6263" y="4518"/>
                      <a:pt x="7126" y="5063"/>
                      <a:pt x="7943" y="5490"/>
                    </a:cubicBezTo>
                    <a:cubicBezTo>
                      <a:pt x="8004" y="5522"/>
                      <a:pt x="8064" y="5536"/>
                      <a:pt x="8120" y="5536"/>
                    </a:cubicBezTo>
                    <a:cubicBezTo>
                      <a:pt x="8375" y="5536"/>
                      <a:pt x="8556" y="5246"/>
                      <a:pt x="8457" y="5021"/>
                    </a:cubicBezTo>
                    <a:cubicBezTo>
                      <a:pt x="8788" y="4729"/>
                      <a:pt x="9067" y="4443"/>
                      <a:pt x="9546" y="4341"/>
                    </a:cubicBezTo>
                    <a:cubicBezTo>
                      <a:pt x="9645" y="4321"/>
                      <a:pt x="9749" y="4310"/>
                      <a:pt x="9855" y="4310"/>
                    </a:cubicBezTo>
                    <a:cubicBezTo>
                      <a:pt x="10334" y="4310"/>
                      <a:pt x="10834" y="4533"/>
                      <a:pt x="10860" y="5075"/>
                    </a:cubicBezTo>
                    <a:cubicBezTo>
                      <a:pt x="10862" y="5139"/>
                      <a:pt x="10888" y="5201"/>
                      <a:pt x="10934" y="5245"/>
                    </a:cubicBezTo>
                    <a:cubicBezTo>
                      <a:pt x="10703" y="7295"/>
                      <a:pt x="5913" y="8841"/>
                      <a:pt x="4138" y="8841"/>
                    </a:cubicBezTo>
                    <a:cubicBezTo>
                      <a:pt x="4068" y="8841"/>
                      <a:pt x="4002" y="8839"/>
                      <a:pt x="3941" y="8834"/>
                    </a:cubicBezTo>
                    <a:cubicBezTo>
                      <a:pt x="3933" y="8833"/>
                      <a:pt x="3926" y="8833"/>
                      <a:pt x="3918" y="8833"/>
                    </a:cubicBezTo>
                    <a:cubicBezTo>
                      <a:pt x="3768" y="8833"/>
                      <a:pt x="3615" y="8963"/>
                      <a:pt x="3573" y="9111"/>
                    </a:cubicBezTo>
                    <a:cubicBezTo>
                      <a:pt x="3546" y="9115"/>
                      <a:pt x="3520" y="9126"/>
                      <a:pt x="3497" y="9141"/>
                    </a:cubicBezTo>
                    <a:cubicBezTo>
                      <a:pt x="1983" y="10139"/>
                      <a:pt x="720" y="12039"/>
                      <a:pt x="96" y="13716"/>
                    </a:cubicBezTo>
                    <a:cubicBezTo>
                      <a:pt x="0" y="13974"/>
                      <a:pt x="234" y="14168"/>
                      <a:pt x="463" y="14168"/>
                    </a:cubicBezTo>
                    <a:cubicBezTo>
                      <a:pt x="514" y="14168"/>
                      <a:pt x="564" y="14158"/>
                      <a:pt x="611" y="14137"/>
                    </a:cubicBezTo>
                    <a:cubicBezTo>
                      <a:pt x="1849" y="14931"/>
                      <a:pt x="3305" y="15441"/>
                      <a:pt x="4625" y="16084"/>
                    </a:cubicBezTo>
                    <a:cubicBezTo>
                      <a:pt x="6030" y="16769"/>
                      <a:pt x="7408" y="17498"/>
                      <a:pt x="8764" y="18270"/>
                    </a:cubicBezTo>
                    <a:cubicBezTo>
                      <a:pt x="8830" y="18307"/>
                      <a:pt x="8894" y="18323"/>
                      <a:pt x="8956" y="18323"/>
                    </a:cubicBezTo>
                    <a:cubicBezTo>
                      <a:pt x="9242" y="18323"/>
                      <a:pt x="9447" y="17963"/>
                      <a:pt x="9289" y="17723"/>
                    </a:cubicBezTo>
                    <a:cubicBezTo>
                      <a:pt x="9971" y="16859"/>
                      <a:pt x="10625" y="15922"/>
                      <a:pt x="11155" y="14977"/>
                    </a:cubicBezTo>
                    <a:cubicBezTo>
                      <a:pt x="11200" y="14893"/>
                      <a:pt x="11205" y="14791"/>
                      <a:pt x="11165" y="14704"/>
                    </a:cubicBezTo>
                    <a:cubicBezTo>
                      <a:pt x="11303" y="14513"/>
                      <a:pt x="11274" y="14190"/>
                      <a:pt x="10977" y="14098"/>
                    </a:cubicBezTo>
                    <a:cubicBezTo>
                      <a:pt x="10004" y="13799"/>
                      <a:pt x="9027" y="13508"/>
                      <a:pt x="8061" y="13188"/>
                    </a:cubicBezTo>
                    <a:cubicBezTo>
                      <a:pt x="7512" y="13006"/>
                      <a:pt x="6963" y="12782"/>
                      <a:pt x="6404" y="12618"/>
                    </a:cubicBezTo>
                    <a:cubicBezTo>
                      <a:pt x="10288" y="10950"/>
                      <a:pt x="17874" y="8164"/>
                      <a:pt x="15520" y="2761"/>
                    </a:cubicBezTo>
                    <a:cubicBezTo>
                      <a:pt x="14708" y="898"/>
                      <a:pt x="12735" y="0"/>
                      <a:pt x="107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494;p23">
                <a:extLst>
                  <a:ext uri="{FF2B5EF4-FFF2-40B4-BE49-F238E27FC236}">
                    <a16:creationId xmlns:a16="http://schemas.microsoft.com/office/drawing/2014/main" xmlns="" id="{BDAEAFC4-9BCD-44F6-8133-D4823ADAA3C9}"/>
                  </a:ext>
                </a:extLst>
              </p:cNvPr>
              <p:cNvSpPr/>
              <p:nvPr/>
            </p:nvSpPr>
            <p:spPr>
              <a:xfrm>
                <a:off x="4533971" y="4859452"/>
                <a:ext cx="92626" cy="57482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1737" extrusionOk="0">
                    <a:moveTo>
                      <a:pt x="2576" y="1"/>
                    </a:moveTo>
                    <a:cubicBezTo>
                      <a:pt x="2572" y="1"/>
                      <a:pt x="2569" y="1"/>
                      <a:pt x="2565" y="1"/>
                    </a:cubicBezTo>
                    <a:cubicBezTo>
                      <a:pt x="1547" y="58"/>
                      <a:pt x="598" y="695"/>
                      <a:pt x="64" y="1545"/>
                    </a:cubicBezTo>
                    <a:cubicBezTo>
                      <a:pt x="0" y="1648"/>
                      <a:pt x="87" y="1737"/>
                      <a:pt x="180" y="1737"/>
                    </a:cubicBezTo>
                    <a:cubicBezTo>
                      <a:pt x="220" y="1737"/>
                      <a:pt x="262" y="1720"/>
                      <a:pt x="292" y="1680"/>
                    </a:cubicBezTo>
                    <a:cubicBezTo>
                      <a:pt x="882" y="894"/>
                      <a:pt x="1663" y="509"/>
                      <a:pt x="2611" y="341"/>
                    </a:cubicBezTo>
                    <a:cubicBezTo>
                      <a:pt x="2799" y="308"/>
                      <a:pt x="2761" y="1"/>
                      <a:pt x="25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495;p23">
                <a:extLst>
                  <a:ext uri="{FF2B5EF4-FFF2-40B4-BE49-F238E27FC236}">
                    <a16:creationId xmlns:a16="http://schemas.microsoft.com/office/drawing/2014/main" xmlns="" id="{DF1E2F11-8D98-43E0-9D32-6B890AB98AA7}"/>
                  </a:ext>
                </a:extLst>
              </p:cNvPr>
              <p:cNvSpPr/>
              <p:nvPr/>
            </p:nvSpPr>
            <p:spPr>
              <a:xfrm>
                <a:off x="4548134" y="4801904"/>
                <a:ext cx="94777" cy="51823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1566" extrusionOk="0">
                    <a:moveTo>
                      <a:pt x="2592" y="0"/>
                    </a:moveTo>
                    <a:cubicBezTo>
                      <a:pt x="2565" y="0"/>
                      <a:pt x="2537" y="7"/>
                      <a:pt x="2508" y="21"/>
                    </a:cubicBezTo>
                    <a:cubicBezTo>
                      <a:pt x="1707" y="420"/>
                      <a:pt x="919" y="853"/>
                      <a:pt x="143" y="1297"/>
                    </a:cubicBezTo>
                    <a:cubicBezTo>
                      <a:pt x="1" y="1378"/>
                      <a:pt x="88" y="1565"/>
                      <a:pt x="221" y="1565"/>
                    </a:cubicBezTo>
                    <a:cubicBezTo>
                      <a:pt x="243" y="1565"/>
                      <a:pt x="266" y="1560"/>
                      <a:pt x="290" y="1548"/>
                    </a:cubicBezTo>
                    <a:cubicBezTo>
                      <a:pt x="1097" y="1163"/>
                      <a:pt x="1904" y="761"/>
                      <a:pt x="2688" y="331"/>
                    </a:cubicBezTo>
                    <a:cubicBezTo>
                      <a:pt x="2863" y="235"/>
                      <a:pt x="2755" y="0"/>
                      <a:pt x="2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6" name="Google Shape;413;p23">
              <a:extLst>
                <a:ext uri="{FF2B5EF4-FFF2-40B4-BE49-F238E27FC236}">
                  <a16:creationId xmlns:a16="http://schemas.microsoft.com/office/drawing/2014/main" xmlns="" id="{8C0D115E-97A9-48F5-8DDA-1FA181B18DD4}"/>
                </a:ext>
              </a:extLst>
            </p:cNvPr>
            <p:cNvGrpSpPr/>
            <p:nvPr/>
          </p:nvGrpSpPr>
          <p:grpSpPr>
            <a:xfrm rot="10800000">
              <a:off x="11652268" y="-6779890"/>
              <a:ext cx="693917" cy="709106"/>
              <a:chOff x="1214230" y="1280862"/>
              <a:chExt cx="693917" cy="709106"/>
            </a:xfrm>
            <a:grpFill/>
          </p:grpSpPr>
          <p:sp>
            <p:nvSpPr>
              <p:cNvPr id="122" name="Google Shape;414;p23">
                <a:extLst>
                  <a:ext uri="{FF2B5EF4-FFF2-40B4-BE49-F238E27FC236}">
                    <a16:creationId xmlns:a16="http://schemas.microsoft.com/office/drawing/2014/main" xmlns="" id="{52C21F3E-1C36-4334-940C-55ED511FB6DD}"/>
                  </a:ext>
                </a:extLst>
              </p:cNvPr>
              <p:cNvSpPr/>
              <p:nvPr/>
            </p:nvSpPr>
            <p:spPr>
              <a:xfrm>
                <a:off x="1265424" y="1280862"/>
                <a:ext cx="642723" cy="709106"/>
              </a:xfrm>
              <a:custGeom>
                <a:avLst/>
                <a:gdLst/>
                <a:ahLst/>
                <a:cxnLst/>
                <a:rect l="l" t="t" r="r" b="b"/>
                <a:pathLst>
                  <a:path w="19422" h="21428" extrusionOk="0">
                    <a:moveTo>
                      <a:pt x="11308" y="8253"/>
                    </a:moveTo>
                    <a:cubicBezTo>
                      <a:pt x="11936" y="10788"/>
                      <a:pt x="13471" y="13229"/>
                      <a:pt x="14823" y="15298"/>
                    </a:cubicBezTo>
                    <a:cubicBezTo>
                      <a:pt x="14873" y="15379"/>
                      <a:pt x="14961" y="15427"/>
                      <a:pt x="15053" y="15427"/>
                    </a:cubicBezTo>
                    <a:cubicBezTo>
                      <a:pt x="15066" y="15427"/>
                      <a:pt x="15078" y="15426"/>
                      <a:pt x="15091" y="15424"/>
                    </a:cubicBezTo>
                    <a:lnTo>
                      <a:pt x="15091" y="15424"/>
                    </a:lnTo>
                    <a:cubicBezTo>
                      <a:pt x="14714" y="15724"/>
                      <a:pt x="14284" y="15938"/>
                      <a:pt x="13820" y="16092"/>
                    </a:cubicBezTo>
                    <a:cubicBezTo>
                      <a:pt x="13560" y="14630"/>
                      <a:pt x="12011" y="13200"/>
                      <a:pt x="11128" y="12143"/>
                    </a:cubicBezTo>
                    <a:cubicBezTo>
                      <a:pt x="10213" y="11051"/>
                      <a:pt x="9244" y="9974"/>
                      <a:pt x="8217" y="8964"/>
                    </a:cubicBezTo>
                    <a:cubicBezTo>
                      <a:pt x="9048" y="8434"/>
                      <a:pt x="10454" y="8287"/>
                      <a:pt x="11308" y="8253"/>
                    </a:cubicBezTo>
                    <a:close/>
                    <a:moveTo>
                      <a:pt x="11166" y="759"/>
                    </a:moveTo>
                    <a:cubicBezTo>
                      <a:pt x="12502" y="759"/>
                      <a:pt x="13804" y="1049"/>
                      <a:pt x="14874" y="1756"/>
                    </a:cubicBezTo>
                    <a:cubicBezTo>
                      <a:pt x="18211" y="3960"/>
                      <a:pt x="16891" y="8322"/>
                      <a:pt x="14502" y="10604"/>
                    </a:cubicBezTo>
                    <a:cubicBezTo>
                      <a:pt x="14318" y="10780"/>
                      <a:pt x="14371" y="11008"/>
                      <a:pt x="14514" y="11144"/>
                    </a:cubicBezTo>
                    <a:lnTo>
                      <a:pt x="14514" y="11148"/>
                    </a:lnTo>
                    <a:cubicBezTo>
                      <a:pt x="14771" y="12270"/>
                      <a:pt x="15312" y="13414"/>
                      <a:pt x="15972" y="14355"/>
                    </a:cubicBezTo>
                    <a:cubicBezTo>
                      <a:pt x="15807" y="14670"/>
                      <a:pt x="15594" y="14957"/>
                      <a:pt x="15339" y="15205"/>
                    </a:cubicBezTo>
                    <a:cubicBezTo>
                      <a:pt x="15355" y="15139"/>
                      <a:pt x="15342" y="15070"/>
                      <a:pt x="15309" y="15012"/>
                    </a:cubicBezTo>
                    <a:cubicBezTo>
                      <a:pt x="14013" y="12722"/>
                      <a:pt x="12926" y="10607"/>
                      <a:pt x="12213" y="8224"/>
                    </a:cubicBezTo>
                    <a:cubicBezTo>
                      <a:pt x="12832" y="8179"/>
                      <a:pt x="13390" y="8029"/>
                      <a:pt x="13866" y="7556"/>
                    </a:cubicBezTo>
                    <a:cubicBezTo>
                      <a:pt x="14074" y="7348"/>
                      <a:pt x="13877" y="7062"/>
                      <a:pt x="13650" y="7062"/>
                    </a:cubicBezTo>
                    <a:cubicBezTo>
                      <a:pt x="13584" y="7062"/>
                      <a:pt x="13516" y="7086"/>
                      <a:pt x="13454" y="7142"/>
                    </a:cubicBezTo>
                    <a:cubicBezTo>
                      <a:pt x="13034" y="7525"/>
                      <a:pt x="12558" y="7626"/>
                      <a:pt x="12060" y="7649"/>
                    </a:cubicBezTo>
                    <a:cubicBezTo>
                      <a:pt x="11890" y="7014"/>
                      <a:pt x="11739" y="6363"/>
                      <a:pt x="11624" y="5678"/>
                    </a:cubicBezTo>
                    <a:cubicBezTo>
                      <a:pt x="11598" y="5524"/>
                      <a:pt x="11483" y="5456"/>
                      <a:pt x="11359" y="5456"/>
                    </a:cubicBezTo>
                    <a:cubicBezTo>
                      <a:pt x="11198" y="5456"/>
                      <a:pt x="11023" y="5571"/>
                      <a:pt x="11017" y="5759"/>
                    </a:cubicBezTo>
                    <a:cubicBezTo>
                      <a:pt x="11002" y="6395"/>
                      <a:pt x="11056" y="7029"/>
                      <a:pt x="11175" y="7652"/>
                    </a:cubicBezTo>
                    <a:cubicBezTo>
                      <a:pt x="11066" y="7652"/>
                      <a:pt x="10956" y="7656"/>
                      <a:pt x="10847" y="7662"/>
                    </a:cubicBezTo>
                    <a:cubicBezTo>
                      <a:pt x="10179" y="7700"/>
                      <a:pt x="9539" y="7841"/>
                      <a:pt x="8925" y="8107"/>
                    </a:cubicBezTo>
                    <a:cubicBezTo>
                      <a:pt x="8599" y="8250"/>
                      <a:pt x="8231" y="8434"/>
                      <a:pt x="7913" y="8666"/>
                    </a:cubicBezTo>
                    <a:cubicBezTo>
                      <a:pt x="7262" y="8043"/>
                      <a:pt x="6588" y="7446"/>
                      <a:pt x="5886" y="6890"/>
                    </a:cubicBezTo>
                    <a:cubicBezTo>
                      <a:pt x="5816" y="6822"/>
                      <a:pt x="5736" y="6794"/>
                      <a:pt x="5660" y="6794"/>
                    </a:cubicBezTo>
                    <a:cubicBezTo>
                      <a:pt x="5393" y="6794"/>
                      <a:pt x="5157" y="7138"/>
                      <a:pt x="5406" y="7372"/>
                    </a:cubicBezTo>
                    <a:cubicBezTo>
                      <a:pt x="6061" y="7989"/>
                      <a:pt x="6720" y="8596"/>
                      <a:pt x="7371" y="9213"/>
                    </a:cubicBezTo>
                    <a:cubicBezTo>
                      <a:pt x="7193" y="9481"/>
                      <a:pt x="7103" y="9792"/>
                      <a:pt x="7176" y="10154"/>
                    </a:cubicBezTo>
                    <a:cubicBezTo>
                      <a:pt x="7194" y="10247"/>
                      <a:pt x="7272" y="10289"/>
                      <a:pt x="7353" y="10289"/>
                    </a:cubicBezTo>
                    <a:cubicBezTo>
                      <a:pt x="7453" y="10289"/>
                      <a:pt x="7557" y="10222"/>
                      <a:pt x="7550" y="10103"/>
                    </a:cubicBezTo>
                    <a:cubicBezTo>
                      <a:pt x="7536" y="9896"/>
                      <a:pt x="7582" y="9689"/>
                      <a:pt x="7681" y="9509"/>
                    </a:cubicBezTo>
                    <a:cubicBezTo>
                      <a:pt x="8345" y="10141"/>
                      <a:pt x="8997" y="10786"/>
                      <a:pt x="9620" y="11466"/>
                    </a:cubicBezTo>
                    <a:cubicBezTo>
                      <a:pt x="10248" y="12151"/>
                      <a:pt x="10855" y="12852"/>
                      <a:pt x="11443" y="13571"/>
                    </a:cubicBezTo>
                    <a:cubicBezTo>
                      <a:pt x="12057" y="14324"/>
                      <a:pt x="13051" y="15226"/>
                      <a:pt x="13315" y="16232"/>
                    </a:cubicBezTo>
                    <a:cubicBezTo>
                      <a:pt x="12639" y="16387"/>
                      <a:pt x="11919" y="16439"/>
                      <a:pt x="11221" y="16456"/>
                    </a:cubicBezTo>
                    <a:lnTo>
                      <a:pt x="11221" y="16454"/>
                    </a:lnTo>
                    <a:cubicBezTo>
                      <a:pt x="11212" y="16454"/>
                      <a:pt x="11207" y="16459"/>
                      <a:pt x="11200" y="16459"/>
                    </a:cubicBezTo>
                    <a:cubicBezTo>
                      <a:pt x="10864" y="15477"/>
                      <a:pt x="10264" y="14327"/>
                      <a:pt x="9437" y="13687"/>
                    </a:cubicBezTo>
                    <a:cubicBezTo>
                      <a:pt x="9373" y="13639"/>
                      <a:pt x="9295" y="13613"/>
                      <a:pt x="9216" y="13613"/>
                    </a:cubicBezTo>
                    <a:cubicBezTo>
                      <a:pt x="9211" y="13613"/>
                      <a:pt x="9207" y="13613"/>
                      <a:pt x="9202" y="13613"/>
                    </a:cubicBezTo>
                    <a:cubicBezTo>
                      <a:pt x="9159" y="13584"/>
                      <a:pt x="9110" y="13566"/>
                      <a:pt x="9058" y="13563"/>
                    </a:cubicBezTo>
                    <a:cubicBezTo>
                      <a:pt x="5974" y="13373"/>
                      <a:pt x="1299" y="12894"/>
                      <a:pt x="1191" y="8826"/>
                    </a:cubicBezTo>
                    <a:cubicBezTo>
                      <a:pt x="1109" y="5810"/>
                      <a:pt x="3647" y="3257"/>
                      <a:pt x="6154" y="1987"/>
                    </a:cubicBezTo>
                    <a:cubicBezTo>
                      <a:pt x="7581" y="1265"/>
                      <a:pt x="9403" y="759"/>
                      <a:pt x="11166" y="759"/>
                    </a:cubicBezTo>
                    <a:close/>
                    <a:moveTo>
                      <a:pt x="18109" y="16291"/>
                    </a:moveTo>
                    <a:cubicBezTo>
                      <a:pt x="18265" y="16487"/>
                      <a:pt x="18409" y="16693"/>
                      <a:pt x="18517" y="16920"/>
                    </a:cubicBezTo>
                    <a:cubicBezTo>
                      <a:pt x="18579" y="17052"/>
                      <a:pt x="18631" y="17188"/>
                      <a:pt x="18674" y="17328"/>
                    </a:cubicBezTo>
                    <a:cubicBezTo>
                      <a:pt x="18694" y="17395"/>
                      <a:pt x="18712" y="17462"/>
                      <a:pt x="18729" y="17528"/>
                    </a:cubicBezTo>
                    <a:cubicBezTo>
                      <a:pt x="18634" y="17571"/>
                      <a:pt x="18568" y="17658"/>
                      <a:pt x="18553" y="17761"/>
                    </a:cubicBezTo>
                    <a:cubicBezTo>
                      <a:pt x="18543" y="17834"/>
                      <a:pt x="18559" y="17910"/>
                      <a:pt x="18599" y="17972"/>
                    </a:cubicBezTo>
                    <a:cubicBezTo>
                      <a:pt x="17318" y="19750"/>
                      <a:pt x="15738" y="20868"/>
                      <a:pt x="13415" y="20868"/>
                    </a:cubicBezTo>
                    <a:cubicBezTo>
                      <a:pt x="13369" y="20868"/>
                      <a:pt x="13322" y="20868"/>
                      <a:pt x="13275" y="20867"/>
                    </a:cubicBezTo>
                    <a:cubicBezTo>
                      <a:pt x="13255" y="20869"/>
                      <a:pt x="13235" y="20872"/>
                      <a:pt x="13217" y="20878"/>
                    </a:cubicBezTo>
                    <a:cubicBezTo>
                      <a:pt x="12520" y="20486"/>
                      <a:pt x="12178" y="19948"/>
                      <a:pt x="12160" y="19129"/>
                    </a:cubicBezTo>
                    <a:lnTo>
                      <a:pt x="12160" y="19129"/>
                    </a:lnTo>
                    <a:cubicBezTo>
                      <a:pt x="12171" y="19132"/>
                      <a:pt x="12177" y="19139"/>
                      <a:pt x="12189" y="19141"/>
                    </a:cubicBezTo>
                    <a:cubicBezTo>
                      <a:pt x="12369" y="19158"/>
                      <a:pt x="12548" y="19166"/>
                      <a:pt x="12726" y="19166"/>
                    </a:cubicBezTo>
                    <a:cubicBezTo>
                      <a:pt x="14857" y="19166"/>
                      <a:pt x="16839" y="17971"/>
                      <a:pt x="18109" y="16291"/>
                    </a:cubicBezTo>
                    <a:close/>
                    <a:moveTo>
                      <a:pt x="11201" y="1"/>
                    </a:moveTo>
                    <a:cubicBezTo>
                      <a:pt x="9458" y="1"/>
                      <a:pt x="7673" y="442"/>
                      <a:pt x="6260" y="1082"/>
                    </a:cubicBezTo>
                    <a:cubicBezTo>
                      <a:pt x="3185" y="2474"/>
                      <a:pt x="1" y="5677"/>
                      <a:pt x="458" y="9345"/>
                    </a:cubicBezTo>
                    <a:cubicBezTo>
                      <a:pt x="962" y="13377"/>
                      <a:pt x="5312" y="14132"/>
                      <a:pt x="8667" y="14132"/>
                    </a:cubicBezTo>
                    <a:cubicBezTo>
                      <a:pt x="8750" y="14132"/>
                      <a:pt x="8833" y="14132"/>
                      <a:pt x="8914" y="14131"/>
                    </a:cubicBezTo>
                    <a:cubicBezTo>
                      <a:pt x="9219" y="14557"/>
                      <a:pt x="9591" y="14934"/>
                      <a:pt x="9904" y="15356"/>
                    </a:cubicBezTo>
                    <a:cubicBezTo>
                      <a:pt x="10225" y="15791"/>
                      <a:pt x="10484" y="16254"/>
                      <a:pt x="10746" y="16726"/>
                    </a:cubicBezTo>
                    <a:cubicBezTo>
                      <a:pt x="10794" y="16812"/>
                      <a:pt x="10874" y="16847"/>
                      <a:pt x="10957" y="16847"/>
                    </a:cubicBezTo>
                    <a:cubicBezTo>
                      <a:pt x="10980" y="16847"/>
                      <a:pt x="11003" y="16844"/>
                      <a:pt x="11026" y="16839"/>
                    </a:cubicBezTo>
                    <a:cubicBezTo>
                      <a:pt x="11045" y="16866"/>
                      <a:pt x="11068" y="16891"/>
                      <a:pt x="11095" y="16909"/>
                    </a:cubicBezTo>
                    <a:cubicBezTo>
                      <a:pt x="10654" y="17672"/>
                      <a:pt x="10838" y="18908"/>
                      <a:pt x="11719" y="19245"/>
                    </a:cubicBezTo>
                    <a:cubicBezTo>
                      <a:pt x="11598" y="20138"/>
                      <a:pt x="12218" y="21153"/>
                      <a:pt x="13079" y="21417"/>
                    </a:cubicBezTo>
                    <a:cubicBezTo>
                      <a:pt x="13103" y="21424"/>
                      <a:pt x="13127" y="21428"/>
                      <a:pt x="13152" y="21428"/>
                    </a:cubicBezTo>
                    <a:cubicBezTo>
                      <a:pt x="13222" y="21428"/>
                      <a:pt x="13290" y="21398"/>
                      <a:pt x="13338" y="21343"/>
                    </a:cubicBezTo>
                    <a:cubicBezTo>
                      <a:pt x="13525" y="21364"/>
                      <a:pt x="13715" y="21374"/>
                      <a:pt x="13907" y="21374"/>
                    </a:cubicBezTo>
                    <a:cubicBezTo>
                      <a:pt x="16171" y="21374"/>
                      <a:pt x="18674" y="19990"/>
                      <a:pt x="19384" y="17776"/>
                    </a:cubicBezTo>
                    <a:cubicBezTo>
                      <a:pt x="19421" y="17661"/>
                      <a:pt x="19383" y="17566"/>
                      <a:pt x="19311" y="17508"/>
                    </a:cubicBezTo>
                    <a:cubicBezTo>
                      <a:pt x="19202" y="16889"/>
                      <a:pt x="18778" y="16277"/>
                      <a:pt x="18311" y="15885"/>
                    </a:cubicBezTo>
                    <a:cubicBezTo>
                      <a:pt x="18298" y="15874"/>
                      <a:pt x="18285" y="15866"/>
                      <a:pt x="18269" y="15860"/>
                    </a:cubicBezTo>
                    <a:cubicBezTo>
                      <a:pt x="18320" y="15094"/>
                      <a:pt x="17670" y="14335"/>
                      <a:pt x="16949" y="14168"/>
                    </a:cubicBezTo>
                    <a:cubicBezTo>
                      <a:pt x="16934" y="14164"/>
                      <a:pt x="16919" y="14163"/>
                      <a:pt x="16905" y="14163"/>
                    </a:cubicBezTo>
                    <a:cubicBezTo>
                      <a:pt x="16715" y="14163"/>
                      <a:pt x="16591" y="14444"/>
                      <a:pt x="16793" y="14537"/>
                    </a:cubicBezTo>
                    <a:cubicBezTo>
                      <a:pt x="17079" y="14669"/>
                      <a:pt x="17318" y="14856"/>
                      <a:pt x="17490" y="15124"/>
                    </a:cubicBezTo>
                    <a:cubicBezTo>
                      <a:pt x="17643" y="15362"/>
                      <a:pt x="17680" y="15600"/>
                      <a:pt x="17709" y="15863"/>
                    </a:cubicBezTo>
                    <a:cubicBezTo>
                      <a:pt x="17660" y="15885"/>
                      <a:pt x="17617" y="15918"/>
                      <a:pt x="17585" y="15960"/>
                    </a:cubicBezTo>
                    <a:cubicBezTo>
                      <a:pt x="16240" y="17738"/>
                      <a:pt x="14358" y="18545"/>
                      <a:pt x="12189" y="18770"/>
                    </a:cubicBezTo>
                    <a:cubicBezTo>
                      <a:pt x="12140" y="18773"/>
                      <a:pt x="12094" y="18795"/>
                      <a:pt x="12060" y="18830"/>
                    </a:cubicBezTo>
                    <a:cubicBezTo>
                      <a:pt x="12053" y="18815"/>
                      <a:pt x="12042" y="18799"/>
                      <a:pt x="12031" y="18786"/>
                    </a:cubicBezTo>
                    <a:cubicBezTo>
                      <a:pt x="11780" y="18524"/>
                      <a:pt x="11543" y="18334"/>
                      <a:pt x="11463" y="17959"/>
                    </a:cubicBezTo>
                    <a:cubicBezTo>
                      <a:pt x="11388" y="17615"/>
                      <a:pt x="11458" y="17277"/>
                      <a:pt x="11630" y="16977"/>
                    </a:cubicBezTo>
                    <a:cubicBezTo>
                      <a:pt x="11729" y="16980"/>
                      <a:pt x="11829" y="16982"/>
                      <a:pt x="11929" y="16982"/>
                    </a:cubicBezTo>
                    <a:cubicBezTo>
                      <a:pt x="12489" y="16982"/>
                      <a:pt x="13053" y="16929"/>
                      <a:pt x="13592" y="16810"/>
                    </a:cubicBezTo>
                    <a:cubicBezTo>
                      <a:pt x="13604" y="16812"/>
                      <a:pt x="13616" y="16813"/>
                      <a:pt x="13628" y="16813"/>
                    </a:cubicBezTo>
                    <a:cubicBezTo>
                      <a:pt x="13676" y="16813"/>
                      <a:pt x="13723" y="16798"/>
                      <a:pt x="13762" y="16770"/>
                    </a:cubicBezTo>
                    <a:cubicBezTo>
                      <a:pt x="14966" y="16468"/>
                      <a:pt x="16029" y="15808"/>
                      <a:pt x="16618" y="14586"/>
                    </a:cubicBezTo>
                    <a:cubicBezTo>
                      <a:pt x="16664" y="14499"/>
                      <a:pt x="16667" y="14396"/>
                      <a:pt x="16629" y="14304"/>
                    </a:cubicBezTo>
                    <a:cubicBezTo>
                      <a:pt x="16669" y="14214"/>
                      <a:pt x="16673" y="14105"/>
                      <a:pt x="16608" y="13989"/>
                    </a:cubicBezTo>
                    <a:cubicBezTo>
                      <a:pt x="16068" y="13038"/>
                      <a:pt x="15588" y="12079"/>
                      <a:pt x="15102" y="11103"/>
                    </a:cubicBezTo>
                    <a:cubicBezTo>
                      <a:pt x="17520" y="8757"/>
                      <a:pt x="18795" y="4863"/>
                      <a:pt x="16349" y="2032"/>
                    </a:cubicBezTo>
                    <a:cubicBezTo>
                      <a:pt x="15079" y="562"/>
                      <a:pt x="13166" y="1"/>
                      <a:pt x="112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415;p23">
                <a:extLst>
                  <a:ext uri="{FF2B5EF4-FFF2-40B4-BE49-F238E27FC236}">
                    <a16:creationId xmlns:a16="http://schemas.microsoft.com/office/drawing/2014/main" xmlns="" id="{1C98E89C-2D6C-484F-B54B-9BB064684F3E}"/>
                  </a:ext>
                </a:extLst>
              </p:cNvPr>
              <p:cNvSpPr/>
              <p:nvPr/>
            </p:nvSpPr>
            <p:spPr>
              <a:xfrm>
                <a:off x="1216414" y="1365116"/>
                <a:ext cx="83195" cy="91600"/>
              </a:xfrm>
              <a:custGeom>
                <a:avLst/>
                <a:gdLst/>
                <a:ahLst/>
                <a:cxnLst/>
                <a:rect l="l" t="t" r="r" b="b"/>
                <a:pathLst>
                  <a:path w="2514" h="2768" extrusionOk="0">
                    <a:moveTo>
                      <a:pt x="2283" y="0"/>
                    </a:moveTo>
                    <a:cubicBezTo>
                      <a:pt x="2257" y="0"/>
                      <a:pt x="2230" y="8"/>
                      <a:pt x="2204" y="26"/>
                    </a:cubicBezTo>
                    <a:cubicBezTo>
                      <a:pt x="1304" y="668"/>
                      <a:pt x="589" y="1584"/>
                      <a:pt x="63" y="2549"/>
                    </a:cubicBezTo>
                    <a:cubicBezTo>
                      <a:pt x="1" y="2662"/>
                      <a:pt x="101" y="2767"/>
                      <a:pt x="199" y="2767"/>
                    </a:cubicBezTo>
                    <a:cubicBezTo>
                      <a:pt x="243" y="2767"/>
                      <a:pt x="286" y="2746"/>
                      <a:pt x="314" y="2696"/>
                    </a:cubicBezTo>
                    <a:cubicBezTo>
                      <a:pt x="860" y="1735"/>
                      <a:pt x="1572" y="994"/>
                      <a:pt x="2400" y="280"/>
                    </a:cubicBezTo>
                    <a:cubicBezTo>
                      <a:pt x="2513" y="183"/>
                      <a:pt x="2408" y="0"/>
                      <a:pt x="22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416;p23">
                <a:extLst>
                  <a:ext uri="{FF2B5EF4-FFF2-40B4-BE49-F238E27FC236}">
                    <a16:creationId xmlns:a16="http://schemas.microsoft.com/office/drawing/2014/main" xmlns="" id="{D12C34FA-56D1-4DB7-9D29-B99BB6F0C648}"/>
                  </a:ext>
                </a:extLst>
              </p:cNvPr>
              <p:cNvSpPr/>
              <p:nvPr/>
            </p:nvSpPr>
            <p:spPr>
              <a:xfrm>
                <a:off x="1214230" y="1326463"/>
                <a:ext cx="63538" cy="48745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1473" extrusionOk="0">
                    <a:moveTo>
                      <a:pt x="1664" y="1"/>
                    </a:moveTo>
                    <a:cubicBezTo>
                      <a:pt x="1624" y="1"/>
                      <a:pt x="1581" y="15"/>
                      <a:pt x="1538" y="50"/>
                    </a:cubicBezTo>
                    <a:lnTo>
                      <a:pt x="96" y="1243"/>
                    </a:lnTo>
                    <a:cubicBezTo>
                      <a:pt x="1" y="1320"/>
                      <a:pt x="90" y="1473"/>
                      <a:pt x="192" y="1473"/>
                    </a:cubicBezTo>
                    <a:cubicBezTo>
                      <a:pt x="213" y="1473"/>
                      <a:pt x="235" y="1466"/>
                      <a:pt x="256" y="1450"/>
                    </a:cubicBezTo>
                    <a:lnTo>
                      <a:pt x="1756" y="333"/>
                    </a:lnTo>
                    <a:cubicBezTo>
                      <a:pt x="1919" y="211"/>
                      <a:pt x="1815" y="1"/>
                      <a:pt x="16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7" name="Google Shape;123;p26">
              <a:extLst>
                <a:ext uri="{FF2B5EF4-FFF2-40B4-BE49-F238E27FC236}">
                  <a16:creationId xmlns:a16="http://schemas.microsoft.com/office/drawing/2014/main" xmlns="" id="{7A21798E-B192-4E12-9C81-6DD4D6B98CE6}"/>
                </a:ext>
              </a:extLst>
            </p:cNvPr>
            <p:cNvSpPr/>
            <p:nvPr/>
          </p:nvSpPr>
          <p:spPr>
            <a:xfrm rot="10800000">
              <a:off x="8615271" y="-6135688"/>
              <a:ext cx="384671" cy="934537"/>
            </a:xfrm>
            <a:custGeom>
              <a:avLst/>
              <a:gdLst/>
              <a:ahLst/>
              <a:cxnLst/>
              <a:rect l="l" t="t" r="r" b="b"/>
              <a:pathLst>
                <a:path w="16987" h="41269" extrusionOk="0">
                  <a:moveTo>
                    <a:pt x="7955" y="1"/>
                  </a:moveTo>
                  <a:cubicBezTo>
                    <a:pt x="7275" y="1"/>
                    <a:pt x="6550" y="118"/>
                    <a:pt x="5778" y="372"/>
                  </a:cubicBezTo>
                  <a:cubicBezTo>
                    <a:pt x="346" y="2162"/>
                    <a:pt x="1" y="8536"/>
                    <a:pt x="105" y="13211"/>
                  </a:cubicBezTo>
                  <a:cubicBezTo>
                    <a:pt x="187" y="16971"/>
                    <a:pt x="155" y="20844"/>
                    <a:pt x="720" y="24566"/>
                  </a:cubicBezTo>
                  <a:cubicBezTo>
                    <a:pt x="759" y="24826"/>
                    <a:pt x="1004" y="24957"/>
                    <a:pt x="1248" y="24957"/>
                  </a:cubicBezTo>
                  <a:cubicBezTo>
                    <a:pt x="1491" y="24957"/>
                    <a:pt x="1732" y="24827"/>
                    <a:pt x="1768" y="24566"/>
                  </a:cubicBezTo>
                  <a:cubicBezTo>
                    <a:pt x="2466" y="19732"/>
                    <a:pt x="1810" y="14670"/>
                    <a:pt x="1795" y="9799"/>
                  </a:cubicBezTo>
                  <a:cubicBezTo>
                    <a:pt x="1785" y="6337"/>
                    <a:pt x="4652" y="1673"/>
                    <a:pt x="7975" y="1673"/>
                  </a:cubicBezTo>
                  <a:cubicBezTo>
                    <a:pt x="9048" y="1673"/>
                    <a:pt x="10168" y="2159"/>
                    <a:pt x="11254" y="3329"/>
                  </a:cubicBezTo>
                  <a:cubicBezTo>
                    <a:pt x="12918" y="5119"/>
                    <a:pt x="13492" y="7922"/>
                    <a:pt x="14015" y="10218"/>
                  </a:cubicBezTo>
                  <a:cubicBezTo>
                    <a:pt x="14631" y="12933"/>
                    <a:pt x="14822" y="15726"/>
                    <a:pt x="14927" y="18501"/>
                  </a:cubicBezTo>
                  <a:cubicBezTo>
                    <a:pt x="15123" y="23536"/>
                    <a:pt x="15050" y="28625"/>
                    <a:pt x="14572" y="33638"/>
                  </a:cubicBezTo>
                  <a:cubicBezTo>
                    <a:pt x="14353" y="35983"/>
                    <a:pt x="14189" y="39278"/>
                    <a:pt x="11109" y="39483"/>
                  </a:cubicBezTo>
                  <a:cubicBezTo>
                    <a:pt x="11057" y="39486"/>
                    <a:pt x="11005" y="39488"/>
                    <a:pt x="10955" y="39488"/>
                  </a:cubicBezTo>
                  <a:cubicBezTo>
                    <a:pt x="8485" y="39488"/>
                    <a:pt x="7525" y="35413"/>
                    <a:pt x="7195" y="33592"/>
                  </a:cubicBezTo>
                  <a:cubicBezTo>
                    <a:pt x="6402" y="29218"/>
                    <a:pt x="6876" y="24343"/>
                    <a:pt x="6803" y="19914"/>
                  </a:cubicBezTo>
                  <a:cubicBezTo>
                    <a:pt x="6767" y="17591"/>
                    <a:pt x="6598" y="15061"/>
                    <a:pt x="7587" y="12902"/>
                  </a:cubicBezTo>
                  <a:cubicBezTo>
                    <a:pt x="7757" y="12531"/>
                    <a:pt x="7928" y="12374"/>
                    <a:pt x="8096" y="12374"/>
                  </a:cubicBezTo>
                  <a:cubicBezTo>
                    <a:pt x="8987" y="12374"/>
                    <a:pt x="9789" y="16796"/>
                    <a:pt x="9824" y="17366"/>
                  </a:cubicBezTo>
                  <a:cubicBezTo>
                    <a:pt x="10083" y="21719"/>
                    <a:pt x="10480" y="26097"/>
                    <a:pt x="10211" y="30461"/>
                  </a:cubicBezTo>
                  <a:cubicBezTo>
                    <a:pt x="10175" y="31032"/>
                    <a:pt x="10586" y="31312"/>
                    <a:pt x="11023" y="31312"/>
                  </a:cubicBezTo>
                  <a:cubicBezTo>
                    <a:pt x="11464" y="31312"/>
                    <a:pt x="11931" y="31025"/>
                    <a:pt x="11984" y="30461"/>
                  </a:cubicBezTo>
                  <a:cubicBezTo>
                    <a:pt x="12280" y="27268"/>
                    <a:pt x="12084" y="24060"/>
                    <a:pt x="11828" y="20871"/>
                  </a:cubicBezTo>
                  <a:cubicBezTo>
                    <a:pt x="11633" y="18401"/>
                    <a:pt x="11756" y="15909"/>
                    <a:pt x="11095" y="13499"/>
                  </a:cubicBezTo>
                  <a:cubicBezTo>
                    <a:pt x="10694" y="12045"/>
                    <a:pt x="9569" y="10368"/>
                    <a:pt x="7938" y="10346"/>
                  </a:cubicBezTo>
                  <a:cubicBezTo>
                    <a:pt x="7930" y="10346"/>
                    <a:pt x="7923" y="10346"/>
                    <a:pt x="7915" y="10346"/>
                  </a:cubicBezTo>
                  <a:cubicBezTo>
                    <a:pt x="6228" y="10346"/>
                    <a:pt x="5508" y="12939"/>
                    <a:pt x="5204" y="14173"/>
                  </a:cubicBezTo>
                  <a:cubicBezTo>
                    <a:pt x="4502" y="17030"/>
                    <a:pt x="4953" y="20401"/>
                    <a:pt x="5031" y="23313"/>
                  </a:cubicBezTo>
                  <a:cubicBezTo>
                    <a:pt x="5113" y="26361"/>
                    <a:pt x="4971" y="29418"/>
                    <a:pt x="5217" y="32457"/>
                  </a:cubicBezTo>
                  <a:cubicBezTo>
                    <a:pt x="5498" y="35939"/>
                    <a:pt x="7143" y="41269"/>
                    <a:pt x="11199" y="41269"/>
                  </a:cubicBezTo>
                  <a:cubicBezTo>
                    <a:pt x="11560" y="41269"/>
                    <a:pt x="11940" y="41226"/>
                    <a:pt x="12339" y="41137"/>
                  </a:cubicBezTo>
                  <a:cubicBezTo>
                    <a:pt x="14089" y="40746"/>
                    <a:pt x="15246" y="39091"/>
                    <a:pt x="15870" y="37547"/>
                  </a:cubicBezTo>
                  <a:cubicBezTo>
                    <a:pt x="16344" y="36380"/>
                    <a:pt x="16276" y="34868"/>
                    <a:pt x="16394" y="33638"/>
                  </a:cubicBezTo>
                  <a:cubicBezTo>
                    <a:pt x="16581" y="31706"/>
                    <a:pt x="16713" y="29769"/>
                    <a:pt x="16763" y="27824"/>
                  </a:cubicBezTo>
                  <a:cubicBezTo>
                    <a:pt x="16936" y="20957"/>
                    <a:pt x="16987" y="13873"/>
                    <a:pt x="15082" y="7220"/>
                  </a:cubicBezTo>
                  <a:cubicBezTo>
                    <a:pt x="14022" y="3524"/>
                    <a:pt x="11681" y="1"/>
                    <a:pt x="7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8" name="Google Shape;444;p23">
              <a:extLst>
                <a:ext uri="{FF2B5EF4-FFF2-40B4-BE49-F238E27FC236}">
                  <a16:creationId xmlns:a16="http://schemas.microsoft.com/office/drawing/2014/main" xmlns="" id="{4BA4C4F8-337E-4C8E-A55E-59E04E20C184}"/>
                </a:ext>
              </a:extLst>
            </p:cNvPr>
            <p:cNvGrpSpPr/>
            <p:nvPr/>
          </p:nvGrpSpPr>
          <p:grpSpPr>
            <a:xfrm>
              <a:off x="14509122" y="-6555577"/>
              <a:ext cx="684458" cy="876878"/>
              <a:chOff x="1344284" y="3702273"/>
              <a:chExt cx="388340" cy="497513"/>
            </a:xfrm>
            <a:grpFill/>
          </p:grpSpPr>
          <p:sp>
            <p:nvSpPr>
              <p:cNvPr id="119" name="Google Shape;445;p23">
                <a:extLst>
                  <a:ext uri="{FF2B5EF4-FFF2-40B4-BE49-F238E27FC236}">
                    <a16:creationId xmlns:a16="http://schemas.microsoft.com/office/drawing/2014/main" xmlns="" id="{C2F9FF4F-331E-422A-8382-0F86F50A147C}"/>
                  </a:ext>
                </a:extLst>
              </p:cNvPr>
              <p:cNvSpPr/>
              <p:nvPr/>
            </p:nvSpPr>
            <p:spPr>
              <a:xfrm>
                <a:off x="1344284" y="3702273"/>
                <a:ext cx="388340" cy="424411"/>
              </a:xfrm>
              <a:custGeom>
                <a:avLst/>
                <a:gdLst/>
                <a:ahLst/>
                <a:cxnLst/>
                <a:rect l="l" t="t" r="r" b="b"/>
                <a:pathLst>
                  <a:path w="11735" h="12825" extrusionOk="0">
                    <a:moveTo>
                      <a:pt x="6265" y="646"/>
                    </a:moveTo>
                    <a:lnTo>
                      <a:pt x="6265" y="646"/>
                    </a:lnTo>
                    <a:cubicBezTo>
                      <a:pt x="6997" y="1145"/>
                      <a:pt x="8079" y="1255"/>
                      <a:pt x="8938" y="1255"/>
                    </a:cubicBezTo>
                    <a:cubicBezTo>
                      <a:pt x="8987" y="1255"/>
                      <a:pt x="9034" y="1255"/>
                      <a:pt x="9081" y="1254"/>
                    </a:cubicBezTo>
                    <a:cubicBezTo>
                      <a:pt x="9625" y="1245"/>
                      <a:pt x="10362" y="1245"/>
                      <a:pt x="10834" y="928"/>
                    </a:cubicBezTo>
                    <a:lnTo>
                      <a:pt x="10834" y="928"/>
                    </a:lnTo>
                    <a:cubicBezTo>
                      <a:pt x="10726" y="1991"/>
                      <a:pt x="10794" y="3126"/>
                      <a:pt x="10987" y="4158"/>
                    </a:cubicBezTo>
                    <a:cubicBezTo>
                      <a:pt x="10075" y="4333"/>
                      <a:pt x="9240" y="4434"/>
                      <a:pt x="8391" y="4434"/>
                    </a:cubicBezTo>
                    <a:cubicBezTo>
                      <a:pt x="7802" y="4434"/>
                      <a:pt x="7207" y="4385"/>
                      <a:pt x="6574" y="4279"/>
                    </a:cubicBezTo>
                    <a:cubicBezTo>
                      <a:pt x="6570" y="3032"/>
                      <a:pt x="6478" y="1805"/>
                      <a:pt x="6265" y="646"/>
                    </a:cubicBezTo>
                    <a:close/>
                    <a:moveTo>
                      <a:pt x="3259" y="8331"/>
                    </a:moveTo>
                    <a:cubicBezTo>
                      <a:pt x="3552" y="8331"/>
                      <a:pt x="3834" y="8376"/>
                      <a:pt x="4078" y="8471"/>
                    </a:cubicBezTo>
                    <a:cubicBezTo>
                      <a:pt x="4791" y="8748"/>
                      <a:pt x="4891" y="9519"/>
                      <a:pt x="5279" y="10096"/>
                    </a:cubicBezTo>
                    <a:cubicBezTo>
                      <a:pt x="5228" y="10531"/>
                      <a:pt x="5179" y="10966"/>
                      <a:pt x="5130" y="11402"/>
                    </a:cubicBezTo>
                    <a:cubicBezTo>
                      <a:pt x="5130" y="11404"/>
                      <a:pt x="5128" y="11405"/>
                      <a:pt x="5127" y="11407"/>
                    </a:cubicBezTo>
                    <a:cubicBezTo>
                      <a:pt x="4771" y="11966"/>
                      <a:pt x="4202" y="12197"/>
                      <a:pt x="3596" y="12197"/>
                    </a:cubicBezTo>
                    <a:cubicBezTo>
                      <a:pt x="1936" y="12197"/>
                      <a:pt x="1" y="10465"/>
                      <a:pt x="1407" y="9016"/>
                    </a:cubicBezTo>
                    <a:cubicBezTo>
                      <a:pt x="1831" y="8579"/>
                      <a:pt x="2573" y="8331"/>
                      <a:pt x="3259" y="8331"/>
                    </a:cubicBezTo>
                    <a:close/>
                    <a:moveTo>
                      <a:pt x="10884" y="0"/>
                    </a:moveTo>
                    <a:cubicBezTo>
                      <a:pt x="10805" y="0"/>
                      <a:pt x="10728" y="30"/>
                      <a:pt x="10668" y="99"/>
                    </a:cubicBezTo>
                    <a:cubicBezTo>
                      <a:pt x="10329" y="494"/>
                      <a:pt x="9664" y="581"/>
                      <a:pt x="9050" y="581"/>
                    </a:cubicBezTo>
                    <a:cubicBezTo>
                      <a:pt x="8765" y="581"/>
                      <a:pt x="8491" y="562"/>
                      <a:pt x="8265" y="546"/>
                    </a:cubicBezTo>
                    <a:cubicBezTo>
                      <a:pt x="7524" y="496"/>
                      <a:pt x="6808" y="205"/>
                      <a:pt x="6075" y="205"/>
                    </a:cubicBezTo>
                    <a:cubicBezTo>
                      <a:pt x="6067" y="205"/>
                      <a:pt x="6060" y="205"/>
                      <a:pt x="6052" y="205"/>
                    </a:cubicBezTo>
                    <a:cubicBezTo>
                      <a:pt x="5960" y="205"/>
                      <a:pt x="5913" y="308"/>
                      <a:pt x="5955" y="381"/>
                    </a:cubicBezTo>
                    <a:cubicBezTo>
                      <a:pt x="5885" y="415"/>
                      <a:pt x="5838" y="484"/>
                      <a:pt x="5828" y="560"/>
                    </a:cubicBezTo>
                    <a:cubicBezTo>
                      <a:pt x="5638" y="2415"/>
                      <a:pt x="5763" y="4302"/>
                      <a:pt x="5658" y="6164"/>
                    </a:cubicBezTo>
                    <a:cubicBezTo>
                      <a:pt x="5606" y="7083"/>
                      <a:pt x="5516" y="7996"/>
                      <a:pt x="5415" y="8909"/>
                    </a:cubicBezTo>
                    <a:cubicBezTo>
                      <a:pt x="5294" y="8623"/>
                      <a:pt x="5147" y="8353"/>
                      <a:pt x="4905" y="8145"/>
                    </a:cubicBezTo>
                    <a:cubicBezTo>
                      <a:pt x="4469" y="7769"/>
                      <a:pt x="3857" y="7654"/>
                      <a:pt x="3293" y="7654"/>
                    </a:cubicBezTo>
                    <a:cubicBezTo>
                      <a:pt x="3253" y="7654"/>
                      <a:pt x="3213" y="7655"/>
                      <a:pt x="3173" y="7656"/>
                    </a:cubicBezTo>
                    <a:cubicBezTo>
                      <a:pt x="1886" y="7693"/>
                      <a:pt x="475" y="8316"/>
                      <a:pt x="276" y="9724"/>
                    </a:cubicBezTo>
                    <a:cubicBezTo>
                      <a:pt x="77" y="11122"/>
                      <a:pt x="1111" y="12298"/>
                      <a:pt x="2395" y="12677"/>
                    </a:cubicBezTo>
                    <a:cubicBezTo>
                      <a:pt x="2711" y="12769"/>
                      <a:pt x="3072" y="12824"/>
                      <a:pt x="3435" y="12824"/>
                    </a:cubicBezTo>
                    <a:cubicBezTo>
                      <a:pt x="4162" y="12824"/>
                      <a:pt x="4896" y="12605"/>
                      <a:pt x="5294" y="12035"/>
                    </a:cubicBezTo>
                    <a:cubicBezTo>
                      <a:pt x="5340" y="12052"/>
                      <a:pt x="5389" y="12061"/>
                      <a:pt x="5438" y="12061"/>
                    </a:cubicBezTo>
                    <a:cubicBezTo>
                      <a:pt x="5580" y="12061"/>
                      <a:pt x="5717" y="11988"/>
                      <a:pt x="5750" y="11825"/>
                    </a:cubicBezTo>
                    <a:cubicBezTo>
                      <a:pt x="6193" y="9633"/>
                      <a:pt x="6539" y="7180"/>
                      <a:pt x="6574" y="4783"/>
                    </a:cubicBezTo>
                    <a:cubicBezTo>
                      <a:pt x="7334" y="5024"/>
                      <a:pt x="8165" y="5154"/>
                      <a:pt x="8990" y="5154"/>
                    </a:cubicBezTo>
                    <a:cubicBezTo>
                      <a:pt x="9861" y="5154"/>
                      <a:pt x="10725" y="5009"/>
                      <a:pt x="11492" y="4694"/>
                    </a:cubicBezTo>
                    <a:cubicBezTo>
                      <a:pt x="11678" y="4617"/>
                      <a:pt x="11734" y="4443"/>
                      <a:pt x="11694" y="4300"/>
                    </a:cubicBezTo>
                    <a:cubicBezTo>
                      <a:pt x="11694" y="4297"/>
                      <a:pt x="11696" y="4296"/>
                      <a:pt x="11696" y="4293"/>
                    </a:cubicBezTo>
                    <a:cubicBezTo>
                      <a:pt x="11639" y="2969"/>
                      <a:pt x="11544" y="1574"/>
                      <a:pt x="11342" y="265"/>
                    </a:cubicBezTo>
                    <a:cubicBezTo>
                      <a:pt x="11327" y="165"/>
                      <a:pt x="11238" y="115"/>
                      <a:pt x="11146" y="112"/>
                    </a:cubicBezTo>
                    <a:cubicBezTo>
                      <a:pt x="11076" y="44"/>
                      <a:pt x="10979" y="0"/>
                      <a:pt x="108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446;p23">
                <a:extLst>
                  <a:ext uri="{FF2B5EF4-FFF2-40B4-BE49-F238E27FC236}">
                    <a16:creationId xmlns:a16="http://schemas.microsoft.com/office/drawing/2014/main" xmlns="" id="{6F2C4C61-3477-4628-BC24-18C2C026476E}"/>
                  </a:ext>
                </a:extLst>
              </p:cNvPr>
              <p:cNvSpPr/>
              <p:nvPr/>
            </p:nvSpPr>
            <p:spPr>
              <a:xfrm>
                <a:off x="1494921" y="4110304"/>
                <a:ext cx="98450" cy="6654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2011" extrusionOk="0">
                    <a:moveTo>
                      <a:pt x="2740" y="1"/>
                    </a:moveTo>
                    <a:cubicBezTo>
                      <a:pt x="2683" y="1"/>
                      <a:pt x="2629" y="27"/>
                      <a:pt x="2601" y="91"/>
                    </a:cubicBezTo>
                    <a:cubicBezTo>
                      <a:pt x="2171" y="1101"/>
                      <a:pt x="1336" y="1789"/>
                      <a:pt x="213" y="1789"/>
                    </a:cubicBezTo>
                    <a:cubicBezTo>
                      <a:pt x="189" y="1789"/>
                      <a:pt x="165" y="1789"/>
                      <a:pt x="140" y="1788"/>
                    </a:cubicBezTo>
                    <a:cubicBezTo>
                      <a:pt x="138" y="1788"/>
                      <a:pt x="137" y="1788"/>
                      <a:pt x="135" y="1788"/>
                    </a:cubicBezTo>
                    <a:cubicBezTo>
                      <a:pt x="1" y="1788"/>
                      <a:pt x="4" y="1993"/>
                      <a:pt x="140" y="2004"/>
                    </a:cubicBezTo>
                    <a:cubicBezTo>
                      <a:pt x="201" y="2008"/>
                      <a:pt x="262" y="2010"/>
                      <a:pt x="323" y="2010"/>
                    </a:cubicBezTo>
                    <a:cubicBezTo>
                      <a:pt x="1440" y="2010"/>
                      <a:pt x="2568" y="1315"/>
                      <a:pt x="2932" y="230"/>
                    </a:cubicBezTo>
                    <a:cubicBezTo>
                      <a:pt x="2975" y="103"/>
                      <a:pt x="2852" y="1"/>
                      <a:pt x="27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447;p23">
                <a:extLst>
                  <a:ext uri="{FF2B5EF4-FFF2-40B4-BE49-F238E27FC236}">
                    <a16:creationId xmlns:a16="http://schemas.microsoft.com/office/drawing/2014/main" xmlns="" id="{BD35917F-5CF4-459A-893B-994CCE0832BA}"/>
                  </a:ext>
                </a:extLst>
              </p:cNvPr>
              <p:cNvSpPr/>
              <p:nvPr/>
            </p:nvSpPr>
            <p:spPr>
              <a:xfrm>
                <a:off x="1556539" y="4135587"/>
                <a:ext cx="72936" cy="64199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940" extrusionOk="0">
                    <a:moveTo>
                      <a:pt x="1968" y="0"/>
                    </a:moveTo>
                    <a:cubicBezTo>
                      <a:pt x="1911" y="0"/>
                      <a:pt x="1856" y="28"/>
                      <a:pt x="1827" y="93"/>
                    </a:cubicBezTo>
                    <a:cubicBezTo>
                      <a:pt x="1477" y="854"/>
                      <a:pt x="992" y="1425"/>
                      <a:pt x="159" y="1667"/>
                    </a:cubicBezTo>
                    <a:cubicBezTo>
                      <a:pt x="0" y="1714"/>
                      <a:pt x="50" y="1940"/>
                      <a:pt x="195" y="1940"/>
                    </a:cubicBezTo>
                    <a:cubicBezTo>
                      <a:pt x="207" y="1940"/>
                      <a:pt x="219" y="1938"/>
                      <a:pt x="232" y="1935"/>
                    </a:cubicBezTo>
                    <a:cubicBezTo>
                      <a:pt x="1073" y="1725"/>
                      <a:pt x="1899" y="1085"/>
                      <a:pt x="2164" y="235"/>
                    </a:cubicBezTo>
                    <a:cubicBezTo>
                      <a:pt x="2203" y="105"/>
                      <a:pt x="2081" y="0"/>
                      <a:pt x="19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063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65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椭圆 971">
            <a:extLst>
              <a:ext uri="{FF2B5EF4-FFF2-40B4-BE49-F238E27FC236}">
                <a16:creationId xmlns:a16="http://schemas.microsoft.com/office/drawing/2014/main" xmlns="" id="{3A967DEC-56EC-4322-9D4F-569D8958A18C}"/>
              </a:ext>
            </a:extLst>
          </p:cNvPr>
          <p:cNvSpPr/>
          <p:nvPr/>
        </p:nvSpPr>
        <p:spPr>
          <a:xfrm>
            <a:off x="-781286" y="-3488192"/>
            <a:ext cx="14085000" cy="8745085"/>
          </a:xfrm>
          <a:prstGeom prst="ellipse">
            <a:avLst/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2" name="Google Shape;444;p23">
            <a:extLst>
              <a:ext uri="{FF2B5EF4-FFF2-40B4-BE49-F238E27FC236}">
                <a16:creationId xmlns:a16="http://schemas.microsoft.com/office/drawing/2014/main" xmlns="" id="{A7208EC4-FFD5-4B41-BE69-264CF0C4A54D}"/>
              </a:ext>
            </a:extLst>
          </p:cNvPr>
          <p:cNvGrpSpPr/>
          <p:nvPr/>
        </p:nvGrpSpPr>
        <p:grpSpPr>
          <a:xfrm>
            <a:off x="7743116" y="3218875"/>
            <a:ext cx="388340" cy="497513"/>
            <a:chOff x="1344284" y="3702273"/>
            <a:chExt cx="388340" cy="497513"/>
          </a:xfrm>
          <a:solidFill>
            <a:srgbClr val="FFFFFF"/>
          </a:solidFill>
        </p:grpSpPr>
        <p:sp>
          <p:nvSpPr>
            <p:cNvPr id="853" name="Google Shape;445;p23">
              <a:extLst>
                <a:ext uri="{FF2B5EF4-FFF2-40B4-BE49-F238E27FC236}">
                  <a16:creationId xmlns:a16="http://schemas.microsoft.com/office/drawing/2014/main" xmlns="" id="{639F3653-C967-4BCA-82FE-7233E4930B4E}"/>
                </a:ext>
              </a:extLst>
            </p:cNvPr>
            <p:cNvSpPr/>
            <p:nvPr/>
          </p:nvSpPr>
          <p:spPr>
            <a:xfrm>
              <a:off x="1344284" y="3702273"/>
              <a:ext cx="388340" cy="424411"/>
            </a:xfrm>
            <a:custGeom>
              <a:avLst/>
              <a:gdLst/>
              <a:ahLst/>
              <a:cxnLst/>
              <a:rect l="l" t="t" r="r" b="b"/>
              <a:pathLst>
                <a:path w="11735" h="12825" extrusionOk="0">
                  <a:moveTo>
                    <a:pt x="6265" y="646"/>
                  </a:moveTo>
                  <a:lnTo>
                    <a:pt x="6265" y="646"/>
                  </a:lnTo>
                  <a:cubicBezTo>
                    <a:pt x="6997" y="1145"/>
                    <a:pt x="8079" y="1255"/>
                    <a:pt x="8938" y="1255"/>
                  </a:cubicBezTo>
                  <a:cubicBezTo>
                    <a:pt x="8987" y="1255"/>
                    <a:pt x="9034" y="1255"/>
                    <a:pt x="9081" y="1254"/>
                  </a:cubicBezTo>
                  <a:cubicBezTo>
                    <a:pt x="9625" y="1245"/>
                    <a:pt x="10362" y="1245"/>
                    <a:pt x="10834" y="928"/>
                  </a:cubicBezTo>
                  <a:lnTo>
                    <a:pt x="10834" y="928"/>
                  </a:lnTo>
                  <a:cubicBezTo>
                    <a:pt x="10726" y="1991"/>
                    <a:pt x="10794" y="3126"/>
                    <a:pt x="10987" y="4158"/>
                  </a:cubicBezTo>
                  <a:cubicBezTo>
                    <a:pt x="10075" y="4333"/>
                    <a:pt x="9240" y="4434"/>
                    <a:pt x="8391" y="4434"/>
                  </a:cubicBezTo>
                  <a:cubicBezTo>
                    <a:pt x="7802" y="4434"/>
                    <a:pt x="7207" y="4385"/>
                    <a:pt x="6574" y="4279"/>
                  </a:cubicBezTo>
                  <a:cubicBezTo>
                    <a:pt x="6570" y="3032"/>
                    <a:pt x="6478" y="1805"/>
                    <a:pt x="6265" y="646"/>
                  </a:cubicBezTo>
                  <a:close/>
                  <a:moveTo>
                    <a:pt x="3259" y="8331"/>
                  </a:moveTo>
                  <a:cubicBezTo>
                    <a:pt x="3552" y="8331"/>
                    <a:pt x="3834" y="8376"/>
                    <a:pt x="4078" y="8471"/>
                  </a:cubicBezTo>
                  <a:cubicBezTo>
                    <a:pt x="4791" y="8748"/>
                    <a:pt x="4891" y="9519"/>
                    <a:pt x="5279" y="10096"/>
                  </a:cubicBezTo>
                  <a:cubicBezTo>
                    <a:pt x="5228" y="10531"/>
                    <a:pt x="5179" y="10966"/>
                    <a:pt x="5130" y="11402"/>
                  </a:cubicBezTo>
                  <a:cubicBezTo>
                    <a:pt x="5130" y="11404"/>
                    <a:pt x="5128" y="11405"/>
                    <a:pt x="5127" y="11407"/>
                  </a:cubicBezTo>
                  <a:cubicBezTo>
                    <a:pt x="4771" y="11966"/>
                    <a:pt x="4202" y="12197"/>
                    <a:pt x="3596" y="12197"/>
                  </a:cubicBezTo>
                  <a:cubicBezTo>
                    <a:pt x="1936" y="12197"/>
                    <a:pt x="1" y="10465"/>
                    <a:pt x="1407" y="9016"/>
                  </a:cubicBezTo>
                  <a:cubicBezTo>
                    <a:pt x="1831" y="8579"/>
                    <a:pt x="2573" y="8331"/>
                    <a:pt x="3259" y="8331"/>
                  </a:cubicBezTo>
                  <a:close/>
                  <a:moveTo>
                    <a:pt x="10884" y="0"/>
                  </a:moveTo>
                  <a:cubicBezTo>
                    <a:pt x="10805" y="0"/>
                    <a:pt x="10728" y="30"/>
                    <a:pt x="10668" y="99"/>
                  </a:cubicBezTo>
                  <a:cubicBezTo>
                    <a:pt x="10329" y="494"/>
                    <a:pt x="9664" y="581"/>
                    <a:pt x="9050" y="581"/>
                  </a:cubicBezTo>
                  <a:cubicBezTo>
                    <a:pt x="8765" y="581"/>
                    <a:pt x="8491" y="562"/>
                    <a:pt x="8265" y="546"/>
                  </a:cubicBezTo>
                  <a:cubicBezTo>
                    <a:pt x="7524" y="496"/>
                    <a:pt x="6808" y="205"/>
                    <a:pt x="6075" y="205"/>
                  </a:cubicBezTo>
                  <a:cubicBezTo>
                    <a:pt x="6067" y="205"/>
                    <a:pt x="6060" y="205"/>
                    <a:pt x="6052" y="205"/>
                  </a:cubicBezTo>
                  <a:cubicBezTo>
                    <a:pt x="5960" y="205"/>
                    <a:pt x="5913" y="308"/>
                    <a:pt x="5955" y="381"/>
                  </a:cubicBezTo>
                  <a:cubicBezTo>
                    <a:pt x="5885" y="415"/>
                    <a:pt x="5838" y="484"/>
                    <a:pt x="5828" y="560"/>
                  </a:cubicBezTo>
                  <a:cubicBezTo>
                    <a:pt x="5638" y="2415"/>
                    <a:pt x="5763" y="4302"/>
                    <a:pt x="5658" y="6164"/>
                  </a:cubicBezTo>
                  <a:cubicBezTo>
                    <a:pt x="5606" y="7083"/>
                    <a:pt x="5516" y="7996"/>
                    <a:pt x="5415" y="8909"/>
                  </a:cubicBezTo>
                  <a:cubicBezTo>
                    <a:pt x="5294" y="8623"/>
                    <a:pt x="5147" y="8353"/>
                    <a:pt x="4905" y="8145"/>
                  </a:cubicBezTo>
                  <a:cubicBezTo>
                    <a:pt x="4469" y="7769"/>
                    <a:pt x="3857" y="7654"/>
                    <a:pt x="3293" y="7654"/>
                  </a:cubicBezTo>
                  <a:cubicBezTo>
                    <a:pt x="3253" y="7654"/>
                    <a:pt x="3213" y="7655"/>
                    <a:pt x="3173" y="7656"/>
                  </a:cubicBezTo>
                  <a:cubicBezTo>
                    <a:pt x="1886" y="7693"/>
                    <a:pt x="475" y="8316"/>
                    <a:pt x="276" y="9724"/>
                  </a:cubicBezTo>
                  <a:cubicBezTo>
                    <a:pt x="77" y="11122"/>
                    <a:pt x="1111" y="12298"/>
                    <a:pt x="2395" y="12677"/>
                  </a:cubicBezTo>
                  <a:cubicBezTo>
                    <a:pt x="2711" y="12769"/>
                    <a:pt x="3072" y="12824"/>
                    <a:pt x="3435" y="12824"/>
                  </a:cubicBezTo>
                  <a:cubicBezTo>
                    <a:pt x="4162" y="12824"/>
                    <a:pt x="4896" y="12605"/>
                    <a:pt x="5294" y="12035"/>
                  </a:cubicBezTo>
                  <a:cubicBezTo>
                    <a:pt x="5340" y="12052"/>
                    <a:pt x="5389" y="12061"/>
                    <a:pt x="5438" y="12061"/>
                  </a:cubicBezTo>
                  <a:cubicBezTo>
                    <a:pt x="5580" y="12061"/>
                    <a:pt x="5717" y="11988"/>
                    <a:pt x="5750" y="11825"/>
                  </a:cubicBezTo>
                  <a:cubicBezTo>
                    <a:pt x="6193" y="9633"/>
                    <a:pt x="6539" y="7180"/>
                    <a:pt x="6574" y="4783"/>
                  </a:cubicBezTo>
                  <a:cubicBezTo>
                    <a:pt x="7334" y="5024"/>
                    <a:pt x="8165" y="5154"/>
                    <a:pt x="8990" y="5154"/>
                  </a:cubicBezTo>
                  <a:cubicBezTo>
                    <a:pt x="9861" y="5154"/>
                    <a:pt x="10725" y="5009"/>
                    <a:pt x="11492" y="4694"/>
                  </a:cubicBezTo>
                  <a:cubicBezTo>
                    <a:pt x="11678" y="4617"/>
                    <a:pt x="11734" y="4443"/>
                    <a:pt x="11694" y="4300"/>
                  </a:cubicBezTo>
                  <a:cubicBezTo>
                    <a:pt x="11694" y="4297"/>
                    <a:pt x="11696" y="4296"/>
                    <a:pt x="11696" y="4293"/>
                  </a:cubicBezTo>
                  <a:cubicBezTo>
                    <a:pt x="11639" y="2969"/>
                    <a:pt x="11544" y="1574"/>
                    <a:pt x="11342" y="265"/>
                  </a:cubicBezTo>
                  <a:cubicBezTo>
                    <a:pt x="11327" y="165"/>
                    <a:pt x="11238" y="115"/>
                    <a:pt x="11146" y="112"/>
                  </a:cubicBezTo>
                  <a:cubicBezTo>
                    <a:pt x="11076" y="44"/>
                    <a:pt x="10979" y="0"/>
                    <a:pt x="108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446;p23">
              <a:extLst>
                <a:ext uri="{FF2B5EF4-FFF2-40B4-BE49-F238E27FC236}">
                  <a16:creationId xmlns:a16="http://schemas.microsoft.com/office/drawing/2014/main" xmlns="" id="{A36AA3DC-ED3B-4447-AF4C-98677DDF2A45}"/>
                </a:ext>
              </a:extLst>
            </p:cNvPr>
            <p:cNvSpPr/>
            <p:nvPr/>
          </p:nvSpPr>
          <p:spPr>
            <a:xfrm>
              <a:off x="1494921" y="4110304"/>
              <a:ext cx="98450" cy="66549"/>
            </a:xfrm>
            <a:custGeom>
              <a:avLst/>
              <a:gdLst/>
              <a:ahLst/>
              <a:cxnLst/>
              <a:rect l="l" t="t" r="r" b="b"/>
              <a:pathLst>
                <a:path w="2975" h="2011" extrusionOk="0">
                  <a:moveTo>
                    <a:pt x="2740" y="1"/>
                  </a:moveTo>
                  <a:cubicBezTo>
                    <a:pt x="2683" y="1"/>
                    <a:pt x="2629" y="27"/>
                    <a:pt x="2601" y="91"/>
                  </a:cubicBezTo>
                  <a:cubicBezTo>
                    <a:pt x="2171" y="1101"/>
                    <a:pt x="1336" y="1789"/>
                    <a:pt x="213" y="1789"/>
                  </a:cubicBezTo>
                  <a:cubicBezTo>
                    <a:pt x="189" y="1789"/>
                    <a:pt x="165" y="1789"/>
                    <a:pt x="140" y="1788"/>
                  </a:cubicBezTo>
                  <a:cubicBezTo>
                    <a:pt x="138" y="1788"/>
                    <a:pt x="137" y="1788"/>
                    <a:pt x="135" y="1788"/>
                  </a:cubicBezTo>
                  <a:cubicBezTo>
                    <a:pt x="1" y="1788"/>
                    <a:pt x="4" y="1993"/>
                    <a:pt x="140" y="2004"/>
                  </a:cubicBezTo>
                  <a:cubicBezTo>
                    <a:pt x="201" y="2008"/>
                    <a:pt x="262" y="2010"/>
                    <a:pt x="323" y="2010"/>
                  </a:cubicBezTo>
                  <a:cubicBezTo>
                    <a:pt x="1440" y="2010"/>
                    <a:pt x="2568" y="1315"/>
                    <a:pt x="2932" y="230"/>
                  </a:cubicBezTo>
                  <a:cubicBezTo>
                    <a:pt x="2975" y="103"/>
                    <a:pt x="2852" y="1"/>
                    <a:pt x="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447;p23">
              <a:extLst>
                <a:ext uri="{FF2B5EF4-FFF2-40B4-BE49-F238E27FC236}">
                  <a16:creationId xmlns:a16="http://schemas.microsoft.com/office/drawing/2014/main" xmlns="" id="{96C1EE05-EB35-48C5-8C23-026FEB43DD7F}"/>
                </a:ext>
              </a:extLst>
            </p:cNvPr>
            <p:cNvSpPr/>
            <p:nvPr/>
          </p:nvSpPr>
          <p:spPr>
            <a:xfrm>
              <a:off x="1556539" y="4135587"/>
              <a:ext cx="72936" cy="64199"/>
            </a:xfrm>
            <a:custGeom>
              <a:avLst/>
              <a:gdLst/>
              <a:ahLst/>
              <a:cxnLst/>
              <a:rect l="l" t="t" r="r" b="b"/>
              <a:pathLst>
                <a:path w="2204" h="1940" extrusionOk="0">
                  <a:moveTo>
                    <a:pt x="1968" y="0"/>
                  </a:moveTo>
                  <a:cubicBezTo>
                    <a:pt x="1911" y="0"/>
                    <a:pt x="1856" y="28"/>
                    <a:pt x="1827" y="93"/>
                  </a:cubicBezTo>
                  <a:cubicBezTo>
                    <a:pt x="1477" y="854"/>
                    <a:pt x="992" y="1425"/>
                    <a:pt x="159" y="1667"/>
                  </a:cubicBezTo>
                  <a:cubicBezTo>
                    <a:pt x="0" y="1714"/>
                    <a:pt x="50" y="1940"/>
                    <a:pt x="195" y="1940"/>
                  </a:cubicBezTo>
                  <a:cubicBezTo>
                    <a:pt x="207" y="1940"/>
                    <a:pt x="219" y="1938"/>
                    <a:pt x="232" y="1935"/>
                  </a:cubicBezTo>
                  <a:cubicBezTo>
                    <a:pt x="1073" y="1725"/>
                    <a:pt x="1899" y="1085"/>
                    <a:pt x="2164" y="235"/>
                  </a:cubicBezTo>
                  <a:cubicBezTo>
                    <a:pt x="2203" y="105"/>
                    <a:pt x="2081" y="0"/>
                    <a:pt x="19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2" name="Google Shape;327;p24">
            <a:extLst>
              <a:ext uri="{FF2B5EF4-FFF2-40B4-BE49-F238E27FC236}">
                <a16:creationId xmlns:a16="http://schemas.microsoft.com/office/drawing/2014/main" xmlns="" id="{6505CB41-33AC-4A35-8D09-BF9CF2CC4DBB}"/>
              </a:ext>
            </a:extLst>
          </p:cNvPr>
          <p:cNvGrpSpPr/>
          <p:nvPr/>
        </p:nvGrpSpPr>
        <p:grpSpPr>
          <a:xfrm>
            <a:off x="4581716" y="5184000"/>
            <a:ext cx="3028569" cy="2281073"/>
            <a:chOff x="3118335" y="3305642"/>
            <a:chExt cx="3028569" cy="2281073"/>
          </a:xfrm>
        </p:grpSpPr>
        <p:sp>
          <p:nvSpPr>
            <p:cNvPr id="283" name="Google Shape;328;p24">
              <a:extLst>
                <a:ext uri="{FF2B5EF4-FFF2-40B4-BE49-F238E27FC236}">
                  <a16:creationId xmlns:a16="http://schemas.microsoft.com/office/drawing/2014/main" xmlns="" id="{65206F30-50C1-4CA6-B159-B6269EB644FD}"/>
                </a:ext>
              </a:extLst>
            </p:cNvPr>
            <p:cNvSpPr/>
            <p:nvPr/>
          </p:nvSpPr>
          <p:spPr>
            <a:xfrm>
              <a:off x="5053359" y="3799333"/>
              <a:ext cx="18271" cy="23117"/>
            </a:xfrm>
            <a:custGeom>
              <a:avLst/>
              <a:gdLst/>
              <a:ahLst/>
              <a:cxnLst/>
              <a:rect l="l" t="t" r="r" b="b"/>
              <a:pathLst>
                <a:path w="328" h="415" extrusionOk="0">
                  <a:moveTo>
                    <a:pt x="325" y="1"/>
                  </a:moveTo>
                  <a:lnTo>
                    <a:pt x="1" y="10"/>
                  </a:lnTo>
                  <a:cubicBezTo>
                    <a:pt x="7" y="141"/>
                    <a:pt x="4" y="271"/>
                    <a:pt x="1" y="402"/>
                  </a:cubicBezTo>
                  <a:lnTo>
                    <a:pt x="322" y="414"/>
                  </a:lnTo>
                  <a:cubicBezTo>
                    <a:pt x="328" y="278"/>
                    <a:pt x="328" y="138"/>
                    <a:pt x="3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329;p24">
              <a:extLst>
                <a:ext uri="{FF2B5EF4-FFF2-40B4-BE49-F238E27FC236}">
                  <a16:creationId xmlns:a16="http://schemas.microsoft.com/office/drawing/2014/main" xmlns="" id="{0502DBB4-2F71-4C61-BF5B-290BA8D9DFF8}"/>
                </a:ext>
              </a:extLst>
            </p:cNvPr>
            <p:cNvSpPr/>
            <p:nvPr/>
          </p:nvSpPr>
          <p:spPr>
            <a:xfrm>
              <a:off x="5261362" y="4006379"/>
              <a:ext cx="885542" cy="1222893"/>
            </a:xfrm>
            <a:custGeom>
              <a:avLst/>
              <a:gdLst/>
              <a:ahLst/>
              <a:cxnLst/>
              <a:rect l="l" t="t" r="r" b="b"/>
              <a:pathLst>
                <a:path w="15897" h="21954" extrusionOk="0">
                  <a:moveTo>
                    <a:pt x="4537" y="1"/>
                  </a:moveTo>
                  <a:lnTo>
                    <a:pt x="1" y="21656"/>
                  </a:lnTo>
                  <a:lnTo>
                    <a:pt x="15897" y="21953"/>
                  </a:lnTo>
                  <a:cubicBezTo>
                    <a:pt x="11665" y="7653"/>
                    <a:pt x="4537" y="178"/>
                    <a:pt x="4537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330;p24">
              <a:extLst>
                <a:ext uri="{FF2B5EF4-FFF2-40B4-BE49-F238E27FC236}">
                  <a16:creationId xmlns:a16="http://schemas.microsoft.com/office/drawing/2014/main" xmlns="" id="{574432F3-0D6A-41EA-859F-824556704133}"/>
                </a:ext>
              </a:extLst>
            </p:cNvPr>
            <p:cNvSpPr/>
            <p:nvPr/>
          </p:nvSpPr>
          <p:spPr>
            <a:xfrm>
              <a:off x="3504203" y="3568502"/>
              <a:ext cx="2352255" cy="1795124"/>
            </a:xfrm>
            <a:custGeom>
              <a:avLst/>
              <a:gdLst/>
              <a:ahLst/>
              <a:cxnLst/>
              <a:rect l="l" t="t" r="r" b="b"/>
              <a:pathLst>
                <a:path w="42227" h="32227" extrusionOk="0">
                  <a:moveTo>
                    <a:pt x="21157" y="0"/>
                  </a:moveTo>
                  <a:cubicBezTo>
                    <a:pt x="14678" y="0"/>
                    <a:pt x="9917" y="4458"/>
                    <a:pt x="9917" y="4458"/>
                  </a:cubicBezTo>
                  <a:cubicBezTo>
                    <a:pt x="9917" y="4458"/>
                    <a:pt x="8187" y="5952"/>
                    <a:pt x="6276" y="8363"/>
                  </a:cubicBezTo>
                  <a:lnTo>
                    <a:pt x="6276" y="8370"/>
                  </a:lnTo>
                  <a:cubicBezTo>
                    <a:pt x="3350" y="12064"/>
                    <a:pt x="0" y="17913"/>
                    <a:pt x="1791" y="23832"/>
                  </a:cubicBezTo>
                  <a:cubicBezTo>
                    <a:pt x="3968" y="31045"/>
                    <a:pt x="12286" y="32226"/>
                    <a:pt x="20428" y="32226"/>
                  </a:cubicBezTo>
                  <a:cubicBezTo>
                    <a:pt x="23341" y="32226"/>
                    <a:pt x="26231" y="32075"/>
                    <a:pt x="28810" y="31995"/>
                  </a:cubicBezTo>
                  <a:cubicBezTo>
                    <a:pt x="29437" y="31972"/>
                    <a:pt x="30045" y="31922"/>
                    <a:pt x="30626" y="31838"/>
                  </a:cubicBezTo>
                  <a:cubicBezTo>
                    <a:pt x="39060" y="30639"/>
                    <a:pt x="42227" y="23036"/>
                    <a:pt x="40133" y="15882"/>
                  </a:cubicBezTo>
                  <a:cubicBezTo>
                    <a:pt x="39581" y="14005"/>
                    <a:pt x="38760" y="12188"/>
                    <a:pt x="37725" y="10487"/>
                  </a:cubicBezTo>
                  <a:cubicBezTo>
                    <a:pt x="36475" y="8443"/>
                    <a:pt x="34909" y="6573"/>
                    <a:pt x="33119" y="4996"/>
                  </a:cubicBezTo>
                  <a:cubicBezTo>
                    <a:pt x="30342" y="2541"/>
                    <a:pt x="27023" y="798"/>
                    <a:pt x="23508" y="200"/>
                  </a:cubicBezTo>
                  <a:cubicBezTo>
                    <a:pt x="22704" y="62"/>
                    <a:pt x="21919" y="0"/>
                    <a:pt x="21157" y="0"/>
                  </a:cubicBezTo>
                  <a:close/>
                </a:path>
              </a:pathLst>
            </a:custGeom>
            <a:solidFill>
              <a:srgbClr val="EDB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331;p24">
              <a:extLst>
                <a:ext uri="{FF2B5EF4-FFF2-40B4-BE49-F238E27FC236}">
                  <a16:creationId xmlns:a16="http://schemas.microsoft.com/office/drawing/2014/main" xmlns="" id="{66FCFC6F-0EF0-4301-96B2-CC32E32F549A}"/>
                </a:ext>
              </a:extLst>
            </p:cNvPr>
            <p:cNvSpPr/>
            <p:nvPr/>
          </p:nvSpPr>
          <p:spPr>
            <a:xfrm>
              <a:off x="4291426" y="4100962"/>
              <a:ext cx="90855" cy="159866"/>
            </a:xfrm>
            <a:custGeom>
              <a:avLst/>
              <a:gdLst/>
              <a:ahLst/>
              <a:cxnLst/>
              <a:rect l="l" t="t" r="r" b="b"/>
              <a:pathLst>
                <a:path w="1631" h="2870" extrusionOk="0">
                  <a:moveTo>
                    <a:pt x="816" y="0"/>
                  </a:moveTo>
                  <a:cubicBezTo>
                    <a:pt x="368" y="0"/>
                    <a:pt x="0" y="641"/>
                    <a:pt x="0" y="1433"/>
                  </a:cubicBezTo>
                  <a:cubicBezTo>
                    <a:pt x="0" y="2228"/>
                    <a:pt x="368" y="2869"/>
                    <a:pt x="816" y="2869"/>
                  </a:cubicBezTo>
                  <a:cubicBezTo>
                    <a:pt x="1267" y="2869"/>
                    <a:pt x="1631" y="2228"/>
                    <a:pt x="1631" y="1433"/>
                  </a:cubicBezTo>
                  <a:cubicBezTo>
                    <a:pt x="1631" y="641"/>
                    <a:pt x="1267" y="0"/>
                    <a:pt x="816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332;p24">
              <a:extLst>
                <a:ext uri="{FF2B5EF4-FFF2-40B4-BE49-F238E27FC236}">
                  <a16:creationId xmlns:a16="http://schemas.microsoft.com/office/drawing/2014/main" xmlns="" id="{4E75A0A2-12B3-4247-A408-86B707D4C500}"/>
                </a:ext>
              </a:extLst>
            </p:cNvPr>
            <p:cNvSpPr/>
            <p:nvPr/>
          </p:nvSpPr>
          <p:spPr>
            <a:xfrm>
              <a:off x="4729268" y="4135888"/>
              <a:ext cx="192962" cy="188553"/>
            </a:xfrm>
            <a:custGeom>
              <a:avLst/>
              <a:gdLst/>
              <a:ahLst/>
              <a:cxnLst/>
              <a:rect l="l" t="t" r="r" b="b"/>
              <a:pathLst>
                <a:path w="3464" h="3385" extrusionOk="0">
                  <a:moveTo>
                    <a:pt x="1196" y="1"/>
                  </a:moveTo>
                  <a:cubicBezTo>
                    <a:pt x="1174" y="1"/>
                    <a:pt x="1151" y="2"/>
                    <a:pt x="1129" y="4"/>
                  </a:cubicBezTo>
                  <a:lnTo>
                    <a:pt x="858" y="48"/>
                  </a:lnTo>
                  <a:cubicBezTo>
                    <a:pt x="688" y="115"/>
                    <a:pt x="518" y="164"/>
                    <a:pt x="361" y="289"/>
                  </a:cubicBezTo>
                  <a:cubicBezTo>
                    <a:pt x="204" y="405"/>
                    <a:pt x="70" y="605"/>
                    <a:pt x="37" y="816"/>
                  </a:cubicBezTo>
                  <a:cubicBezTo>
                    <a:pt x="1" y="1026"/>
                    <a:pt x="37" y="1220"/>
                    <a:pt x="97" y="1387"/>
                  </a:cubicBezTo>
                  <a:cubicBezTo>
                    <a:pt x="224" y="1715"/>
                    <a:pt x="411" y="1982"/>
                    <a:pt x="622" y="2219"/>
                  </a:cubicBezTo>
                  <a:cubicBezTo>
                    <a:pt x="1039" y="2689"/>
                    <a:pt x="1527" y="3077"/>
                    <a:pt x="2061" y="3384"/>
                  </a:cubicBezTo>
                  <a:cubicBezTo>
                    <a:pt x="1664" y="2917"/>
                    <a:pt x="1266" y="2459"/>
                    <a:pt x="935" y="1975"/>
                  </a:cubicBezTo>
                  <a:cubicBezTo>
                    <a:pt x="611" y="1514"/>
                    <a:pt x="324" y="896"/>
                    <a:pt x="675" y="685"/>
                  </a:cubicBezTo>
                  <a:cubicBezTo>
                    <a:pt x="755" y="616"/>
                    <a:pt x="878" y="576"/>
                    <a:pt x="992" y="525"/>
                  </a:cubicBezTo>
                  <a:lnTo>
                    <a:pt x="1169" y="492"/>
                  </a:lnTo>
                  <a:cubicBezTo>
                    <a:pt x="1187" y="489"/>
                    <a:pt x="1205" y="488"/>
                    <a:pt x="1224" y="488"/>
                  </a:cubicBezTo>
                  <a:cubicBezTo>
                    <a:pt x="1254" y="488"/>
                    <a:pt x="1286" y="491"/>
                    <a:pt x="1317" y="491"/>
                  </a:cubicBezTo>
                  <a:cubicBezTo>
                    <a:pt x="1330" y="491"/>
                    <a:pt x="1343" y="490"/>
                    <a:pt x="1356" y="489"/>
                  </a:cubicBezTo>
                  <a:cubicBezTo>
                    <a:pt x="1607" y="502"/>
                    <a:pt x="1860" y="605"/>
                    <a:pt x="2108" y="739"/>
                  </a:cubicBezTo>
                  <a:cubicBezTo>
                    <a:pt x="2602" y="1026"/>
                    <a:pt x="3040" y="1447"/>
                    <a:pt x="3464" y="1892"/>
                  </a:cubicBezTo>
                  <a:cubicBezTo>
                    <a:pt x="3343" y="1604"/>
                    <a:pt x="3180" y="1340"/>
                    <a:pt x="2993" y="1090"/>
                  </a:cubicBezTo>
                  <a:cubicBezTo>
                    <a:pt x="2802" y="842"/>
                    <a:pt x="2589" y="605"/>
                    <a:pt x="2325" y="412"/>
                  </a:cubicBezTo>
                  <a:cubicBezTo>
                    <a:pt x="2068" y="215"/>
                    <a:pt x="1754" y="61"/>
                    <a:pt x="1399" y="14"/>
                  </a:cubicBezTo>
                  <a:cubicBezTo>
                    <a:pt x="1332" y="10"/>
                    <a:pt x="1264" y="1"/>
                    <a:pt x="119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333;p24">
              <a:extLst>
                <a:ext uri="{FF2B5EF4-FFF2-40B4-BE49-F238E27FC236}">
                  <a16:creationId xmlns:a16="http://schemas.microsoft.com/office/drawing/2014/main" xmlns="" id="{56664159-8CAF-4421-A54B-FF685C2AA873}"/>
                </a:ext>
              </a:extLst>
            </p:cNvPr>
            <p:cNvSpPr/>
            <p:nvPr/>
          </p:nvSpPr>
          <p:spPr>
            <a:xfrm>
              <a:off x="4248979" y="4339814"/>
              <a:ext cx="175749" cy="175686"/>
            </a:xfrm>
            <a:custGeom>
              <a:avLst/>
              <a:gdLst/>
              <a:ahLst/>
              <a:cxnLst/>
              <a:rect l="l" t="t" r="r" b="b"/>
              <a:pathLst>
                <a:path w="3155" h="3154" extrusionOk="0">
                  <a:moveTo>
                    <a:pt x="1578" y="1"/>
                  </a:moveTo>
                  <a:cubicBezTo>
                    <a:pt x="710" y="1"/>
                    <a:pt x="1" y="706"/>
                    <a:pt x="1" y="1578"/>
                  </a:cubicBezTo>
                  <a:cubicBezTo>
                    <a:pt x="1" y="2449"/>
                    <a:pt x="710" y="3154"/>
                    <a:pt x="1578" y="3154"/>
                  </a:cubicBezTo>
                  <a:cubicBezTo>
                    <a:pt x="2450" y="3154"/>
                    <a:pt x="3155" y="2449"/>
                    <a:pt x="3155" y="1578"/>
                  </a:cubicBezTo>
                  <a:cubicBezTo>
                    <a:pt x="3155" y="706"/>
                    <a:pt x="2450" y="1"/>
                    <a:pt x="1578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334;p24">
              <a:extLst>
                <a:ext uri="{FF2B5EF4-FFF2-40B4-BE49-F238E27FC236}">
                  <a16:creationId xmlns:a16="http://schemas.microsoft.com/office/drawing/2014/main" xmlns="" id="{C74953D6-BD19-4081-BB71-CBC55BB0FB18}"/>
                </a:ext>
              </a:extLst>
            </p:cNvPr>
            <p:cNvSpPr/>
            <p:nvPr/>
          </p:nvSpPr>
          <p:spPr>
            <a:xfrm>
              <a:off x="5204264" y="4271913"/>
              <a:ext cx="175694" cy="175686"/>
            </a:xfrm>
            <a:custGeom>
              <a:avLst/>
              <a:gdLst/>
              <a:ahLst/>
              <a:cxnLst/>
              <a:rect l="l" t="t" r="r" b="b"/>
              <a:pathLst>
                <a:path w="3154" h="3154" extrusionOk="0">
                  <a:moveTo>
                    <a:pt x="1577" y="1"/>
                  </a:moveTo>
                  <a:cubicBezTo>
                    <a:pt x="705" y="1"/>
                    <a:pt x="1" y="708"/>
                    <a:pt x="1" y="1577"/>
                  </a:cubicBezTo>
                  <a:cubicBezTo>
                    <a:pt x="1" y="2449"/>
                    <a:pt x="705" y="3153"/>
                    <a:pt x="1577" y="3153"/>
                  </a:cubicBezTo>
                  <a:cubicBezTo>
                    <a:pt x="2446" y="3153"/>
                    <a:pt x="3154" y="2449"/>
                    <a:pt x="3154" y="1577"/>
                  </a:cubicBezTo>
                  <a:cubicBezTo>
                    <a:pt x="3154" y="708"/>
                    <a:pt x="2446" y="1"/>
                    <a:pt x="1577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335;p24">
              <a:extLst>
                <a:ext uri="{FF2B5EF4-FFF2-40B4-BE49-F238E27FC236}">
                  <a16:creationId xmlns:a16="http://schemas.microsoft.com/office/drawing/2014/main" xmlns="" id="{9C0CAE0B-0E6D-465F-90C6-04A225751AD3}"/>
                </a:ext>
              </a:extLst>
            </p:cNvPr>
            <p:cNvSpPr/>
            <p:nvPr/>
          </p:nvSpPr>
          <p:spPr>
            <a:xfrm>
              <a:off x="4536473" y="3305642"/>
              <a:ext cx="303759" cy="315499"/>
            </a:xfrm>
            <a:custGeom>
              <a:avLst/>
              <a:gdLst/>
              <a:ahLst/>
              <a:cxnLst/>
              <a:rect l="l" t="t" r="r" b="b"/>
              <a:pathLst>
                <a:path w="5453" h="5664" extrusionOk="0">
                  <a:moveTo>
                    <a:pt x="2710" y="1"/>
                  </a:moveTo>
                  <a:cubicBezTo>
                    <a:pt x="2645" y="1"/>
                    <a:pt x="2578" y="6"/>
                    <a:pt x="2509" y="18"/>
                  </a:cubicBezTo>
                  <a:cubicBezTo>
                    <a:pt x="288" y="406"/>
                    <a:pt x="4286" y="4959"/>
                    <a:pt x="4286" y="4959"/>
                  </a:cubicBezTo>
                  <a:cubicBezTo>
                    <a:pt x="4286" y="4959"/>
                    <a:pt x="2155" y="2845"/>
                    <a:pt x="1107" y="2845"/>
                  </a:cubicBezTo>
                  <a:cubicBezTo>
                    <a:pt x="925" y="2845"/>
                    <a:pt x="776" y="2908"/>
                    <a:pt x="676" y="3058"/>
                  </a:cubicBezTo>
                  <a:cubicBezTo>
                    <a:pt x="1" y="4071"/>
                    <a:pt x="5452" y="5664"/>
                    <a:pt x="5452" y="5664"/>
                  </a:cubicBezTo>
                  <a:cubicBezTo>
                    <a:pt x="5452" y="5664"/>
                    <a:pt x="4771" y="1"/>
                    <a:pt x="2710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336;p24">
              <a:extLst>
                <a:ext uri="{FF2B5EF4-FFF2-40B4-BE49-F238E27FC236}">
                  <a16:creationId xmlns:a16="http://schemas.microsoft.com/office/drawing/2014/main" xmlns="" id="{A6C3B1FA-7F03-4090-BE0D-A24E8D4AD3C7}"/>
                </a:ext>
              </a:extLst>
            </p:cNvPr>
            <p:cNvSpPr/>
            <p:nvPr/>
          </p:nvSpPr>
          <p:spPr>
            <a:xfrm>
              <a:off x="3118335" y="4202731"/>
              <a:ext cx="1092375" cy="1383984"/>
            </a:xfrm>
            <a:custGeom>
              <a:avLst/>
              <a:gdLst/>
              <a:ahLst/>
              <a:cxnLst/>
              <a:rect l="l" t="t" r="r" b="b"/>
              <a:pathLst>
                <a:path w="19610" h="24846" extrusionOk="0">
                  <a:moveTo>
                    <a:pt x="10001" y="0"/>
                  </a:moveTo>
                  <a:cubicBezTo>
                    <a:pt x="10001" y="0"/>
                    <a:pt x="9162" y="4432"/>
                    <a:pt x="4582" y="10007"/>
                  </a:cubicBezTo>
                  <a:cubicBezTo>
                    <a:pt x="0" y="15582"/>
                    <a:pt x="451" y="21114"/>
                    <a:pt x="451" y="21114"/>
                  </a:cubicBezTo>
                  <a:lnTo>
                    <a:pt x="4773" y="22400"/>
                  </a:lnTo>
                  <a:cubicBezTo>
                    <a:pt x="4773" y="22400"/>
                    <a:pt x="7031" y="24845"/>
                    <a:pt x="9899" y="24845"/>
                  </a:cubicBezTo>
                  <a:cubicBezTo>
                    <a:pt x="11475" y="24845"/>
                    <a:pt x="13235" y="24107"/>
                    <a:pt x="14907" y="21818"/>
                  </a:cubicBezTo>
                  <a:cubicBezTo>
                    <a:pt x="19609" y="15375"/>
                    <a:pt x="10483" y="567"/>
                    <a:pt x="10594" y="567"/>
                  </a:cubicBezTo>
                  <a:lnTo>
                    <a:pt x="10594" y="567"/>
                  </a:lnTo>
                  <a:cubicBezTo>
                    <a:pt x="10594" y="567"/>
                    <a:pt x="10595" y="567"/>
                    <a:pt x="10595" y="568"/>
                  </a:cubicBezTo>
                  <a:lnTo>
                    <a:pt x="10001" y="0"/>
                  </a:ln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337;p24">
              <a:extLst>
                <a:ext uri="{FF2B5EF4-FFF2-40B4-BE49-F238E27FC236}">
                  <a16:creationId xmlns:a16="http://schemas.microsoft.com/office/drawing/2014/main" xmlns="" id="{75D50DFC-A1D4-4CC7-80DA-2CE70D44124A}"/>
                </a:ext>
              </a:extLst>
            </p:cNvPr>
            <p:cNvSpPr/>
            <p:nvPr/>
          </p:nvSpPr>
          <p:spPr>
            <a:xfrm>
              <a:off x="5053359" y="4487537"/>
              <a:ext cx="153022" cy="99596"/>
            </a:xfrm>
            <a:custGeom>
              <a:avLst/>
              <a:gdLst/>
              <a:ahLst/>
              <a:cxnLst/>
              <a:rect l="l" t="t" r="r" b="b"/>
              <a:pathLst>
                <a:path w="2747" h="1788" extrusionOk="0">
                  <a:moveTo>
                    <a:pt x="1971" y="1"/>
                  </a:moveTo>
                  <a:lnTo>
                    <a:pt x="1" y="1033"/>
                  </a:lnTo>
                  <a:cubicBezTo>
                    <a:pt x="1" y="1033"/>
                    <a:pt x="328" y="1787"/>
                    <a:pt x="1141" y="1787"/>
                  </a:cubicBezTo>
                  <a:cubicBezTo>
                    <a:pt x="1279" y="1787"/>
                    <a:pt x="1431" y="1765"/>
                    <a:pt x="1598" y="1715"/>
                  </a:cubicBezTo>
                  <a:cubicBezTo>
                    <a:pt x="2746" y="1360"/>
                    <a:pt x="1971" y="1"/>
                    <a:pt x="1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338;p24">
              <a:extLst>
                <a:ext uri="{FF2B5EF4-FFF2-40B4-BE49-F238E27FC236}">
                  <a16:creationId xmlns:a16="http://schemas.microsoft.com/office/drawing/2014/main" xmlns="" id="{F6D51450-CBD1-4D6D-8AC8-C6AF9BE8AFE6}"/>
                </a:ext>
              </a:extLst>
            </p:cNvPr>
            <p:cNvSpPr/>
            <p:nvPr/>
          </p:nvSpPr>
          <p:spPr>
            <a:xfrm>
              <a:off x="4833102" y="4349117"/>
              <a:ext cx="422021" cy="233895"/>
            </a:xfrm>
            <a:custGeom>
              <a:avLst/>
              <a:gdLst/>
              <a:ahLst/>
              <a:cxnLst/>
              <a:rect l="l" t="t" r="r" b="b"/>
              <a:pathLst>
                <a:path w="7576" h="4199" extrusionOk="0">
                  <a:moveTo>
                    <a:pt x="7576" y="1"/>
                  </a:moveTo>
                  <a:cubicBezTo>
                    <a:pt x="7198" y="682"/>
                    <a:pt x="6774" y="1317"/>
                    <a:pt x="6246" y="1848"/>
                  </a:cubicBezTo>
                  <a:cubicBezTo>
                    <a:pt x="5719" y="2376"/>
                    <a:pt x="5107" y="2810"/>
                    <a:pt x="4433" y="3121"/>
                  </a:cubicBezTo>
                  <a:cubicBezTo>
                    <a:pt x="3761" y="3444"/>
                    <a:pt x="3033" y="3645"/>
                    <a:pt x="2291" y="3782"/>
                  </a:cubicBezTo>
                  <a:cubicBezTo>
                    <a:pt x="1580" y="3906"/>
                    <a:pt x="856" y="3972"/>
                    <a:pt x="114" y="3972"/>
                  </a:cubicBezTo>
                  <a:cubicBezTo>
                    <a:pt x="76" y="3972"/>
                    <a:pt x="38" y="3972"/>
                    <a:pt x="0" y="3972"/>
                  </a:cubicBezTo>
                  <a:lnTo>
                    <a:pt x="0" y="3972"/>
                  </a:lnTo>
                  <a:cubicBezTo>
                    <a:pt x="555" y="4129"/>
                    <a:pt x="1133" y="4198"/>
                    <a:pt x="1714" y="4198"/>
                  </a:cubicBezTo>
                  <a:cubicBezTo>
                    <a:pt x="1923" y="4198"/>
                    <a:pt x="2133" y="4189"/>
                    <a:pt x="2341" y="4172"/>
                  </a:cubicBezTo>
                  <a:cubicBezTo>
                    <a:pt x="3130" y="4112"/>
                    <a:pt x="3918" y="3922"/>
                    <a:pt x="4646" y="3578"/>
                  </a:cubicBezTo>
                  <a:cubicBezTo>
                    <a:pt x="5007" y="3401"/>
                    <a:pt x="5361" y="3201"/>
                    <a:pt x="5678" y="2954"/>
                  </a:cubicBezTo>
                  <a:cubicBezTo>
                    <a:pt x="5989" y="2700"/>
                    <a:pt x="6293" y="2429"/>
                    <a:pt x="6540" y="2112"/>
                  </a:cubicBezTo>
                  <a:cubicBezTo>
                    <a:pt x="7048" y="1491"/>
                    <a:pt x="7396" y="759"/>
                    <a:pt x="75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339;p24">
              <a:extLst>
                <a:ext uri="{FF2B5EF4-FFF2-40B4-BE49-F238E27FC236}">
                  <a16:creationId xmlns:a16="http://schemas.microsoft.com/office/drawing/2014/main" xmlns="" id="{4A69D97C-B6FB-4A49-978E-C1F31895DCC0}"/>
                </a:ext>
              </a:extLst>
            </p:cNvPr>
            <p:cNvSpPr/>
            <p:nvPr/>
          </p:nvSpPr>
          <p:spPr>
            <a:xfrm>
              <a:off x="4721246" y="3578640"/>
              <a:ext cx="1135212" cy="1763374"/>
            </a:xfrm>
            <a:custGeom>
              <a:avLst/>
              <a:gdLst/>
              <a:ahLst/>
              <a:cxnLst/>
              <a:rect l="l" t="t" r="r" b="b"/>
              <a:pathLst>
                <a:path w="20379" h="31657" extrusionOk="0">
                  <a:moveTo>
                    <a:pt x="518" y="1"/>
                  </a:moveTo>
                  <a:cubicBezTo>
                    <a:pt x="518" y="1"/>
                    <a:pt x="0" y="8138"/>
                    <a:pt x="13091" y="11558"/>
                  </a:cubicBezTo>
                  <a:cubicBezTo>
                    <a:pt x="13091" y="11558"/>
                    <a:pt x="17627" y="21155"/>
                    <a:pt x="13091" y="27177"/>
                  </a:cubicBezTo>
                  <a:cubicBezTo>
                    <a:pt x="11635" y="29111"/>
                    <a:pt x="10138" y="30567"/>
                    <a:pt x="8778" y="31656"/>
                  </a:cubicBezTo>
                  <a:cubicBezTo>
                    <a:pt x="17212" y="30457"/>
                    <a:pt x="20379" y="22854"/>
                    <a:pt x="18285" y="15700"/>
                  </a:cubicBezTo>
                  <a:cubicBezTo>
                    <a:pt x="17733" y="13823"/>
                    <a:pt x="16912" y="12006"/>
                    <a:pt x="15877" y="10305"/>
                  </a:cubicBezTo>
                  <a:cubicBezTo>
                    <a:pt x="14627" y="8261"/>
                    <a:pt x="13061" y="6391"/>
                    <a:pt x="11271" y="4814"/>
                  </a:cubicBezTo>
                  <a:lnTo>
                    <a:pt x="518" y="1"/>
                  </a:ln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340;p24">
              <a:extLst>
                <a:ext uri="{FF2B5EF4-FFF2-40B4-BE49-F238E27FC236}">
                  <a16:creationId xmlns:a16="http://schemas.microsoft.com/office/drawing/2014/main" xmlns="" id="{E1ECE4EB-7154-408C-AFDB-50AD416E6F6E}"/>
                </a:ext>
              </a:extLst>
            </p:cNvPr>
            <p:cNvSpPr/>
            <p:nvPr/>
          </p:nvSpPr>
          <p:spPr>
            <a:xfrm>
              <a:off x="3853808" y="3553629"/>
              <a:ext cx="1751867" cy="585210"/>
            </a:xfrm>
            <a:custGeom>
              <a:avLst/>
              <a:gdLst/>
              <a:ahLst/>
              <a:cxnLst/>
              <a:rect l="l" t="t" r="r" b="b"/>
              <a:pathLst>
                <a:path w="31449" h="10506" extrusionOk="0">
                  <a:moveTo>
                    <a:pt x="14880" y="0"/>
                  </a:moveTo>
                  <a:cubicBezTo>
                    <a:pt x="8402" y="0"/>
                    <a:pt x="3641" y="4458"/>
                    <a:pt x="3641" y="4458"/>
                  </a:cubicBezTo>
                  <a:cubicBezTo>
                    <a:pt x="3641" y="4458"/>
                    <a:pt x="1911" y="5952"/>
                    <a:pt x="0" y="8366"/>
                  </a:cubicBezTo>
                  <a:lnTo>
                    <a:pt x="0" y="8369"/>
                  </a:lnTo>
                  <a:cubicBezTo>
                    <a:pt x="0" y="8369"/>
                    <a:pt x="1559" y="8674"/>
                    <a:pt x="3745" y="8674"/>
                  </a:cubicBezTo>
                  <a:cubicBezTo>
                    <a:pt x="7837" y="8674"/>
                    <a:pt x="14131" y="7607"/>
                    <a:pt x="16521" y="1475"/>
                  </a:cubicBezTo>
                  <a:cubicBezTo>
                    <a:pt x="16521" y="1475"/>
                    <a:pt x="20303" y="10506"/>
                    <a:pt x="30640" y="10506"/>
                  </a:cubicBezTo>
                  <a:cubicBezTo>
                    <a:pt x="30905" y="10506"/>
                    <a:pt x="31175" y="10500"/>
                    <a:pt x="31449" y="10487"/>
                  </a:cubicBezTo>
                  <a:cubicBezTo>
                    <a:pt x="28255" y="5260"/>
                    <a:pt x="23004" y="1185"/>
                    <a:pt x="17232" y="200"/>
                  </a:cubicBezTo>
                  <a:cubicBezTo>
                    <a:pt x="16428" y="62"/>
                    <a:pt x="15642" y="0"/>
                    <a:pt x="14880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341;p24">
              <a:extLst>
                <a:ext uri="{FF2B5EF4-FFF2-40B4-BE49-F238E27FC236}">
                  <a16:creationId xmlns:a16="http://schemas.microsoft.com/office/drawing/2014/main" xmlns="" id="{88F30BF3-A0A0-4C6F-8568-97D9A160EE7D}"/>
                </a:ext>
              </a:extLst>
            </p:cNvPr>
            <p:cNvSpPr/>
            <p:nvPr/>
          </p:nvSpPr>
          <p:spPr>
            <a:xfrm>
              <a:off x="5170618" y="4100962"/>
              <a:ext cx="90799" cy="159866"/>
            </a:xfrm>
            <a:custGeom>
              <a:avLst/>
              <a:gdLst/>
              <a:ahLst/>
              <a:cxnLst/>
              <a:rect l="l" t="t" r="r" b="b"/>
              <a:pathLst>
                <a:path w="1630" h="2870" extrusionOk="0">
                  <a:moveTo>
                    <a:pt x="815" y="0"/>
                  </a:moveTo>
                  <a:cubicBezTo>
                    <a:pt x="364" y="0"/>
                    <a:pt x="0" y="641"/>
                    <a:pt x="0" y="1433"/>
                  </a:cubicBezTo>
                  <a:cubicBezTo>
                    <a:pt x="0" y="2228"/>
                    <a:pt x="364" y="2869"/>
                    <a:pt x="815" y="2869"/>
                  </a:cubicBezTo>
                  <a:cubicBezTo>
                    <a:pt x="1266" y="2869"/>
                    <a:pt x="1630" y="2228"/>
                    <a:pt x="1630" y="1433"/>
                  </a:cubicBezTo>
                  <a:cubicBezTo>
                    <a:pt x="1630" y="641"/>
                    <a:pt x="1266" y="0"/>
                    <a:pt x="815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342;p24">
              <a:extLst>
                <a:ext uri="{FF2B5EF4-FFF2-40B4-BE49-F238E27FC236}">
                  <a16:creationId xmlns:a16="http://schemas.microsoft.com/office/drawing/2014/main" xmlns="" id="{1BDD589D-19D4-480E-AE35-CCD1205028CD}"/>
                </a:ext>
              </a:extLst>
            </p:cNvPr>
            <p:cNvSpPr/>
            <p:nvPr/>
          </p:nvSpPr>
          <p:spPr>
            <a:xfrm>
              <a:off x="5545346" y="3961650"/>
              <a:ext cx="558610" cy="485503"/>
            </a:xfrm>
            <a:custGeom>
              <a:avLst/>
              <a:gdLst/>
              <a:ahLst/>
              <a:cxnLst/>
              <a:rect l="l" t="t" r="r" b="b"/>
              <a:pathLst>
                <a:path w="10028" h="8716" extrusionOk="0">
                  <a:moveTo>
                    <a:pt x="5661" y="1"/>
                  </a:moveTo>
                  <a:cubicBezTo>
                    <a:pt x="2946" y="1"/>
                    <a:pt x="1" y="3757"/>
                    <a:pt x="1" y="3757"/>
                  </a:cubicBezTo>
                  <a:lnTo>
                    <a:pt x="1353" y="8691"/>
                  </a:lnTo>
                  <a:cubicBezTo>
                    <a:pt x="1532" y="8707"/>
                    <a:pt x="1710" y="8715"/>
                    <a:pt x="1885" y="8715"/>
                  </a:cubicBezTo>
                  <a:cubicBezTo>
                    <a:pt x="6799" y="8715"/>
                    <a:pt x="10028" y="2353"/>
                    <a:pt x="7138" y="443"/>
                  </a:cubicBezTo>
                  <a:cubicBezTo>
                    <a:pt x="6668" y="132"/>
                    <a:pt x="6169" y="1"/>
                    <a:pt x="5661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343;p24">
              <a:extLst>
                <a:ext uri="{FF2B5EF4-FFF2-40B4-BE49-F238E27FC236}">
                  <a16:creationId xmlns:a16="http://schemas.microsoft.com/office/drawing/2014/main" xmlns="" id="{BABEEF8C-D526-4A3B-9628-1F7AFBD151C1}"/>
                </a:ext>
              </a:extLst>
            </p:cNvPr>
            <p:cNvSpPr/>
            <p:nvPr/>
          </p:nvSpPr>
          <p:spPr>
            <a:xfrm>
              <a:off x="5645448" y="4045260"/>
              <a:ext cx="258304" cy="279961"/>
            </a:xfrm>
            <a:custGeom>
              <a:avLst/>
              <a:gdLst/>
              <a:ahLst/>
              <a:cxnLst/>
              <a:rect l="l" t="t" r="r" b="b"/>
              <a:pathLst>
                <a:path w="4637" h="5026" extrusionOk="0">
                  <a:moveTo>
                    <a:pt x="4282" y="0"/>
                  </a:moveTo>
                  <a:cubicBezTo>
                    <a:pt x="3772" y="0"/>
                    <a:pt x="3256" y="201"/>
                    <a:pt x="2826" y="485"/>
                  </a:cubicBezTo>
                  <a:cubicBezTo>
                    <a:pt x="2308" y="826"/>
                    <a:pt x="1878" y="1281"/>
                    <a:pt x="1510" y="1765"/>
                  </a:cubicBezTo>
                  <a:cubicBezTo>
                    <a:pt x="1146" y="2252"/>
                    <a:pt x="835" y="2777"/>
                    <a:pt x="585" y="3322"/>
                  </a:cubicBezTo>
                  <a:cubicBezTo>
                    <a:pt x="331" y="3869"/>
                    <a:pt x="120" y="4434"/>
                    <a:pt x="0" y="5025"/>
                  </a:cubicBezTo>
                  <a:lnTo>
                    <a:pt x="929" y="3512"/>
                  </a:lnTo>
                  <a:cubicBezTo>
                    <a:pt x="1246" y="3018"/>
                    <a:pt x="1560" y="2526"/>
                    <a:pt x="1914" y="2069"/>
                  </a:cubicBezTo>
                  <a:cubicBezTo>
                    <a:pt x="1918" y="2062"/>
                    <a:pt x="1921" y="2056"/>
                    <a:pt x="1927" y="2052"/>
                  </a:cubicBezTo>
                  <a:cubicBezTo>
                    <a:pt x="2298" y="1979"/>
                    <a:pt x="2666" y="1916"/>
                    <a:pt x="3037" y="1885"/>
                  </a:cubicBezTo>
                  <a:cubicBezTo>
                    <a:pt x="3332" y="1857"/>
                    <a:pt x="3628" y="1847"/>
                    <a:pt x="3928" y="1847"/>
                  </a:cubicBezTo>
                  <a:cubicBezTo>
                    <a:pt x="4161" y="1847"/>
                    <a:pt x="4397" y="1853"/>
                    <a:pt x="4637" y="1862"/>
                  </a:cubicBezTo>
                  <a:cubicBezTo>
                    <a:pt x="4238" y="1691"/>
                    <a:pt x="3804" y="1619"/>
                    <a:pt x="3369" y="1619"/>
                  </a:cubicBezTo>
                  <a:cubicBezTo>
                    <a:pt x="3250" y="1619"/>
                    <a:pt x="3132" y="1625"/>
                    <a:pt x="3013" y="1635"/>
                  </a:cubicBezTo>
                  <a:cubicBezTo>
                    <a:pt x="2699" y="1665"/>
                    <a:pt x="2388" y="1735"/>
                    <a:pt x="2092" y="1842"/>
                  </a:cubicBezTo>
                  <a:cubicBezTo>
                    <a:pt x="2388" y="1464"/>
                    <a:pt x="2709" y="1114"/>
                    <a:pt x="3063" y="803"/>
                  </a:cubicBezTo>
                  <a:cubicBezTo>
                    <a:pt x="3498" y="439"/>
                    <a:pt x="3988" y="141"/>
                    <a:pt x="4583" y="24"/>
                  </a:cubicBezTo>
                  <a:cubicBezTo>
                    <a:pt x="4484" y="8"/>
                    <a:pt x="4383" y="0"/>
                    <a:pt x="4282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344;p24">
              <a:extLst>
                <a:ext uri="{FF2B5EF4-FFF2-40B4-BE49-F238E27FC236}">
                  <a16:creationId xmlns:a16="http://schemas.microsoft.com/office/drawing/2014/main" xmlns="" id="{0BEC42A5-55E7-4C43-BE2F-3DAC33675FDB}"/>
                </a:ext>
              </a:extLst>
            </p:cNvPr>
            <p:cNvSpPr/>
            <p:nvPr/>
          </p:nvSpPr>
          <p:spPr>
            <a:xfrm>
              <a:off x="3403377" y="3794710"/>
              <a:ext cx="502571" cy="477259"/>
            </a:xfrm>
            <a:custGeom>
              <a:avLst/>
              <a:gdLst/>
              <a:ahLst/>
              <a:cxnLst/>
              <a:rect l="l" t="t" r="r" b="b"/>
              <a:pathLst>
                <a:path w="9022" h="8568" extrusionOk="0">
                  <a:moveTo>
                    <a:pt x="4525" y="1"/>
                  </a:moveTo>
                  <a:cubicBezTo>
                    <a:pt x="4254" y="1"/>
                    <a:pt x="3971" y="48"/>
                    <a:pt x="3674" y="150"/>
                  </a:cubicBezTo>
                  <a:cubicBezTo>
                    <a:pt x="0" y="1419"/>
                    <a:pt x="2271" y="7098"/>
                    <a:pt x="6347" y="8568"/>
                  </a:cubicBezTo>
                  <a:lnTo>
                    <a:pt x="9022" y="6106"/>
                  </a:lnTo>
                  <a:cubicBezTo>
                    <a:pt x="9022" y="6106"/>
                    <a:pt x="7608" y="1"/>
                    <a:pt x="4525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45;p24">
              <a:extLst>
                <a:ext uri="{FF2B5EF4-FFF2-40B4-BE49-F238E27FC236}">
                  <a16:creationId xmlns:a16="http://schemas.microsoft.com/office/drawing/2014/main" xmlns="" id="{FAFF0819-9A2C-483B-BC70-7480C622E7D2}"/>
                </a:ext>
              </a:extLst>
            </p:cNvPr>
            <p:cNvSpPr/>
            <p:nvPr/>
          </p:nvSpPr>
          <p:spPr>
            <a:xfrm>
              <a:off x="3613441" y="3889571"/>
              <a:ext cx="208448" cy="332934"/>
            </a:xfrm>
            <a:custGeom>
              <a:avLst/>
              <a:gdLst/>
              <a:ahLst/>
              <a:cxnLst/>
              <a:rect l="l" t="t" r="r" b="b"/>
              <a:pathLst>
                <a:path w="3742" h="5977" extrusionOk="0">
                  <a:moveTo>
                    <a:pt x="0" y="1"/>
                  </a:moveTo>
                  <a:lnTo>
                    <a:pt x="0" y="1"/>
                  </a:lnTo>
                  <a:cubicBezTo>
                    <a:pt x="481" y="391"/>
                    <a:pt x="925" y="792"/>
                    <a:pt x="1323" y="1233"/>
                  </a:cubicBezTo>
                  <a:cubicBezTo>
                    <a:pt x="1717" y="1674"/>
                    <a:pt x="2075" y="2145"/>
                    <a:pt x="2375" y="2649"/>
                  </a:cubicBezTo>
                  <a:cubicBezTo>
                    <a:pt x="2395" y="2679"/>
                    <a:pt x="2415" y="2713"/>
                    <a:pt x="2431" y="2746"/>
                  </a:cubicBezTo>
                  <a:cubicBezTo>
                    <a:pt x="2124" y="2582"/>
                    <a:pt x="1787" y="2476"/>
                    <a:pt x="1440" y="2426"/>
                  </a:cubicBezTo>
                  <a:cubicBezTo>
                    <a:pt x="1280" y="2403"/>
                    <a:pt x="1118" y="2391"/>
                    <a:pt x="956" y="2391"/>
                  </a:cubicBezTo>
                  <a:cubicBezTo>
                    <a:pt x="634" y="2391"/>
                    <a:pt x="312" y="2440"/>
                    <a:pt x="10" y="2556"/>
                  </a:cubicBezTo>
                  <a:cubicBezTo>
                    <a:pt x="491" y="2596"/>
                    <a:pt x="945" y="2622"/>
                    <a:pt x="1400" y="2693"/>
                  </a:cubicBezTo>
                  <a:cubicBezTo>
                    <a:pt x="1777" y="2746"/>
                    <a:pt x="2148" y="2830"/>
                    <a:pt x="2528" y="2913"/>
                  </a:cubicBezTo>
                  <a:cubicBezTo>
                    <a:pt x="2769" y="3334"/>
                    <a:pt x="2973" y="3778"/>
                    <a:pt x="3150" y="4236"/>
                  </a:cubicBezTo>
                  <a:cubicBezTo>
                    <a:pt x="3357" y="4791"/>
                    <a:pt x="3514" y="5368"/>
                    <a:pt x="3638" y="5976"/>
                  </a:cubicBezTo>
                  <a:cubicBezTo>
                    <a:pt x="3741" y="5365"/>
                    <a:pt x="3701" y="4727"/>
                    <a:pt x="3558" y="4112"/>
                  </a:cubicBezTo>
                  <a:cubicBezTo>
                    <a:pt x="3421" y="3498"/>
                    <a:pt x="3167" y="2907"/>
                    <a:pt x="2843" y="2366"/>
                  </a:cubicBezTo>
                  <a:cubicBezTo>
                    <a:pt x="2508" y="1828"/>
                    <a:pt x="2101" y="1333"/>
                    <a:pt x="1617" y="926"/>
                  </a:cubicBezTo>
                  <a:cubicBezTo>
                    <a:pt x="1139" y="518"/>
                    <a:pt x="592" y="191"/>
                    <a:pt x="0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46;p24">
              <a:extLst>
                <a:ext uri="{FF2B5EF4-FFF2-40B4-BE49-F238E27FC236}">
                  <a16:creationId xmlns:a16="http://schemas.microsoft.com/office/drawing/2014/main" xmlns="" id="{44D92CE2-AFA3-4816-8906-D63CF68B1F66}"/>
                </a:ext>
              </a:extLst>
            </p:cNvPr>
            <p:cNvSpPr/>
            <p:nvPr/>
          </p:nvSpPr>
          <p:spPr>
            <a:xfrm rot="20519612">
              <a:off x="4105906" y="3730608"/>
              <a:ext cx="1325364" cy="807117"/>
            </a:xfrm>
            <a:custGeom>
              <a:avLst/>
              <a:gdLst/>
              <a:ahLst/>
              <a:cxnLst/>
              <a:rect l="l" t="t" r="r" b="b"/>
              <a:pathLst>
                <a:path w="9966" h="6069" extrusionOk="0">
                  <a:moveTo>
                    <a:pt x="2035" y="184"/>
                  </a:moveTo>
                  <a:cubicBezTo>
                    <a:pt x="3053" y="184"/>
                    <a:pt x="3881" y="1012"/>
                    <a:pt x="3881" y="2034"/>
                  </a:cubicBezTo>
                  <a:cubicBezTo>
                    <a:pt x="3881" y="3053"/>
                    <a:pt x="3053" y="3881"/>
                    <a:pt x="2035" y="3881"/>
                  </a:cubicBezTo>
                  <a:cubicBezTo>
                    <a:pt x="1013" y="3881"/>
                    <a:pt x="184" y="3053"/>
                    <a:pt x="184" y="2034"/>
                  </a:cubicBezTo>
                  <a:cubicBezTo>
                    <a:pt x="184" y="1012"/>
                    <a:pt x="1013" y="184"/>
                    <a:pt x="2035" y="184"/>
                  </a:cubicBezTo>
                  <a:close/>
                  <a:moveTo>
                    <a:pt x="7932" y="2184"/>
                  </a:moveTo>
                  <a:cubicBezTo>
                    <a:pt x="8950" y="2184"/>
                    <a:pt x="9779" y="3016"/>
                    <a:pt x="9779" y="4034"/>
                  </a:cubicBezTo>
                  <a:cubicBezTo>
                    <a:pt x="9779" y="5056"/>
                    <a:pt x="8950" y="5884"/>
                    <a:pt x="7932" y="5884"/>
                  </a:cubicBezTo>
                  <a:cubicBezTo>
                    <a:pt x="6910" y="5884"/>
                    <a:pt x="6082" y="5056"/>
                    <a:pt x="6082" y="4034"/>
                  </a:cubicBezTo>
                  <a:cubicBezTo>
                    <a:pt x="6082" y="3016"/>
                    <a:pt x="6910" y="2184"/>
                    <a:pt x="7932" y="2184"/>
                  </a:cubicBezTo>
                  <a:close/>
                  <a:moveTo>
                    <a:pt x="2035" y="1"/>
                  </a:moveTo>
                  <a:cubicBezTo>
                    <a:pt x="913" y="1"/>
                    <a:pt x="1" y="912"/>
                    <a:pt x="1" y="2034"/>
                  </a:cubicBezTo>
                  <a:cubicBezTo>
                    <a:pt x="1" y="3156"/>
                    <a:pt x="913" y="4067"/>
                    <a:pt x="2035" y="4067"/>
                  </a:cubicBezTo>
                  <a:cubicBezTo>
                    <a:pt x="3043" y="4067"/>
                    <a:pt x="3881" y="3325"/>
                    <a:pt x="4038" y="2357"/>
                  </a:cubicBezTo>
                  <a:lnTo>
                    <a:pt x="6151" y="3053"/>
                  </a:lnTo>
                  <a:cubicBezTo>
                    <a:pt x="5989" y="3342"/>
                    <a:pt x="5895" y="3678"/>
                    <a:pt x="5895" y="4034"/>
                  </a:cubicBezTo>
                  <a:cubicBezTo>
                    <a:pt x="5895" y="5156"/>
                    <a:pt x="6810" y="6068"/>
                    <a:pt x="7932" y="6068"/>
                  </a:cubicBezTo>
                  <a:cubicBezTo>
                    <a:pt x="9053" y="6068"/>
                    <a:pt x="9966" y="5156"/>
                    <a:pt x="9966" y="4034"/>
                  </a:cubicBezTo>
                  <a:cubicBezTo>
                    <a:pt x="9966" y="2913"/>
                    <a:pt x="9053" y="2001"/>
                    <a:pt x="7932" y="2001"/>
                  </a:cubicBezTo>
                  <a:cubicBezTo>
                    <a:pt x="7233" y="2001"/>
                    <a:pt x="6617" y="2354"/>
                    <a:pt x="6251" y="2889"/>
                  </a:cubicBezTo>
                  <a:lnTo>
                    <a:pt x="4061" y="2170"/>
                  </a:lnTo>
                  <a:cubicBezTo>
                    <a:pt x="4065" y="2124"/>
                    <a:pt x="4068" y="2081"/>
                    <a:pt x="4068" y="2034"/>
                  </a:cubicBezTo>
                  <a:cubicBezTo>
                    <a:pt x="4068" y="912"/>
                    <a:pt x="3156" y="1"/>
                    <a:pt x="20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520;p23">
            <a:extLst>
              <a:ext uri="{FF2B5EF4-FFF2-40B4-BE49-F238E27FC236}">
                <a16:creationId xmlns:a16="http://schemas.microsoft.com/office/drawing/2014/main" xmlns="" id="{ACCE2C21-0297-4B48-A2DB-99604413A9D2}"/>
              </a:ext>
            </a:extLst>
          </p:cNvPr>
          <p:cNvGrpSpPr/>
          <p:nvPr/>
        </p:nvGrpSpPr>
        <p:grpSpPr>
          <a:xfrm rot="15566174">
            <a:off x="6125852" y="4982403"/>
            <a:ext cx="173674" cy="162705"/>
            <a:chOff x="5751609" y="213662"/>
            <a:chExt cx="1480128" cy="1386642"/>
          </a:xfrm>
          <a:solidFill>
            <a:srgbClr val="FFFFFF"/>
          </a:solidFill>
        </p:grpSpPr>
        <p:grpSp>
          <p:nvGrpSpPr>
            <p:cNvPr id="116" name="Google Shape;521;p23">
              <a:extLst>
                <a:ext uri="{FF2B5EF4-FFF2-40B4-BE49-F238E27FC236}">
                  <a16:creationId xmlns:a16="http://schemas.microsoft.com/office/drawing/2014/main" xmlns="" id="{3FDFA67B-D2DD-47EA-8734-6A5458E88FE4}"/>
                </a:ext>
              </a:extLst>
            </p:cNvPr>
            <p:cNvGrpSpPr/>
            <p:nvPr/>
          </p:nvGrpSpPr>
          <p:grpSpPr>
            <a:xfrm>
              <a:off x="5751609" y="213662"/>
              <a:ext cx="1480128" cy="1386642"/>
              <a:chOff x="5751609" y="213662"/>
              <a:chExt cx="1480128" cy="1386642"/>
            </a:xfrm>
            <a:grpFill/>
          </p:grpSpPr>
          <p:sp>
            <p:nvSpPr>
              <p:cNvPr id="123" name="Google Shape;522;p23">
                <a:extLst>
                  <a:ext uri="{FF2B5EF4-FFF2-40B4-BE49-F238E27FC236}">
                    <a16:creationId xmlns:a16="http://schemas.microsoft.com/office/drawing/2014/main" xmlns="" id="{778731F7-516D-473A-97DD-2CAA6AE0D02A}"/>
                  </a:ext>
                </a:extLst>
              </p:cNvPr>
              <p:cNvSpPr/>
              <p:nvPr/>
            </p:nvSpPr>
            <p:spPr>
              <a:xfrm>
                <a:off x="5751609" y="213662"/>
                <a:ext cx="1480128" cy="1386642"/>
              </a:xfrm>
              <a:custGeom>
                <a:avLst/>
                <a:gdLst/>
                <a:ahLst/>
                <a:cxnLst/>
                <a:rect l="l" t="t" r="r" b="b"/>
                <a:pathLst>
                  <a:path w="44727" h="41902" extrusionOk="0">
                    <a:moveTo>
                      <a:pt x="13287" y="2579"/>
                    </a:moveTo>
                    <a:cubicBezTo>
                      <a:pt x="13503" y="2579"/>
                      <a:pt x="13717" y="2594"/>
                      <a:pt x="13935" y="2646"/>
                    </a:cubicBezTo>
                    <a:cubicBezTo>
                      <a:pt x="14225" y="2711"/>
                      <a:pt x="14482" y="2837"/>
                      <a:pt x="14750" y="2952"/>
                    </a:cubicBezTo>
                    <a:cubicBezTo>
                      <a:pt x="11990" y="7841"/>
                      <a:pt x="9108" y="12713"/>
                      <a:pt x="6648" y="17733"/>
                    </a:cubicBezTo>
                    <a:cubicBezTo>
                      <a:pt x="6568" y="17897"/>
                      <a:pt x="6642" y="18046"/>
                      <a:pt x="6761" y="18112"/>
                    </a:cubicBezTo>
                    <a:cubicBezTo>
                      <a:pt x="6752" y="18194"/>
                      <a:pt x="6781" y="18282"/>
                      <a:pt x="6859" y="18323"/>
                    </a:cubicBezTo>
                    <a:cubicBezTo>
                      <a:pt x="8967" y="19418"/>
                      <a:pt x="11139" y="20127"/>
                      <a:pt x="13105" y="21518"/>
                    </a:cubicBezTo>
                    <a:cubicBezTo>
                      <a:pt x="13994" y="22150"/>
                      <a:pt x="14831" y="22850"/>
                      <a:pt x="15608" y="23615"/>
                    </a:cubicBezTo>
                    <a:cubicBezTo>
                      <a:pt x="12195" y="21381"/>
                      <a:pt x="8149" y="19944"/>
                      <a:pt x="4133" y="19944"/>
                    </a:cubicBezTo>
                    <a:cubicBezTo>
                      <a:pt x="4087" y="19944"/>
                      <a:pt x="4040" y="19944"/>
                      <a:pt x="3994" y="19945"/>
                    </a:cubicBezTo>
                    <a:cubicBezTo>
                      <a:pt x="5691" y="17242"/>
                      <a:pt x="7008" y="14227"/>
                      <a:pt x="8463" y="11388"/>
                    </a:cubicBezTo>
                    <a:cubicBezTo>
                      <a:pt x="9953" y="8475"/>
                      <a:pt x="11442" y="5562"/>
                      <a:pt x="12928" y="2647"/>
                    </a:cubicBezTo>
                    <a:lnTo>
                      <a:pt x="12928" y="2649"/>
                    </a:lnTo>
                    <a:cubicBezTo>
                      <a:pt x="12934" y="2629"/>
                      <a:pt x="12940" y="2609"/>
                      <a:pt x="12943" y="2589"/>
                    </a:cubicBezTo>
                    <a:cubicBezTo>
                      <a:pt x="13059" y="2584"/>
                      <a:pt x="13173" y="2579"/>
                      <a:pt x="13287" y="2579"/>
                    </a:cubicBezTo>
                    <a:close/>
                    <a:moveTo>
                      <a:pt x="16898" y="682"/>
                    </a:moveTo>
                    <a:cubicBezTo>
                      <a:pt x="19774" y="776"/>
                      <a:pt x="22163" y="1857"/>
                      <a:pt x="24212" y="3895"/>
                    </a:cubicBezTo>
                    <a:cubicBezTo>
                      <a:pt x="26082" y="5756"/>
                      <a:pt x="27939" y="8202"/>
                      <a:pt x="28003" y="10938"/>
                    </a:cubicBezTo>
                    <a:cubicBezTo>
                      <a:pt x="28005" y="10948"/>
                      <a:pt x="28008" y="10959"/>
                      <a:pt x="28011" y="10970"/>
                    </a:cubicBezTo>
                    <a:cubicBezTo>
                      <a:pt x="25275" y="16344"/>
                      <a:pt x="22290" y="21515"/>
                      <a:pt x="19216" y="26698"/>
                    </a:cubicBezTo>
                    <a:cubicBezTo>
                      <a:pt x="19181" y="26644"/>
                      <a:pt x="19144" y="26592"/>
                      <a:pt x="19109" y="26538"/>
                    </a:cubicBezTo>
                    <a:cubicBezTo>
                      <a:pt x="19111" y="26450"/>
                      <a:pt x="19077" y="26359"/>
                      <a:pt x="18991" y="26278"/>
                    </a:cubicBezTo>
                    <a:cubicBezTo>
                      <a:pt x="18938" y="26227"/>
                      <a:pt x="18879" y="26178"/>
                      <a:pt x="18826" y="26128"/>
                    </a:cubicBezTo>
                    <a:cubicBezTo>
                      <a:pt x="16205" y="22428"/>
                      <a:pt x="11695" y="18599"/>
                      <a:pt x="7173" y="17949"/>
                    </a:cubicBezTo>
                    <a:cubicBezTo>
                      <a:pt x="10786" y="12478"/>
                      <a:pt x="13821" y="6468"/>
                      <a:pt x="16898" y="682"/>
                    </a:cubicBezTo>
                    <a:close/>
                    <a:moveTo>
                      <a:pt x="28691" y="11244"/>
                    </a:moveTo>
                    <a:cubicBezTo>
                      <a:pt x="31648" y="11396"/>
                      <a:pt x="34445" y="11827"/>
                      <a:pt x="36972" y="13509"/>
                    </a:cubicBezTo>
                    <a:cubicBezTo>
                      <a:pt x="39421" y="15140"/>
                      <a:pt x="41196" y="17502"/>
                      <a:pt x="42205" y="20251"/>
                    </a:cubicBezTo>
                    <a:cubicBezTo>
                      <a:pt x="42167" y="20280"/>
                      <a:pt x="42135" y="20316"/>
                      <a:pt x="42111" y="20357"/>
                    </a:cubicBezTo>
                    <a:cubicBezTo>
                      <a:pt x="38978" y="25428"/>
                      <a:pt x="34053" y="29401"/>
                      <a:pt x="31906" y="35060"/>
                    </a:cubicBezTo>
                    <a:cubicBezTo>
                      <a:pt x="29970" y="30305"/>
                      <a:pt x="24912" y="26960"/>
                      <a:pt x="19804" y="26918"/>
                    </a:cubicBezTo>
                    <a:cubicBezTo>
                      <a:pt x="23180" y="21985"/>
                      <a:pt x="26122" y="16634"/>
                      <a:pt x="28691" y="11244"/>
                    </a:cubicBezTo>
                    <a:close/>
                    <a:moveTo>
                      <a:pt x="41948" y="21977"/>
                    </a:moveTo>
                    <a:cubicBezTo>
                      <a:pt x="42731" y="22305"/>
                      <a:pt x="43181" y="22997"/>
                      <a:pt x="43241" y="23817"/>
                    </a:cubicBezTo>
                    <a:cubicBezTo>
                      <a:pt x="43201" y="23840"/>
                      <a:pt x="43164" y="23869"/>
                      <a:pt x="43135" y="23903"/>
                    </a:cubicBezTo>
                    <a:cubicBezTo>
                      <a:pt x="39317" y="28356"/>
                      <a:pt x="34949" y="32922"/>
                      <a:pt x="32158" y="38137"/>
                    </a:cubicBezTo>
                    <a:cubicBezTo>
                      <a:pt x="30895" y="35363"/>
                      <a:pt x="28953" y="33041"/>
                      <a:pt x="26651" y="31050"/>
                    </a:cubicBezTo>
                    <a:cubicBezTo>
                      <a:pt x="25240" y="29831"/>
                      <a:pt x="23702" y="28569"/>
                      <a:pt x="21959" y="27868"/>
                    </a:cubicBezTo>
                    <a:lnTo>
                      <a:pt x="21959" y="27868"/>
                    </a:lnTo>
                    <a:cubicBezTo>
                      <a:pt x="26171" y="28845"/>
                      <a:pt x="29498" y="31658"/>
                      <a:pt x="31406" y="35746"/>
                    </a:cubicBezTo>
                    <a:cubicBezTo>
                      <a:pt x="31465" y="35872"/>
                      <a:pt x="31576" y="35925"/>
                      <a:pt x="31692" y="35925"/>
                    </a:cubicBezTo>
                    <a:cubicBezTo>
                      <a:pt x="31750" y="35925"/>
                      <a:pt x="31809" y="35911"/>
                      <a:pt x="31864" y="35887"/>
                    </a:cubicBezTo>
                    <a:cubicBezTo>
                      <a:pt x="31914" y="35911"/>
                      <a:pt x="31970" y="35923"/>
                      <a:pt x="32026" y="35923"/>
                    </a:cubicBezTo>
                    <a:cubicBezTo>
                      <a:pt x="32152" y="35923"/>
                      <a:pt x="32280" y="35859"/>
                      <a:pt x="32337" y="35710"/>
                    </a:cubicBezTo>
                    <a:cubicBezTo>
                      <a:pt x="34388" y="30372"/>
                      <a:pt x="38755" y="26587"/>
                      <a:pt x="41948" y="21977"/>
                    </a:cubicBezTo>
                    <a:close/>
                    <a:moveTo>
                      <a:pt x="9788" y="2664"/>
                    </a:moveTo>
                    <a:cubicBezTo>
                      <a:pt x="10503" y="2737"/>
                      <a:pt x="11165" y="2880"/>
                      <a:pt x="11846" y="3130"/>
                    </a:cubicBezTo>
                    <a:cubicBezTo>
                      <a:pt x="10453" y="5860"/>
                      <a:pt x="9059" y="8593"/>
                      <a:pt x="7665" y="11325"/>
                    </a:cubicBezTo>
                    <a:cubicBezTo>
                      <a:pt x="6236" y="14136"/>
                      <a:pt x="4590" y="16938"/>
                      <a:pt x="3423" y="19868"/>
                    </a:cubicBezTo>
                    <a:cubicBezTo>
                      <a:pt x="3406" y="19913"/>
                      <a:pt x="3401" y="19960"/>
                      <a:pt x="3413" y="20006"/>
                    </a:cubicBezTo>
                    <a:cubicBezTo>
                      <a:pt x="3268" y="20127"/>
                      <a:pt x="3326" y="20406"/>
                      <a:pt x="3567" y="20437"/>
                    </a:cubicBezTo>
                    <a:cubicBezTo>
                      <a:pt x="9126" y="21158"/>
                      <a:pt x="13989" y="22878"/>
                      <a:pt x="18225" y="26621"/>
                    </a:cubicBezTo>
                    <a:cubicBezTo>
                      <a:pt x="18371" y="26816"/>
                      <a:pt x="18516" y="27009"/>
                      <a:pt x="18659" y="27208"/>
                    </a:cubicBezTo>
                    <a:cubicBezTo>
                      <a:pt x="18742" y="27324"/>
                      <a:pt x="18858" y="27372"/>
                      <a:pt x="18971" y="27372"/>
                    </a:cubicBezTo>
                    <a:cubicBezTo>
                      <a:pt x="19008" y="27372"/>
                      <a:pt x="19045" y="27367"/>
                      <a:pt x="19080" y="27358"/>
                    </a:cubicBezTo>
                    <a:cubicBezTo>
                      <a:pt x="19126" y="27445"/>
                      <a:pt x="19218" y="27500"/>
                      <a:pt x="19317" y="27502"/>
                    </a:cubicBezTo>
                    <a:cubicBezTo>
                      <a:pt x="19337" y="27503"/>
                      <a:pt x="19357" y="27506"/>
                      <a:pt x="19379" y="27506"/>
                    </a:cubicBezTo>
                    <a:cubicBezTo>
                      <a:pt x="19377" y="27584"/>
                      <a:pt x="19417" y="27663"/>
                      <a:pt x="19507" y="27686"/>
                    </a:cubicBezTo>
                    <a:cubicBezTo>
                      <a:pt x="24727" y="28974"/>
                      <a:pt x="29585" y="34045"/>
                      <a:pt x="31653" y="38875"/>
                    </a:cubicBezTo>
                    <a:cubicBezTo>
                      <a:pt x="31714" y="39018"/>
                      <a:pt x="31821" y="39077"/>
                      <a:pt x="31932" y="39077"/>
                    </a:cubicBezTo>
                    <a:cubicBezTo>
                      <a:pt x="32070" y="39077"/>
                      <a:pt x="32215" y="38989"/>
                      <a:pt x="32293" y="38857"/>
                    </a:cubicBezTo>
                    <a:cubicBezTo>
                      <a:pt x="32359" y="38840"/>
                      <a:pt x="32417" y="38799"/>
                      <a:pt x="32457" y="38744"/>
                    </a:cubicBezTo>
                    <a:cubicBezTo>
                      <a:pt x="35823" y="34107"/>
                      <a:pt x="39334" y="29684"/>
                      <a:pt x="42971" y="25270"/>
                    </a:cubicBezTo>
                    <a:cubicBezTo>
                      <a:pt x="43330" y="25547"/>
                      <a:pt x="43671" y="25854"/>
                      <a:pt x="43955" y="26209"/>
                    </a:cubicBezTo>
                    <a:cubicBezTo>
                      <a:pt x="43932" y="26223"/>
                      <a:pt x="43910" y="26241"/>
                      <a:pt x="43893" y="26261"/>
                    </a:cubicBezTo>
                    <a:cubicBezTo>
                      <a:pt x="40136" y="31064"/>
                      <a:pt x="36194" y="35918"/>
                      <a:pt x="33005" y="41125"/>
                    </a:cubicBezTo>
                    <a:cubicBezTo>
                      <a:pt x="29844" y="36573"/>
                      <a:pt x="25931" y="32118"/>
                      <a:pt x="21240" y="29111"/>
                    </a:cubicBezTo>
                    <a:cubicBezTo>
                      <a:pt x="21207" y="29092"/>
                      <a:pt x="21169" y="29081"/>
                      <a:pt x="21131" y="29081"/>
                    </a:cubicBezTo>
                    <a:cubicBezTo>
                      <a:pt x="21061" y="29015"/>
                      <a:pt x="20969" y="28975"/>
                      <a:pt x="20876" y="28975"/>
                    </a:cubicBezTo>
                    <a:cubicBezTo>
                      <a:pt x="20772" y="28975"/>
                      <a:pt x="20668" y="29025"/>
                      <a:pt x="20593" y="29147"/>
                    </a:cubicBezTo>
                    <a:cubicBezTo>
                      <a:pt x="20305" y="29616"/>
                      <a:pt x="19571" y="29842"/>
                      <a:pt x="18929" y="29842"/>
                    </a:cubicBezTo>
                    <a:cubicBezTo>
                      <a:pt x="18681" y="29842"/>
                      <a:pt x="18447" y="29809"/>
                      <a:pt x="18258" y="29742"/>
                    </a:cubicBezTo>
                    <a:cubicBezTo>
                      <a:pt x="17167" y="29363"/>
                      <a:pt x="17725" y="28261"/>
                      <a:pt x="17529" y="27463"/>
                    </a:cubicBezTo>
                    <a:cubicBezTo>
                      <a:pt x="17513" y="27405"/>
                      <a:pt x="17475" y="27358"/>
                      <a:pt x="17421" y="27332"/>
                    </a:cubicBezTo>
                    <a:cubicBezTo>
                      <a:pt x="17417" y="27220"/>
                      <a:pt x="17365" y="27111"/>
                      <a:pt x="17242" y="27038"/>
                    </a:cubicBezTo>
                    <a:cubicBezTo>
                      <a:pt x="12344" y="24060"/>
                      <a:pt x="6435" y="21767"/>
                      <a:pt x="647" y="21524"/>
                    </a:cubicBezTo>
                    <a:cubicBezTo>
                      <a:pt x="689" y="21507"/>
                      <a:pt x="725" y="21476"/>
                      <a:pt x="750" y="21438"/>
                    </a:cubicBezTo>
                    <a:cubicBezTo>
                      <a:pt x="4285" y="15592"/>
                      <a:pt x="6953" y="9028"/>
                      <a:pt x="9756" y="2806"/>
                    </a:cubicBezTo>
                    <a:cubicBezTo>
                      <a:pt x="9776" y="2760"/>
                      <a:pt x="9786" y="2713"/>
                      <a:pt x="9788" y="2664"/>
                    </a:cubicBezTo>
                    <a:close/>
                    <a:moveTo>
                      <a:pt x="16592" y="1"/>
                    </a:moveTo>
                    <a:cubicBezTo>
                      <a:pt x="16478" y="1"/>
                      <a:pt x="16365" y="56"/>
                      <a:pt x="16291" y="190"/>
                    </a:cubicBezTo>
                    <a:cubicBezTo>
                      <a:pt x="15888" y="924"/>
                      <a:pt x="15481" y="1656"/>
                      <a:pt x="15069" y="2388"/>
                    </a:cubicBezTo>
                    <a:cubicBezTo>
                      <a:pt x="14597" y="2066"/>
                      <a:pt x="13968" y="1913"/>
                      <a:pt x="13374" y="1913"/>
                    </a:cubicBezTo>
                    <a:cubicBezTo>
                      <a:pt x="13155" y="1913"/>
                      <a:pt x="12941" y="1934"/>
                      <a:pt x="12741" y="1975"/>
                    </a:cubicBezTo>
                    <a:cubicBezTo>
                      <a:pt x="12672" y="1989"/>
                      <a:pt x="12611" y="2030"/>
                      <a:pt x="12571" y="2090"/>
                    </a:cubicBezTo>
                    <a:cubicBezTo>
                      <a:pt x="12460" y="2090"/>
                      <a:pt x="12350" y="2139"/>
                      <a:pt x="12283" y="2272"/>
                    </a:cubicBezTo>
                    <a:lnTo>
                      <a:pt x="12119" y="2594"/>
                    </a:lnTo>
                    <a:cubicBezTo>
                      <a:pt x="11468" y="2292"/>
                      <a:pt x="10733" y="2112"/>
                      <a:pt x="10008" y="2112"/>
                    </a:cubicBezTo>
                    <a:cubicBezTo>
                      <a:pt x="9864" y="2112"/>
                      <a:pt x="9720" y="2119"/>
                      <a:pt x="9577" y="2134"/>
                    </a:cubicBezTo>
                    <a:cubicBezTo>
                      <a:pt x="9494" y="2140"/>
                      <a:pt x="9417" y="2188"/>
                      <a:pt x="9374" y="2260"/>
                    </a:cubicBezTo>
                    <a:cubicBezTo>
                      <a:pt x="9276" y="2267"/>
                      <a:pt x="9184" y="2318"/>
                      <a:pt x="9129" y="2440"/>
                    </a:cubicBezTo>
                    <a:cubicBezTo>
                      <a:pt x="6314" y="8749"/>
                      <a:pt x="2942" y="14874"/>
                      <a:pt x="309" y="21253"/>
                    </a:cubicBezTo>
                    <a:cubicBezTo>
                      <a:pt x="261" y="21371"/>
                      <a:pt x="321" y="21463"/>
                      <a:pt x="413" y="21512"/>
                    </a:cubicBezTo>
                    <a:cubicBezTo>
                      <a:pt x="385" y="21512"/>
                      <a:pt x="358" y="21509"/>
                      <a:pt x="332" y="21507"/>
                    </a:cubicBezTo>
                    <a:cubicBezTo>
                      <a:pt x="330" y="21507"/>
                      <a:pt x="327" y="21507"/>
                      <a:pt x="325" y="21507"/>
                    </a:cubicBezTo>
                    <a:cubicBezTo>
                      <a:pt x="67" y="21507"/>
                      <a:pt x="0" y="21929"/>
                      <a:pt x="268" y="21976"/>
                    </a:cubicBezTo>
                    <a:cubicBezTo>
                      <a:pt x="6219" y="23057"/>
                      <a:pt x="11624" y="24541"/>
                      <a:pt x="16861" y="27690"/>
                    </a:cubicBezTo>
                    <a:cubicBezTo>
                      <a:pt x="16882" y="27702"/>
                      <a:pt x="16904" y="27713"/>
                      <a:pt x="16927" y="27721"/>
                    </a:cubicBezTo>
                    <a:cubicBezTo>
                      <a:pt x="16513" y="28686"/>
                      <a:pt x="16988" y="30044"/>
                      <a:pt x="17977" y="30406"/>
                    </a:cubicBezTo>
                    <a:cubicBezTo>
                      <a:pt x="18257" y="30508"/>
                      <a:pt x="18604" y="30562"/>
                      <a:pt x="18966" y="30562"/>
                    </a:cubicBezTo>
                    <a:cubicBezTo>
                      <a:pt x="19799" y="30562"/>
                      <a:pt x="20720" y="30278"/>
                      <a:pt x="21126" y="29646"/>
                    </a:cubicBezTo>
                    <a:cubicBezTo>
                      <a:pt x="25373" y="33360"/>
                      <a:pt x="29296" y="37039"/>
                      <a:pt x="32515" y="41733"/>
                    </a:cubicBezTo>
                    <a:cubicBezTo>
                      <a:pt x="32597" y="41852"/>
                      <a:pt x="32713" y="41901"/>
                      <a:pt x="32827" y="41901"/>
                    </a:cubicBezTo>
                    <a:cubicBezTo>
                      <a:pt x="33025" y="41901"/>
                      <a:pt x="33220" y="41755"/>
                      <a:pt x="33230" y="41566"/>
                    </a:cubicBezTo>
                    <a:cubicBezTo>
                      <a:pt x="33290" y="41562"/>
                      <a:pt x="33347" y="41533"/>
                      <a:pt x="33384" y="41484"/>
                    </a:cubicBezTo>
                    <a:cubicBezTo>
                      <a:pt x="37180" y="36681"/>
                      <a:pt x="40600" y="31571"/>
                      <a:pt x="44377" y="26747"/>
                    </a:cubicBezTo>
                    <a:cubicBezTo>
                      <a:pt x="44445" y="26662"/>
                      <a:pt x="44469" y="26554"/>
                      <a:pt x="44445" y="26450"/>
                    </a:cubicBezTo>
                    <a:cubicBezTo>
                      <a:pt x="44612" y="26385"/>
                      <a:pt x="44726" y="26212"/>
                      <a:pt x="44592" y="26034"/>
                    </a:cubicBezTo>
                    <a:cubicBezTo>
                      <a:pt x="44230" y="25557"/>
                      <a:pt x="43804" y="25166"/>
                      <a:pt x="43275" y="24900"/>
                    </a:cubicBezTo>
                    <a:cubicBezTo>
                      <a:pt x="43405" y="24743"/>
                      <a:pt x="43533" y="24587"/>
                      <a:pt x="43662" y="24429"/>
                    </a:cubicBezTo>
                    <a:cubicBezTo>
                      <a:pt x="43682" y="24408"/>
                      <a:pt x="43697" y="24383"/>
                      <a:pt x="43711" y="24357"/>
                    </a:cubicBezTo>
                    <a:cubicBezTo>
                      <a:pt x="43820" y="24333"/>
                      <a:pt x="43910" y="24259"/>
                      <a:pt x="43932" y="24122"/>
                    </a:cubicBezTo>
                    <a:cubicBezTo>
                      <a:pt x="44097" y="22991"/>
                      <a:pt x="43351" y="21829"/>
                      <a:pt x="42256" y="21527"/>
                    </a:cubicBezTo>
                    <a:cubicBezTo>
                      <a:pt x="42431" y="21267"/>
                      <a:pt x="42602" y="21006"/>
                      <a:pt x="42768" y="20740"/>
                    </a:cubicBezTo>
                    <a:cubicBezTo>
                      <a:pt x="42814" y="20671"/>
                      <a:pt x="42833" y="20588"/>
                      <a:pt x="42823" y="20507"/>
                    </a:cubicBezTo>
                    <a:cubicBezTo>
                      <a:pt x="42957" y="20430"/>
                      <a:pt x="43043" y="20285"/>
                      <a:pt x="42973" y="20092"/>
                    </a:cubicBezTo>
                    <a:cubicBezTo>
                      <a:pt x="41079" y="14880"/>
                      <a:pt x="36005" y="10587"/>
                      <a:pt x="30348" y="10587"/>
                    </a:cubicBezTo>
                    <a:cubicBezTo>
                      <a:pt x="29824" y="10587"/>
                      <a:pt x="29295" y="10624"/>
                      <a:pt x="28763" y="10700"/>
                    </a:cubicBezTo>
                    <a:cubicBezTo>
                      <a:pt x="28476" y="5641"/>
                      <a:pt x="22914" y="70"/>
                      <a:pt x="17718" y="70"/>
                    </a:cubicBezTo>
                    <a:cubicBezTo>
                      <a:pt x="17437" y="70"/>
                      <a:pt x="17157" y="86"/>
                      <a:pt x="16879" y="120"/>
                    </a:cubicBezTo>
                    <a:cubicBezTo>
                      <a:pt x="16801" y="46"/>
                      <a:pt x="16696" y="1"/>
                      <a:pt x="165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523;p23">
                <a:extLst>
                  <a:ext uri="{FF2B5EF4-FFF2-40B4-BE49-F238E27FC236}">
                    <a16:creationId xmlns:a16="http://schemas.microsoft.com/office/drawing/2014/main" xmlns="" id="{4673139C-EFD2-4304-9341-8C656CCCE436}"/>
                  </a:ext>
                </a:extLst>
              </p:cNvPr>
              <p:cNvSpPr/>
              <p:nvPr/>
            </p:nvSpPr>
            <p:spPr>
              <a:xfrm>
                <a:off x="6084917" y="757670"/>
                <a:ext cx="306734" cy="212917"/>
              </a:xfrm>
              <a:custGeom>
                <a:avLst/>
                <a:gdLst/>
                <a:ahLst/>
                <a:cxnLst/>
                <a:rect l="l" t="t" r="r" b="b"/>
                <a:pathLst>
                  <a:path w="9269" h="6434" extrusionOk="0">
                    <a:moveTo>
                      <a:pt x="237" y="0"/>
                    </a:moveTo>
                    <a:cubicBezTo>
                      <a:pt x="233" y="0"/>
                      <a:pt x="229" y="0"/>
                      <a:pt x="226" y="0"/>
                    </a:cubicBezTo>
                    <a:cubicBezTo>
                      <a:pt x="1" y="0"/>
                      <a:pt x="10" y="323"/>
                      <a:pt x="226" y="345"/>
                    </a:cubicBezTo>
                    <a:cubicBezTo>
                      <a:pt x="4012" y="729"/>
                      <a:pt x="7026" y="2849"/>
                      <a:pt x="8644" y="6290"/>
                    </a:cubicBezTo>
                    <a:cubicBezTo>
                      <a:pt x="8691" y="6391"/>
                      <a:pt x="8782" y="6433"/>
                      <a:pt x="8877" y="6433"/>
                    </a:cubicBezTo>
                    <a:cubicBezTo>
                      <a:pt x="9065" y="6433"/>
                      <a:pt x="9269" y="6269"/>
                      <a:pt x="9184" y="6064"/>
                    </a:cubicBezTo>
                    <a:cubicBezTo>
                      <a:pt x="7709" y="2492"/>
                      <a:pt x="4115" y="0"/>
                      <a:pt x="2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524;p23">
                <a:extLst>
                  <a:ext uri="{FF2B5EF4-FFF2-40B4-BE49-F238E27FC236}">
                    <a16:creationId xmlns:a16="http://schemas.microsoft.com/office/drawing/2014/main" xmlns="" id="{13643766-33BA-4780-962F-7A4E105175ED}"/>
                  </a:ext>
                </a:extLst>
              </p:cNvPr>
              <p:cNvSpPr/>
              <p:nvPr/>
            </p:nvSpPr>
            <p:spPr>
              <a:xfrm>
                <a:off x="6151201" y="657234"/>
                <a:ext cx="315769" cy="210303"/>
              </a:xfrm>
              <a:custGeom>
                <a:avLst/>
                <a:gdLst/>
                <a:ahLst/>
                <a:cxnLst/>
                <a:rect l="l" t="t" r="r" b="b"/>
                <a:pathLst>
                  <a:path w="9542" h="6355" extrusionOk="0">
                    <a:moveTo>
                      <a:pt x="258" y="0"/>
                    </a:moveTo>
                    <a:cubicBezTo>
                      <a:pt x="41" y="0"/>
                      <a:pt x="0" y="361"/>
                      <a:pt x="222" y="410"/>
                    </a:cubicBezTo>
                    <a:cubicBezTo>
                      <a:pt x="3815" y="1199"/>
                      <a:pt x="6841" y="3024"/>
                      <a:pt x="8803" y="6198"/>
                    </a:cubicBezTo>
                    <a:cubicBezTo>
                      <a:pt x="8872" y="6308"/>
                      <a:pt x="8974" y="6354"/>
                      <a:pt x="9075" y="6354"/>
                    </a:cubicBezTo>
                    <a:cubicBezTo>
                      <a:pt x="9308" y="6354"/>
                      <a:pt x="9542" y="6113"/>
                      <a:pt x="9381" y="5859"/>
                    </a:cubicBezTo>
                    <a:cubicBezTo>
                      <a:pt x="7371" y="2678"/>
                      <a:pt x="4074" y="358"/>
                      <a:pt x="278" y="1"/>
                    </a:cubicBezTo>
                    <a:cubicBezTo>
                      <a:pt x="271" y="0"/>
                      <a:pt x="265" y="0"/>
                      <a:pt x="2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525;p23">
                <a:extLst>
                  <a:ext uri="{FF2B5EF4-FFF2-40B4-BE49-F238E27FC236}">
                    <a16:creationId xmlns:a16="http://schemas.microsoft.com/office/drawing/2014/main" xmlns="" id="{1ED3A890-199C-4EBE-B3F6-85213983EBBD}"/>
                  </a:ext>
                </a:extLst>
              </p:cNvPr>
              <p:cNvSpPr/>
              <p:nvPr/>
            </p:nvSpPr>
            <p:spPr>
              <a:xfrm>
                <a:off x="6219041" y="566924"/>
                <a:ext cx="312360" cy="191639"/>
              </a:xfrm>
              <a:custGeom>
                <a:avLst/>
                <a:gdLst/>
                <a:ahLst/>
                <a:cxnLst/>
                <a:rect l="l" t="t" r="r" b="b"/>
                <a:pathLst>
                  <a:path w="9439" h="5791" extrusionOk="0">
                    <a:moveTo>
                      <a:pt x="262" y="1"/>
                    </a:moveTo>
                    <a:cubicBezTo>
                      <a:pt x="49" y="1"/>
                      <a:pt x="0" y="332"/>
                      <a:pt x="215" y="384"/>
                    </a:cubicBezTo>
                    <a:cubicBezTo>
                      <a:pt x="3765" y="1231"/>
                      <a:pt x="6497" y="2687"/>
                      <a:pt x="8718" y="5651"/>
                    </a:cubicBezTo>
                    <a:cubicBezTo>
                      <a:pt x="8792" y="5749"/>
                      <a:pt x="8894" y="5791"/>
                      <a:pt x="8994" y="5791"/>
                    </a:cubicBezTo>
                    <a:cubicBezTo>
                      <a:pt x="9222" y="5791"/>
                      <a:pt x="9438" y="5573"/>
                      <a:pt x="9277" y="5323"/>
                    </a:cubicBezTo>
                    <a:cubicBezTo>
                      <a:pt x="7373" y="2375"/>
                      <a:pt x="3835" y="73"/>
                      <a:pt x="267" y="1"/>
                    </a:cubicBezTo>
                    <a:cubicBezTo>
                      <a:pt x="265" y="1"/>
                      <a:pt x="264" y="1"/>
                      <a:pt x="2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526;p23">
                <a:extLst>
                  <a:ext uri="{FF2B5EF4-FFF2-40B4-BE49-F238E27FC236}">
                    <a16:creationId xmlns:a16="http://schemas.microsoft.com/office/drawing/2014/main" xmlns="" id="{A1491A9C-808B-43F4-9E09-893A7A0E4B63}"/>
                  </a:ext>
                </a:extLst>
              </p:cNvPr>
              <p:cNvSpPr/>
              <p:nvPr/>
            </p:nvSpPr>
            <p:spPr>
              <a:xfrm>
                <a:off x="6273213" y="468805"/>
                <a:ext cx="310474" cy="188892"/>
              </a:xfrm>
              <a:custGeom>
                <a:avLst/>
                <a:gdLst/>
                <a:ahLst/>
                <a:cxnLst/>
                <a:rect l="l" t="t" r="r" b="b"/>
                <a:pathLst>
                  <a:path w="9382" h="5708" extrusionOk="0">
                    <a:moveTo>
                      <a:pt x="305" y="1"/>
                    </a:moveTo>
                    <a:cubicBezTo>
                      <a:pt x="1" y="1"/>
                      <a:pt x="16" y="436"/>
                      <a:pt x="307" y="466"/>
                    </a:cubicBezTo>
                    <a:cubicBezTo>
                      <a:pt x="2473" y="693"/>
                      <a:pt x="4557" y="1423"/>
                      <a:pt x="6262" y="2813"/>
                    </a:cubicBezTo>
                    <a:cubicBezTo>
                      <a:pt x="6919" y="3352"/>
                      <a:pt x="7505" y="3969"/>
                      <a:pt x="8009" y="4654"/>
                    </a:cubicBezTo>
                    <a:cubicBezTo>
                      <a:pt x="8308" y="5058"/>
                      <a:pt x="8444" y="5497"/>
                      <a:pt x="8908" y="5689"/>
                    </a:cubicBezTo>
                    <a:cubicBezTo>
                      <a:pt x="8940" y="5702"/>
                      <a:pt x="8971" y="5708"/>
                      <a:pt x="9003" y="5708"/>
                    </a:cubicBezTo>
                    <a:cubicBezTo>
                      <a:pt x="9200" y="5708"/>
                      <a:pt x="9381" y="5475"/>
                      <a:pt x="9313" y="5285"/>
                    </a:cubicBezTo>
                    <a:cubicBezTo>
                      <a:pt x="9307" y="5271"/>
                      <a:pt x="9302" y="5255"/>
                      <a:pt x="9296" y="5240"/>
                    </a:cubicBezTo>
                    <a:cubicBezTo>
                      <a:pt x="9267" y="5160"/>
                      <a:pt x="9210" y="5093"/>
                      <a:pt x="9137" y="5052"/>
                    </a:cubicBezTo>
                    <a:cubicBezTo>
                      <a:pt x="8544" y="4502"/>
                      <a:pt x="8115" y="3588"/>
                      <a:pt x="7528" y="3010"/>
                    </a:cubicBezTo>
                    <a:cubicBezTo>
                      <a:pt x="6888" y="2385"/>
                      <a:pt x="6173" y="1840"/>
                      <a:pt x="5401" y="1387"/>
                    </a:cubicBezTo>
                    <a:cubicBezTo>
                      <a:pt x="3843" y="471"/>
                      <a:pt x="2110" y="8"/>
                      <a:pt x="307" y="1"/>
                    </a:cubicBezTo>
                    <a:cubicBezTo>
                      <a:pt x="306" y="1"/>
                      <a:pt x="306" y="1"/>
                      <a:pt x="3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527;p23">
                <a:extLst>
                  <a:ext uri="{FF2B5EF4-FFF2-40B4-BE49-F238E27FC236}">
                    <a16:creationId xmlns:a16="http://schemas.microsoft.com/office/drawing/2014/main" xmlns="" id="{FEA5CFAA-B2BE-4CF6-AC04-C2799DDF1F09}"/>
                  </a:ext>
                </a:extLst>
              </p:cNvPr>
              <p:cNvSpPr/>
              <p:nvPr/>
            </p:nvSpPr>
            <p:spPr>
              <a:xfrm>
                <a:off x="6333508" y="346065"/>
                <a:ext cx="307429" cy="236744"/>
              </a:xfrm>
              <a:custGeom>
                <a:avLst/>
                <a:gdLst/>
                <a:ahLst/>
                <a:cxnLst/>
                <a:rect l="l" t="t" r="r" b="b"/>
                <a:pathLst>
                  <a:path w="9290" h="7154" extrusionOk="0">
                    <a:moveTo>
                      <a:pt x="265" y="1"/>
                    </a:moveTo>
                    <a:cubicBezTo>
                      <a:pt x="43" y="1"/>
                      <a:pt x="0" y="372"/>
                      <a:pt x="226" y="420"/>
                    </a:cubicBezTo>
                    <a:cubicBezTo>
                      <a:pt x="4012" y="1236"/>
                      <a:pt x="6653" y="3691"/>
                      <a:pt x="8534" y="6983"/>
                    </a:cubicBezTo>
                    <a:cubicBezTo>
                      <a:pt x="8603" y="7103"/>
                      <a:pt x="8708" y="7153"/>
                      <a:pt x="8813" y="7153"/>
                    </a:cubicBezTo>
                    <a:cubicBezTo>
                      <a:pt x="9050" y="7153"/>
                      <a:pt x="9290" y="6903"/>
                      <a:pt x="9137" y="6632"/>
                    </a:cubicBezTo>
                    <a:cubicBezTo>
                      <a:pt x="7239" y="3278"/>
                      <a:pt x="4274" y="400"/>
                      <a:pt x="285" y="2"/>
                    </a:cubicBezTo>
                    <a:cubicBezTo>
                      <a:pt x="278" y="1"/>
                      <a:pt x="271" y="1"/>
                      <a:pt x="2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28;p23">
                <a:extLst>
                  <a:ext uri="{FF2B5EF4-FFF2-40B4-BE49-F238E27FC236}">
                    <a16:creationId xmlns:a16="http://schemas.microsoft.com/office/drawing/2014/main" xmlns="" id="{8BAE57AE-86AE-4278-87D5-FD0D0A221D8F}"/>
                  </a:ext>
                </a:extLst>
              </p:cNvPr>
              <p:cNvSpPr/>
              <p:nvPr/>
            </p:nvSpPr>
            <p:spPr>
              <a:xfrm>
                <a:off x="6511281" y="1026679"/>
                <a:ext cx="302565" cy="211891"/>
              </a:xfrm>
              <a:custGeom>
                <a:avLst/>
                <a:gdLst/>
                <a:ahLst/>
                <a:cxnLst/>
                <a:rect l="l" t="t" r="r" b="b"/>
                <a:pathLst>
                  <a:path w="9143" h="6403" extrusionOk="0">
                    <a:moveTo>
                      <a:pt x="298" y="0"/>
                    </a:moveTo>
                    <a:cubicBezTo>
                      <a:pt x="269" y="0"/>
                      <a:pt x="239" y="0"/>
                      <a:pt x="209" y="1"/>
                    </a:cubicBezTo>
                    <a:cubicBezTo>
                      <a:pt x="10" y="2"/>
                      <a:pt x="0" y="258"/>
                      <a:pt x="166" y="325"/>
                    </a:cubicBezTo>
                    <a:cubicBezTo>
                      <a:pt x="1731" y="967"/>
                      <a:pt x="3310" y="1379"/>
                      <a:pt x="4735" y="2339"/>
                    </a:cubicBezTo>
                    <a:cubicBezTo>
                      <a:pt x="6283" y="3384"/>
                      <a:pt x="7383" y="4732"/>
                      <a:pt x="8440" y="6250"/>
                    </a:cubicBezTo>
                    <a:cubicBezTo>
                      <a:pt x="8514" y="6357"/>
                      <a:pt x="8617" y="6403"/>
                      <a:pt x="8716" y="6403"/>
                    </a:cubicBezTo>
                    <a:cubicBezTo>
                      <a:pt x="8936" y="6403"/>
                      <a:pt x="9143" y="6180"/>
                      <a:pt x="9008" y="5919"/>
                    </a:cubicBezTo>
                    <a:cubicBezTo>
                      <a:pt x="7477" y="2971"/>
                      <a:pt x="3758" y="0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29;p23">
                <a:extLst>
                  <a:ext uri="{FF2B5EF4-FFF2-40B4-BE49-F238E27FC236}">
                    <a16:creationId xmlns:a16="http://schemas.microsoft.com/office/drawing/2014/main" xmlns="" id="{5F588957-08E4-4134-85B7-48DA312F99D6}"/>
                  </a:ext>
                </a:extLst>
              </p:cNvPr>
              <p:cNvSpPr/>
              <p:nvPr/>
            </p:nvSpPr>
            <p:spPr>
              <a:xfrm>
                <a:off x="6557047" y="945271"/>
                <a:ext cx="330098" cy="214439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6480" extrusionOk="0">
                    <a:moveTo>
                      <a:pt x="816" y="0"/>
                    </a:moveTo>
                    <a:cubicBezTo>
                      <a:pt x="633" y="0"/>
                      <a:pt x="450" y="6"/>
                      <a:pt x="267" y="18"/>
                    </a:cubicBezTo>
                    <a:cubicBezTo>
                      <a:pt x="0" y="35"/>
                      <a:pt x="10" y="398"/>
                      <a:pt x="267" y="425"/>
                    </a:cubicBezTo>
                    <a:cubicBezTo>
                      <a:pt x="4183" y="856"/>
                      <a:pt x="7423" y="2704"/>
                      <a:pt x="9233" y="6300"/>
                    </a:cubicBezTo>
                    <a:cubicBezTo>
                      <a:pt x="9297" y="6427"/>
                      <a:pt x="9399" y="6480"/>
                      <a:pt x="9503" y="6480"/>
                    </a:cubicBezTo>
                    <a:cubicBezTo>
                      <a:pt x="9733" y="6480"/>
                      <a:pt x="9974" y="6225"/>
                      <a:pt x="9839" y="5947"/>
                    </a:cubicBezTo>
                    <a:cubicBezTo>
                      <a:pt x="8201" y="2573"/>
                      <a:pt x="4633" y="0"/>
                      <a:pt x="8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530;p23">
                <a:extLst>
                  <a:ext uri="{FF2B5EF4-FFF2-40B4-BE49-F238E27FC236}">
                    <a16:creationId xmlns:a16="http://schemas.microsoft.com/office/drawing/2014/main" xmlns="" id="{FE8E65D7-CDE2-4FC6-BA07-6EC330D6D085}"/>
                  </a:ext>
                </a:extLst>
              </p:cNvPr>
              <p:cNvSpPr/>
              <p:nvPr/>
            </p:nvSpPr>
            <p:spPr>
              <a:xfrm>
                <a:off x="6628097" y="845795"/>
                <a:ext cx="335426" cy="208781"/>
              </a:xfrm>
              <a:custGeom>
                <a:avLst/>
                <a:gdLst/>
                <a:ahLst/>
                <a:cxnLst/>
                <a:rect l="l" t="t" r="r" b="b"/>
                <a:pathLst>
                  <a:path w="10136" h="6309" extrusionOk="0">
                    <a:moveTo>
                      <a:pt x="1409" y="1"/>
                    </a:moveTo>
                    <a:cubicBezTo>
                      <a:pt x="1019" y="1"/>
                      <a:pt x="627" y="30"/>
                      <a:pt x="234" y="91"/>
                    </a:cubicBezTo>
                    <a:cubicBezTo>
                      <a:pt x="1" y="128"/>
                      <a:pt x="74" y="471"/>
                      <a:pt x="287" y="483"/>
                    </a:cubicBezTo>
                    <a:cubicBezTo>
                      <a:pt x="4254" y="719"/>
                      <a:pt x="7705" y="2401"/>
                      <a:pt x="9454" y="6141"/>
                    </a:cubicBezTo>
                    <a:cubicBezTo>
                      <a:pt x="9509" y="6259"/>
                      <a:pt x="9602" y="6308"/>
                      <a:pt x="9699" y="6308"/>
                    </a:cubicBezTo>
                    <a:cubicBezTo>
                      <a:pt x="9909" y="6308"/>
                      <a:pt x="10135" y="6072"/>
                      <a:pt x="10014" y="5814"/>
                    </a:cubicBezTo>
                    <a:cubicBezTo>
                      <a:pt x="8489" y="2572"/>
                      <a:pt x="5063" y="1"/>
                      <a:pt x="140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31;p23">
                <a:extLst>
                  <a:ext uri="{FF2B5EF4-FFF2-40B4-BE49-F238E27FC236}">
                    <a16:creationId xmlns:a16="http://schemas.microsoft.com/office/drawing/2014/main" xmlns="" id="{208B1ACE-5694-4417-86CB-FE18F9499C85}"/>
                  </a:ext>
                </a:extLst>
              </p:cNvPr>
              <p:cNvSpPr/>
              <p:nvPr/>
            </p:nvSpPr>
            <p:spPr>
              <a:xfrm>
                <a:off x="6685380" y="737715"/>
                <a:ext cx="339066" cy="214274"/>
              </a:xfrm>
              <a:custGeom>
                <a:avLst/>
                <a:gdLst/>
                <a:ahLst/>
                <a:cxnLst/>
                <a:rect l="l" t="t" r="r" b="b"/>
                <a:pathLst>
                  <a:path w="10246" h="6475" extrusionOk="0">
                    <a:moveTo>
                      <a:pt x="213" y="0"/>
                    </a:moveTo>
                    <a:cubicBezTo>
                      <a:pt x="22" y="0"/>
                      <a:pt x="1" y="306"/>
                      <a:pt x="186" y="361"/>
                    </a:cubicBezTo>
                    <a:cubicBezTo>
                      <a:pt x="3908" y="1456"/>
                      <a:pt x="7778" y="2469"/>
                      <a:pt x="9547" y="6302"/>
                    </a:cubicBezTo>
                    <a:cubicBezTo>
                      <a:pt x="9603" y="6424"/>
                      <a:pt x="9698" y="6474"/>
                      <a:pt x="9796" y="6474"/>
                    </a:cubicBezTo>
                    <a:cubicBezTo>
                      <a:pt x="10013" y="6474"/>
                      <a:pt x="10246" y="6231"/>
                      <a:pt x="10123" y="5965"/>
                    </a:cubicBezTo>
                    <a:cubicBezTo>
                      <a:pt x="8357" y="2170"/>
                      <a:pt x="4192" y="441"/>
                      <a:pt x="233" y="1"/>
                    </a:cubicBezTo>
                    <a:cubicBezTo>
                      <a:pt x="226" y="0"/>
                      <a:pt x="219" y="0"/>
                      <a:pt x="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32;p23">
                <a:extLst>
                  <a:ext uri="{FF2B5EF4-FFF2-40B4-BE49-F238E27FC236}">
                    <a16:creationId xmlns:a16="http://schemas.microsoft.com/office/drawing/2014/main" xmlns="" id="{6F785F1B-7AE1-48E0-8DD1-1F149896A7A4}"/>
                  </a:ext>
                </a:extLst>
              </p:cNvPr>
              <p:cNvSpPr/>
              <p:nvPr/>
            </p:nvSpPr>
            <p:spPr>
              <a:xfrm>
                <a:off x="6732305" y="653428"/>
                <a:ext cx="348100" cy="213016"/>
              </a:xfrm>
              <a:custGeom>
                <a:avLst/>
                <a:gdLst/>
                <a:ahLst/>
                <a:cxnLst/>
                <a:rect l="l" t="t" r="r" b="b"/>
                <a:pathLst>
                  <a:path w="10519" h="6437" extrusionOk="0">
                    <a:moveTo>
                      <a:pt x="236" y="0"/>
                    </a:moveTo>
                    <a:cubicBezTo>
                      <a:pt x="35" y="0"/>
                      <a:pt x="1" y="332"/>
                      <a:pt x="204" y="381"/>
                    </a:cubicBezTo>
                    <a:cubicBezTo>
                      <a:pt x="4066" y="1300"/>
                      <a:pt x="7322" y="3123"/>
                      <a:pt x="9769" y="6297"/>
                    </a:cubicBezTo>
                    <a:cubicBezTo>
                      <a:pt x="9845" y="6396"/>
                      <a:pt x="9948" y="6437"/>
                      <a:pt x="10050" y="6437"/>
                    </a:cubicBezTo>
                    <a:cubicBezTo>
                      <a:pt x="10290" y="6437"/>
                      <a:pt x="10519" y="6207"/>
                      <a:pt x="10339" y="5965"/>
                    </a:cubicBezTo>
                    <a:cubicBezTo>
                      <a:pt x="7940" y="2733"/>
                      <a:pt x="4301" y="404"/>
                      <a:pt x="255" y="1"/>
                    </a:cubicBezTo>
                    <a:cubicBezTo>
                      <a:pt x="249" y="0"/>
                      <a:pt x="242" y="0"/>
                      <a:pt x="2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7" name="Google Shape;533;p23">
              <a:extLst>
                <a:ext uri="{FF2B5EF4-FFF2-40B4-BE49-F238E27FC236}">
                  <a16:creationId xmlns:a16="http://schemas.microsoft.com/office/drawing/2014/main" xmlns="" id="{6DBAFCB7-1C15-4607-90CC-AE39E1A1E6F2}"/>
                </a:ext>
              </a:extLst>
            </p:cNvPr>
            <p:cNvGrpSpPr/>
            <p:nvPr/>
          </p:nvGrpSpPr>
          <p:grpSpPr>
            <a:xfrm>
              <a:off x="6864708" y="521224"/>
              <a:ext cx="165993" cy="77337"/>
              <a:chOff x="6864708" y="521224"/>
              <a:chExt cx="165993" cy="77337"/>
            </a:xfrm>
            <a:grpFill/>
          </p:grpSpPr>
          <p:sp>
            <p:nvSpPr>
              <p:cNvPr id="121" name="Google Shape;534;p23">
                <a:extLst>
                  <a:ext uri="{FF2B5EF4-FFF2-40B4-BE49-F238E27FC236}">
                    <a16:creationId xmlns:a16="http://schemas.microsoft.com/office/drawing/2014/main" xmlns="" id="{7AF6D996-8855-4D81-B3E4-E7734CDCD858}"/>
                  </a:ext>
                </a:extLst>
              </p:cNvPr>
              <p:cNvSpPr/>
              <p:nvPr/>
            </p:nvSpPr>
            <p:spPr>
              <a:xfrm>
                <a:off x="6864708" y="537869"/>
                <a:ext cx="108576" cy="60692"/>
              </a:xfrm>
              <a:custGeom>
                <a:avLst/>
                <a:gdLst/>
                <a:ahLst/>
                <a:cxnLst/>
                <a:rect l="l" t="t" r="r" b="b"/>
                <a:pathLst>
                  <a:path w="3281" h="1834" extrusionOk="0">
                    <a:moveTo>
                      <a:pt x="171" y="1"/>
                    </a:moveTo>
                    <a:cubicBezTo>
                      <a:pt x="1" y="1"/>
                      <a:pt x="10" y="263"/>
                      <a:pt x="183" y="281"/>
                    </a:cubicBezTo>
                    <a:cubicBezTo>
                      <a:pt x="1288" y="393"/>
                      <a:pt x="2197" y="938"/>
                      <a:pt x="2915" y="1773"/>
                    </a:cubicBezTo>
                    <a:cubicBezTo>
                      <a:pt x="2952" y="1816"/>
                      <a:pt x="2994" y="1834"/>
                      <a:pt x="3034" y="1834"/>
                    </a:cubicBezTo>
                    <a:cubicBezTo>
                      <a:pt x="3164" y="1834"/>
                      <a:pt x="3281" y="1651"/>
                      <a:pt x="3172" y="1514"/>
                    </a:cubicBezTo>
                    <a:cubicBezTo>
                      <a:pt x="2448" y="591"/>
                      <a:pt x="1340" y="78"/>
                      <a:pt x="183" y="1"/>
                    </a:cubicBezTo>
                    <a:cubicBezTo>
                      <a:pt x="179" y="1"/>
                      <a:pt x="175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535;p23">
                <a:extLst>
                  <a:ext uri="{FF2B5EF4-FFF2-40B4-BE49-F238E27FC236}">
                    <a16:creationId xmlns:a16="http://schemas.microsoft.com/office/drawing/2014/main" xmlns="" id="{FC96DCF9-4067-4AB3-B02B-700F01F1B06F}"/>
                  </a:ext>
                </a:extLst>
              </p:cNvPr>
              <p:cNvSpPr/>
              <p:nvPr/>
            </p:nvSpPr>
            <p:spPr>
              <a:xfrm>
                <a:off x="6937711" y="521224"/>
                <a:ext cx="92990" cy="69196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2091" extrusionOk="0">
                    <a:moveTo>
                      <a:pt x="178" y="1"/>
                    </a:moveTo>
                    <a:cubicBezTo>
                      <a:pt x="68" y="1"/>
                      <a:pt x="0" y="176"/>
                      <a:pt x="113" y="264"/>
                    </a:cubicBezTo>
                    <a:cubicBezTo>
                      <a:pt x="888" y="861"/>
                      <a:pt x="1646" y="1492"/>
                      <a:pt x="2447" y="2054"/>
                    </a:cubicBezTo>
                    <a:cubicBezTo>
                      <a:pt x="2484" y="2080"/>
                      <a:pt x="2519" y="2091"/>
                      <a:pt x="2553" y="2091"/>
                    </a:cubicBezTo>
                    <a:cubicBezTo>
                      <a:pt x="2711" y="2091"/>
                      <a:pt x="2810" y="1836"/>
                      <a:pt x="2646" y="1711"/>
                    </a:cubicBezTo>
                    <a:cubicBezTo>
                      <a:pt x="1874" y="1118"/>
                      <a:pt x="1049" y="585"/>
                      <a:pt x="251" y="26"/>
                    </a:cubicBezTo>
                    <a:cubicBezTo>
                      <a:pt x="225" y="9"/>
                      <a:pt x="201" y="1"/>
                      <a:pt x="1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536;p23">
              <a:extLst>
                <a:ext uri="{FF2B5EF4-FFF2-40B4-BE49-F238E27FC236}">
                  <a16:creationId xmlns:a16="http://schemas.microsoft.com/office/drawing/2014/main" xmlns="" id="{632E9981-C85C-4CE0-BA01-2AE161A5A68D}"/>
                </a:ext>
              </a:extLst>
            </p:cNvPr>
            <p:cNvGrpSpPr/>
            <p:nvPr/>
          </p:nvGrpSpPr>
          <p:grpSpPr>
            <a:xfrm>
              <a:off x="6567637" y="1421737"/>
              <a:ext cx="96664" cy="114036"/>
              <a:chOff x="6567637" y="1421737"/>
              <a:chExt cx="96664" cy="114036"/>
            </a:xfrm>
            <a:grpFill/>
          </p:grpSpPr>
          <p:sp>
            <p:nvSpPr>
              <p:cNvPr id="119" name="Google Shape;537;p23">
                <a:extLst>
                  <a:ext uri="{FF2B5EF4-FFF2-40B4-BE49-F238E27FC236}">
                    <a16:creationId xmlns:a16="http://schemas.microsoft.com/office/drawing/2014/main" xmlns="" id="{DD4BD8A5-CB9C-4CE9-AB06-4D1F39F5B9FF}"/>
                  </a:ext>
                </a:extLst>
              </p:cNvPr>
              <p:cNvSpPr/>
              <p:nvPr/>
            </p:nvSpPr>
            <p:spPr>
              <a:xfrm>
                <a:off x="6576407" y="1421737"/>
                <a:ext cx="87894" cy="75484"/>
              </a:xfrm>
              <a:custGeom>
                <a:avLst/>
                <a:gdLst/>
                <a:ahLst/>
                <a:cxnLst/>
                <a:rect l="l" t="t" r="r" b="b"/>
                <a:pathLst>
                  <a:path w="2656" h="2281" extrusionOk="0">
                    <a:moveTo>
                      <a:pt x="236" y="0"/>
                    </a:moveTo>
                    <a:cubicBezTo>
                      <a:pt x="91" y="0"/>
                      <a:pt x="0" y="212"/>
                      <a:pt x="152" y="306"/>
                    </a:cubicBezTo>
                    <a:cubicBezTo>
                      <a:pt x="984" y="827"/>
                      <a:pt x="1641" y="1473"/>
                      <a:pt x="2266" y="2222"/>
                    </a:cubicBezTo>
                    <a:cubicBezTo>
                      <a:pt x="2300" y="2263"/>
                      <a:pt x="2344" y="2280"/>
                      <a:pt x="2388" y="2280"/>
                    </a:cubicBezTo>
                    <a:cubicBezTo>
                      <a:pt x="2519" y="2280"/>
                      <a:pt x="2655" y="2125"/>
                      <a:pt x="2564" y="1991"/>
                    </a:cubicBezTo>
                    <a:cubicBezTo>
                      <a:pt x="1998" y="1167"/>
                      <a:pt x="1192" y="499"/>
                      <a:pt x="318" y="23"/>
                    </a:cubicBezTo>
                    <a:cubicBezTo>
                      <a:pt x="289" y="7"/>
                      <a:pt x="262" y="0"/>
                      <a:pt x="2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538;p23">
                <a:extLst>
                  <a:ext uri="{FF2B5EF4-FFF2-40B4-BE49-F238E27FC236}">
                    <a16:creationId xmlns:a16="http://schemas.microsoft.com/office/drawing/2014/main" xmlns="" id="{9578B207-A3D8-45CF-87A6-5B76D200C9EC}"/>
                  </a:ext>
                </a:extLst>
              </p:cNvPr>
              <p:cNvSpPr/>
              <p:nvPr/>
            </p:nvSpPr>
            <p:spPr>
              <a:xfrm>
                <a:off x="6567637" y="1464823"/>
                <a:ext cx="73862" cy="70950"/>
              </a:xfrm>
              <a:custGeom>
                <a:avLst/>
                <a:gdLst/>
                <a:ahLst/>
                <a:cxnLst/>
                <a:rect l="l" t="t" r="r" b="b"/>
                <a:pathLst>
                  <a:path w="2232" h="2144" extrusionOk="0">
                    <a:moveTo>
                      <a:pt x="221" y="1"/>
                    </a:moveTo>
                    <a:cubicBezTo>
                      <a:pt x="83" y="1"/>
                      <a:pt x="1" y="229"/>
                      <a:pt x="146" y="292"/>
                    </a:cubicBezTo>
                    <a:cubicBezTo>
                      <a:pt x="924" y="628"/>
                      <a:pt x="1515" y="1224"/>
                      <a:pt x="1822" y="2017"/>
                    </a:cubicBezTo>
                    <a:cubicBezTo>
                      <a:pt x="1856" y="2105"/>
                      <a:pt x="1933" y="2143"/>
                      <a:pt x="2008" y="2143"/>
                    </a:cubicBezTo>
                    <a:cubicBezTo>
                      <a:pt x="2122" y="2143"/>
                      <a:pt x="2232" y="2056"/>
                      <a:pt x="2183" y="1917"/>
                    </a:cubicBezTo>
                    <a:cubicBezTo>
                      <a:pt x="1863" y="1026"/>
                      <a:pt x="1160" y="324"/>
                      <a:pt x="267" y="9"/>
                    </a:cubicBezTo>
                    <a:cubicBezTo>
                      <a:pt x="251" y="3"/>
                      <a:pt x="236" y="1"/>
                      <a:pt x="2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76" name="Google Shape;123;p26">
            <a:extLst>
              <a:ext uri="{FF2B5EF4-FFF2-40B4-BE49-F238E27FC236}">
                <a16:creationId xmlns:a16="http://schemas.microsoft.com/office/drawing/2014/main" xmlns="" id="{6386E111-18E1-423F-89B6-3FA8C305B95D}"/>
              </a:ext>
            </a:extLst>
          </p:cNvPr>
          <p:cNvSpPr/>
          <p:nvPr/>
        </p:nvSpPr>
        <p:spPr>
          <a:xfrm>
            <a:off x="6469436" y="4017503"/>
            <a:ext cx="218250" cy="530227"/>
          </a:xfrm>
          <a:custGeom>
            <a:avLst/>
            <a:gdLst/>
            <a:ahLst/>
            <a:cxnLst/>
            <a:rect l="l" t="t" r="r" b="b"/>
            <a:pathLst>
              <a:path w="16987" h="41269" extrusionOk="0">
                <a:moveTo>
                  <a:pt x="7955" y="1"/>
                </a:moveTo>
                <a:cubicBezTo>
                  <a:pt x="7275" y="1"/>
                  <a:pt x="6550" y="118"/>
                  <a:pt x="5778" y="372"/>
                </a:cubicBezTo>
                <a:cubicBezTo>
                  <a:pt x="346" y="2162"/>
                  <a:pt x="1" y="8536"/>
                  <a:pt x="105" y="13211"/>
                </a:cubicBezTo>
                <a:cubicBezTo>
                  <a:pt x="187" y="16971"/>
                  <a:pt x="155" y="20844"/>
                  <a:pt x="720" y="24566"/>
                </a:cubicBezTo>
                <a:cubicBezTo>
                  <a:pt x="759" y="24826"/>
                  <a:pt x="1004" y="24957"/>
                  <a:pt x="1248" y="24957"/>
                </a:cubicBezTo>
                <a:cubicBezTo>
                  <a:pt x="1491" y="24957"/>
                  <a:pt x="1732" y="24827"/>
                  <a:pt x="1768" y="24566"/>
                </a:cubicBezTo>
                <a:cubicBezTo>
                  <a:pt x="2466" y="19732"/>
                  <a:pt x="1810" y="14670"/>
                  <a:pt x="1795" y="9799"/>
                </a:cubicBezTo>
                <a:cubicBezTo>
                  <a:pt x="1785" y="6337"/>
                  <a:pt x="4652" y="1673"/>
                  <a:pt x="7975" y="1673"/>
                </a:cubicBezTo>
                <a:cubicBezTo>
                  <a:pt x="9048" y="1673"/>
                  <a:pt x="10168" y="2159"/>
                  <a:pt x="11254" y="3329"/>
                </a:cubicBezTo>
                <a:cubicBezTo>
                  <a:pt x="12918" y="5119"/>
                  <a:pt x="13492" y="7922"/>
                  <a:pt x="14015" y="10218"/>
                </a:cubicBezTo>
                <a:cubicBezTo>
                  <a:pt x="14631" y="12933"/>
                  <a:pt x="14822" y="15726"/>
                  <a:pt x="14927" y="18501"/>
                </a:cubicBezTo>
                <a:cubicBezTo>
                  <a:pt x="15123" y="23536"/>
                  <a:pt x="15050" y="28625"/>
                  <a:pt x="14572" y="33638"/>
                </a:cubicBezTo>
                <a:cubicBezTo>
                  <a:pt x="14353" y="35983"/>
                  <a:pt x="14189" y="39278"/>
                  <a:pt x="11109" y="39483"/>
                </a:cubicBezTo>
                <a:cubicBezTo>
                  <a:pt x="11057" y="39486"/>
                  <a:pt x="11005" y="39488"/>
                  <a:pt x="10955" y="39488"/>
                </a:cubicBezTo>
                <a:cubicBezTo>
                  <a:pt x="8485" y="39488"/>
                  <a:pt x="7525" y="35413"/>
                  <a:pt x="7195" y="33592"/>
                </a:cubicBezTo>
                <a:cubicBezTo>
                  <a:pt x="6402" y="29218"/>
                  <a:pt x="6876" y="24343"/>
                  <a:pt x="6803" y="19914"/>
                </a:cubicBezTo>
                <a:cubicBezTo>
                  <a:pt x="6767" y="17591"/>
                  <a:pt x="6598" y="15061"/>
                  <a:pt x="7587" y="12902"/>
                </a:cubicBezTo>
                <a:cubicBezTo>
                  <a:pt x="7757" y="12531"/>
                  <a:pt x="7928" y="12374"/>
                  <a:pt x="8096" y="12374"/>
                </a:cubicBezTo>
                <a:cubicBezTo>
                  <a:pt x="8987" y="12374"/>
                  <a:pt x="9789" y="16796"/>
                  <a:pt x="9824" y="17366"/>
                </a:cubicBezTo>
                <a:cubicBezTo>
                  <a:pt x="10083" y="21719"/>
                  <a:pt x="10480" y="26097"/>
                  <a:pt x="10211" y="30461"/>
                </a:cubicBezTo>
                <a:cubicBezTo>
                  <a:pt x="10175" y="31032"/>
                  <a:pt x="10586" y="31312"/>
                  <a:pt x="11023" y="31312"/>
                </a:cubicBezTo>
                <a:cubicBezTo>
                  <a:pt x="11464" y="31312"/>
                  <a:pt x="11931" y="31025"/>
                  <a:pt x="11984" y="30461"/>
                </a:cubicBezTo>
                <a:cubicBezTo>
                  <a:pt x="12280" y="27268"/>
                  <a:pt x="12084" y="24060"/>
                  <a:pt x="11828" y="20871"/>
                </a:cubicBezTo>
                <a:cubicBezTo>
                  <a:pt x="11633" y="18401"/>
                  <a:pt x="11756" y="15909"/>
                  <a:pt x="11095" y="13499"/>
                </a:cubicBezTo>
                <a:cubicBezTo>
                  <a:pt x="10694" y="12045"/>
                  <a:pt x="9569" y="10368"/>
                  <a:pt x="7938" y="10346"/>
                </a:cubicBezTo>
                <a:cubicBezTo>
                  <a:pt x="7930" y="10346"/>
                  <a:pt x="7923" y="10346"/>
                  <a:pt x="7915" y="10346"/>
                </a:cubicBezTo>
                <a:cubicBezTo>
                  <a:pt x="6228" y="10346"/>
                  <a:pt x="5508" y="12939"/>
                  <a:pt x="5204" y="14173"/>
                </a:cubicBezTo>
                <a:cubicBezTo>
                  <a:pt x="4502" y="17030"/>
                  <a:pt x="4953" y="20401"/>
                  <a:pt x="5031" y="23313"/>
                </a:cubicBezTo>
                <a:cubicBezTo>
                  <a:pt x="5113" y="26361"/>
                  <a:pt x="4971" y="29418"/>
                  <a:pt x="5217" y="32457"/>
                </a:cubicBezTo>
                <a:cubicBezTo>
                  <a:pt x="5498" y="35939"/>
                  <a:pt x="7143" y="41269"/>
                  <a:pt x="11199" y="41269"/>
                </a:cubicBezTo>
                <a:cubicBezTo>
                  <a:pt x="11560" y="41269"/>
                  <a:pt x="11940" y="41226"/>
                  <a:pt x="12339" y="41137"/>
                </a:cubicBezTo>
                <a:cubicBezTo>
                  <a:pt x="14089" y="40746"/>
                  <a:pt x="15246" y="39091"/>
                  <a:pt x="15870" y="37547"/>
                </a:cubicBezTo>
                <a:cubicBezTo>
                  <a:pt x="16344" y="36380"/>
                  <a:pt x="16276" y="34868"/>
                  <a:pt x="16394" y="33638"/>
                </a:cubicBezTo>
                <a:cubicBezTo>
                  <a:pt x="16581" y="31706"/>
                  <a:pt x="16713" y="29769"/>
                  <a:pt x="16763" y="27824"/>
                </a:cubicBezTo>
                <a:cubicBezTo>
                  <a:pt x="16936" y="20957"/>
                  <a:pt x="16987" y="13873"/>
                  <a:pt x="15082" y="7220"/>
                </a:cubicBezTo>
                <a:cubicBezTo>
                  <a:pt x="14022" y="3524"/>
                  <a:pt x="11681" y="1"/>
                  <a:pt x="7955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155;p26">
            <a:extLst>
              <a:ext uri="{FF2B5EF4-FFF2-40B4-BE49-F238E27FC236}">
                <a16:creationId xmlns:a16="http://schemas.microsoft.com/office/drawing/2014/main" xmlns="" id="{F537812F-17CB-4202-AB22-F03037E7133D}"/>
              </a:ext>
            </a:extLst>
          </p:cNvPr>
          <p:cNvSpPr/>
          <p:nvPr/>
        </p:nvSpPr>
        <p:spPr>
          <a:xfrm>
            <a:off x="5958980" y="3628860"/>
            <a:ext cx="487714" cy="482806"/>
          </a:xfrm>
          <a:custGeom>
            <a:avLst/>
            <a:gdLst/>
            <a:ahLst/>
            <a:cxnLst/>
            <a:rect l="l" t="t" r="r" b="b"/>
            <a:pathLst>
              <a:path w="47998" h="47515" extrusionOk="0">
                <a:moveTo>
                  <a:pt x="26998" y="1533"/>
                </a:moveTo>
                <a:cubicBezTo>
                  <a:pt x="29864" y="1533"/>
                  <a:pt x="32742" y="2142"/>
                  <a:pt x="35363" y="3315"/>
                </a:cubicBezTo>
                <a:cubicBezTo>
                  <a:pt x="34173" y="4070"/>
                  <a:pt x="33334" y="5296"/>
                  <a:pt x="32547" y="6458"/>
                </a:cubicBezTo>
                <a:cubicBezTo>
                  <a:pt x="31608" y="7848"/>
                  <a:pt x="30587" y="9342"/>
                  <a:pt x="29977" y="10932"/>
                </a:cubicBezTo>
                <a:cubicBezTo>
                  <a:pt x="29721" y="10728"/>
                  <a:pt x="29458" y="10532"/>
                  <a:pt x="29185" y="10345"/>
                </a:cubicBezTo>
                <a:cubicBezTo>
                  <a:pt x="27785" y="9375"/>
                  <a:pt x="26289" y="8972"/>
                  <a:pt x="24783" y="8972"/>
                </a:cubicBezTo>
                <a:cubicBezTo>
                  <a:pt x="21379" y="8972"/>
                  <a:pt x="17925" y="11030"/>
                  <a:pt x="15434" y="13247"/>
                </a:cubicBezTo>
                <a:cubicBezTo>
                  <a:pt x="10954" y="17225"/>
                  <a:pt x="10572" y="22432"/>
                  <a:pt x="9209" y="27827"/>
                </a:cubicBezTo>
                <a:cubicBezTo>
                  <a:pt x="8976" y="27645"/>
                  <a:pt x="8722" y="27490"/>
                  <a:pt x="8448" y="27368"/>
                </a:cubicBezTo>
                <a:cubicBezTo>
                  <a:pt x="8544" y="27126"/>
                  <a:pt x="8490" y="26843"/>
                  <a:pt x="8189" y="26706"/>
                </a:cubicBezTo>
                <a:cubicBezTo>
                  <a:pt x="7960" y="26602"/>
                  <a:pt x="7733" y="26501"/>
                  <a:pt x="7506" y="26401"/>
                </a:cubicBezTo>
                <a:cubicBezTo>
                  <a:pt x="7901" y="18460"/>
                  <a:pt x="9173" y="10235"/>
                  <a:pt x="15939" y="5109"/>
                </a:cubicBezTo>
                <a:cubicBezTo>
                  <a:pt x="19138" y="2685"/>
                  <a:pt x="23057" y="1533"/>
                  <a:pt x="26998" y="1533"/>
                </a:cubicBezTo>
                <a:close/>
                <a:moveTo>
                  <a:pt x="3027" y="25353"/>
                </a:moveTo>
                <a:cubicBezTo>
                  <a:pt x="4116" y="26182"/>
                  <a:pt x="5355" y="26711"/>
                  <a:pt x="6617" y="27276"/>
                </a:cubicBezTo>
                <a:cubicBezTo>
                  <a:pt x="6617" y="27294"/>
                  <a:pt x="6621" y="27313"/>
                  <a:pt x="6621" y="27330"/>
                </a:cubicBezTo>
                <a:cubicBezTo>
                  <a:pt x="6654" y="27546"/>
                  <a:pt x="6811" y="27640"/>
                  <a:pt x="6981" y="27640"/>
                </a:cubicBezTo>
                <a:cubicBezTo>
                  <a:pt x="7069" y="27640"/>
                  <a:pt x="7161" y="27614"/>
                  <a:pt x="7241" y="27568"/>
                </a:cubicBezTo>
                <a:cubicBezTo>
                  <a:pt x="7355" y="27622"/>
                  <a:pt x="7473" y="27673"/>
                  <a:pt x="7588" y="27732"/>
                </a:cubicBezTo>
                <a:cubicBezTo>
                  <a:pt x="7628" y="27750"/>
                  <a:pt x="7674" y="27768"/>
                  <a:pt x="7714" y="27778"/>
                </a:cubicBezTo>
                <a:cubicBezTo>
                  <a:pt x="8162" y="28155"/>
                  <a:pt x="8503" y="28643"/>
                  <a:pt x="8954" y="29012"/>
                </a:cubicBezTo>
                <a:cubicBezTo>
                  <a:pt x="8995" y="29258"/>
                  <a:pt x="9163" y="29486"/>
                  <a:pt x="9419" y="29540"/>
                </a:cubicBezTo>
                <a:cubicBezTo>
                  <a:pt x="11005" y="29891"/>
                  <a:pt x="12417" y="30625"/>
                  <a:pt x="13798" y="31435"/>
                </a:cubicBezTo>
                <a:cubicBezTo>
                  <a:pt x="13287" y="32415"/>
                  <a:pt x="12831" y="33427"/>
                  <a:pt x="12275" y="34379"/>
                </a:cubicBezTo>
                <a:cubicBezTo>
                  <a:pt x="9460" y="32142"/>
                  <a:pt x="5300" y="32238"/>
                  <a:pt x="1864" y="31381"/>
                </a:cubicBezTo>
                <a:cubicBezTo>
                  <a:pt x="2981" y="29563"/>
                  <a:pt x="2953" y="27481"/>
                  <a:pt x="3027" y="25353"/>
                </a:cubicBezTo>
                <a:close/>
                <a:moveTo>
                  <a:pt x="36511" y="3874"/>
                </a:moveTo>
                <a:cubicBezTo>
                  <a:pt x="37805" y="4558"/>
                  <a:pt x="39021" y="5378"/>
                  <a:pt x="40124" y="6345"/>
                </a:cubicBezTo>
                <a:cubicBezTo>
                  <a:pt x="43550" y="9338"/>
                  <a:pt x="44589" y="13789"/>
                  <a:pt x="45451" y="18058"/>
                </a:cubicBezTo>
                <a:cubicBezTo>
                  <a:pt x="46347" y="22501"/>
                  <a:pt x="45077" y="26657"/>
                  <a:pt x="42324" y="30183"/>
                </a:cubicBezTo>
                <a:cubicBezTo>
                  <a:pt x="40251" y="32844"/>
                  <a:pt x="37572" y="35031"/>
                  <a:pt x="34789" y="36894"/>
                </a:cubicBezTo>
                <a:cubicBezTo>
                  <a:pt x="34141" y="37327"/>
                  <a:pt x="31526" y="38512"/>
                  <a:pt x="30665" y="39592"/>
                </a:cubicBezTo>
                <a:cubicBezTo>
                  <a:pt x="30651" y="39590"/>
                  <a:pt x="30638" y="39589"/>
                  <a:pt x="30624" y="39589"/>
                </a:cubicBezTo>
                <a:cubicBezTo>
                  <a:pt x="30610" y="39589"/>
                  <a:pt x="30597" y="39590"/>
                  <a:pt x="30583" y="39592"/>
                </a:cubicBezTo>
                <a:cubicBezTo>
                  <a:pt x="30567" y="39590"/>
                  <a:pt x="30550" y="39589"/>
                  <a:pt x="30534" y="39589"/>
                </a:cubicBezTo>
                <a:cubicBezTo>
                  <a:pt x="30459" y="39589"/>
                  <a:pt x="30387" y="39607"/>
                  <a:pt x="30323" y="39637"/>
                </a:cubicBezTo>
                <a:lnTo>
                  <a:pt x="30318" y="39632"/>
                </a:lnTo>
                <a:cubicBezTo>
                  <a:pt x="30100" y="39582"/>
                  <a:pt x="29881" y="39519"/>
                  <a:pt x="29662" y="39455"/>
                </a:cubicBezTo>
                <a:cubicBezTo>
                  <a:pt x="29448" y="39391"/>
                  <a:pt x="29229" y="39336"/>
                  <a:pt x="29006" y="39300"/>
                </a:cubicBezTo>
                <a:cubicBezTo>
                  <a:pt x="28934" y="39286"/>
                  <a:pt x="28870" y="39280"/>
                  <a:pt x="28808" y="39280"/>
                </a:cubicBezTo>
                <a:cubicBezTo>
                  <a:pt x="28753" y="39280"/>
                  <a:pt x="28700" y="39284"/>
                  <a:pt x="28646" y="39291"/>
                </a:cubicBezTo>
                <a:cubicBezTo>
                  <a:pt x="29799" y="36885"/>
                  <a:pt x="31841" y="35031"/>
                  <a:pt x="32825" y="32552"/>
                </a:cubicBezTo>
                <a:cubicBezTo>
                  <a:pt x="34041" y="29500"/>
                  <a:pt x="34756" y="26369"/>
                  <a:pt x="35035" y="23103"/>
                </a:cubicBezTo>
                <a:cubicBezTo>
                  <a:pt x="35412" y="18701"/>
                  <a:pt x="33973" y="14669"/>
                  <a:pt x="30907" y="11752"/>
                </a:cubicBezTo>
                <a:cubicBezTo>
                  <a:pt x="31900" y="10686"/>
                  <a:pt x="32583" y="9329"/>
                  <a:pt x="33372" y="8116"/>
                </a:cubicBezTo>
                <a:cubicBezTo>
                  <a:pt x="34328" y="6631"/>
                  <a:pt x="35494" y="5310"/>
                  <a:pt x="36511" y="3874"/>
                </a:cubicBezTo>
                <a:close/>
                <a:moveTo>
                  <a:pt x="24182" y="37668"/>
                </a:moveTo>
                <a:cubicBezTo>
                  <a:pt x="25406" y="38357"/>
                  <a:pt x="26637" y="39008"/>
                  <a:pt x="27772" y="39861"/>
                </a:cubicBezTo>
                <a:cubicBezTo>
                  <a:pt x="27837" y="39908"/>
                  <a:pt x="27922" y="39928"/>
                  <a:pt x="28011" y="39928"/>
                </a:cubicBezTo>
                <a:cubicBezTo>
                  <a:pt x="28034" y="39928"/>
                  <a:pt x="28058" y="39927"/>
                  <a:pt x="28081" y="39924"/>
                </a:cubicBezTo>
                <a:cubicBezTo>
                  <a:pt x="28118" y="39970"/>
                  <a:pt x="28163" y="40006"/>
                  <a:pt x="28228" y="40019"/>
                </a:cubicBezTo>
                <a:cubicBezTo>
                  <a:pt x="28596" y="40129"/>
                  <a:pt x="28988" y="40389"/>
                  <a:pt x="29339" y="40562"/>
                </a:cubicBezTo>
                <a:cubicBezTo>
                  <a:pt x="29622" y="40703"/>
                  <a:pt x="29876" y="40798"/>
                  <a:pt x="30126" y="40798"/>
                </a:cubicBezTo>
                <a:cubicBezTo>
                  <a:pt x="30206" y="40798"/>
                  <a:pt x="30285" y="40788"/>
                  <a:pt x="30364" y="40767"/>
                </a:cubicBezTo>
                <a:cubicBezTo>
                  <a:pt x="30638" y="41058"/>
                  <a:pt x="31071" y="41264"/>
                  <a:pt x="31393" y="41501"/>
                </a:cubicBezTo>
                <a:cubicBezTo>
                  <a:pt x="32278" y="42143"/>
                  <a:pt x="33176" y="42704"/>
                  <a:pt x="34160" y="43100"/>
                </a:cubicBezTo>
                <a:cubicBezTo>
                  <a:pt x="33203" y="44130"/>
                  <a:pt x="32501" y="45350"/>
                  <a:pt x="31521" y="46372"/>
                </a:cubicBezTo>
                <a:cubicBezTo>
                  <a:pt x="29631" y="43387"/>
                  <a:pt x="26136" y="42107"/>
                  <a:pt x="23042" y="40626"/>
                </a:cubicBezTo>
                <a:cubicBezTo>
                  <a:pt x="23598" y="39660"/>
                  <a:pt x="24003" y="38744"/>
                  <a:pt x="24182" y="37668"/>
                </a:cubicBezTo>
                <a:close/>
                <a:moveTo>
                  <a:pt x="27138" y="1"/>
                </a:moveTo>
                <a:cubicBezTo>
                  <a:pt x="22613" y="1"/>
                  <a:pt x="18107" y="1410"/>
                  <a:pt x="14572" y="4299"/>
                </a:cubicBezTo>
                <a:cubicBezTo>
                  <a:pt x="8425" y="9315"/>
                  <a:pt x="5729" y="18113"/>
                  <a:pt x="6457" y="25950"/>
                </a:cubicBezTo>
                <a:cubicBezTo>
                  <a:pt x="5163" y="25381"/>
                  <a:pt x="3919" y="24761"/>
                  <a:pt x="2917" y="23677"/>
                </a:cubicBezTo>
                <a:cubicBezTo>
                  <a:pt x="2799" y="23549"/>
                  <a:pt x="2662" y="23495"/>
                  <a:pt x="2528" y="23495"/>
                </a:cubicBezTo>
                <a:cubicBezTo>
                  <a:pt x="2226" y="23495"/>
                  <a:pt x="1937" y="23768"/>
                  <a:pt x="1906" y="24096"/>
                </a:cubicBezTo>
                <a:cubicBezTo>
                  <a:pt x="1655" y="26533"/>
                  <a:pt x="2074" y="29322"/>
                  <a:pt x="333" y="31299"/>
                </a:cubicBezTo>
                <a:cubicBezTo>
                  <a:pt x="1" y="31677"/>
                  <a:pt x="146" y="32215"/>
                  <a:pt x="621" y="32383"/>
                </a:cubicBezTo>
                <a:cubicBezTo>
                  <a:pt x="4152" y="33622"/>
                  <a:pt x="9140" y="33145"/>
                  <a:pt x="11934" y="35937"/>
                </a:cubicBezTo>
                <a:cubicBezTo>
                  <a:pt x="12072" y="36074"/>
                  <a:pt x="12241" y="36136"/>
                  <a:pt x="12408" y="36136"/>
                </a:cubicBezTo>
                <a:cubicBezTo>
                  <a:pt x="12644" y="36136"/>
                  <a:pt x="12878" y="36012"/>
                  <a:pt x="13022" y="35796"/>
                </a:cubicBezTo>
                <a:cubicBezTo>
                  <a:pt x="13920" y="34452"/>
                  <a:pt x="14494" y="32939"/>
                  <a:pt x="15274" y="31527"/>
                </a:cubicBezTo>
                <a:cubicBezTo>
                  <a:pt x="15451" y="31208"/>
                  <a:pt x="15356" y="30798"/>
                  <a:pt x="15037" y="30611"/>
                </a:cubicBezTo>
                <a:cubicBezTo>
                  <a:pt x="13556" y="29740"/>
                  <a:pt x="12052" y="28912"/>
                  <a:pt x="10398" y="28456"/>
                </a:cubicBezTo>
                <a:cubicBezTo>
                  <a:pt x="11678" y="23978"/>
                  <a:pt x="11765" y="19280"/>
                  <a:pt x="15041" y="15607"/>
                </a:cubicBezTo>
                <a:cubicBezTo>
                  <a:pt x="17527" y="12820"/>
                  <a:pt x="21004" y="10493"/>
                  <a:pt x="24573" y="10493"/>
                </a:cubicBezTo>
                <a:cubicBezTo>
                  <a:pt x="26092" y="10493"/>
                  <a:pt x="27628" y="10915"/>
                  <a:pt x="29111" y="11903"/>
                </a:cubicBezTo>
                <a:cubicBezTo>
                  <a:pt x="33567" y="14864"/>
                  <a:pt x="34305" y="20041"/>
                  <a:pt x="33727" y="24948"/>
                </a:cubicBezTo>
                <a:cubicBezTo>
                  <a:pt x="33395" y="27736"/>
                  <a:pt x="32674" y="31017"/>
                  <a:pt x="31212" y="33445"/>
                </a:cubicBezTo>
                <a:cubicBezTo>
                  <a:pt x="30127" y="35241"/>
                  <a:pt x="28760" y="36776"/>
                  <a:pt x="27831" y="38648"/>
                </a:cubicBezTo>
                <a:cubicBezTo>
                  <a:pt x="26615" y="37815"/>
                  <a:pt x="25307" y="37168"/>
                  <a:pt x="24026" y="36434"/>
                </a:cubicBezTo>
                <a:cubicBezTo>
                  <a:pt x="23944" y="36387"/>
                  <a:pt x="23859" y="36366"/>
                  <a:pt x="23777" y="36366"/>
                </a:cubicBezTo>
                <a:cubicBezTo>
                  <a:pt x="23518" y="36366"/>
                  <a:pt x="23288" y="36578"/>
                  <a:pt x="23274" y="36863"/>
                </a:cubicBezTo>
                <a:cubicBezTo>
                  <a:pt x="23206" y="38320"/>
                  <a:pt x="22668" y="39363"/>
                  <a:pt x="21934" y="40589"/>
                </a:cubicBezTo>
                <a:cubicBezTo>
                  <a:pt x="21808" y="40804"/>
                  <a:pt x="21871" y="41140"/>
                  <a:pt x="22108" y="41255"/>
                </a:cubicBezTo>
                <a:cubicBezTo>
                  <a:pt x="25166" y="42740"/>
                  <a:pt x="29448" y="44034"/>
                  <a:pt x="31052" y="47301"/>
                </a:cubicBezTo>
                <a:cubicBezTo>
                  <a:pt x="31124" y="47442"/>
                  <a:pt x="31277" y="47514"/>
                  <a:pt x="31430" y="47514"/>
                </a:cubicBezTo>
                <a:cubicBezTo>
                  <a:pt x="31510" y="47514"/>
                  <a:pt x="31590" y="47495"/>
                  <a:pt x="31658" y="47455"/>
                </a:cubicBezTo>
                <a:cubicBezTo>
                  <a:pt x="33416" y="46454"/>
                  <a:pt x="34282" y="44513"/>
                  <a:pt x="35868" y="43283"/>
                </a:cubicBezTo>
                <a:cubicBezTo>
                  <a:pt x="36260" y="42977"/>
                  <a:pt x="36019" y="42298"/>
                  <a:pt x="35582" y="42193"/>
                </a:cubicBezTo>
                <a:cubicBezTo>
                  <a:pt x="34724" y="41988"/>
                  <a:pt x="33973" y="41638"/>
                  <a:pt x="33203" y="41218"/>
                </a:cubicBezTo>
                <a:cubicBezTo>
                  <a:pt x="33075" y="41150"/>
                  <a:pt x="31931" y="40521"/>
                  <a:pt x="31376" y="40216"/>
                </a:cubicBezTo>
                <a:cubicBezTo>
                  <a:pt x="31649" y="39855"/>
                  <a:pt x="34506" y="38293"/>
                  <a:pt x="34920" y="38038"/>
                </a:cubicBezTo>
                <a:cubicBezTo>
                  <a:pt x="36269" y="37209"/>
                  <a:pt x="37632" y="36438"/>
                  <a:pt x="38911" y="35496"/>
                </a:cubicBezTo>
                <a:cubicBezTo>
                  <a:pt x="42120" y="33126"/>
                  <a:pt x="44717" y="30133"/>
                  <a:pt x="46265" y="26442"/>
                </a:cubicBezTo>
                <a:cubicBezTo>
                  <a:pt x="47997" y="22314"/>
                  <a:pt x="47136" y="17958"/>
                  <a:pt x="46052" y="13789"/>
                </a:cubicBezTo>
                <a:cubicBezTo>
                  <a:pt x="44867" y="9220"/>
                  <a:pt x="42301" y="5592"/>
                  <a:pt x="38274" y="3100"/>
                </a:cubicBezTo>
                <a:cubicBezTo>
                  <a:pt x="34957" y="1049"/>
                  <a:pt x="31041" y="1"/>
                  <a:pt x="27138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156;p26">
            <a:extLst>
              <a:ext uri="{FF2B5EF4-FFF2-40B4-BE49-F238E27FC236}">
                <a16:creationId xmlns:a16="http://schemas.microsoft.com/office/drawing/2014/main" xmlns="" id="{EB37C7E1-32AC-4C88-BC28-1D8DC33E4EC7}"/>
              </a:ext>
            </a:extLst>
          </p:cNvPr>
          <p:cNvSpPr/>
          <p:nvPr/>
        </p:nvSpPr>
        <p:spPr>
          <a:xfrm rot="3731318">
            <a:off x="5840174" y="4129381"/>
            <a:ext cx="506856" cy="528927"/>
          </a:xfrm>
          <a:custGeom>
            <a:avLst/>
            <a:gdLst/>
            <a:ahLst/>
            <a:cxnLst/>
            <a:rect l="l" t="t" r="r" b="b"/>
            <a:pathLst>
              <a:path w="54104" h="56460" extrusionOk="0">
                <a:moveTo>
                  <a:pt x="50357" y="982"/>
                </a:moveTo>
                <a:cubicBezTo>
                  <a:pt x="51507" y="982"/>
                  <a:pt x="52384" y="1978"/>
                  <a:pt x="52873" y="3008"/>
                </a:cubicBezTo>
                <a:cubicBezTo>
                  <a:pt x="53547" y="4430"/>
                  <a:pt x="53132" y="6074"/>
                  <a:pt x="52257" y="7291"/>
                </a:cubicBezTo>
                <a:cubicBezTo>
                  <a:pt x="51738" y="8011"/>
                  <a:pt x="51141" y="8676"/>
                  <a:pt x="50495" y="9304"/>
                </a:cubicBezTo>
                <a:cubicBezTo>
                  <a:pt x="49278" y="7428"/>
                  <a:pt x="47473" y="5960"/>
                  <a:pt x="45957" y="4325"/>
                </a:cubicBezTo>
                <a:cubicBezTo>
                  <a:pt x="46375" y="3914"/>
                  <a:pt x="46804" y="3504"/>
                  <a:pt x="47227" y="3094"/>
                </a:cubicBezTo>
                <a:cubicBezTo>
                  <a:pt x="47988" y="2361"/>
                  <a:pt x="48703" y="1372"/>
                  <a:pt x="49770" y="1067"/>
                </a:cubicBezTo>
                <a:cubicBezTo>
                  <a:pt x="49972" y="1009"/>
                  <a:pt x="50168" y="982"/>
                  <a:pt x="50357" y="982"/>
                </a:cubicBezTo>
                <a:close/>
                <a:moveTo>
                  <a:pt x="45692" y="4589"/>
                </a:moveTo>
                <a:cubicBezTo>
                  <a:pt x="46621" y="6639"/>
                  <a:pt x="48731" y="7924"/>
                  <a:pt x="49944" y="9834"/>
                </a:cubicBezTo>
                <a:cubicBezTo>
                  <a:pt x="49688" y="10065"/>
                  <a:pt x="49428" y="10293"/>
                  <a:pt x="49164" y="10521"/>
                </a:cubicBezTo>
                <a:cubicBezTo>
                  <a:pt x="48571" y="9724"/>
                  <a:pt x="47852" y="8976"/>
                  <a:pt x="47255" y="8175"/>
                </a:cubicBezTo>
                <a:cubicBezTo>
                  <a:pt x="46521" y="7195"/>
                  <a:pt x="45560" y="6425"/>
                  <a:pt x="44817" y="5464"/>
                </a:cubicBezTo>
                <a:cubicBezTo>
                  <a:pt x="45105" y="5168"/>
                  <a:pt x="45400" y="4876"/>
                  <a:pt x="45692" y="4589"/>
                </a:cubicBezTo>
                <a:close/>
                <a:moveTo>
                  <a:pt x="44403" y="5892"/>
                </a:moveTo>
                <a:cubicBezTo>
                  <a:pt x="44580" y="6206"/>
                  <a:pt x="44804" y="6503"/>
                  <a:pt x="45045" y="6785"/>
                </a:cubicBezTo>
                <a:cubicBezTo>
                  <a:pt x="45036" y="6794"/>
                  <a:pt x="45027" y="6799"/>
                  <a:pt x="45023" y="6804"/>
                </a:cubicBezTo>
                <a:cubicBezTo>
                  <a:pt x="43642" y="8248"/>
                  <a:pt x="42047" y="9500"/>
                  <a:pt x="40634" y="10922"/>
                </a:cubicBezTo>
                <a:cubicBezTo>
                  <a:pt x="38926" y="12649"/>
                  <a:pt x="37253" y="14408"/>
                  <a:pt x="35595" y="16180"/>
                </a:cubicBezTo>
                <a:cubicBezTo>
                  <a:pt x="32288" y="19703"/>
                  <a:pt x="29043" y="23278"/>
                  <a:pt x="25712" y="26783"/>
                </a:cubicBezTo>
                <a:cubicBezTo>
                  <a:pt x="22596" y="30068"/>
                  <a:pt x="19407" y="33275"/>
                  <a:pt x="16404" y="36670"/>
                </a:cubicBezTo>
                <a:cubicBezTo>
                  <a:pt x="13734" y="39687"/>
                  <a:pt x="11105" y="42803"/>
                  <a:pt x="8239" y="45646"/>
                </a:cubicBezTo>
                <a:cubicBezTo>
                  <a:pt x="8407" y="45176"/>
                  <a:pt x="8466" y="44707"/>
                  <a:pt x="8335" y="44338"/>
                </a:cubicBezTo>
                <a:cubicBezTo>
                  <a:pt x="8189" y="43924"/>
                  <a:pt x="7936" y="43772"/>
                  <a:pt x="7648" y="43772"/>
                </a:cubicBezTo>
                <a:cubicBezTo>
                  <a:pt x="7515" y="43772"/>
                  <a:pt x="7374" y="43805"/>
                  <a:pt x="7232" y="43859"/>
                </a:cubicBezTo>
                <a:cubicBezTo>
                  <a:pt x="7934" y="43003"/>
                  <a:pt x="8735" y="42229"/>
                  <a:pt x="9560" y="41491"/>
                </a:cubicBezTo>
                <a:cubicBezTo>
                  <a:pt x="14358" y="37176"/>
                  <a:pt x="18440" y="32072"/>
                  <a:pt x="23079" y="27585"/>
                </a:cubicBezTo>
                <a:cubicBezTo>
                  <a:pt x="27909" y="22914"/>
                  <a:pt x="32588" y="18080"/>
                  <a:pt x="37341" y="13333"/>
                </a:cubicBezTo>
                <a:cubicBezTo>
                  <a:pt x="39696" y="10976"/>
                  <a:pt x="41919" y="8516"/>
                  <a:pt x="44203" y="6097"/>
                </a:cubicBezTo>
                <a:cubicBezTo>
                  <a:pt x="44270" y="6028"/>
                  <a:pt x="44334" y="5960"/>
                  <a:pt x="44403" y="5892"/>
                </a:cubicBezTo>
                <a:close/>
                <a:moveTo>
                  <a:pt x="45469" y="7254"/>
                </a:moveTo>
                <a:cubicBezTo>
                  <a:pt x="45898" y="7710"/>
                  <a:pt x="46348" y="8152"/>
                  <a:pt x="46712" y="8625"/>
                </a:cubicBezTo>
                <a:cubicBezTo>
                  <a:pt x="46772" y="8703"/>
                  <a:pt x="46831" y="8789"/>
                  <a:pt x="46895" y="8877"/>
                </a:cubicBezTo>
                <a:cubicBezTo>
                  <a:pt x="46289" y="9022"/>
                  <a:pt x="45464" y="10207"/>
                  <a:pt x="45159" y="10530"/>
                </a:cubicBezTo>
                <a:cubicBezTo>
                  <a:pt x="43829" y="11920"/>
                  <a:pt x="42525" y="13333"/>
                  <a:pt x="41227" y="14754"/>
                </a:cubicBezTo>
                <a:cubicBezTo>
                  <a:pt x="37696" y="18613"/>
                  <a:pt x="33987" y="22281"/>
                  <a:pt x="30305" y="25990"/>
                </a:cubicBezTo>
                <a:cubicBezTo>
                  <a:pt x="26719" y="29603"/>
                  <a:pt x="23311" y="33376"/>
                  <a:pt x="19694" y="36957"/>
                </a:cubicBezTo>
                <a:cubicBezTo>
                  <a:pt x="17903" y="38730"/>
                  <a:pt x="16104" y="40497"/>
                  <a:pt x="14331" y="42297"/>
                </a:cubicBezTo>
                <a:cubicBezTo>
                  <a:pt x="13078" y="43573"/>
                  <a:pt x="11561" y="44921"/>
                  <a:pt x="10371" y="46389"/>
                </a:cubicBezTo>
                <a:cubicBezTo>
                  <a:pt x="10367" y="46270"/>
                  <a:pt x="10348" y="46151"/>
                  <a:pt x="10317" y="46033"/>
                </a:cubicBezTo>
                <a:cubicBezTo>
                  <a:pt x="10276" y="45912"/>
                  <a:pt x="10186" y="45823"/>
                  <a:pt x="10065" y="45823"/>
                </a:cubicBezTo>
                <a:cubicBezTo>
                  <a:pt x="10049" y="45823"/>
                  <a:pt x="10033" y="45825"/>
                  <a:pt x="10016" y="45828"/>
                </a:cubicBezTo>
                <a:cubicBezTo>
                  <a:pt x="9547" y="45910"/>
                  <a:pt x="9109" y="45996"/>
                  <a:pt x="8695" y="46120"/>
                </a:cubicBezTo>
                <a:cubicBezTo>
                  <a:pt x="9369" y="45500"/>
                  <a:pt x="9961" y="44748"/>
                  <a:pt x="10550" y="44101"/>
                </a:cubicBezTo>
                <a:cubicBezTo>
                  <a:pt x="12176" y="42306"/>
                  <a:pt x="13825" y="40529"/>
                  <a:pt x="15447" y="38730"/>
                </a:cubicBezTo>
                <a:cubicBezTo>
                  <a:pt x="18823" y="34979"/>
                  <a:pt x="22250" y="31316"/>
                  <a:pt x="25740" y="27671"/>
                </a:cubicBezTo>
                <a:cubicBezTo>
                  <a:pt x="29085" y="24186"/>
                  <a:pt x="32332" y="20609"/>
                  <a:pt x="35627" y="17083"/>
                </a:cubicBezTo>
                <a:cubicBezTo>
                  <a:pt x="37286" y="15310"/>
                  <a:pt x="38958" y="13552"/>
                  <a:pt x="40657" y="11815"/>
                </a:cubicBezTo>
                <a:cubicBezTo>
                  <a:pt x="42193" y="10248"/>
                  <a:pt x="43929" y="8877"/>
                  <a:pt x="45437" y="7300"/>
                </a:cubicBezTo>
                <a:cubicBezTo>
                  <a:pt x="45450" y="7286"/>
                  <a:pt x="45460" y="7273"/>
                  <a:pt x="45469" y="7254"/>
                </a:cubicBezTo>
                <a:close/>
                <a:moveTo>
                  <a:pt x="47319" y="9523"/>
                </a:moveTo>
                <a:cubicBezTo>
                  <a:pt x="47688" y="10088"/>
                  <a:pt x="48116" y="10685"/>
                  <a:pt x="48617" y="10976"/>
                </a:cubicBezTo>
                <a:cubicBezTo>
                  <a:pt x="47286" y="12075"/>
                  <a:pt x="45898" y="13109"/>
                  <a:pt x="44662" y="14208"/>
                </a:cubicBezTo>
                <a:cubicBezTo>
                  <a:pt x="39163" y="19091"/>
                  <a:pt x="34292" y="24614"/>
                  <a:pt x="29285" y="29982"/>
                </a:cubicBezTo>
                <a:cubicBezTo>
                  <a:pt x="24341" y="35280"/>
                  <a:pt x="19762" y="40907"/>
                  <a:pt x="14846" y="46233"/>
                </a:cubicBezTo>
                <a:cubicBezTo>
                  <a:pt x="13925" y="47232"/>
                  <a:pt x="13019" y="48233"/>
                  <a:pt x="12016" y="49150"/>
                </a:cubicBezTo>
                <a:cubicBezTo>
                  <a:pt x="11961" y="48599"/>
                  <a:pt x="11670" y="48038"/>
                  <a:pt x="11246" y="47800"/>
                </a:cubicBezTo>
                <a:cubicBezTo>
                  <a:pt x="11009" y="47670"/>
                  <a:pt x="10757" y="47615"/>
                  <a:pt x="10501" y="47615"/>
                </a:cubicBezTo>
                <a:cubicBezTo>
                  <a:pt x="10463" y="47615"/>
                  <a:pt x="10424" y="47616"/>
                  <a:pt x="10386" y="47619"/>
                </a:cubicBezTo>
                <a:cubicBezTo>
                  <a:pt x="11825" y="46292"/>
                  <a:pt x="13087" y="44639"/>
                  <a:pt x="14436" y="43249"/>
                </a:cubicBezTo>
                <a:cubicBezTo>
                  <a:pt x="16066" y="41567"/>
                  <a:pt x="17739" y="39933"/>
                  <a:pt x="19402" y="38287"/>
                </a:cubicBezTo>
                <a:cubicBezTo>
                  <a:pt x="22888" y="34842"/>
                  <a:pt x="26200" y="31244"/>
                  <a:pt x="29622" y="27734"/>
                </a:cubicBezTo>
                <a:cubicBezTo>
                  <a:pt x="33125" y="24140"/>
                  <a:pt x="36744" y="20659"/>
                  <a:pt x="40170" y="16982"/>
                </a:cubicBezTo>
                <a:cubicBezTo>
                  <a:pt x="41692" y="15350"/>
                  <a:pt x="43118" y="13333"/>
                  <a:pt x="44826" y="11906"/>
                </a:cubicBezTo>
                <a:cubicBezTo>
                  <a:pt x="45200" y="11596"/>
                  <a:pt x="46764" y="9600"/>
                  <a:pt x="47023" y="9600"/>
                </a:cubicBezTo>
                <a:cubicBezTo>
                  <a:pt x="47026" y="9600"/>
                  <a:pt x="47029" y="9600"/>
                  <a:pt x="47031" y="9601"/>
                </a:cubicBezTo>
                <a:cubicBezTo>
                  <a:pt x="47061" y="9607"/>
                  <a:pt x="47088" y="9610"/>
                  <a:pt x="47114" y="9610"/>
                </a:cubicBezTo>
                <a:cubicBezTo>
                  <a:pt x="47201" y="9610"/>
                  <a:pt x="47269" y="9576"/>
                  <a:pt x="47319" y="9523"/>
                </a:cubicBezTo>
                <a:close/>
                <a:moveTo>
                  <a:pt x="7537" y="44264"/>
                </a:moveTo>
                <a:cubicBezTo>
                  <a:pt x="8027" y="44264"/>
                  <a:pt x="7798" y="45062"/>
                  <a:pt x="7697" y="45359"/>
                </a:cubicBezTo>
                <a:cubicBezTo>
                  <a:pt x="7446" y="46105"/>
                  <a:pt x="6950" y="46753"/>
                  <a:pt x="6704" y="47495"/>
                </a:cubicBezTo>
                <a:cubicBezTo>
                  <a:pt x="6680" y="47564"/>
                  <a:pt x="6733" y="47614"/>
                  <a:pt x="6791" y="47614"/>
                </a:cubicBezTo>
                <a:cubicBezTo>
                  <a:pt x="6811" y="47614"/>
                  <a:pt x="6831" y="47609"/>
                  <a:pt x="6849" y="47596"/>
                </a:cubicBezTo>
                <a:cubicBezTo>
                  <a:pt x="6914" y="47554"/>
                  <a:pt x="6981" y="47500"/>
                  <a:pt x="7045" y="47441"/>
                </a:cubicBezTo>
                <a:cubicBezTo>
                  <a:pt x="7072" y="47441"/>
                  <a:pt x="7095" y="47432"/>
                  <a:pt x="7114" y="47409"/>
                </a:cubicBezTo>
                <a:cubicBezTo>
                  <a:pt x="7875" y="46643"/>
                  <a:pt x="8800" y="46448"/>
                  <a:pt x="9811" y="46361"/>
                </a:cubicBezTo>
                <a:lnTo>
                  <a:pt x="9811" y="46361"/>
                </a:lnTo>
                <a:cubicBezTo>
                  <a:pt x="9743" y="47259"/>
                  <a:pt x="8630" y="48174"/>
                  <a:pt x="8029" y="48685"/>
                </a:cubicBezTo>
                <a:cubicBezTo>
                  <a:pt x="7724" y="48946"/>
                  <a:pt x="7972" y="49326"/>
                  <a:pt x="8284" y="49326"/>
                </a:cubicBezTo>
                <a:cubicBezTo>
                  <a:pt x="8359" y="49326"/>
                  <a:pt x="8437" y="49305"/>
                  <a:pt x="8512" y="49255"/>
                </a:cubicBezTo>
                <a:cubicBezTo>
                  <a:pt x="9055" y="48899"/>
                  <a:pt x="9620" y="48571"/>
                  <a:pt x="10253" y="48407"/>
                </a:cubicBezTo>
                <a:cubicBezTo>
                  <a:pt x="10349" y="48383"/>
                  <a:pt x="10437" y="48371"/>
                  <a:pt x="10517" y="48371"/>
                </a:cubicBezTo>
                <a:cubicBezTo>
                  <a:pt x="11240" y="48371"/>
                  <a:pt x="11337" y="49302"/>
                  <a:pt x="11128" y="49897"/>
                </a:cubicBezTo>
                <a:cubicBezTo>
                  <a:pt x="10098" y="50649"/>
                  <a:pt x="8954" y="51118"/>
                  <a:pt x="7810" y="51710"/>
                </a:cubicBezTo>
                <a:cubicBezTo>
                  <a:pt x="6635" y="52317"/>
                  <a:pt x="5541" y="53123"/>
                  <a:pt x="4426" y="53865"/>
                </a:cubicBezTo>
                <a:cubicBezTo>
                  <a:pt x="4416" y="53829"/>
                  <a:pt x="4403" y="53797"/>
                  <a:pt x="4376" y="53766"/>
                </a:cubicBezTo>
                <a:cubicBezTo>
                  <a:pt x="4252" y="53615"/>
                  <a:pt x="4061" y="53510"/>
                  <a:pt x="3911" y="53383"/>
                </a:cubicBezTo>
                <a:cubicBezTo>
                  <a:pt x="3669" y="53182"/>
                  <a:pt x="3455" y="52950"/>
                  <a:pt x="3245" y="52717"/>
                </a:cubicBezTo>
                <a:cubicBezTo>
                  <a:pt x="2977" y="52416"/>
                  <a:pt x="2794" y="52029"/>
                  <a:pt x="2553" y="51715"/>
                </a:cubicBezTo>
                <a:cubicBezTo>
                  <a:pt x="3204" y="50622"/>
                  <a:pt x="3915" y="49564"/>
                  <a:pt x="4521" y="48475"/>
                </a:cubicBezTo>
                <a:cubicBezTo>
                  <a:pt x="5191" y="47272"/>
                  <a:pt x="5743" y="46015"/>
                  <a:pt x="6498" y="44853"/>
                </a:cubicBezTo>
                <a:cubicBezTo>
                  <a:pt x="6567" y="44753"/>
                  <a:pt x="6640" y="44648"/>
                  <a:pt x="6712" y="44547"/>
                </a:cubicBezTo>
                <a:cubicBezTo>
                  <a:pt x="6914" y="44448"/>
                  <a:pt x="7127" y="44366"/>
                  <a:pt x="7328" y="44301"/>
                </a:cubicBezTo>
                <a:cubicBezTo>
                  <a:pt x="7409" y="44276"/>
                  <a:pt x="7479" y="44264"/>
                  <a:pt x="7537" y="44264"/>
                </a:cubicBezTo>
                <a:close/>
                <a:moveTo>
                  <a:pt x="2216" y="52289"/>
                </a:moveTo>
                <a:cubicBezTo>
                  <a:pt x="2353" y="52530"/>
                  <a:pt x="2544" y="52758"/>
                  <a:pt x="2653" y="52904"/>
                </a:cubicBezTo>
                <a:cubicBezTo>
                  <a:pt x="2931" y="53268"/>
                  <a:pt x="3436" y="53979"/>
                  <a:pt x="3943" y="54180"/>
                </a:cubicBezTo>
                <a:cubicBezTo>
                  <a:pt x="2950" y="54818"/>
                  <a:pt x="1924" y="55378"/>
                  <a:pt x="790" y="55688"/>
                </a:cubicBezTo>
                <a:cubicBezTo>
                  <a:pt x="1072" y="54485"/>
                  <a:pt x="1605" y="53369"/>
                  <a:pt x="2216" y="52289"/>
                </a:cubicBezTo>
                <a:close/>
                <a:moveTo>
                  <a:pt x="50677" y="1"/>
                </a:moveTo>
                <a:cubicBezTo>
                  <a:pt x="49445" y="1"/>
                  <a:pt x="48321" y="1265"/>
                  <a:pt x="47387" y="2124"/>
                </a:cubicBezTo>
                <a:cubicBezTo>
                  <a:pt x="46426" y="3008"/>
                  <a:pt x="45464" y="3864"/>
                  <a:pt x="44548" y="4794"/>
                </a:cubicBezTo>
                <a:cubicBezTo>
                  <a:pt x="42088" y="7291"/>
                  <a:pt x="39787" y="9938"/>
                  <a:pt x="37295" y="12403"/>
                </a:cubicBezTo>
                <a:cubicBezTo>
                  <a:pt x="32250" y="17388"/>
                  <a:pt x="27330" y="22504"/>
                  <a:pt x="22232" y="27439"/>
                </a:cubicBezTo>
                <a:cubicBezTo>
                  <a:pt x="17361" y="32146"/>
                  <a:pt x="12819" y="37203"/>
                  <a:pt x="8020" y="41987"/>
                </a:cubicBezTo>
                <a:cubicBezTo>
                  <a:pt x="5997" y="44000"/>
                  <a:pt x="4950" y="46466"/>
                  <a:pt x="3541" y="48885"/>
                </a:cubicBezTo>
                <a:cubicBezTo>
                  <a:pt x="2193" y="51209"/>
                  <a:pt x="521" y="53405"/>
                  <a:pt x="33" y="56107"/>
                </a:cubicBezTo>
                <a:cubicBezTo>
                  <a:pt x="1" y="56296"/>
                  <a:pt x="187" y="56459"/>
                  <a:pt x="367" y="56459"/>
                </a:cubicBezTo>
                <a:cubicBezTo>
                  <a:pt x="386" y="56459"/>
                  <a:pt x="406" y="56457"/>
                  <a:pt x="425" y="56453"/>
                </a:cubicBezTo>
                <a:cubicBezTo>
                  <a:pt x="3332" y="55871"/>
                  <a:pt x="5592" y="53770"/>
                  <a:pt x="8130" y="52384"/>
                </a:cubicBezTo>
                <a:cubicBezTo>
                  <a:pt x="9406" y="51688"/>
                  <a:pt x="10681" y="51213"/>
                  <a:pt x="11852" y="50316"/>
                </a:cubicBezTo>
                <a:cubicBezTo>
                  <a:pt x="13155" y="49318"/>
                  <a:pt x="14245" y="48038"/>
                  <a:pt x="15356" y="46839"/>
                </a:cubicBezTo>
                <a:cubicBezTo>
                  <a:pt x="18017" y="43964"/>
                  <a:pt x="20522" y="40948"/>
                  <a:pt x="23070" y="37969"/>
                </a:cubicBezTo>
                <a:cubicBezTo>
                  <a:pt x="25963" y="34583"/>
                  <a:pt x="28993" y="31339"/>
                  <a:pt x="32032" y="28085"/>
                </a:cubicBezTo>
                <a:cubicBezTo>
                  <a:pt x="37395" y="22345"/>
                  <a:pt x="42808" y="16717"/>
                  <a:pt x="48845" y="11678"/>
                </a:cubicBezTo>
                <a:cubicBezTo>
                  <a:pt x="49355" y="11255"/>
                  <a:pt x="49893" y="10812"/>
                  <a:pt x="50421" y="10348"/>
                </a:cubicBezTo>
                <a:cubicBezTo>
                  <a:pt x="50435" y="10349"/>
                  <a:pt x="50449" y="10350"/>
                  <a:pt x="50463" y="10350"/>
                </a:cubicBezTo>
                <a:cubicBezTo>
                  <a:pt x="50648" y="10350"/>
                  <a:pt x="50820" y="10208"/>
                  <a:pt x="50836" y="9983"/>
                </a:cubicBezTo>
                <a:cubicBezTo>
                  <a:pt x="52377" y="8589"/>
                  <a:pt x="53752" y="6972"/>
                  <a:pt x="53990" y="4903"/>
                </a:cubicBezTo>
                <a:cubicBezTo>
                  <a:pt x="54103" y="3896"/>
                  <a:pt x="53816" y="2758"/>
                  <a:pt x="53265" y="1914"/>
                </a:cubicBezTo>
                <a:cubicBezTo>
                  <a:pt x="52896" y="1349"/>
                  <a:pt x="52463" y="899"/>
                  <a:pt x="51934" y="479"/>
                </a:cubicBezTo>
                <a:cubicBezTo>
                  <a:pt x="51505" y="140"/>
                  <a:pt x="51085" y="1"/>
                  <a:pt x="50677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157;p26">
            <a:extLst>
              <a:ext uri="{FF2B5EF4-FFF2-40B4-BE49-F238E27FC236}">
                <a16:creationId xmlns:a16="http://schemas.microsoft.com/office/drawing/2014/main" xmlns="" id="{0C3E5FC2-2E6B-4A6A-AEBD-F0A5C9825747}"/>
              </a:ext>
            </a:extLst>
          </p:cNvPr>
          <p:cNvSpPr/>
          <p:nvPr/>
        </p:nvSpPr>
        <p:spPr>
          <a:xfrm>
            <a:off x="7089097" y="4247512"/>
            <a:ext cx="228565" cy="450620"/>
          </a:xfrm>
          <a:custGeom>
            <a:avLst/>
            <a:gdLst/>
            <a:ahLst/>
            <a:cxnLst/>
            <a:rect l="l" t="t" r="r" b="b"/>
            <a:pathLst>
              <a:path w="16116" h="31773" extrusionOk="0">
                <a:moveTo>
                  <a:pt x="8884" y="1088"/>
                </a:moveTo>
                <a:cubicBezTo>
                  <a:pt x="9171" y="1088"/>
                  <a:pt x="9547" y="1158"/>
                  <a:pt x="9890" y="1158"/>
                </a:cubicBezTo>
                <a:cubicBezTo>
                  <a:pt x="9919" y="1158"/>
                  <a:pt x="9947" y="1158"/>
                  <a:pt x="9975" y="1157"/>
                </a:cubicBezTo>
                <a:lnTo>
                  <a:pt x="9975" y="1157"/>
                </a:lnTo>
                <a:cubicBezTo>
                  <a:pt x="9947" y="1636"/>
                  <a:pt x="10002" y="2128"/>
                  <a:pt x="10065" y="2588"/>
                </a:cubicBezTo>
                <a:cubicBezTo>
                  <a:pt x="10125" y="3021"/>
                  <a:pt x="10166" y="3585"/>
                  <a:pt x="10371" y="4018"/>
                </a:cubicBezTo>
                <a:cubicBezTo>
                  <a:pt x="8184" y="4178"/>
                  <a:pt x="6019" y="4615"/>
                  <a:pt x="3818" y="4629"/>
                </a:cubicBezTo>
                <a:cubicBezTo>
                  <a:pt x="3181" y="4629"/>
                  <a:pt x="2384" y="4656"/>
                  <a:pt x="1773" y="4952"/>
                </a:cubicBezTo>
                <a:cubicBezTo>
                  <a:pt x="1704" y="4683"/>
                  <a:pt x="1577" y="4415"/>
                  <a:pt x="1509" y="4155"/>
                </a:cubicBezTo>
                <a:cubicBezTo>
                  <a:pt x="1408" y="3764"/>
                  <a:pt x="1358" y="3362"/>
                  <a:pt x="1254" y="2971"/>
                </a:cubicBezTo>
                <a:cubicBezTo>
                  <a:pt x="1084" y="1394"/>
                  <a:pt x="2041" y="1417"/>
                  <a:pt x="3523" y="1335"/>
                </a:cubicBezTo>
                <a:cubicBezTo>
                  <a:pt x="4316" y="1293"/>
                  <a:pt x="5109" y="1249"/>
                  <a:pt x="5901" y="1211"/>
                </a:cubicBezTo>
                <a:cubicBezTo>
                  <a:pt x="6880" y="1167"/>
                  <a:pt x="7856" y="1107"/>
                  <a:pt x="8840" y="1089"/>
                </a:cubicBezTo>
                <a:cubicBezTo>
                  <a:pt x="8854" y="1088"/>
                  <a:pt x="8869" y="1088"/>
                  <a:pt x="8884" y="1088"/>
                </a:cubicBezTo>
                <a:close/>
                <a:moveTo>
                  <a:pt x="7810" y="5331"/>
                </a:moveTo>
                <a:cubicBezTo>
                  <a:pt x="7965" y="6105"/>
                  <a:pt x="7979" y="6916"/>
                  <a:pt x="7988" y="7700"/>
                </a:cubicBezTo>
                <a:cubicBezTo>
                  <a:pt x="7997" y="8325"/>
                  <a:pt x="7892" y="9272"/>
                  <a:pt x="8211" y="9873"/>
                </a:cubicBezTo>
                <a:cubicBezTo>
                  <a:pt x="8079" y="9883"/>
                  <a:pt x="7946" y="9896"/>
                  <a:pt x="7810" y="9910"/>
                </a:cubicBezTo>
                <a:cubicBezTo>
                  <a:pt x="7136" y="9978"/>
                  <a:pt x="6480" y="10129"/>
                  <a:pt x="5851" y="10348"/>
                </a:cubicBezTo>
                <a:cubicBezTo>
                  <a:pt x="5677" y="9595"/>
                  <a:pt x="5632" y="8821"/>
                  <a:pt x="5527" y="8056"/>
                </a:cubicBezTo>
                <a:cubicBezTo>
                  <a:pt x="5404" y="7185"/>
                  <a:pt x="5199" y="6333"/>
                  <a:pt x="5027" y="5476"/>
                </a:cubicBezTo>
                <a:cubicBezTo>
                  <a:pt x="5191" y="5476"/>
                  <a:pt x="5345" y="5472"/>
                  <a:pt x="5491" y="5463"/>
                </a:cubicBezTo>
                <a:cubicBezTo>
                  <a:pt x="6238" y="5413"/>
                  <a:pt x="7027" y="5390"/>
                  <a:pt x="7810" y="5331"/>
                </a:cubicBezTo>
                <a:close/>
                <a:moveTo>
                  <a:pt x="8706" y="10725"/>
                </a:moveTo>
                <a:cubicBezTo>
                  <a:pt x="10527" y="10725"/>
                  <a:pt x="11998" y="11512"/>
                  <a:pt x="12968" y="13450"/>
                </a:cubicBezTo>
                <a:cubicBezTo>
                  <a:pt x="13428" y="14371"/>
                  <a:pt x="13788" y="15328"/>
                  <a:pt x="14097" y="16307"/>
                </a:cubicBezTo>
                <a:cubicBezTo>
                  <a:pt x="14385" y="17204"/>
                  <a:pt x="14381" y="18152"/>
                  <a:pt x="14622" y="19045"/>
                </a:cubicBezTo>
                <a:cubicBezTo>
                  <a:pt x="14130" y="19150"/>
                  <a:pt x="13583" y="19396"/>
                  <a:pt x="13150" y="19437"/>
                </a:cubicBezTo>
                <a:cubicBezTo>
                  <a:pt x="11706" y="19582"/>
                  <a:pt x="10257" y="19660"/>
                  <a:pt x="8808" y="19820"/>
                </a:cubicBezTo>
                <a:cubicBezTo>
                  <a:pt x="6211" y="20102"/>
                  <a:pt x="3614" y="20463"/>
                  <a:pt x="1048" y="20968"/>
                </a:cubicBezTo>
                <a:cubicBezTo>
                  <a:pt x="1303" y="18918"/>
                  <a:pt x="998" y="17086"/>
                  <a:pt x="1905" y="15122"/>
                </a:cubicBezTo>
                <a:cubicBezTo>
                  <a:pt x="2880" y="13004"/>
                  <a:pt x="4598" y="11473"/>
                  <a:pt x="6880" y="10949"/>
                </a:cubicBezTo>
                <a:cubicBezTo>
                  <a:pt x="7520" y="10803"/>
                  <a:pt x="8131" y="10725"/>
                  <a:pt x="8706" y="10725"/>
                </a:cubicBezTo>
                <a:close/>
                <a:moveTo>
                  <a:pt x="10029" y="20608"/>
                </a:moveTo>
                <a:lnTo>
                  <a:pt x="10029" y="20608"/>
                </a:lnTo>
                <a:cubicBezTo>
                  <a:pt x="9450" y="21542"/>
                  <a:pt x="9496" y="23369"/>
                  <a:pt x="9368" y="24280"/>
                </a:cubicBezTo>
                <a:cubicBezTo>
                  <a:pt x="9094" y="26235"/>
                  <a:pt x="8926" y="28176"/>
                  <a:pt x="8749" y="30135"/>
                </a:cubicBezTo>
                <a:cubicBezTo>
                  <a:pt x="8461" y="28883"/>
                  <a:pt x="8065" y="26641"/>
                  <a:pt x="7983" y="26235"/>
                </a:cubicBezTo>
                <a:cubicBezTo>
                  <a:pt x="7641" y="24531"/>
                  <a:pt x="6743" y="22808"/>
                  <a:pt x="6407" y="21119"/>
                </a:cubicBezTo>
                <a:cubicBezTo>
                  <a:pt x="7445" y="20941"/>
                  <a:pt x="8476" y="20758"/>
                  <a:pt x="9464" y="20654"/>
                </a:cubicBezTo>
                <a:cubicBezTo>
                  <a:pt x="9647" y="20631"/>
                  <a:pt x="9838" y="20617"/>
                  <a:pt x="10029" y="20608"/>
                </a:cubicBezTo>
                <a:close/>
                <a:moveTo>
                  <a:pt x="8914" y="0"/>
                </a:moveTo>
                <a:cubicBezTo>
                  <a:pt x="7763" y="0"/>
                  <a:pt x="6389" y="251"/>
                  <a:pt x="5901" y="282"/>
                </a:cubicBezTo>
                <a:cubicBezTo>
                  <a:pt x="4370" y="374"/>
                  <a:pt x="1582" y="145"/>
                  <a:pt x="525" y="1476"/>
                </a:cubicBezTo>
                <a:cubicBezTo>
                  <a:pt x="424" y="1604"/>
                  <a:pt x="401" y="1731"/>
                  <a:pt x="474" y="1877"/>
                </a:cubicBezTo>
                <a:cubicBezTo>
                  <a:pt x="575" y="2119"/>
                  <a:pt x="670" y="2355"/>
                  <a:pt x="762" y="2601"/>
                </a:cubicBezTo>
                <a:cubicBezTo>
                  <a:pt x="575" y="3112"/>
                  <a:pt x="625" y="3631"/>
                  <a:pt x="716" y="4159"/>
                </a:cubicBezTo>
                <a:cubicBezTo>
                  <a:pt x="784" y="4584"/>
                  <a:pt x="853" y="5139"/>
                  <a:pt x="1130" y="5490"/>
                </a:cubicBezTo>
                <a:cubicBezTo>
                  <a:pt x="1126" y="5503"/>
                  <a:pt x="1112" y="5513"/>
                  <a:pt x="1103" y="5526"/>
                </a:cubicBezTo>
                <a:cubicBezTo>
                  <a:pt x="988" y="5709"/>
                  <a:pt x="1150" y="5904"/>
                  <a:pt x="1330" y="5904"/>
                </a:cubicBezTo>
                <a:cubicBezTo>
                  <a:pt x="1370" y="5904"/>
                  <a:pt x="1411" y="5894"/>
                  <a:pt x="1450" y="5873"/>
                </a:cubicBezTo>
                <a:cubicBezTo>
                  <a:pt x="2103" y="5518"/>
                  <a:pt x="3032" y="5473"/>
                  <a:pt x="3925" y="5473"/>
                </a:cubicBezTo>
                <a:cubicBezTo>
                  <a:pt x="4109" y="5473"/>
                  <a:pt x="4292" y="5475"/>
                  <a:pt x="4470" y="5476"/>
                </a:cubicBezTo>
                <a:cubicBezTo>
                  <a:pt x="4480" y="6378"/>
                  <a:pt x="4689" y="7240"/>
                  <a:pt x="4802" y="8151"/>
                </a:cubicBezTo>
                <a:cubicBezTo>
                  <a:pt x="4912" y="8985"/>
                  <a:pt x="4949" y="9805"/>
                  <a:pt x="5181" y="10607"/>
                </a:cubicBezTo>
                <a:cubicBezTo>
                  <a:pt x="4024" y="11118"/>
                  <a:pt x="2998" y="11892"/>
                  <a:pt x="2228" y="12954"/>
                </a:cubicBezTo>
                <a:cubicBezTo>
                  <a:pt x="1486" y="13974"/>
                  <a:pt x="958" y="15054"/>
                  <a:pt x="543" y="16238"/>
                </a:cubicBezTo>
                <a:cubicBezTo>
                  <a:pt x="1" y="17792"/>
                  <a:pt x="461" y="19456"/>
                  <a:pt x="479" y="21046"/>
                </a:cubicBezTo>
                <a:cubicBezTo>
                  <a:pt x="483" y="21187"/>
                  <a:pt x="592" y="21283"/>
                  <a:pt x="716" y="21310"/>
                </a:cubicBezTo>
                <a:cubicBezTo>
                  <a:pt x="735" y="21387"/>
                  <a:pt x="789" y="21456"/>
                  <a:pt x="884" y="21469"/>
                </a:cubicBezTo>
                <a:cubicBezTo>
                  <a:pt x="1351" y="21533"/>
                  <a:pt x="1827" y="21561"/>
                  <a:pt x="2309" y="21561"/>
                </a:cubicBezTo>
                <a:cubicBezTo>
                  <a:pt x="3422" y="21561"/>
                  <a:pt x="4565" y="21413"/>
                  <a:pt x="5700" y="21232"/>
                </a:cubicBezTo>
                <a:cubicBezTo>
                  <a:pt x="5796" y="22513"/>
                  <a:pt x="6594" y="24053"/>
                  <a:pt x="6876" y="25205"/>
                </a:cubicBezTo>
                <a:cubicBezTo>
                  <a:pt x="7395" y="27301"/>
                  <a:pt x="7632" y="29461"/>
                  <a:pt x="8444" y="31474"/>
                </a:cubicBezTo>
                <a:cubicBezTo>
                  <a:pt x="8499" y="31620"/>
                  <a:pt x="8623" y="31773"/>
                  <a:pt x="8795" y="31773"/>
                </a:cubicBezTo>
                <a:cubicBezTo>
                  <a:pt x="8807" y="31773"/>
                  <a:pt x="8819" y="31772"/>
                  <a:pt x="8831" y="31771"/>
                </a:cubicBezTo>
                <a:cubicBezTo>
                  <a:pt x="8894" y="31766"/>
                  <a:pt x="8958" y="31758"/>
                  <a:pt x="9018" y="31753"/>
                </a:cubicBezTo>
                <a:cubicBezTo>
                  <a:pt x="9241" y="31730"/>
                  <a:pt x="9386" y="31594"/>
                  <a:pt x="9405" y="31370"/>
                </a:cubicBezTo>
                <a:cubicBezTo>
                  <a:pt x="9647" y="27802"/>
                  <a:pt x="9811" y="24030"/>
                  <a:pt x="10808" y="20567"/>
                </a:cubicBezTo>
                <a:cubicBezTo>
                  <a:pt x="12293" y="20507"/>
                  <a:pt x="13893" y="20490"/>
                  <a:pt x="15163" y="19856"/>
                </a:cubicBezTo>
                <a:cubicBezTo>
                  <a:pt x="15178" y="19851"/>
                  <a:pt x="15191" y="19851"/>
                  <a:pt x="15201" y="19843"/>
                </a:cubicBezTo>
                <a:cubicBezTo>
                  <a:pt x="15241" y="19824"/>
                  <a:pt x="15283" y="19801"/>
                  <a:pt x="15319" y="19779"/>
                </a:cubicBezTo>
                <a:cubicBezTo>
                  <a:pt x="15592" y="19633"/>
                  <a:pt x="15569" y="19332"/>
                  <a:pt x="15401" y="19150"/>
                </a:cubicBezTo>
                <a:cubicBezTo>
                  <a:pt x="16116" y="17177"/>
                  <a:pt x="14463" y="14247"/>
                  <a:pt x="13573" y="12552"/>
                </a:cubicBezTo>
                <a:cubicBezTo>
                  <a:pt x="12572" y="10639"/>
                  <a:pt x="10858" y="9892"/>
                  <a:pt x="8894" y="9860"/>
                </a:cubicBezTo>
                <a:cubicBezTo>
                  <a:pt x="8894" y="9833"/>
                  <a:pt x="8899" y="9810"/>
                  <a:pt x="8894" y="9782"/>
                </a:cubicBezTo>
                <a:cubicBezTo>
                  <a:pt x="8739" y="8839"/>
                  <a:pt x="8712" y="7915"/>
                  <a:pt x="8663" y="6958"/>
                </a:cubicBezTo>
                <a:cubicBezTo>
                  <a:pt x="8635" y="6388"/>
                  <a:pt x="8608" y="5791"/>
                  <a:pt x="8371" y="5280"/>
                </a:cubicBezTo>
                <a:cubicBezTo>
                  <a:pt x="9277" y="5190"/>
                  <a:pt x="10175" y="5026"/>
                  <a:pt x="10991" y="4683"/>
                </a:cubicBezTo>
                <a:cubicBezTo>
                  <a:pt x="11163" y="4615"/>
                  <a:pt x="11250" y="4433"/>
                  <a:pt x="11237" y="4273"/>
                </a:cubicBezTo>
                <a:cubicBezTo>
                  <a:pt x="11241" y="4264"/>
                  <a:pt x="11245" y="4256"/>
                  <a:pt x="11245" y="4246"/>
                </a:cubicBezTo>
                <a:cubicBezTo>
                  <a:pt x="11359" y="3722"/>
                  <a:pt x="11045" y="3089"/>
                  <a:pt x="10949" y="2561"/>
                </a:cubicBezTo>
                <a:cubicBezTo>
                  <a:pt x="10840" y="1977"/>
                  <a:pt x="10789" y="1375"/>
                  <a:pt x="10658" y="793"/>
                </a:cubicBezTo>
                <a:cubicBezTo>
                  <a:pt x="10671" y="738"/>
                  <a:pt x="10676" y="674"/>
                  <a:pt x="10658" y="615"/>
                </a:cubicBezTo>
                <a:cubicBezTo>
                  <a:pt x="10510" y="140"/>
                  <a:pt x="9774" y="0"/>
                  <a:pt x="8914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159;p26">
            <a:extLst>
              <a:ext uri="{FF2B5EF4-FFF2-40B4-BE49-F238E27FC236}">
                <a16:creationId xmlns:a16="http://schemas.microsoft.com/office/drawing/2014/main" xmlns="" id="{A51FF40A-4326-4732-A1DC-AEE845569126}"/>
              </a:ext>
            </a:extLst>
          </p:cNvPr>
          <p:cNvSpPr/>
          <p:nvPr/>
        </p:nvSpPr>
        <p:spPr>
          <a:xfrm>
            <a:off x="6698525" y="3986083"/>
            <a:ext cx="546219" cy="655678"/>
          </a:xfrm>
          <a:custGeom>
            <a:avLst/>
            <a:gdLst/>
            <a:ahLst/>
            <a:cxnLst/>
            <a:rect l="l" t="t" r="r" b="b"/>
            <a:pathLst>
              <a:path w="22281" h="26746" extrusionOk="0">
                <a:moveTo>
                  <a:pt x="20439" y="1669"/>
                </a:moveTo>
                <a:cubicBezTo>
                  <a:pt x="20668" y="2735"/>
                  <a:pt x="20685" y="3838"/>
                  <a:pt x="20700" y="4936"/>
                </a:cubicBezTo>
                <a:cubicBezTo>
                  <a:pt x="20208" y="4836"/>
                  <a:pt x="19692" y="4676"/>
                  <a:pt x="19255" y="4617"/>
                </a:cubicBezTo>
                <a:cubicBezTo>
                  <a:pt x="18748" y="4550"/>
                  <a:pt x="18233" y="4528"/>
                  <a:pt x="17714" y="4528"/>
                </a:cubicBezTo>
                <a:cubicBezTo>
                  <a:pt x="16819" y="4528"/>
                  <a:pt x="15916" y="4594"/>
                  <a:pt x="15036" y="4608"/>
                </a:cubicBezTo>
                <a:cubicBezTo>
                  <a:pt x="14976" y="4608"/>
                  <a:pt x="14927" y="4613"/>
                  <a:pt x="14877" y="4626"/>
                </a:cubicBezTo>
                <a:cubicBezTo>
                  <a:pt x="14904" y="4449"/>
                  <a:pt x="14931" y="4276"/>
                  <a:pt x="14954" y="4098"/>
                </a:cubicBezTo>
                <a:cubicBezTo>
                  <a:pt x="14979" y="3867"/>
                  <a:pt x="14755" y="3707"/>
                  <a:pt x="14542" y="3707"/>
                </a:cubicBezTo>
                <a:cubicBezTo>
                  <a:pt x="14444" y="3707"/>
                  <a:pt x="14348" y="3742"/>
                  <a:pt x="14280" y="3820"/>
                </a:cubicBezTo>
                <a:cubicBezTo>
                  <a:pt x="12589" y="5779"/>
                  <a:pt x="12986" y="9164"/>
                  <a:pt x="13041" y="11570"/>
                </a:cubicBezTo>
                <a:cubicBezTo>
                  <a:pt x="13100" y="14204"/>
                  <a:pt x="12698" y="16805"/>
                  <a:pt x="12990" y="19411"/>
                </a:cubicBezTo>
                <a:cubicBezTo>
                  <a:pt x="12953" y="19438"/>
                  <a:pt x="12917" y="19476"/>
                  <a:pt x="12898" y="19530"/>
                </a:cubicBezTo>
                <a:cubicBezTo>
                  <a:pt x="12106" y="21526"/>
                  <a:pt x="10953" y="23476"/>
                  <a:pt x="9231" y="24797"/>
                </a:cubicBezTo>
                <a:cubicBezTo>
                  <a:pt x="8514" y="25347"/>
                  <a:pt x="7658" y="25604"/>
                  <a:pt x="6803" y="25604"/>
                </a:cubicBezTo>
                <a:cubicBezTo>
                  <a:pt x="5358" y="25604"/>
                  <a:pt x="3913" y="24873"/>
                  <a:pt x="3134" y="23594"/>
                </a:cubicBezTo>
                <a:cubicBezTo>
                  <a:pt x="1795" y="21389"/>
                  <a:pt x="4005" y="19680"/>
                  <a:pt x="5878" y="19261"/>
                </a:cubicBezTo>
                <a:cubicBezTo>
                  <a:pt x="6376" y="19149"/>
                  <a:pt x="6893" y="19100"/>
                  <a:pt x="7416" y="19100"/>
                </a:cubicBezTo>
                <a:cubicBezTo>
                  <a:pt x="8424" y="19100"/>
                  <a:pt x="9451" y="19284"/>
                  <a:pt x="10383" y="19558"/>
                </a:cubicBezTo>
                <a:cubicBezTo>
                  <a:pt x="10434" y="19572"/>
                  <a:pt x="10482" y="19578"/>
                  <a:pt x="10526" y="19578"/>
                </a:cubicBezTo>
                <a:cubicBezTo>
                  <a:pt x="10722" y="19578"/>
                  <a:pt x="10857" y="19452"/>
                  <a:pt x="10913" y="19289"/>
                </a:cubicBezTo>
                <a:cubicBezTo>
                  <a:pt x="10938" y="19298"/>
                  <a:pt x="10966" y="19303"/>
                  <a:pt x="10993" y="19303"/>
                </a:cubicBezTo>
                <a:cubicBezTo>
                  <a:pt x="11074" y="19303"/>
                  <a:pt x="11155" y="19262"/>
                  <a:pt x="11172" y="19169"/>
                </a:cubicBezTo>
                <a:cubicBezTo>
                  <a:pt x="11668" y="16568"/>
                  <a:pt x="11651" y="13857"/>
                  <a:pt x="11742" y="11220"/>
                </a:cubicBezTo>
                <a:cubicBezTo>
                  <a:pt x="11824" y="8945"/>
                  <a:pt x="12234" y="6266"/>
                  <a:pt x="11714" y="3975"/>
                </a:cubicBezTo>
                <a:cubicBezTo>
                  <a:pt x="12936" y="3637"/>
                  <a:pt x="14229" y="3546"/>
                  <a:pt x="15468" y="3177"/>
                </a:cubicBezTo>
                <a:cubicBezTo>
                  <a:pt x="17136" y="2676"/>
                  <a:pt x="18749" y="2075"/>
                  <a:pt x="20439" y="1669"/>
                </a:cubicBezTo>
                <a:close/>
                <a:moveTo>
                  <a:pt x="20979" y="1"/>
                </a:moveTo>
                <a:cubicBezTo>
                  <a:pt x="20918" y="1"/>
                  <a:pt x="20855" y="7"/>
                  <a:pt x="20790" y="20"/>
                </a:cubicBezTo>
                <a:cubicBezTo>
                  <a:pt x="18590" y="485"/>
                  <a:pt x="16485" y="1269"/>
                  <a:pt x="14370" y="2038"/>
                </a:cubicBezTo>
                <a:cubicBezTo>
                  <a:pt x="13359" y="2403"/>
                  <a:pt x="12265" y="2521"/>
                  <a:pt x="11487" y="3187"/>
                </a:cubicBezTo>
                <a:cubicBezTo>
                  <a:pt x="11477" y="3149"/>
                  <a:pt x="11468" y="3113"/>
                  <a:pt x="11455" y="3082"/>
                </a:cubicBezTo>
                <a:cubicBezTo>
                  <a:pt x="11412" y="2966"/>
                  <a:pt x="11317" y="2909"/>
                  <a:pt x="11222" y="2909"/>
                </a:cubicBezTo>
                <a:cubicBezTo>
                  <a:pt x="11127" y="2909"/>
                  <a:pt x="11032" y="2967"/>
                  <a:pt x="10990" y="3082"/>
                </a:cubicBezTo>
                <a:cubicBezTo>
                  <a:pt x="10083" y="5533"/>
                  <a:pt x="10488" y="8631"/>
                  <a:pt x="10461" y="11220"/>
                </a:cubicBezTo>
                <a:cubicBezTo>
                  <a:pt x="10438" y="13702"/>
                  <a:pt x="10329" y="16254"/>
                  <a:pt x="10721" y="18715"/>
                </a:cubicBezTo>
                <a:cubicBezTo>
                  <a:pt x="9813" y="18053"/>
                  <a:pt x="8559" y="17741"/>
                  <a:pt x="7265" y="17741"/>
                </a:cubicBezTo>
                <a:cubicBezTo>
                  <a:pt x="3782" y="17741"/>
                  <a:pt x="1" y="20000"/>
                  <a:pt x="1841" y="23781"/>
                </a:cubicBezTo>
                <a:cubicBezTo>
                  <a:pt x="2862" y="25877"/>
                  <a:pt x="4574" y="26746"/>
                  <a:pt x="6370" y="26746"/>
                </a:cubicBezTo>
                <a:cubicBezTo>
                  <a:pt x="9499" y="26746"/>
                  <a:pt x="12886" y="24110"/>
                  <a:pt x="13332" y="20746"/>
                </a:cubicBezTo>
                <a:cubicBezTo>
                  <a:pt x="13337" y="20747"/>
                  <a:pt x="13343" y="20747"/>
                  <a:pt x="13349" y="20747"/>
                </a:cubicBezTo>
                <a:cubicBezTo>
                  <a:pt x="13454" y="20747"/>
                  <a:pt x="13569" y="20675"/>
                  <a:pt x="13569" y="20546"/>
                </a:cubicBezTo>
                <a:cubicBezTo>
                  <a:pt x="13601" y="17762"/>
                  <a:pt x="14175" y="15024"/>
                  <a:pt x="14252" y="12244"/>
                </a:cubicBezTo>
                <a:cubicBezTo>
                  <a:pt x="14293" y="10841"/>
                  <a:pt x="14234" y="9437"/>
                  <a:pt x="14293" y="8034"/>
                </a:cubicBezTo>
                <a:cubicBezTo>
                  <a:pt x="14330" y="7287"/>
                  <a:pt x="14480" y="6572"/>
                  <a:pt x="14635" y="5852"/>
                </a:cubicBezTo>
                <a:cubicBezTo>
                  <a:pt x="14728" y="5935"/>
                  <a:pt x="14851" y="5986"/>
                  <a:pt x="14993" y="5986"/>
                </a:cubicBezTo>
                <a:cubicBezTo>
                  <a:pt x="15030" y="5986"/>
                  <a:pt x="15069" y="5983"/>
                  <a:pt x="15108" y="5975"/>
                </a:cubicBezTo>
                <a:cubicBezTo>
                  <a:pt x="15827" y="5969"/>
                  <a:pt x="16543" y="5956"/>
                  <a:pt x="17258" y="5956"/>
                </a:cubicBezTo>
                <a:cubicBezTo>
                  <a:pt x="17696" y="5956"/>
                  <a:pt x="18134" y="5961"/>
                  <a:pt x="18572" y="5975"/>
                </a:cubicBezTo>
                <a:cubicBezTo>
                  <a:pt x="19610" y="6011"/>
                  <a:pt x="20481" y="6457"/>
                  <a:pt x="21474" y="6526"/>
                </a:cubicBezTo>
                <a:cubicBezTo>
                  <a:pt x="21490" y="6527"/>
                  <a:pt x="21505" y="6528"/>
                  <a:pt x="21521" y="6528"/>
                </a:cubicBezTo>
                <a:cubicBezTo>
                  <a:pt x="21917" y="6528"/>
                  <a:pt x="22226" y="6147"/>
                  <a:pt x="22235" y="5765"/>
                </a:cubicBezTo>
                <a:cubicBezTo>
                  <a:pt x="22271" y="4038"/>
                  <a:pt x="22281" y="2220"/>
                  <a:pt x="21734" y="558"/>
                </a:cubicBezTo>
                <a:cubicBezTo>
                  <a:pt x="21618" y="204"/>
                  <a:pt x="21327" y="1"/>
                  <a:pt x="20979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168;p26">
            <a:extLst>
              <a:ext uri="{FF2B5EF4-FFF2-40B4-BE49-F238E27FC236}">
                <a16:creationId xmlns:a16="http://schemas.microsoft.com/office/drawing/2014/main" xmlns="" id="{87923C6E-AE4D-4B17-BBC1-70F85CD3E6DE}"/>
              </a:ext>
            </a:extLst>
          </p:cNvPr>
          <p:cNvSpPr/>
          <p:nvPr/>
        </p:nvSpPr>
        <p:spPr>
          <a:xfrm rot="18449828">
            <a:off x="5343565" y="3995501"/>
            <a:ext cx="202756" cy="459160"/>
          </a:xfrm>
          <a:custGeom>
            <a:avLst/>
            <a:gdLst/>
            <a:ahLst/>
            <a:cxnLst/>
            <a:rect l="l" t="t" r="r" b="b"/>
            <a:pathLst>
              <a:path w="21962" h="49735" extrusionOk="0">
                <a:moveTo>
                  <a:pt x="10636" y="1506"/>
                </a:moveTo>
                <a:cubicBezTo>
                  <a:pt x="10847" y="1506"/>
                  <a:pt x="11016" y="1549"/>
                  <a:pt x="11030" y="1682"/>
                </a:cubicBezTo>
                <a:cubicBezTo>
                  <a:pt x="11089" y="2220"/>
                  <a:pt x="10925" y="2785"/>
                  <a:pt x="10852" y="3318"/>
                </a:cubicBezTo>
                <a:cubicBezTo>
                  <a:pt x="10669" y="4598"/>
                  <a:pt x="10797" y="5988"/>
                  <a:pt x="10861" y="7305"/>
                </a:cubicBezTo>
                <a:cubicBezTo>
                  <a:pt x="10574" y="7263"/>
                  <a:pt x="10282" y="7236"/>
                  <a:pt x="9986" y="7231"/>
                </a:cubicBezTo>
                <a:cubicBezTo>
                  <a:pt x="10173" y="6411"/>
                  <a:pt x="10087" y="5687"/>
                  <a:pt x="9891" y="4767"/>
                </a:cubicBezTo>
                <a:cubicBezTo>
                  <a:pt x="9800" y="4334"/>
                  <a:pt x="9098" y="1828"/>
                  <a:pt x="9767" y="1641"/>
                </a:cubicBezTo>
                <a:cubicBezTo>
                  <a:pt x="9873" y="1611"/>
                  <a:pt x="10306" y="1506"/>
                  <a:pt x="10636" y="1506"/>
                </a:cubicBezTo>
                <a:close/>
                <a:moveTo>
                  <a:pt x="9974" y="9086"/>
                </a:moveTo>
                <a:cubicBezTo>
                  <a:pt x="11856" y="9086"/>
                  <a:pt x="13722" y="10344"/>
                  <a:pt x="14597" y="12043"/>
                </a:cubicBezTo>
                <a:cubicBezTo>
                  <a:pt x="14688" y="14011"/>
                  <a:pt x="14238" y="15884"/>
                  <a:pt x="12524" y="17165"/>
                </a:cubicBezTo>
                <a:cubicBezTo>
                  <a:pt x="11892" y="17636"/>
                  <a:pt x="11194" y="17835"/>
                  <a:pt x="10489" y="17835"/>
                </a:cubicBezTo>
                <a:cubicBezTo>
                  <a:pt x="8767" y="17835"/>
                  <a:pt x="7000" y="16643"/>
                  <a:pt x="6036" y="15300"/>
                </a:cubicBezTo>
                <a:cubicBezTo>
                  <a:pt x="4392" y="13014"/>
                  <a:pt x="5990" y="10667"/>
                  <a:pt x="8095" y="9551"/>
                </a:cubicBezTo>
                <a:cubicBezTo>
                  <a:pt x="8698" y="9230"/>
                  <a:pt x="9337" y="9086"/>
                  <a:pt x="9974" y="9086"/>
                </a:cubicBezTo>
                <a:close/>
                <a:moveTo>
                  <a:pt x="10779" y="19456"/>
                </a:moveTo>
                <a:cubicBezTo>
                  <a:pt x="11413" y="23083"/>
                  <a:pt x="13085" y="26601"/>
                  <a:pt x="14579" y="30123"/>
                </a:cubicBezTo>
                <a:cubicBezTo>
                  <a:pt x="14220" y="30007"/>
                  <a:pt x="13806" y="29966"/>
                  <a:pt x="13373" y="29966"/>
                </a:cubicBezTo>
                <a:cubicBezTo>
                  <a:pt x="12883" y="29966"/>
                  <a:pt x="12368" y="30019"/>
                  <a:pt x="11878" y="30077"/>
                </a:cubicBezTo>
                <a:cubicBezTo>
                  <a:pt x="11841" y="29421"/>
                  <a:pt x="11768" y="28769"/>
                  <a:pt x="11577" y="28191"/>
                </a:cubicBezTo>
                <a:cubicBezTo>
                  <a:pt x="11466" y="27856"/>
                  <a:pt x="11158" y="27678"/>
                  <a:pt x="10858" y="27678"/>
                </a:cubicBezTo>
                <a:cubicBezTo>
                  <a:pt x="10570" y="27678"/>
                  <a:pt x="10288" y="27842"/>
                  <a:pt x="10192" y="28191"/>
                </a:cubicBezTo>
                <a:cubicBezTo>
                  <a:pt x="10019" y="28828"/>
                  <a:pt x="10032" y="29530"/>
                  <a:pt x="10087" y="30232"/>
                </a:cubicBezTo>
                <a:cubicBezTo>
                  <a:pt x="9439" y="30260"/>
                  <a:pt x="8793" y="30277"/>
                  <a:pt x="8146" y="30314"/>
                </a:cubicBezTo>
                <a:cubicBezTo>
                  <a:pt x="7941" y="30327"/>
                  <a:pt x="7744" y="30346"/>
                  <a:pt x="7544" y="30369"/>
                </a:cubicBezTo>
                <a:cubicBezTo>
                  <a:pt x="8114" y="28373"/>
                  <a:pt x="8697" y="26382"/>
                  <a:pt x="9226" y="24377"/>
                </a:cubicBezTo>
                <a:cubicBezTo>
                  <a:pt x="9663" y="22723"/>
                  <a:pt x="9782" y="21083"/>
                  <a:pt x="10292" y="19461"/>
                </a:cubicBezTo>
                <a:cubicBezTo>
                  <a:pt x="10342" y="19464"/>
                  <a:pt x="10392" y="19465"/>
                  <a:pt x="10442" y="19465"/>
                </a:cubicBezTo>
                <a:cubicBezTo>
                  <a:pt x="10556" y="19465"/>
                  <a:pt x="10669" y="19460"/>
                  <a:pt x="10779" y="19456"/>
                </a:cubicBezTo>
                <a:close/>
                <a:moveTo>
                  <a:pt x="13016" y="18782"/>
                </a:moveTo>
                <a:cubicBezTo>
                  <a:pt x="14069" y="20162"/>
                  <a:pt x="14843" y="22787"/>
                  <a:pt x="15432" y="24212"/>
                </a:cubicBezTo>
                <a:cubicBezTo>
                  <a:pt x="16511" y="26851"/>
                  <a:pt x="17359" y="29516"/>
                  <a:pt x="18069" y="32277"/>
                </a:cubicBezTo>
                <a:cubicBezTo>
                  <a:pt x="18971" y="35814"/>
                  <a:pt x="19810" y="39627"/>
                  <a:pt x="20320" y="43399"/>
                </a:cubicBezTo>
                <a:cubicBezTo>
                  <a:pt x="20233" y="42999"/>
                  <a:pt x="20138" y="42598"/>
                  <a:pt x="20025" y="42211"/>
                </a:cubicBezTo>
                <a:cubicBezTo>
                  <a:pt x="19195" y="39404"/>
                  <a:pt x="18443" y="36575"/>
                  <a:pt x="17619" y="33768"/>
                </a:cubicBezTo>
                <a:cubicBezTo>
                  <a:pt x="16233" y="29066"/>
                  <a:pt x="14215" y="23611"/>
                  <a:pt x="11750" y="19306"/>
                </a:cubicBezTo>
                <a:cubicBezTo>
                  <a:pt x="11992" y="19247"/>
                  <a:pt x="12238" y="19174"/>
                  <a:pt x="12469" y="19069"/>
                </a:cubicBezTo>
                <a:cubicBezTo>
                  <a:pt x="12652" y="18987"/>
                  <a:pt x="12835" y="18891"/>
                  <a:pt x="13016" y="18782"/>
                </a:cubicBezTo>
                <a:close/>
                <a:moveTo>
                  <a:pt x="8078" y="19001"/>
                </a:moveTo>
                <a:cubicBezTo>
                  <a:pt x="8337" y="19100"/>
                  <a:pt x="8606" y="19182"/>
                  <a:pt x="8875" y="19256"/>
                </a:cubicBezTo>
                <a:cubicBezTo>
                  <a:pt x="8346" y="20176"/>
                  <a:pt x="8192" y="21302"/>
                  <a:pt x="8005" y="22376"/>
                </a:cubicBezTo>
                <a:cubicBezTo>
                  <a:pt x="7481" y="25411"/>
                  <a:pt x="6465" y="28350"/>
                  <a:pt x="5622" y="31307"/>
                </a:cubicBezTo>
                <a:cubicBezTo>
                  <a:pt x="4323" y="35858"/>
                  <a:pt x="2728" y="40283"/>
                  <a:pt x="1320" y="44785"/>
                </a:cubicBezTo>
                <a:cubicBezTo>
                  <a:pt x="1471" y="43336"/>
                  <a:pt x="1712" y="41887"/>
                  <a:pt x="1839" y="40602"/>
                </a:cubicBezTo>
                <a:cubicBezTo>
                  <a:pt x="2123" y="37818"/>
                  <a:pt x="2756" y="35126"/>
                  <a:pt x="3480" y="32432"/>
                </a:cubicBezTo>
                <a:cubicBezTo>
                  <a:pt x="4131" y="30027"/>
                  <a:pt x="4929" y="27694"/>
                  <a:pt x="5841" y="25375"/>
                </a:cubicBezTo>
                <a:cubicBezTo>
                  <a:pt x="6642" y="23320"/>
                  <a:pt x="6879" y="20855"/>
                  <a:pt x="8078" y="19001"/>
                </a:cubicBezTo>
                <a:close/>
                <a:moveTo>
                  <a:pt x="10530" y="1"/>
                </a:moveTo>
                <a:cubicBezTo>
                  <a:pt x="10415" y="1"/>
                  <a:pt x="10297" y="5"/>
                  <a:pt x="10177" y="14"/>
                </a:cubicBezTo>
                <a:cubicBezTo>
                  <a:pt x="6779" y="279"/>
                  <a:pt x="8091" y="4890"/>
                  <a:pt x="8989" y="7286"/>
                </a:cubicBezTo>
                <a:cubicBezTo>
                  <a:pt x="8920" y="7296"/>
                  <a:pt x="8852" y="7300"/>
                  <a:pt x="8783" y="7309"/>
                </a:cubicBezTo>
                <a:cubicBezTo>
                  <a:pt x="5138" y="7847"/>
                  <a:pt x="2802" y="11592"/>
                  <a:pt x="4004" y="15041"/>
                </a:cubicBezTo>
                <a:cubicBezTo>
                  <a:pt x="4482" y="16417"/>
                  <a:pt x="5590" y="17630"/>
                  <a:pt x="6943" y="18440"/>
                </a:cubicBezTo>
                <a:cubicBezTo>
                  <a:pt x="4528" y="21853"/>
                  <a:pt x="3498" y="26952"/>
                  <a:pt x="2400" y="30838"/>
                </a:cubicBezTo>
                <a:cubicBezTo>
                  <a:pt x="1621" y="33599"/>
                  <a:pt x="1002" y="36360"/>
                  <a:pt x="609" y="39203"/>
                </a:cubicBezTo>
                <a:cubicBezTo>
                  <a:pt x="172" y="42365"/>
                  <a:pt x="737" y="45842"/>
                  <a:pt x="104" y="48926"/>
                </a:cubicBezTo>
                <a:cubicBezTo>
                  <a:pt x="1" y="49428"/>
                  <a:pt x="364" y="49735"/>
                  <a:pt x="737" y="49735"/>
                </a:cubicBezTo>
                <a:cubicBezTo>
                  <a:pt x="990" y="49735"/>
                  <a:pt x="1249" y="49594"/>
                  <a:pt x="1370" y="49277"/>
                </a:cubicBezTo>
                <a:cubicBezTo>
                  <a:pt x="3398" y="43988"/>
                  <a:pt x="5344" y="38434"/>
                  <a:pt x="6825" y="32956"/>
                </a:cubicBezTo>
                <a:cubicBezTo>
                  <a:pt x="6938" y="32542"/>
                  <a:pt x="7057" y="32123"/>
                  <a:pt x="7170" y="31709"/>
                </a:cubicBezTo>
                <a:cubicBezTo>
                  <a:pt x="7654" y="31895"/>
                  <a:pt x="8270" y="31931"/>
                  <a:pt x="8811" y="31931"/>
                </a:cubicBezTo>
                <a:cubicBezTo>
                  <a:pt x="9126" y="31931"/>
                  <a:pt x="9416" y="31919"/>
                  <a:pt x="9640" y="31917"/>
                </a:cubicBezTo>
                <a:cubicBezTo>
                  <a:pt x="9832" y="31917"/>
                  <a:pt x="10023" y="31913"/>
                  <a:pt x="10210" y="31909"/>
                </a:cubicBezTo>
                <a:lnTo>
                  <a:pt x="10210" y="31909"/>
                </a:lnTo>
                <a:cubicBezTo>
                  <a:pt x="10246" y="33043"/>
                  <a:pt x="10177" y="34470"/>
                  <a:pt x="10829" y="35404"/>
                </a:cubicBezTo>
                <a:cubicBezTo>
                  <a:pt x="10932" y="35550"/>
                  <a:pt x="11080" y="35624"/>
                  <a:pt x="11227" y="35624"/>
                </a:cubicBezTo>
                <a:cubicBezTo>
                  <a:pt x="11373" y="35624"/>
                  <a:pt x="11518" y="35551"/>
                  <a:pt x="11618" y="35404"/>
                </a:cubicBezTo>
                <a:cubicBezTo>
                  <a:pt x="12246" y="34478"/>
                  <a:pt x="12042" y="33134"/>
                  <a:pt x="11964" y="32081"/>
                </a:cubicBezTo>
                <a:cubicBezTo>
                  <a:pt x="11954" y="32009"/>
                  <a:pt x="11954" y="31932"/>
                  <a:pt x="11950" y="31854"/>
                </a:cubicBezTo>
                <a:cubicBezTo>
                  <a:pt x="12160" y="31845"/>
                  <a:pt x="12370" y="31840"/>
                  <a:pt x="12579" y="31827"/>
                </a:cubicBezTo>
                <a:cubicBezTo>
                  <a:pt x="13272" y="31791"/>
                  <a:pt x="14156" y="31886"/>
                  <a:pt x="14784" y="31566"/>
                </a:cubicBezTo>
                <a:cubicBezTo>
                  <a:pt x="14902" y="31503"/>
                  <a:pt x="14999" y="31402"/>
                  <a:pt x="15062" y="31284"/>
                </a:cubicBezTo>
                <a:cubicBezTo>
                  <a:pt x="15618" y="32642"/>
                  <a:pt x="16124" y="34005"/>
                  <a:pt x="16515" y="35376"/>
                </a:cubicBezTo>
                <a:cubicBezTo>
                  <a:pt x="17313" y="38182"/>
                  <a:pt x="18065" y="41008"/>
                  <a:pt x="18926" y="43801"/>
                </a:cubicBezTo>
                <a:cubicBezTo>
                  <a:pt x="19518" y="45714"/>
                  <a:pt x="19741" y="47691"/>
                  <a:pt x="20889" y="49382"/>
                </a:cubicBezTo>
                <a:cubicBezTo>
                  <a:pt x="21003" y="49549"/>
                  <a:pt x="21206" y="49632"/>
                  <a:pt x="21402" y="49632"/>
                </a:cubicBezTo>
                <a:cubicBezTo>
                  <a:pt x="21689" y="49632"/>
                  <a:pt x="21962" y="49456"/>
                  <a:pt x="21924" y="49104"/>
                </a:cubicBezTo>
                <a:cubicBezTo>
                  <a:pt x="21282" y="43281"/>
                  <a:pt x="20725" y="37631"/>
                  <a:pt x="19514" y="31881"/>
                </a:cubicBezTo>
                <a:cubicBezTo>
                  <a:pt x="18849" y="28706"/>
                  <a:pt x="17819" y="25762"/>
                  <a:pt x="16574" y="22782"/>
                </a:cubicBezTo>
                <a:cubicBezTo>
                  <a:pt x="15928" y="21220"/>
                  <a:pt x="15313" y="19215"/>
                  <a:pt x="14174" y="17884"/>
                </a:cubicBezTo>
                <a:cubicBezTo>
                  <a:pt x="16033" y="16116"/>
                  <a:pt x="17263" y="13155"/>
                  <a:pt x="15472" y="11260"/>
                </a:cubicBezTo>
                <a:cubicBezTo>
                  <a:pt x="15012" y="9555"/>
                  <a:pt x="13823" y="8307"/>
                  <a:pt x="12261" y="7683"/>
                </a:cubicBezTo>
                <a:cubicBezTo>
                  <a:pt x="12315" y="5769"/>
                  <a:pt x="12383" y="3900"/>
                  <a:pt x="12556" y="1997"/>
                </a:cubicBezTo>
                <a:cubicBezTo>
                  <a:pt x="12690" y="533"/>
                  <a:pt x="11764" y="1"/>
                  <a:pt x="10530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194;p26">
            <a:extLst>
              <a:ext uri="{FF2B5EF4-FFF2-40B4-BE49-F238E27FC236}">
                <a16:creationId xmlns:a16="http://schemas.microsoft.com/office/drawing/2014/main" xmlns="" id="{2340BC7E-8750-4D37-93E0-2C03F3A44DC5}"/>
              </a:ext>
            </a:extLst>
          </p:cNvPr>
          <p:cNvSpPr/>
          <p:nvPr/>
        </p:nvSpPr>
        <p:spPr>
          <a:xfrm>
            <a:off x="6505901" y="3188205"/>
            <a:ext cx="546219" cy="789360"/>
          </a:xfrm>
          <a:custGeom>
            <a:avLst/>
            <a:gdLst/>
            <a:ahLst/>
            <a:cxnLst/>
            <a:rect l="l" t="t" r="r" b="b"/>
            <a:pathLst>
              <a:path w="30319" h="43815" extrusionOk="0">
                <a:moveTo>
                  <a:pt x="26641" y="5522"/>
                </a:moveTo>
                <a:lnTo>
                  <a:pt x="26641" y="5522"/>
                </a:lnTo>
                <a:cubicBezTo>
                  <a:pt x="26049" y="7089"/>
                  <a:pt x="25484" y="8666"/>
                  <a:pt x="24864" y="10169"/>
                </a:cubicBezTo>
                <a:cubicBezTo>
                  <a:pt x="24254" y="11645"/>
                  <a:pt x="23671" y="13130"/>
                  <a:pt x="23093" y="14620"/>
                </a:cubicBezTo>
                <a:cubicBezTo>
                  <a:pt x="21661" y="12811"/>
                  <a:pt x="19465" y="11585"/>
                  <a:pt x="17716" y="10128"/>
                </a:cubicBezTo>
                <a:cubicBezTo>
                  <a:pt x="16595" y="9189"/>
                  <a:pt x="15483" y="8246"/>
                  <a:pt x="14335" y="7343"/>
                </a:cubicBezTo>
                <a:cubicBezTo>
                  <a:pt x="13606" y="6774"/>
                  <a:pt x="12604" y="6214"/>
                  <a:pt x="11834" y="5544"/>
                </a:cubicBezTo>
                <a:lnTo>
                  <a:pt x="11834" y="5544"/>
                </a:lnTo>
                <a:cubicBezTo>
                  <a:pt x="14353" y="5773"/>
                  <a:pt x="16938" y="5911"/>
                  <a:pt x="19522" y="5911"/>
                </a:cubicBezTo>
                <a:cubicBezTo>
                  <a:pt x="21915" y="5911"/>
                  <a:pt x="24306" y="5793"/>
                  <a:pt x="26641" y="5522"/>
                </a:cubicBezTo>
                <a:close/>
                <a:moveTo>
                  <a:pt x="3349" y="1452"/>
                </a:moveTo>
                <a:cubicBezTo>
                  <a:pt x="4579" y="1452"/>
                  <a:pt x="5849" y="1656"/>
                  <a:pt x="7035" y="1762"/>
                </a:cubicBezTo>
                <a:cubicBezTo>
                  <a:pt x="9336" y="1972"/>
                  <a:pt x="11651" y="2082"/>
                  <a:pt x="13956" y="2177"/>
                </a:cubicBezTo>
                <a:cubicBezTo>
                  <a:pt x="15389" y="2235"/>
                  <a:pt x="16824" y="2262"/>
                  <a:pt x="18258" y="2262"/>
                </a:cubicBezTo>
                <a:cubicBezTo>
                  <a:pt x="19172" y="2262"/>
                  <a:pt x="20087" y="2251"/>
                  <a:pt x="21001" y="2231"/>
                </a:cubicBezTo>
                <a:cubicBezTo>
                  <a:pt x="21659" y="2216"/>
                  <a:pt x="22314" y="2204"/>
                  <a:pt x="22969" y="2204"/>
                </a:cubicBezTo>
                <a:cubicBezTo>
                  <a:pt x="23487" y="2204"/>
                  <a:pt x="24006" y="2212"/>
                  <a:pt x="24527" y="2231"/>
                </a:cubicBezTo>
                <a:cubicBezTo>
                  <a:pt x="24643" y="2236"/>
                  <a:pt x="24761" y="2238"/>
                  <a:pt x="24880" y="2238"/>
                </a:cubicBezTo>
                <a:cubicBezTo>
                  <a:pt x="25596" y="2238"/>
                  <a:pt x="26370" y="2163"/>
                  <a:pt x="27117" y="2163"/>
                </a:cubicBezTo>
                <a:cubicBezTo>
                  <a:pt x="27415" y="2163"/>
                  <a:pt x="27707" y="2175"/>
                  <a:pt x="27990" y="2208"/>
                </a:cubicBezTo>
                <a:cubicBezTo>
                  <a:pt x="27648" y="2956"/>
                  <a:pt x="27334" y="3731"/>
                  <a:pt x="27029" y="4505"/>
                </a:cubicBezTo>
                <a:cubicBezTo>
                  <a:pt x="26649" y="4483"/>
                  <a:pt x="26267" y="4474"/>
                  <a:pt x="25883" y="4474"/>
                </a:cubicBezTo>
                <a:cubicBezTo>
                  <a:pt x="23728" y="4474"/>
                  <a:pt x="21527" y="4769"/>
                  <a:pt x="19415" y="4897"/>
                </a:cubicBezTo>
                <a:cubicBezTo>
                  <a:pt x="18763" y="4936"/>
                  <a:pt x="18112" y="4953"/>
                  <a:pt x="17461" y="4953"/>
                </a:cubicBezTo>
                <a:cubicBezTo>
                  <a:pt x="15191" y="4953"/>
                  <a:pt x="12927" y="4743"/>
                  <a:pt x="10671" y="4492"/>
                </a:cubicBezTo>
                <a:cubicBezTo>
                  <a:pt x="10656" y="4490"/>
                  <a:pt x="10641" y="4489"/>
                  <a:pt x="10626" y="4489"/>
                </a:cubicBezTo>
                <a:cubicBezTo>
                  <a:pt x="10286" y="4489"/>
                  <a:pt x="10104" y="4932"/>
                  <a:pt x="10261" y="5207"/>
                </a:cubicBezTo>
                <a:cubicBezTo>
                  <a:pt x="11487" y="7330"/>
                  <a:pt x="14399" y="8838"/>
                  <a:pt x="16244" y="10378"/>
                </a:cubicBezTo>
                <a:cubicBezTo>
                  <a:pt x="18353" y="12137"/>
                  <a:pt x="20540" y="13868"/>
                  <a:pt x="22769" y="15473"/>
                </a:cubicBezTo>
                <a:cubicBezTo>
                  <a:pt x="22509" y="16151"/>
                  <a:pt x="22249" y="16825"/>
                  <a:pt x="21994" y="17504"/>
                </a:cubicBezTo>
                <a:cubicBezTo>
                  <a:pt x="20481" y="16470"/>
                  <a:pt x="19142" y="15063"/>
                  <a:pt x="17707" y="13946"/>
                </a:cubicBezTo>
                <a:cubicBezTo>
                  <a:pt x="15821" y="12483"/>
                  <a:pt x="13902" y="11061"/>
                  <a:pt x="12034" y="9576"/>
                </a:cubicBezTo>
                <a:cubicBezTo>
                  <a:pt x="10230" y="8141"/>
                  <a:pt x="8393" y="6756"/>
                  <a:pt x="6644" y="5257"/>
                </a:cubicBezTo>
                <a:cubicBezTo>
                  <a:pt x="5864" y="4587"/>
                  <a:pt x="5086" y="3922"/>
                  <a:pt x="4279" y="3289"/>
                </a:cubicBezTo>
                <a:cubicBezTo>
                  <a:pt x="3942" y="3024"/>
                  <a:pt x="2270" y="1516"/>
                  <a:pt x="2320" y="1507"/>
                </a:cubicBezTo>
                <a:cubicBezTo>
                  <a:pt x="2658" y="1468"/>
                  <a:pt x="3002" y="1452"/>
                  <a:pt x="3349" y="1452"/>
                </a:cubicBezTo>
                <a:close/>
                <a:moveTo>
                  <a:pt x="29476" y="1"/>
                </a:moveTo>
                <a:cubicBezTo>
                  <a:pt x="29426" y="1"/>
                  <a:pt x="29375" y="6"/>
                  <a:pt x="29326" y="17"/>
                </a:cubicBezTo>
                <a:cubicBezTo>
                  <a:pt x="29298" y="21"/>
                  <a:pt x="29275" y="27"/>
                  <a:pt x="29248" y="31"/>
                </a:cubicBezTo>
                <a:cubicBezTo>
                  <a:pt x="28965" y="90"/>
                  <a:pt x="28801" y="341"/>
                  <a:pt x="28773" y="605"/>
                </a:cubicBezTo>
                <a:cubicBezTo>
                  <a:pt x="28669" y="805"/>
                  <a:pt x="28564" y="1005"/>
                  <a:pt x="28464" y="1207"/>
                </a:cubicBezTo>
                <a:cubicBezTo>
                  <a:pt x="27587" y="986"/>
                  <a:pt x="26591" y="920"/>
                  <a:pt x="25581" y="920"/>
                </a:cubicBezTo>
                <a:cubicBezTo>
                  <a:pt x="24298" y="920"/>
                  <a:pt x="22992" y="1026"/>
                  <a:pt x="21875" y="1051"/>
                </a:cubicBezTo>
                <a:cubicBezTo>
                  <a:pt x="20668" y="1083"/>
                  <a:pt x="19461" y="1100"/>
                  <a:pt x="18255" y="1100"/>
                </a:cubicBezTo>
                <a:cubicBezTo>
                  <a:pt x="16529" y="1100"/>
                  <a:pt x="14804" y="1066"/>
                  <a:pt x="13077" y="997"/>
                </a:cubicBezTo>
                <a:cubicBezTo>
                  <a:pt x="10244" y="883"/>
                  <a:pt x="7418" y="587"/>
                  <a:pt x="4589" y="469"/>
                </a:cubicBezTo>
                <a:cubicBezTo>
                  <a:pt x="4193" y="452"/>
                  <a:pt x="3738" y="419"/>
                  <a:pt x="3276" y="419"/>
                </a:cubicBezTo>
                <a:cubicBezTo>
                  <a:pt x="2481" y="419"/>
                  <a:pt x="1665" y="516"/>
                  <a:pt x="1094" y="961"/>
                </a:cubicBezTo>
                <a:cubicBezTo>
                  <a:pt x="1" y="1813"/>
                  <a:pt x="7683" y="7480"/>
                  <a:pt x="8503" y="8113"/>
                </a:cubicBezTo>
                <a:cubicBezTo>
                  <a:pt x="10922" y="9982"/>
                  <a:pt x="13283" y="11919"/>
                  <a:pt x="15716" y="13772"/>
                </a:cubicBezTo>
                <a:cubicBezTo>
                  <a:pt x="17674" y="15263"/>
                  <a:pt x="19539" y="17168"/>
                  <a:pt x="21616" y="18512"/>
                </a:cubicBezTo>
                <a:cubicBezTo>
                  <a:pt x="21278" y="19409"/>
                  <a:pt x="20950" y="20306"/>
                  <a:pt x="20622" y="21204"/>
                </a:cubicBezTo>
                <a:cubicBezTo>
                  <a:pt x="19232" y="25022"/>
                  <a:pt x="17920" y="28873"/>
                  <a:pt x="16536" y="32690"/>
                </a:cubicBezTo>
                <a:cubicBezTo>
                  <a:pt x="15350" y="35949"/>
                  <a:pt x="14567" y="39534"/>
                  <a:pt x="13022" y="42641"/>
                </a:cubicBezTo>
                <a:cubicBezTo>
                  <a:pt x="12744" y="43205"/>
                  <a:pt x="13205" y="43815"/>
                  <a:pt x="13721" y="43815"/>
                </a:cubicBezTo>
                <a:cubicBezTo>
                  <a:pt x="13896" y="43815"/>
                  <a:pt x="14078" y="43744"/>
                  <a:pt x="14239" y="43576"/>
                </a:cubicBezTo>
                <a:cubicBezTo>
                  <a:pt x="14900" y="42887"/>
                  <a:pt x="15173" y="42090"/>
                  <a:pt x="15478" y="41198"/>
                </a:cubicBezTo>
                <a:cubicBezTo>
                  <a:pt x="16094" y="39398"/>
                  <a:pt x="16795" y="37634"/>
                  <a:pt x="17419" y="35834"/>
                </a:cubicBezTo>
                <a:cubicBezTo>
                  <a:pt x="18860" y="31706"/>
                  <a:pt x="20313" y="27583"/>
                  <a:pt x="21780" y="23468"/>
                </a:cubicBezTo>
                <a:cubicBezTo>
                  <a:pt x="24477" y="15891"/>
                  <a:pt x="27667" y="8487"/>
                  <a:pt x="30163" y="856"/>
                </a:cubicBezTo>
                <a:cubicBezTo>
                  <a:pt x="30319" y="387"/>
                  <a:pt x="29907" y="1"/>
                  <a:pt x="29476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195;p26">
            <a:extLst>
              <a:ext uri="{FF2B5EF4-FFF2-40B4-BE49-F238E27FC236}">
                <a16:creationId xmlns:a16="http://schemas.microsoft.com/office/drawing/2014/main" xmlns="" id="{E6D3E306-BE72-4207-85A3-58AC3BEB726A}"/>
              </a:ext>
            </a:extLst>
          </p:cNvPr>
          <p:cNvSpPr/>
          <p:nvPr/>
        </p:nvSpPr>
        <p:spPr>
          <a:xfrm>
            <a:off x="6225661" y="4709590"/>
            <a:ext cx="437842" cy="233902"/>
          </a:xfrm>
          <a:custGeom>
            <a:avLst/>
            <a:gdLst/>
            <a:ahLst/>
            <a:cxnLst/>
            <a:rect l="l" t="t" r="r" b="b"/>
            <a:pathLst>
              <a:path w="109643" h="58573" extrusionOk="0">
                <a:moveTo>
                  <a:pt x="22823" y="26981"/>
                </a:moveTo>
                <a:cubicBezTo>
                  <a:pt x="23724" y="26981"/>
                  <a:pt x="24638" y="27227"/>
                  <a:pt x="25555" y="27813"/>
                </a:cubicBezTo>
                <a:cubicBezTo>
                  <a:pt x="27560" y="29089"/>
                  <a:pt x="28927" y="31919"/>
                  <a:pt x="29947" y="33969"/>
                </a:cubicBezTo>
                <a:cubicBezTo>
                  <a:pt x="31018" y="36124"/>
                  <a:pt x="32167" y="38211"/>
                  <a:pt x="33287" y="40334"/>
                </a:cubicBezTo>
                <a:cubicBezTo>
                  <a:pt x="33433" y="40617"/>
                  <a:pt x="33601" y="40899"/>
                  <a:pt x="33788" y="41154"/>
                </a:cubicBezTo>
                <a:cubicBezTo>
                  <a:pt x="29433" y="39391"/>
                  <a:pt x="26708" y="34702"/>
                  <a:pt x="21709" y="34147"/>
                </a:cubicBezTo>
                <a:cubicBezTo>
                  <a:pt x="21401" y="34112"/>
                  <a:pt x="21091" y="34096"/>
                  <a:pt x="20781" y="34096"/>
                </a:cubicBezTo>
                <a:cubicBezTo>
                  <a:pt x="18145" y="34096"/>
                  <a:pt x="15462" y="35252"/>
                  <a:pt x="13016" y="36014"/>
                </a:cubicBezTo>
                <a:cubicBezTo>
                  <a:pt x="11198" y="36580"/>
                  <a:pt x="9367" y="37008"/>
                  <a:pt x="7466" y="37154"/>
                </a:cubicBezTo>
                <a:cubicBezTo>
                  <a:pt x="6013" y="37272"/>
                  <a:pt x="4550" y="37223"/>
                  <a:pt x="3092" y="37305"/>
                </a:cubicBezTo>
                <a:cubicBezTo>
                  <a:pt x="3507" y="36944"/>
                  <a:pt x="3986" y="36648"/>
                  <a:pt x="4391" y="36266"/>
                </a:cubicBezTo>
                <a:cubicBezTo>
                  <a:pt x="4970" y="35714"/>
                  <a:pt x="5502" y="34981"/>
                  <a:pt x="6295" y="34712"/>
                </a:cubicBezTo>
                <a:cubicBezTo>
                  <a:pt x="6387" y="34680"/>
                  <a:pt x="6432" y="34616"/>
                  <a:pt x="6446" y="34543"/>
                </a:cubicBezTo>
                <a:cubicBezTo>
                  <a:pt x="6503" y="34546"/>
                  <a:pt x="6561" y="34548"/>
                  <a:pt x="6620" y="34548"/>
                </a:cubicBezTo>
                <a:cubicBezTo>
                  <a:pt x="7978" y="34548"/>
                  <a:pt x="9845" y="33780"/>
                  <a:pt x="10473" y="33513"/>
                </a:cubicBezTo>
                <a:cubicBezTo>
                  <a:pt x="13380" y="32283"/>
                  <a:pt x="15714" y="30515"/>
                  <a:pt x="18292" y="28725"/>
                </a:cubicBezTo>
                <a:cubicBezTo>
                  <a:pt x="19722" y="27728"/>
                  <a:pt x="21252" y="26981"/>
                  <a:pt x="22823" y="26981"/>
                </a:cubicBezTo>
                <a:close/>
                <a:moveTo>
                  <a:pt x="51552" y="919"/>
                </a:moveTo>
                <a:cubicBezTo>
                  <a:pt x="55463" y="919"/>
                  <a:pt x="57621" y="5168"/>
                  <a:pt x="58479" y="8422"/>
                </a:cubicBezTo>
                <a:cubicBezTo>
                  <a:pt x="58761" y="9492"/>
                  <a:pt x="59614" y="12937"/>
                  <a:pt x="61131" y="13798"/>
                </a:cubicBezTo>
                <a:cubicBezTo>
                  <a:pt x="60338" y="14614"/>
                  <a:pt x="59554" y="15443"/>
                  <a:pt x="58794" y="16286"/>
                </a:cubicBezTo>
                <a:cubicBezTo>
                  <a:pt x="56256" y="19102"/>
                  <a:pt x="53890" y="22068"/>
                  <a:pt x="51472" y="24980"/>
                </a:cubicBezTo>
                <a:cubicBezTo>
                  <a:pt x="49038" y="27909"/>
                  <a:pt x="46437" y="30689"/>
                  <a:pt x="43954" y="33581"/>
                </a:cubicBezTo>
                <a:cubicBezTo>
                  <a:pt x="42686" y="35057"/>
                  <a:pt x="41439" y="36548"/>
                  <a:pt x="40185" y="38037"/>
                </a:cubicBezTo>
                <a:cubicBezTo>
                  <a:pt x="39247" y="39149"/>
                  <a:pt x="38072" y="39951"/>
                  <a:pt x="37443" y="41286"/>
                </a:cubicBezTo>
                <a:lnTo>
                  <a:pt x="37416" y="41286"/>
                </a:lnTo>
                <a:cubicBezTo>
                  <a:pt x="37373" y="41284"/>
                  <a:pt x="37330" y="41283"/>
                  <a:pt x="37286" y="41283"/>
                </a:cubicBezTo>
                <a:cubicBezTo>
                  <a:pt x="36771" y="41283"/>
                  <a:pt x="36226" y="41431"/>
                  <a:pt x="35688" y="41683"/>
                </a:cubicBezTo>
                <a:cubicBezTo>
                  <a:pt x="34285" y="41044"/>
                  <a:pt x="33879" y="39263"/>
                  <a:pt x="33055" y="38015"/>
                </a:cubicBezTo>
                <a:cubicBezTo>
                  <a:pt x="31679" y="35928"/>
                  <a:pt x="30872" y="33522"/>
                  <a:pt x="29570" y="31394"/>
                </a:cubicBezTo>
                <a:cubicBezTo>
                  <a:pt x="27978" y="28794"/>
                  <a:pt x="25888" y="25929"/>
                  <a:pt x="22726" y="25929"/>
                </a:cubicBezTo>
                <a:cubicBezTo>
                  <a:pt x="22248" y="25929"/>
                  <a:pt x="21746" y="25995"/>
                  <a:pt x="21217" y="26137"/>
                </a:cubicBezTo>
                <a:cubicBezTo>
                  <a:pt x="18000" y="26998"/>
                  <a:pt x="15699" y="29568"/>
                  <a:pt x="12833" y="31116"/>
                </a:cubicBezTo>
                <a:cubicBezTo>
                  <a:pt x="11590" y="31795"/>
                  <a:pt x="10305" y="32401"/>
                  <a:pt x="8974" y="32893"/>
                </a:cubicBezTo>
                <a:cubicBezTo>
                  <a:pt x="8446" y="33087"/>
                  <a:pt x="7618" y="33427"/>
                  <a:pt x="6906" y="33427"/>
                </a:cubicBezTo>
                <a:cubicBezTo>
                  <a:pt x="6630" y="33427"/>
                  <a:pt x="6371" y="33376"/>
                  <a:pt x="6154" y="33244"/>
                </a:cubicBezTo>
                <a:cubicBezTo>
                  <a:pt x="8629" y="32971"/>
                  <a:pt x="10925" y="30889"/>
                  <a:pt x="12724" y="29394"/>
                </a:cubicBezTo>
                <a:cubicBezTo>
                  <a:pt x="15518" y="27075"/>
                  <a:pt x="18174" y="24574"/>
                  <a:pt x="20917" y="22196"/>
                </a:cubicBezTo>
                <a:cubicBezTo>
                  <a:pt x="23541" y="19912"/>
                  <a:pt x="25961" y="17407"/>
                  <a:pt x="28321" y="14855"/>
                </a:cubicBezTo>
                <a:cubicBezTo>
                  <a:pt x="30704" y="12285"/>
                  <a:pt x="33729" y="9971"/>
                  <a:pt x="35683" y="7036"/>
                </a:cubicBezTo>
                <a:cubicBezTo>
                  <a:pt x="36086" y="7492"/>
                  <a:pt x="36685" y="7664"/>
                  <a:pt x="37355" y="7664"/>
                </a:cubicBezTo>
                <a:cubicBezTo>
                  <a:pt x="38784" y="7664"/>
                  <a:pt x="40541" y="6884"/>
                  <a:pt x="41434" y="6413"/>
                </a:cubicBezTo>
                <a:cubicBezTo>
                  <a:pt x="44797" y="4630"/>
                  <a:pt x="47180" y="1150"/>
                  <a:pt x="51253" y="927"/>
                </a:cubicBezTo>
                <a:cubicBezTo>
                  <a:pt x="51354" y="921"/>
                  <a:pt x="51453" y="919"/>
                  <a:pt x="51552" y="919"/>
                </a:cubicBezTo>
                <a:close/>
                <a:moveTo>
                  <a:pt x="75846" y="3866"/>
                </a:moveTo>
                <a:cubicBezTo>
                  <a:pt x="75992" y="3866"/>
                  <a:pt x="76140" y="3870"/>
                  <a:pt x="76290" y="3879"/>
                </a:cubicBezTo>
                <a:cubicBezTo>
                  <a:pt x="79160" y="4052"/>
                  <a:pt x="81466" y="6117"/>
                  <a:pt x="83502" y="7944"/>
                </a:cubicBezTo>
                <a:cubicBezTo>
                  <a:pt x="86661" y="10774"/>
                  <a:pt x="90964" y="14286"/>
                  <a:pt x="95452" y="14286"/>
                </a:cubicBezTo>
                <a:cubicBezTo>
                  <a:pt x="96027" y="14286"/>
                  <a:pt x="96606" y="14228"/>
                  <a:pt x="97185" y="14104"/>
                </a:cubicBezTo>
                <a:lnTo>
                  <a:pt x="97185" y="14104"/>
                </a:lnTo>
                <a:cubicBezTo>
                  <a:pt x="96159" y="16053"/>
                  <a:pt x="94470" y="17575"/>
                  <a:pt x="93002" y="19216"/>
                </a:cubicBezTo>
                <a:cubicBezTo>
                  <a:pt x="90792" y="21685"/>
                  <a:pt x="88706" y="24301"/>
                  <a:pt x="86555" y="26824"/>
                </a:cubicBezTo>
                <a:cubicBezTo>
                  <a:pt x="82140" y="32010"/>
                  <a:pt x="77903" y="37309"/>
                  <a:pt x="73683" y="42653"/>
                </a:cubicBezTo>
                <a:cubicBezTo>
                  <a:pt x="72129" y="40043"/>
                  <a:pt x="69696" y="37992"/>
                  <a:pt x="67328" y="36151"/>
                </a:cubicBezTo>
                <a:cubicBezTo>
                  <a:pt x="64739" y="34133"/>
                  <a:pt x="61892" y="32639"/>
                  <a:pt x="58533" y="32548"/>
                </a:cubicBezTo>
                <a:cubicBezTo>
                  <a:pt x="58411" y="32544"/>
                  <a:pt x="58289" y="32543"/>
                  <a:pt x="58168" y="32543"/>
                </a:cubicBezTo>
                <a:cubicBezTo>
                  <a:pt x="54638" y="32543"/>
                  <a:pt x="51655" y="33942"/>
                  <a:pt x="48637" y="35705"/>
                </a:cubicBezTo>
                <a:cubicBezTo>
                  <a:pt x="45365" y="37610"/>
                  <a:pt x="42036" y="39332"/>
                  <a:pt x="38545" y="40798"/>
                </a:cubicBezTo>
                <a:cubicBezTo>
                  <a:pt x="39224" y="39984"/>
                  <a:pt x="40099" y="39349"/>
                  <a:pt x="40819" y="38548"/>
                </a:cubicBezTo>
                <a:cubicBezTo>
                  <a:pt x="42112" y="37095"/>
                  <a:pt x="43370" y="35614"/>
                  <a:pt x="44641" y="34138"/>
                </a:cubicBezTo>
                <a:cubicBezTo>
                  <a:pt x="47125" y="31249"/>
                  <a:pt x="49735" y="28479"/>
                  <a:pt x="52178" y="25554"/>
                </a:cubicBezTo>
                <a:cubicBezTo>
                  <a:pt x="54496" y="22778"/>
                  <a:pt x="56765" y="19963"/>
                  <a:pt x="59162" y="17252"/>
                </a:cubicBezTo>
                <a:cubicBezTo>
                  <a:pt x="60178" y="16108"/>
                  <a:pt x="61236" y="15001"/>
                  <a:pt x="62310" y="13908"/>
                </a:cubicBezTo>
                <a:cubicBezTo>
                  <a:pt x="62352" y="13894"/>
                  <a:pt x="62393" y="13885"/>
                  <a:pt x="62434" y="13866"/>
                </a:cubicBezTo>
                <a:cubicBezTo>
                  <a:pt x="62516" y="13830"/>
                  <a:pt x="62571" y="13739"/>
                  <a:pt x="62566" y="13652"/>
                </a:cubicBezTo>
                <a:cubicBezTo>
                  <a:pt x="64092" y="12117"/>
                  <a:pt x="65656" y="10613"/>
                  <a:pt x="67195" y="9101"/>
                </a:cubicBezTo>
                <a:cubicBezTo>
                  <a:pt x="69690" y="6646"/>
                  <a:pt x="72146" y="3866"/>
                  <a:pt x="75846" y="3866"/>
                </a:cubicBezTo>
                <a:close/>
                <a:moveTo>
                  <a:pt x="20915" y="35080"/>
                </a:moveTo>
                <a:cubicBezTo>
                  <a:pt x="21250" y="35080"/>
                  <a:pt x="21586" y="35097"/>
                  <a:pt x="21924" y="35135"/>
                </a:cubicBezTo>
                <a:cubicBezTo>
                  <a:pt x="26990" y="35705"/>
                  <a:pt x="29601" y="41769"/>
                  <a:pt x="34476" y="42444"/>
                </a:cubicBezTo>
                <a:cubicBezTo>
                  <a:pt x="34294" y="42590"/>
                  <a:pt x="34116" y="42749"/>
                  <a:pt x="33944" y="42913"/>
                </a:cubicBezTo>
                <a:cubicBezTo>
                  <a:pt x="32522" y="42890"/>
                  <a:pt x="31122" y="42731"/>
                  <a:pt x="29755" y="42293"/>
                </a:cubicBezTo>
                <a:cubicBezTo>
                  <a:pt x="28352" y="41847"/>
                  <a:pt x="27109" y="40949"/>
                  <a:pt x="25865" y="40188"/>
                </a:cubicBezTo>
                <a:cubicBezTo>
                  <a:pt x="23377" y="38671"/>
                  <a:pt x="21013" y="37782"/>
                  <a:pt x="18092" y="37555"/>
                </a:cubicBezTo>
                <a:cubicBezTo>
                  <a:pt x="17812" y="37533"/>
                  <a:pt x="17533" y="37523"/>
                  <a:pt x="17256" y="37523"/>
                </a:cubicBezTo>
                <a:cubicBezTo>
                  <a:pt x="14246" y="37523"/>
                  <a:pt x="11395" y="38715"/>
                  <a:pt x="8478" y="39345"/>
                </a:cubicBezTo>
                <a:cubicBezTo>
                  <a:pt x="7209" y="39619"/>
                  <a:pt x="5882" y="39909"/>
                  <a:pt x="4571" y="39909"/>
                </a:cubicBezTo>
                <a:cubicBezTo>
                  <a:pt x="4332" y="39909"/>
                  <a:pt x="4094" y="39900"/>
                  <a:pt x="3858" y="39879"/>
                </a:cubicBezTo>
                <a:cubicBezTo>
                  <a:pt x="3270" y="39828"/>
                  <a:pt x="2751" y="39532"/>
                  <a:pt x="2236" y="39236"/>
                </a:cubicBezTo>
                <a:cubicBezTo>
                  <a:pt x="2596" y="38958"/>
                  <a:pt x="2964" y="38726"/>
                  <a:pt x="3416" y="38571"/>
                </a:cubicBezTo>
                <a:cubicBezTo>
                  <a:pt x="3666" y="38485"/>
                  <a:pt x="3702" y="38229"/>
                  <a:pt x="3612" y="38037"/>
                </a:cubicBezTo>
                <a:cubicBezTo>
                  <a:pt x="6368" y="37928"/>
                  <a:pt x="9052" y="38024"/>
                  <a:pt x="11800" y="37332"/>
                </a:cubicBezTo>
                <a:cubicBezTo>
                  <a:pt x="14774" y="36583"/>
                  <a:pt x="17800" y="35080"/>
                  <a:pt x="20915" y="35080"/>
                </a:cubicBezTo>
                <a:close/>
                <a:moveTo>
                  <a:pt x="17703" y="38405"/>
                </a:moveTo>
                <a:cubicBezTo>
                  <a:pt x="21060" y="38405"/>
                  <a:pt x="23872" y="39936"/>
                  <a:pt x="26662" y="41637"/>
                </a:cubicBezTo>
                <a:cubicBezTo>
                  <a:pt x="28589" y="42808"/>
                  <a:pt x="30465" y="43430"/>
                  <a:pt x="32539" y="43430"/>
                </a:cubicBezTo>
                <a:cubicBezTo>
                  <a:pt x="32853" y="43430"/>
                  <a:pt x="33172" y="43415"/>
                  <a:pt x="33496" y="43387"/>
                </a:cubicBezTo>
                <a:lnTo>
                  <a:pt x="33496" y="43387"/>
                </a:lnTo>
                <a:cubicBezTo>
                  <a:pt x="33027" y="43925"/>
                  <a:pt x="32649" y="44526"/>
                  <a:pt x="32417" y="45132"/>
                </a:cubicBezTo>
                <a:cubicBezTo>
                  <a:pt x="31237" y="44909"/>
                  <a:pt x="30216" y="44626"/>
                  <a:pt x="29091" y="44066"/>
                </a:cubicBezTo>
                <a:cubicBezTo>
                  <a:pt x="28011" y="43532"/>
                  <a:pt x="26912" y="43090"/>
                  <a:pt x="25755" y="42739"/>
                </a:cubicBezTo>
                <a:cubicBezTo>
                  <a:pt x="23559" y="42076"/>
                  <a:pt x="21174" y="42001"/>
                  <a:pt x="18859" y="42001"/>
                </a:cubicBezTo>
                <a:cubicBezTo>
                  <a:pt x="18345" y="42001"/>
                  <a:pt x="17835" y="42005"/>
                  <a:pt x="17331" y="42007"/>
                </a:cubicBezTo>
                <a:cubicBezTo>
                  <a:pt x="17249" y="42007"/>
                  <a:pt x="17167" y="42007"/>
                  <a:pt x="17086" y="42007"/>
                </a:cubicBezTo>
                <a:cubicBezTo>
                  <a:pt x="14764" y="42007"/>
                  <a:pt x="12434" y="41911"/>
                  <a:pt x="10113" y="41911"/>
                </a:cubicBezTo>
                <a:cubicBezTo>
                  <a:pt x="9631" y="41911"/>
                  <a:pt x="9150" y="41915"/>
                  <a:pt x="8669" y="41925"/>
                </a:cubicBezTo>
                <a:cubicBezTo>
                  <a:pt x="8085" y="41937"/>
                  <a:pt x="7461" y="41962"/>
                  <a:pt x="6828" y="41962"/>
                </a:cubicBezTo>
                <a:cubicBezTo>
                  <a:pt x="5159" y="41962"/>
                  <a:pt x="3421" y="41790"/>
                  <a:pt x="2150" y="40762"/>
                </a:cubicBezTo>
                <a:cubicBezTo>
                  <a:pt x="2094" y="40712"/>
                  <a:pt x="2034" y="40691"/>
                  <a:pt x="1975" y="40691"/>
                </a:cubicBezTo>
                <a:cubicBezTo>
                  <a:pt x="1874" y="40691"/>
                  <a:pt x="1778" y="40754"/>
                  <a:pt x="1721" y="40840"/>
                </a:cubicBezTo>
                <a:cubicBezTo>
                  <a:pt x="1652" y="40762"/>
                  <a:pt x="1580" y="40689"/>
                  <a:pt x="1515" y="40607"/>
                </a:cubicBezTo>
                <a:cubicBezTo>
                  <a:pt x="1238" y="40279"/>
                  <a:pt x="969" y="39951"/>
                  <a:pt x="755" y="39582"/>
                </a:cubicBezTo>
                <a:lnTo>
                  <a:pt x="755" y="39582"/>
                </a:lnTo>
                <a:cubicBezTo>
                  <a:pt x="1603" y="39919"/>
                  <a:pt x="2354" y="40425"/>
                  <a:pt x="3225" y="40708"/>
                </a:cubicBezTo>
                <a:cubicBezTo>
                  <a:pt x="3625" y="40838"/>
                  <a:pt x="4054" y="40888"/>
                  <a:pt x="4494" y="40888"/>
                </a:cubicBezTo>
                <a:cubicBezTo>
                  <a:pt x="5370" y="40888"/>
                  <a:pt x="6285" y="40691"/>
                  <a:pt x="7084" y="40548"/>
                </a:cubicBezTo>
                <a:cubicBezTo>
                  <a:pt x="10597" y="39924"/>
                  <a:pt x="13914" y="38462"/>
                  <a:pt x="17527" y="38407"/>
                </a:cubicBezTo>
                <a:cubicBezTo>
                  <a:pt x="17585" y="38406"/>
                  <a:pt x="17644" y="38405"/>
                  <a:pt x="17703" y="38405"/>
                </a:cubicBezTo>
                <a:close/>
                <a:moveTo>
                  <a:pt x="8770" y="42712"/>
                </a:moveTo>
                <a:cubicBezTo>
                  <a:pt x="10952" y="42772"/>
                  <a:pt x="13134" y="42831"/>
                  <a:pt x="15317" y="42836"/>
                </a:cubicBezTo>
                <a:cubicBezTo>
                  <a:pt x="15439" y="42836"/>
                  <a:pt x="15561" y="42836"/>
                  <a:pt x="15684" y="42836"/>
                </a:cubicBezTo>
                <a:cubicBezTo>
                  <a:pt x="16227" y="42836"/>
                  <a:pt x="16772" y="42834"/>
                  <a:pt x="17320" y="42834"/>
                </a:cubicBezTo>
                <a:cubicBezTo>
                  <a:pt x="20224" y="42834"/>
                  <a:pt x="23171" y="42902"/>
                  <a:pt x="25947" y="43761"/>
                </a:cubicBezTo>
                <a:cubicBezTo>
                  <a:pt x="27177" y="44139"/>
                  <a:pt x="28302" y="44745"/>
                  <a:pt x="29460" y="45296"/>
                </a:cubicBezTo>
                <a:cubicBezTo>
                  <a:pt x="28594" y="45214"/>
                  <a:pt x="27719" y="45155"/>
                  <a:pt x="26826" y="45069"/>
                </a:cubicBezTo>
                <a:cubicBezTo>
                  <a:pt x="23190" y="44695"/>
                  <a:pt x="19545" y="44617"/>
                  <a:pt x="15932" y="44011"/>
                </a:cubicBezTo>
                <a:cubicBezTo>
                  <a:pt x="13540" y="43614"/>
                  <a:pt x="11175" y="43036"/>
                  <a:pt x="8770" y="42712"/>
                </a:cubicBezTo>
                <a:close/>
                <a:moveTo>
                  <a:pt x="96916" y="16587"/>
                </a:moveTo>
                <a:cubicBezTo>
                  <a:pt x="98037" y="16751"/>
                  <a:pt x="99162" y="16833"/>
                  <a:pt x="100287" y="16873"/>
                </a:cubicBezTo>
                <a:cubicBezTo>
                  <a:pt x="98479" y="19111"/>
                  <a:pt x="96392" y="21083"/>
                  <a:pt x="94410" y="23171"/>
                </a:cubicBezTo>
                <a:cubicBezTo>
                  <a:pt x="92109" y="25594"/>
                  <a:pt x="90041" y="28228"/>
                  <a:pt x="87799" y="30702"/>
                </a:cubicBezTo>
                <a:cubicBezTo>
                  <a:pt x="83119" y="35869"/>
                  <a:pt x="78454" y="41054"/>
                  <a:pt x="74139" y="46535"/>
                </a:cubicBezTo>
                <a:cubicBezTo>
                  <a:pt x="74093" y="46592"/>
                  <a:pt x="74016" y="46618"/>
                  <a:pt x="73915" y="46618"/>
                </a:cubicBezTo>
                <a:cubicBezTo>
                  <a:pt x="73113" y="46618"/>
                  <a:pt x="70785" y="45019"/>
                  <a:pt x="70385" y="44808"/>
                </a:cubicBezTo>
                <a:cubicBezTo>
                  <a:pt x="68886" y="44024"/>
                  <a:pt x="67446" y="43177"/>
                  <a:pt x="65992" y="42316"/>
                </a:cubicBezTo>
                <a:cubicBezTo>
                  <a:pt x="63477" y="40817"/>
                  <a:pt x="60921" y="39860"/>
                  <a:pt x="58050" y="39286"/>
                </a:cubicBezTo>
                <a:cubicBezTo>
                  <a:pt x="56761" y="39030"/>
                  <a:pt x="55499" y="38927"/>
                  <a:pt x="54241" y="38927"/>
                </a:cubicBezTo>
                <a:cubicBezTo>
                  <a:pt x="52459" y="38927"/>
                  <a:pt x="50686" y="39133"/>
                  <a:pt x="48856" y="39400"/>
                </a:cubicBezTo>
                <a:cubicBezTo>
                  <a:pt x="46509" y="39742"/>
                  <a:pt x="44195" y="40120"/>
                  <a:pt x="41880" y="40552"/>
                </a:cubicBezTo>
                <a:cubicBezTo>
                  <a:pt x="43703" y="39728"/>
                  <a:pt x="45489" y="38808"/>
                  <a:pt x="47193" y="37819"/>
                </a:cubicBezTo>
                <a:cubicBezTo>
                  <a:pt x="50286" y="36014"/>
                  <a:pt x="53244" y="34060"/>
                  <a:pt x="56889" y="33673"/>
                </a:cubicBezTo>
                <a:cubicBezTo>
                  <a:pt x="57286" y="33630"/>
                  <a:pt x="57677" y="33610"/>
                  <a:pt x="58065" y="33610"/>
                </a:cubicBezTo>
                <a:cubicBezTo>
                  <a:pt x="61115" y="33610"/>
                  <a:pt x="63869" y="34888"/>
                  <a:pt x="66306" y="36739"/>
                </a:cubicBezTo>
                <a:cubicBezTo>
                  <a:pt x="68872" y="38680"/>
                  <a:pt x="71592" y="40849"/>
                  <a:pt x="73151" y="43729"/>
                </a:cubicBezTo>
                <a:cubicBezTo>
                  <a:pt x="73252" y="43916"/>
                  <a:pt x="73453" y="44045"/>
                  <a:pt x="73650" y="44045"/>
                </a:cubicBezTo>
                <a:cubicBezTo>
                  <a:pt x="73780" y="44045"/>
                  <a:pt x="73908" y="43990"/>
                  <a:pt x="74007" y="43860"/>
                </a:cubicBezTo>
                <a:cubicBezTo>
                  <a:pt x="78276" y="38247"/>
                  <a:pt x="82796" y="32853"/>
                  <a:pt x="87371" y="27490"/>
                </a:cubicBezTo>
                <a:cubicBezTo>
                  <a:pt x="89612" y="24866"/>
                  <a:pt x="91804" y="22177"/>
                  <a:pt x="94119" y="19626"/>
                </a:cubicBezTo>
                <a:cubicBezTo>
                  <a:pt x="95034" y="18610"/>
                  <a:pt x="96041" y="17643"/>
                  <a:pt x="96916" y="16587"/>
                </a:cubicBezTo>
                <a:close/>
                <a:moveTo>
                  <a:pt x="37300" y="42402"/>
                </a:moveTo>
                <a:cubicBezTo>
                  <a:pt x="37438" y="42402"/>
                  <a:pt x="37579" y="42413"/>
                  <a:pt x="37721" y="42434"/>
                </a:cubicBezTo>
                <a:cubicBezTo>
                  <a:pt x="37805" y="42541"/>
                  <a:pt x="37928" y="42617"/>
                  <a:pt x="38098" y="42617"/>
                </a:cubicBezTo>
                <a:cubicBezTo>
                  <a:pt x="38103" y="42617"/>
                  <a:pt x="38107" y="42617"/>
                  <a:pt x="38112" y="42617"/>
                </a:cubicBezTo>
                <a:cubicBezTo>
                  <a:pt x="38208" y="42617"/>
                  <a:pt x="38299" y="42621"/>
                  <a:pt x="38394" y="42621"/>
                </a:cubicBezTo>
                <a:cubicBezTo>
                  <a:pt x="38755" y="42762"/>
                  <a:pt x="39124" y="42981"/>
                  <a:pt x="39493" y="43286"/>
                </a:cubicBezTo>
                <a:cubicBezTo>
                  <a:pt x="40404" y="44038"/>
                  <a:pt x="40833" y="45090"/>
                  <a:pt x="41401" y="46093"/>
                </a:cubicBezTo>
                <a:cubicBezTo>
                  <a:pt x="41498" y="46262"/>
                  <a:pt x="41607" y="46476"/>
                  <a:pt x="41735" y="46681"/>
                </a:cubicBezTo>
                <a:cubicBezTo>
                  <a:pt x="40276" y="46457"/>
                  <a:pt x="38810" y="46375"/>
                  <a:pt x="37315" y="46285"/>
                </a:cubicBezTo>
                <a:cubicBezTo>
                  <a:pt x="36554" y="46239"/>
                  <a:pt x="35803" y="46162"/>
                  <a:pt x="35046" y="46125"/>
                </a:cubicBezTo>
                <a:cubicBezTo>
                  <a:pt x="34531" y="46098"/>
                  <a:pt x="33715" y="46139"/>
                  <a:pt x="33183" y="45902"/>
                </a:cubicBezTo>
                <a:cubicBezTo>
                  <a:pt x="34027" y="44098"/>
                  <a:pt x="35527" y="42402"/>
                  <a:pt x="37300" y="42402"/>
                </a:cubicBezTo>
                <a:close/>
                <a:moveTo>
                  <a:pt x="100525" y="18122"/>
                </a:moveTo>
                <a:cubicBezTo>
                  <a:pt x="101719" y="18459"/>
                  <a:pt x="102985" y="18204"/>
                  <a:pt x="104183" y="18463"/>
                </a:cubicBezTo>
                <a:cubicBezTo>
                  <a:pt x="102165" y="20218"/>
                  <a:pt x="100766" y="22679"/>
                  <a:pt x="98912" y="24593"/>
                </a:cubicBezTo>
                <a:cubicBezTo>
                  <a:pt x="96487" y="27093"/>
                  <a:pt x="94037" y="29518"/>
                  <a:pt x="91808" y="32201"/>
                </a:cubicBezTo>
                <a:cubicBezTo>
                  <a:pt x="89640" y="34817"/>
                  <a:pt x="87348" y="37364"/>
                  <a:pt x="85028" y="39847"/>
                </a:cubicBezTo>
                <a:cubicBezTo>
                  <a:pt x="82627" y="42411"/>
                  <a:pt x="80025" y="44726"/>
                  <a:pt x="77815" y="47479"/>
                </a:cubicBezTo>
                <a:cubicBezTo>
                  <a:pt x="77378" y="48021"/>
                  <a:pt x="76793" y="49203"/>
                  <a:pt x="75952" y="49203"/>
                </a:cubicBezTo>
                <a:cubicBezTo>
                  <a:pt x="75917" y="49203"/>
                  <a:pt x="75882" y="49201"/>
                  <a:pt x="75847" y="49197"/>
                </a:cubicBezTo>
                <a:cubicBezTo>
                  <a:pt x="75082" y="49109"/>
                  <a:pt x="74194" y="48572"/>
                  <a:pt x="73479" y="48299"/>
                </a:cubicBezTo>
                <a:cubicBezTo>
                  <a:pt x="71861" y="47674"/>
                  <a:pt x="70243" y="47050"/>
                  <a:pt x="68589" y="46517"/>
                </a:cubicBezTo>
                <a:cubicBezTo>
                  <a:pt x="65236" y="45433"/>
                  <a:pt x="61778" y="44598"/>
                  <a:pt x="58342" y="43797"/>
                </a:cubicBezTo>
                <a:cubicBezTo>
                  <a:pt x="54912" y="42995"/>
                  <a:pt x="51495" y="42289"/>
                  <a:pt x="47977" y="42011"/>
                </a:cubicBezTo>
                <a:cubicBezTo>
                  <a:pt x="46790" y="41919"/>
                  <a:pt x="45593" y="41871"/>
                  <a:pt x="44399" y="41871"/>
                </a:cubicBezTo>
                <a:cubicBezTo>
                  <a:pt x="44053" y="41871"/>
                  <a:pt x="43706" y="41875"/>
                  <a:pt x="43361" y="41883"/>
                </a:cubicBezTo>
                <a:cubicBezTo>
                  <a:pt x="43270" y="41885"/>
                  <a:pt x="43179" y="41886"/>
                  <a:pt x="43088" y="41886"/>
                </a:cubicBezTo>
                <a:cubicBezTo>
                  <a:pt x="41949" y="41886"/>
                  <a:pt x="40810" y="41737"/>
                  <a:pt x="39679" y="41673"/>
                </a:cubicBezTo>
                <a:cubicBezTo>
                  <a:pt x="44146" y="40891"/>
                  <a:pt x="48775" y="39789"/>
                  <a:pt x="53345" y="39789"/>
                </a:cubicBezTo>
                <a:cubicBezTo>
                  <a:pt x="54871" y="39789"/>
                  <a:pt x="56391" y="39912"/>
                  <a:pt x="57896" y="40211"/>
                </a:cubicBezTo>
                <a:cubicBezTo>
                  <a:pt x="60876" y="40804"/>
                  <a:pt x="63427" y="41906"/>
                  <a:pt x="66015" y="43456"/>
                </a:cubicBezTo>
                <a:cubicBezTo>
                  <a:pt x="67323" y="44239"/>
                  <a:pt x="68598" y="45054"/>
                  <a:pt x="69979" y="45710"/>
                </a:cubicBezTo>
                <a:cubicBezTo>
                  <a:pt x="71346" y="46358"/>
                  <a:pt x="72526" y="47277"/>
                  <a:pt x="73988" y="47729"/>
                </a:cubicBezTo>
                <a:cubicBezTo>
                  <a:pt x="74062" y="47751"/>
                  <a:pt x="74137" y="47763"/>
                  <a:pt x="74209" y="47763"/>
                </a:cubicBezTo>
                <a:cubicBezTo>
                  <a:pt x="74351" y="47763"/>
                  <a:pt x="74483" y="47715"/>
                  <a:pt x="74585" y="47588"/>
                </a:cubicBezTo>
                <a:cubicBezTo>
                  <a:pt x="78896" y="42106"/>
                  <a:pt x="83548" y="36908"/>
                  <a:pt x="88227" y="31741"/>
                </a:cubicBezTo>
                <a:cubicBezTo>
                  <a:pt x="90473" y="29253"/>
                  <a:pt x="92578" y="26647"/>
                  <a:pt x="94843" y="24177"/>
                </a:cubicBezTo>
                <a:cubicBezTo>
                  <a:pt x="96725" y="22136"/>
                  <a:pt x="98734" y="20236"/>
                  <a:pt x="100525" y="18122"/>
                </a:cubicBezTo>
                <a:close/>
                <a:moveTo>
                  <a:pt x="104352" y="19594"/>
                </a:moveTo>
                <a:cubicBezTo>
                  <a:pt x="104398" y="19758"/>
                  <a:pt x="104516" y="19904"/>
                  <a:pt x="104726" y="19954"/>
                </a:cubicBezTo>
                <a:cubicBezTo>
                  <a:pt x="104871" y="19986"/>
                  <a:pt x="105012" y="20017"/>
                  <a:pt x="105149" y="20049"/>
                </a:cubicBezTo>
                <a:cubicBezTo>
                  <a:pt x="100415" y="24204"/>
                  <a:pt x="96506" y="29162"/>
                  <a:pt x="92687" y="34155"/>
                </a:cubicBezTo>
                <a:cubicBezTo>
                  <a:pt x="88469" y="39673"/>
                  <a:pt x="84140" y="45105"/>
                  <a:pt x="79825" y="50545"/>
                </a:cubicBezTo>
                <a:cubicBezTo>
                  <a:pt x="78959" y="51634"/>
                  <a:pt x="78231" y="52787"/>
                  <a:pt x="77447" y="53926"/>
                </a:cubicBezTo>
                <a:cubicBezTo>
                  <a:pt x="77365" y="54043"/>
                  <a:pt x="77196" y="54089"/>
                  <a:pt x="76978" y="54089"/>
                </a:cubicBezTo>
                <a:cubicBezTo>
                  <a:pt x="76231" y="54089"/>
                  <a:pt x="74916" y="53543"/>
                  <a:pt x="74627" y="53447"/>
                </a:cubicBezTo>
                <a:cubicBezTo>
                  <a:pt x="73706" y="53161"/>
                  <a:pt x="72808" y="52823"/>
                  <a:pt x="71906" y="52486"/>
                </a:cubicBezTo>
                <a:cubicBezTo>
                  <a:pt x="68858" y="51342"/>
                  <a:pt x="65851" y="50112"/>
                  <a:pt x="62630" y="49542"/>
                </a:cubicBezTo>
                <a:cubicBezTo>
                  <a:pt x="59126" y="48918"/>
                  <a:pt x="55741" y="47574"/>
                  <a:pt x="52323" y="46613"/>
                </a:cubicBezTo>
                <a:cubicBezTo>
                  <a:pt x="50542" y="46112"/>
                  <a:pt x="48710" y="45633"/>
                  <a:pt x="46879" y="45369"/>
                </a:cubicBezTo>
                <a:cubicBezTo>
                  <a:pt x="46227" y="45277"/>
                  <a:pt x="45567" y="45264"/>
                  <a:pt x="44910" y="45250"/>
                </a:cubicBezTo>
                <a:cubicBezTo>
                  <a:pt x="44821" y="45248"/>
                  <a:pt x="44732" y="45248"/>
                  <a:pt x="44643" y="45248"/>
                </a:cubicBezTo>
                <a:cubicBezTo>
                  <a:pt x="44245" y="45248"/>
                  <a:pt x="43846" y="45262"/>
                  <a:pt x="43447" y="45269"/>
                </a:cubicBezTo>
                <a:cubicBezTo>
                  <a:pt x="43302" y="45272"/>
                  <a:pt x="42691" y="45315"/>
                  <a:pt x="42346" y="45315"/>
                </a:cubicBezTo>
                <a:cubicBezTo>
                  <a:pt x="42225" y="45315"/>
                  <a:pt x="42137" y="45310"/>
                  <a:pt x="42112" y="45296"/>
                </a:cubicBezTo>
                <a:cubicBezTo>
                  <a:pt x="42085" y="45277"/>
                  <a:pt x="42053" y="45269"/>
                  <a:pt x="42026" y="45269"/>
                </a:cubicBezTo>
                <a:cubicBezTo>
                  <a:pt x="41729" y="44699"/>
                  <a:pt x="41483" y="44089"/>
                  <a:pt x="41210" y="43620"/>
                </a:cubicBezTo>
                <a:cubicBezTo>
                  <a:pt x="41037" y="43313"/>
                  <a:pt x="40810" y="43027"/>
                  <a:pt x="40545" y="42762"/>
                </a:cubicBezTo>
                <a:lnTo>
                  <a:pt x="40545" y="42762"/>
                </a:lnTo>
                <a:cubicBezTo>
                  <a:pt x="41234" y="42829"/>
                  <a:pt x="41925" y="42896"/>
                  <a:pt x="42626" y="42896"/>
                </a:cubicBezTo>
                <a:cubicBezTo>
                  <a:pt x="42740" y="42896"/>
                  <a:pt x="42855" y="42894"/>
                  <a:pt x="42969" y="42890"/>
                </a:cubicBezTo>
                <a:cubicBezTo>
                  <a:pt x="43402" y="42877"/>
                  <a:pt x="43833" y="42871"/>
                  <a:pt x="44265" y="42871"/>
                </a:cubicBezTo>
                <a:cubicBezTo>
                  <a:pt x="45620" y="42871"/>
                  <a:pt x="46971" y="42933"/>
                  <a:pt x="48323" y="43040"/>
                </a:cubicBezTo>
                <a:cubicBezTo>
                  <a:pt x="52023" y="43332"/>
                  <a:pt x="55644" y="44184"/>
                  <a:pt x="59249" y="45018"/>
                </a:cubicBezTo>
                <a:cubicBezTo>
                  <a:pt x="63090" y="45902"/>
                  <a:pt x="66949" y="46867"/>
                  <a:pt x="70653" y="48217"/>
                </a:cubicBezTo>
                <a:cubicBezTo>
                  <a:pt x="72217" y="48786"/>
                  <a:pt x="73748" y="49415"/>
                  <a:pt x="75300" y="50002"/>
                </a:cubicBezTo>
                <a:cubicBezTo>
                  <a:pt x="75536" y="50092"/>
                  <a:pt x="75760" y="50134"/>
                  <a:pt x="75975" y="50134"/>
                </a:cubicBezTo>
                <a:cubicBezTo>
                  <a:pt x="76462" y="50134"/>
                  <a:pt x="76900" y="49915"/>
                  <a:pt x="77306" y="49529"/>
                </a:cubicBezTo>
                <a:cubicBezTo>
                  <a:pt x="78450" y="48431"/>
                  <a:pt x="79415" y="47041"/>
                  <a:pt x="80431" y="45815"/>
                </a:cubicBezTo>
                <a:cubicBezTo>
                  <a:pt x="81497" y="44526"/>
                  <a:pt x="82778" y="43391"/>
                  <a:pt x="83972" y="42220"/>
                </a:cubicBezTo>
                <a:cubicBezTo>
                  <a:pt x="86509" y="39738"/>
                  <a:pt x="88842" y="37036"/>
                  <a:pt x="91179" y="34365"/>
                </a:cubicBezTo>
                <a:cubicBezTo>
                  <a:pt x="93589" y="31608"/>
                  <a:pt x="95946" y="28885"/>
                  <a:pt x="98529" y="26287"/>
                </a:cubicBezTo>
                <a:cubicBezTo>
                  <a:pt x="100625" y="24182"/>
                  <a:pt x="102310" y="21726"/>
                  <a:pt x="104352" y="19594"/>
                </a:cubicBezTo>
                <a:close/>
                <a:moveTo>
                  <a:pt x="105855" y="20755"/>
                </a:moveTo>
                <a:cubicBezTo>
                  <a:pt x="105805" y="20896"/>
                  <a:pt x="105864" y="21075"/>
                  <a:pt x="106047" y="21093"/>
                </a:cubicBezTo>
                <a:cubicBezTo>
                  <a:pt x="106657" y="21152"/>
                  <a:pt x="107319" y="21239"/>
                  <a:pt x="107920" y="21371"/>
                </a:cubicBezTo>
                <a:cubicBezTo>
                  <a:pt x="109332" y="21680"/>
                  <a:pt x="108034" y="22601"/>
                  <a:pt x="107565" y="23075"/>
                </a:cubicBezTo>
                <a:cubicBezTo>
                  <a:pt x="106280" y="24378"/>
                  <a:pt x="105004" y="25695"/>
                  <a:pt x="103750" y="27030"/>
                </a:cubicBezTo>
                <a:cubicBezTo>
                  <a:pt x="100533" y="30475"/>
                  <a:pt x="97477" y="34073"/>
                  <a:pt x="94447" y="37682"/>
                </a:cubicBezTo>
                <a:cubicBezTo>
                  <a:pt x="91402" y="41309"/>
                  <a:pt x="88487" y="45036"/>
                  <a:pt x="85434" y="48654"/>
                </a:cubicBezTo>
                <a:cubicBezTo>
                  <a:pt x="82892" y="51661"/>
                  <a:pt x="79817" y="54235"/>
                  <a:pt x="77401" y="57348"/>
                </a:cubicBezTo>
                <a:cubicBezTo>
                  <a:pt x="75538" y="55174"/>
                  <a:pt x="72703" y="54267"/>
                  <a:pt x="69975" y="53615"/>
                </a:cubicBezTo>
                <a:cubicBezTo>
                  <a:pt x="65814" y="52618"/>
                  <a:pt x="61659" y="51542"/>
                  <a:pt x="57467" y="50682"/>
                </a:cubicBezTo>
                <a:cubicBezTo>
                  <a:pt x="55240" y="50221"/>
                  <a:pt x="52998" y="49765"/>
                  <a:pt x="50788" y="49224"/>
                </a:cubicBezTo>
                <a:cubicBezTo>
                  <a:pt x="48542" y="48667"/>
                  <a:pt x="46382" y="47847"/>
                  <a:pt x="44163" y="47201"/>
                </a:cubicBezTo>
                <a:cubicBezTo>
                  <a:pt x="43834" y="47109"/>
                  <a:pt x="43512" y="47027"/>
                  <a:pt x="43184" y="46955"/>
                </a:cubicBezTo>
                <a:cubicBezTo>
                  <a:pt x="43188" y="46823"/>
                  <a:pt x="43138" y="46695"/>
                  <a:pt x="43020" y="46604"/>
                </a:cubicBezTo>
                <a:cubicBezTo>
                  <a:pt x="42805" y="46440"/>
                  <a:pt x="42618" y="46225"/>
                  <a:pt x="42450" y="45984"/>
                </a:cubicBezTo>
                <a:lnTo>
                  <a:pt x="42637" y="45984"/>
                </a:lnTo>
                <a:cubicBezTo>
                  <a:pt x="42786" y="45986"/>
                  <a:pt x="42934" y="45987"/>
                  <a:pt x="43083" y="45987"/>
                </a:cubicBezTo>
                <a:cubicBezTo>
                  <a:pt x="43481" y="45987"/>
                  <a:pt x="43878" y="45981"/>
                  <a:pt x="44276" y="45981"/>
                </a:cubicBezTo>
                <a:cubicBezTo>
                  <a:pt x="44790" y="45981"/>
                  <a:pt x="45305" y="45990"/>
                  <a:pt x="45821" y="46030"/>
                </a:cubicBezTo>
                <a:cubicBezTo>
                  <a:pt x="47640" y="46175"/>
                  <a:pt x="49434" y="46699"/>
                  <a:pt x="51188" y="47164"/>
                </a:cubicBezTo>
                <a:cubicBezTo>
                  <a:pt x="54816" y="48130"/>
                  <a:pt x="58329" y="49456"/>
                  <a:pt x="61978" y="50349"/>
                </a:cubicBezTo>
                <a:cubicBezTo>
                  <a:pt x="65578" y="51228"/>
                  <a:pt x="68936" y="52422"/>
                  <a:pt x="72408" y="53712"/>
                </a:cubicBezTo>
                <a:cubicBezTo>
                  <a:pt x="73847" y="54244"/>
                  <a:pt x="75415" y="54883"/>
                  <a:pt x="76946" y="55056"/>
                </a:cubicBezTo>
                <a:cubicBezTo>
                  <a:pt x="77008" y="55063"/>
                  <a:pt x="77069" y="55066"/>
                  <a:pt x="77127" y="55066"/>
                </a:cubicBezTo>
                <a:cubicBezTo>
                  <a:pt x="77808" y="55066"/>
                  <a:pt x="78209" y="54592"/>
                  <a:pt x="78545" y="54021"/>
                </a:cubicBezTo>
                <a:cubicBezTo>
                  <a:pt x="80395" y="50882"/>
                  <a:pt x="83102" y="48203"/>
                  <a:pt x="85312" y="45315"/>
                </a:cubicBezTo>
                <a:cubicBezTo>
                  <a:pt x="87512" y="42426"/>
                  <a:pt x="89795" y="39605"/>
                  <a:pt x="91999" y="36721"/>
                </a:cubicBezTo>
                <a:cubicBezTo>
                  <a:pt x="96283" y="31116"/>
                  <a:pt x="100529" y="25417"/>
                  <a:pt x="105855" y="20755"/>
                </a:cubicBezTo>
                <a:close/>
                <a:moveTo>
                  <a:pt x="51373" y="1"/>
                </a:moveTo>
                <a:cubicBezTo>
                  <a:pt x="48827" y="1"/>
                  <a:pt x="46550" y="1451"/>
                  <a:pt x="44528" y="3050"/>
                </a:cubicBezTo>
                <a:cubicBezTo>
                  <a:pt x="43102" y="4184"/>
                  <a:pt x="41716" y="5337"/>
                  <a:pt x="40053" y="6107"/>
                </a:cubicBezTo>
                <a:cubicBezTo>
                  <a:pt x="39415" y="6402"/>
                  <a:pt x="38238" y="6885"/>
                  <a:pt x="37267" y="6885"/>
                </a:cubicBezTo>
                <a:cubicBezTo>
                  <a:pt x="36690" y="6885"/>
                  <a:pt x="36187" y="6715"/>
                  <a:pt x="35912" y="6235"/>
                </a:cubicBezTo>
                <a:cubicBezTo>
                  <a:pt x="35856" y="6137"/>
                  <a:pt x="35776" y="6098"/>
                  <a:pt x="35694" y="6098"/>
                </a:cubicBezTo>
                <a:cubicBezTo>
                  <a:pt x="35587" y="6098"/>
                  <a:pt x="35477" y="6163"/>
                  <a:pt x="35410" y="6253"/>
                </a:cubicBezTo>
                <a:cubicBezTo>
                  <a:pt x="35332" y="6271"/>
                  <a:pt x="35256" y="6308"/>
                  <a:pt x="35183" y="6376"/>
                </a:cubicBezTo>
                <a:cubicBezTo>
                  <a:pt x="32827" y="8655"/>
                  <a:pt x="30613" y="11160"/>
                  <a:pt x="28339" y="13529"/>
                </a:cubicBezTo>
                <a:cubicBezTo>
                  <a:pt x="25852" y="16118"/>
                  <a:pt x="23473" y="18770"/>
                  <a:pt x="20807" y="21184"/>
                </a:cubicBezTo>
                <a:cubicBezTo>
                  <a:pt x="18374" y="23390"/>
                  <a:pt x="15901" y="25558"/>
                  <a:pt x="13449" y="27745"/>
                </a:cubicBezTo>
                <a:cubicBezTo>
                  <a:pt x="11248" y="29709"/>
                  <a:pt x="8719" y="32224"/>
                  <a:pt x="5712" y="32771"/>
                </a:cubicBezTo>
                <a:cubicBezTo>
                  <a:pt x="5658" y="32771"/>
                  <a:pt x="5616" y="32788"/>
                  <a:pt x="5584" y="32811"/>
                </a:cubicBezTo>
                <a:cubicBezTo>
                  <a:pt x="5565" y="32809"/>
                  <a:pt x="5546" y="32807"/>
                  <a:pt x="5528" y="32807"/>
                </a:cubicBezTo>
                <a:cubicBezTo>
                  <a:pt x="5300" y="32807"/>
                  <a:pt x="5079" y="33003"/>
                  <a:pt x="5084" y="33280"/>
                </a:cubicBezTo>
                <a:cubicBezTo>
                  <a:pt x="5088" y="33833"/>
                  <a:pt x="5315" y="34170"/>
                  <a:pt x="5671" y="34356"/>
                </a:cubicBezTo>
                <a:cubicBezTo>
                  <a:pt x="5211" y="34525"/>
                  <a:pt x="4823" y="34872"/>
                  <a:pt x="4463" y="35213"/>
                </a:cubicBezTo>
                <a:cubicBezTo>
                  <a:pt x="3658" y="35987"/>
                  <a:pt x="2577" y="36616"/>
                  <a:pt x="1908" y="37509"/>
                </a:cubicBezTo>
                <a:cubicBezTo>
                  <a:pt x="1714" y="37764"/>
                  <a:pt x="1890" y="38116"/>
                  <a:pt x="2201" y="38116"/>
                </a:cubicBezTo>
                <a:cubicBezTo>
                  <a:pt x="2213" y="38116"/>
                  <a:pt x="2224" y="38116"/>
                  <a:pt x="2236" y="38115"/>
                </a:cubicBezTo>
                <a:cubicBezTo>
                  <a:pt x="2314" y="38111"/>
                  <a:pt x="2396" y="38106"/>
                  <a:pt x="2472" y="38102"/>
                </a:cubicBezTo>
                <a:lnTo>
                  <a:pt x="2472" y="38102"/>
                </a:lnTo>
                <a:cubicBezTo>
                  <a:pt x="2167" y="38316"/>
                  <a:pt x="1925" y="38626"/>
                  <a:pt x="1730" y="38954"/>
                </a:cubicBezTo>
                <a:cubicBezTo>
                  <a:pt x="1402" y="38785"/>
                  <a:pt x="1069" y="38649"/>
                  <a:pt x="705" y="38589"/>
                </a:cubicBezTo>
                <a:cubicBezTo>
                  <a:pt x="682" y="38586"/>
                  <a:pt x="659" y="38584"/>
                  <a:pt x="637" y="38584"/>
                </a:cubicBezTo>
                <a:cubicBezTo>
                  <a:pt x="227" y="38584"/>
                  <a:pt x="1" y="39162"/>
                  <a:pt x="304" y="39395"/>
                </a:cubicBezTo>
                <a:cubicBezTo>
                  <a:pt x="304" y="39414"/>
                  <a:pt x="304" y="39437"/>
                  <a:pt x="308" y="39459"/>
                </a:cubicBezTo>
                <a:cubicBezTo>
                  <a:pt x="400" y="39929"/>
                  <a:pt x="577" y="40316"/>
                  <a:pt x="837" y="40716"/>
                </a:cubicBezTo>
                <a:cubicBezTo>
                  <a:pt x="1065" y="41063"/>
                  <a:pt x="1389" y="41555"/>
                  <a:pt x="1767" y="41806"/>
                </a:cubicBezTo>
                <a:cubicBezTo>
                  <a:pt x="1675" y="41888"/>
                  <a:pt x="1616" y="42011"/>
                  <a:pt x="1648" y="42157"/>
                </a:cubicBezTo>
                <a:cubicBezTo>
                  <a:pt x="1866" y="43328"/>
                  <a:pt x="4455" y="43264"/>
                  <a:pt x="5298" y="43364"/>
                </a:cubicBezTo>
                <a:cubicBezTo>
                  <a:pt x="7649" y="43633"/>
                  <a:pt x="9941" y="43888"/>
                  <a:pt x="12269" y="44344"/>
                </a:cubicBezTo>
                <a:cubicBezTo>
                  <a:pt x="15832" y="45041"/>
                  <a:pt x="19350" y="45519"/>
                  <a:pt x="22967" y="45765"/>
                </a:cubicBezTo>
                <a:cubicBezTo>
                  <a:pt x="24662" y="45879"/>
                  <a:pt x="26371" y="46125"/>
                  <a:pt x="28070" y="46175"/>
                </a:cubicBezTo>
                <a:cubicBezTo>
                  <a:pt x="29437" y="46221"/>
                  <a:pt x="30854" y="46194"/>
                  <a:pt x="32180" y="46585"/>
                </a:cubicBezTo>
                <a:cubicBezTo>
                  <a:pt x="32189" y="46699"/>
                  <a:pt x="32203" y="46808"/>
                  <a:pt x="32226" y="46918"/>
                </a:cubicBezTo>
                <a:cubicBezTo>
                  <a:pt x="32256" y="47058"/>
                  <a:pt x="32407" y="47167"/>
                  <a:pt x="32543" y="47167"/>
                </a:cubicBezTo>
                <a:cubicBezTo>
                  <a:pt x="32632" y="47167"/>
                  <a:pt x="32713" y="47120"/>
                  <a:pt x="32749" y="47004"/>
                </a:cubicBezTo>
                <a:cubicBezTo>
                  <a:pt x="32768" y="46936"/>
                  <a:pt x="32790" y="46873"/>
                  <a:pt x="32813" y="46804"/>
                </a:cubicBezTo>
                <a:cubicBezTo>
                  <a:pt x="33624" y="47141"/>
                  <a:pt x="34695" y="47069"/>
                  <a:pt x="35496" y="47109"/>
                </a:cubicBezTo>
                <a:cubicBezTo>
                  <a:pt x="37534" y="47214"/>
                  <a:pt x="39607" y="47315"/>
                  <a:pt x="41626" y="47597"/>
                </a:cubicBezTo>
                <a:cubicBezTo>
                  <a:pt x="43830" y="47912"/>
                  <a:pt x="45985" y="48795"/>
                  <a:pt x="48105" y="49470"/>
                </a:cubicBezTo>
                <a:cubicBezTo>
                  <a:pt x="50259" y="50153"/>
                  <a:pt x="52469" y="50581"/>
                  <a:pt x="54670" y="51077"/>
                </a:cubicBezTo>
                <a:cubicBezTo>
                  <a:pt x="56952" y="51592"/>
                  <a:pt x="59258" y="52017"/>
                  <a:pt x="61536" y="52554"/>
                </a:cubicBezTo>
                <a:cubicBezTo>
                  <a:pt x="63582" y="53033"/>
                  <a:pt x="65564" y="53680"/>
                  <a:pt x="67628" y="54099"/>
                </a:cubicBezTo>
                <a:cubicBezTo>
                  <a:pt x="70949" y="54778"/>
                  <a:pt x="74886" y="55489"/>
                  <a:pt x="77033" y="58382"/>
                </a:cubicBezTo>
                <a:cubicBezTo>
                  <a:pt x="77124" y="58504"/>
                  <a:pt x="77276" y="58572"/>
                  <a:pt x="77425" y="58572"/>
                </a:cubicBezTo>
                <a:cubicBezTo>
                  <a:pt x="77558" y="58572"/>
                  <a:pt x="77689" y="58518"/>
                  <a:pt x="77771" y="58400"/>
                </a:cubicBezTo>
                <a:cubicBezTo>
                  <a:pt x="80473" y="54582"/>
                  <a:pt x="84113" y="51493"/>
                  <a:pt x="87110" y="47902"/>
                </a:cubicBezTo>
                <a:cubicBezTo>
                  <a:pt x="90610" y="43710"/>
                  <a:pt x="93995" y="39427"/>
                  <a:pt x="97540" y="35272"/>
                </a:cubicBezTo>
                <a:cubicBezTo>
                  <a:pt x="100752" y="31509"/>
                  <a:pt x="104033" y="27813"/>
                  <a:pt x="107487" y="24269"/>
                </a:cubicBezTo>
                <a:cubicBezTo>
                  <a:pt x="108179" y="23558"/>
                  <a:pt x="109642" y="22570"/>
                  <a:pt x="109300" y="21439"/>
                </a:cubicBezTo>
                <a:cubicBezTo>
                  <a:pt x="109073" y="20690"/>
                  <a:pt x="107992" y="20526"/>
                  <a:pt x="107084" y="20526"/>
                </a:cubicBezTo>
                <a:cubicBezTo>
                  <a:pt x="106678" y="20526"/>
                  <a:pt x="106306" y="20559"/>
                  <a:pt x="106061" y="20587"/>
                </a:cubicBezTo>
                <a:cubicBezTo>
                  <a:pt x="106056" y="20587"/>
                  <a:pt x="106051" y="20591"/>
                  <a:pt x="106047" y="20591"/>
                </a:cubicBezTo>
                <a:cubicBezTo>
                  <a:pt x="106247" y="20419"/>
                  <a:pt x="106438" y="20250"/>
                  <a:pt x="106639" y="20082"/>
                </a:cubicBezTo>
                <a:cubicBezTo>
                  <a:pt x="107026" y="19758"/>
                  <a:pt x="106799" y="19184"/>
                  <a:pt x="106311" y="19184"/>
                </a:cubicBezTo>
                <a:cubicBezTo>
                  <a:pt x="106305" y="19184"/>
                  <a:pt x="106299" y="19184"/>
                  <a:pt x="106293" y="19184"/>
                </a:cubicBezTo>
                <a:cubicBezTo>
                  <a:pt x="106274" y="19184"/>
                  <a:pt x="106254" y="19185"/>
                  <a:pt x="106235" y="19185"/>
                </a:cubicBezTo>
                <a:cubicBezTo>
                  <a:pt x="105786" y="19185"/>
                  <a:pt x="105395" y="19088"/>
                  <a:pt x="104967" y="18988"/>
                </a:cubicBezTo>
                <a:cubicBezTo>
                  <a:pt x="105086" y="18873"/>
                  <a:pt x="105195" y="18751"/>
                  <a:pt x="105317" y="18642"/>
                </a:cubicBezTo>
                <a:cubicBezTo>
                  <a:pt x="105601" y="18377"/>
                  <a:pt x="105504" y="17986"/>
                  <a:pt x="105136" y="17876"/>
                </a:cubicBezTo>
                <a:cubicBezTo>
                  <a:pt x="104535" y="17703"/>
                  <a:pt x="103921" y="17659"/>
                  <a:pt x="103301" y="17659"/>
                </a:cubicBezTo>
                <a:cubicBezTo>
                  <a:pt x="102633" y="17659"/>
                  <a:pt x="101959" y="17711"/>
                  <a:pt x="101290" y="17711"/>
                </a:cubicBezTo>
                <a:cubicBezTo>
                  <a:pt x="101153" y="17711"/>
                  <a:pt x="101016" y="17709"/>
                  <a:pt x="100880" y="17703"/>
                </a:cubicBezTo>
                <a:cubicBezTo>
                  <a:pt x="101145" y="17384"/>
                  <a:pt x="101399" y="17060"/>
                  <a:pt x="101650" y="16728"/>
                </a:cubicBezTo>
                <a:cubicBezTo>
                  <a:pt x="101928" y="16358"/>
                  <a:pt x="101637" y="15944"/>
                  <a:pt x="101222" y="15935"/>
                </a:cubicBezTo>
                <a:cubicBezTo>
                  <a:pt x="99973" y="15912"/>
                  <a:pt x="98729" y="15926"/>
                  <a:pt x="97486" y="15862"/>
                </a:cubicBezTo>
                <a:cubicBezTo>
                  <a:pt x="98041" y="15111"/>
                  <a:pt x="98516" y="14299"/>
                  <a:pt x="98838" y="13388"/>
                </a:cubicBezTo>
                <a:cubicBezTo>
                  <a:pt x="98986" y="12975"/>
                  <a:pt x="98703" y="12516"/>
                  <a:pt x="98290" y="12516"/>
                </a:cubicBezTo>
                <a:cubicBezTo>
                  <a:pt x="98215" y="12516"/>
                  <a:pt x="98137" y="12531"/>
                  <a:pt x="98055" y="12564"/>
                </a:cubicBezTo>
                <a:cubicBezTo>
                  <a:pt x="97223" y="12893"/>
                  <a:pt x="96376" y="13036"/>
                  <a:pt x="95530" y="13036"/>
                </a:cubicBezTo>
                <a:cubicBezTo>
                  <a:pt x="92911" y="13036"/>
                  <a:pt x="90302" y="11670"/>
                  <a:pt x="88168" y="10245"/>
                </a:cubicBezTo>
                <a:cubicBezTo>
                  <a:pt x="85831" y="8676"/>
                  <a:pt x="83907" y="6590"/>
                  <a:pt x="81634" y="4941"/>
                </a:cubicBezTo>
                <a:cubicBezTo>
                  <a:pt x="79850" y="3647"/>
                  <a:pt x="77867" y="2878"/>
                  <a:pt x="75708" y="2878"/>
                </a:cubicBezTo>
                <a:cubicBezTo>
                  <a:pt x="75397" y="2878"/>
                  <a:pt x="75082" y="2894"/>
                  <a:pt x="74763" y="2927"/>
                </a:cubicBezTo>
                <a:cubicBezTo>
                  <a:pt x="71446" y="3273"/>
                  <a:pt x="69095" y="5957"/>
                  <a:pt x="66844" y="8148"/>
                </a:cubicBezTo>
                <a:cubicBezTo>
                  <a:pt x="65191" y="9757"/>
                  <a:pt x="63523" y="11370"/>
                  <a:pt x="61892" y="13014"/>
                </a:cubicBezTo>
                <a:cubicBezTo>
                  <a:pt x="61746" y="12919"/>
                  <a:pt x="61591" y="12819"/>
                  <a:pt x="61450" y="12705"/>
                </a:cubicBezTo>
                <a:cubicBezTo>
                  <a:pt x="60803" y="12199"/>
                  <a:pt x="60452" y="11347"/>
                  <a:pt x="60155" y="10613"/>
                </a:cubicBezTo>
                <a:cubicBezTo>
                  <a:pt x="59636" y="9333"/>
                  <a:pt x="59372" y="7957"/>
                  <a:pt x="58980" y="6632"/>
                </a:cubicBezTo>
                <a:cubicBezTo>
                  <a:pt x="58174" y="3925"/>
                  <a:pt x="55995" y="1027"/>
                  <a:pt x="53175" y="248"/>
                </a:cubicBezTo>
                <a:cubicBezTo>
                  <a:pt x="52560" y="78"/>
                  <a:pt x="51960" y="1"/>
                  <a:pt x="51373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9" name="Google Shape;215;p26">
            <a:extLst>
              <a:ext uri="{FF2B5EF4-FFF2-40B4-BE49-F238E27FC236}">
                <a16:creationId xmlns:a16="http://schemas.microsoft.com/office/drawing/2014/main" xmlns="" id="{3506DF47-014D-4D67-923A-C11FC3B255B4}"/>
              </a:ext>
            </a:extLst>
          </p:cNvPr>
          <p:cNvGrpSpPr/>
          <p:nvPr/>
        </p:nvGrpSpPr>
        <p:grpSpPr>
          <a:xfrm rot="20879146">
            <a:off x="5622076" y="4482220"/>
            <a:ext cx="525867" cy="416233"/>
            <a:chOff x="5920959" y="2440517"/>
            <a:chExt cx="1379472" cy="1091877"/>
          </a:xfrm>
        </p:grpSpPr>
        <p:sp>
          <p:nvSpPr>
            <p:cNvPr id="392" name="Google Shape;216;p26">
              <a:extLst>
                <a:ext uri="{FF2B5EF4-FFF2-40B4-BE49-F238E27FC236}">
                  <a16:creationId xmlns:a16="http://schemas.microsoft.com/office/drawing/2014/main" xmlns="" id="{2D2E1958-8889-4A3B-B104-DC6DF2558461}"/>
                </a:ext>
              </a:extLst>
            </p:cNvPr>
            <p:cNvSpPr/>
            <p:nvPr/>
          </p:nvSpPr>
          <p:spPr>
            <a:xfrm>
              <a:off x="5920959" y="2683683"/>
              <a:ext cx="1379472" cy="848711"/>
            </a:xfrm>
            <a:custGeom>
              <a:avLst/>
              <a:gdLst/>
              <a:ahLst/>
              <a:cxnLst/>
              <a:rect l="l" t="t" r="r" b="b"/>
              <a:pathLst>
                <a:path w="59396" h="36543" extrusionOk="0">
                  <a:moveTo>
                    <a:pt x="29641" y="1071"/>
                  </a:moveTo>
                  <a:cubicBezTo>
                    <a:pt x="30173" y="1071"/>
                    <a:pt x="30706" y="1088"/>
                    <a:pt x="31238" y="1120"/>
                  </a:cubicBezTo>
                  <a:cubicBezTo>
                    <a:pt x="32655" y="1211"/>
                    <a:pt x="34053" y="1457"/>
                    <a:pt x="35416" y="1835"/>
                  </a:cubicBezTo>
                  <a:cubicBezTo>
                    <a:pt x="35357" y="1986"/>
                    <a:pt x="35302" y="2136"/>
                    <a:pt x="35247" y="2291"/>
                  </a:cubicBezTo>
                  <a:cubicBezTo>
                    <a:pt x="35143" y="2592"/>
                    <a:pt x="34892" y="3185"/>
                    <a:pt x="35293" y="3380"/>
                  </a:cubicBezTo>
                  <a:cubicBezTo>
                    <a:pt x="35357" y="3412"/>
                    <a:pt x="35416" y="3425"/>
                    <a:pt x="35471" y="3425"/>
                  </a:cubicBezTo>
                  <a:cubicBezTo>
                    <a:pt x="35796" y="3425"/>
                    <a:pt x="35980" y="2944"/>
                    <a:pt x="36059" y="2683"/>
                  </a:cubicBezTo>
                  <a:cubicBezTo>
                    <a:pt x="36122" y="2483"/>
                    <a:pt x="36145" y="2264"/>
                    <a:pt x="36173" y="2058"/>
                  </a:cubicBezTo>
                  <a:cubicBezTo>
                    <a:pt x="38383" y="2752"/>
                    <a:pt x="40492" y="3791"/>
                    <a:pt x="42437" y="5080"/>
                  </a:cubicBezTo>
                  <a:cubicBezTo>
                    <a:pt x="42273" y="5257"/>
                    <a:pt x="42132" y="5454"/>
                    <a:pt x="41991" y="5645"/>
                  </a:cubicBezTo>
                  <a:cubicBezTo>
                    <a:pt x="41745" y="5963"/>
                    <a:pt x="41435" y="6323"/>
                    <a:pt x="41481" y="6747"/>
                  </a:cubicBezTo>
                  <a:cubicBezTo>
                    <a:pt x="41493" y="6858"/>
                    <a:pt x="41581" y="6935"/>
                    <a:pt x="41690" y="6935"/>
                  </a:cubicBezTo>
                  <a:cubicBezTo>
                    <a:pt x="41693" y="6935"/>
                    <a:pt x="41696" y="6935"/>
                    <a:pt x="41699" y="6934"/>
                  </a:cubicBezTo>
                  <a:cubicBezTo>
                    <a:pt x="42145" y="6916"/>
                    <a:pt x="42387" y="6542"/>
                    <a:pt x="42637" y="6214"/>
                  </a:cubicBezTo>
                  <a:cubicBezTo>
                    <a:pt x="42797" y="6005"/>
                    <a:pt x="42961" y="5776"/>
                    <a:pt x="43107" y="5540"/>
                  </a:cubicBezTo>
                  <a:cubicBezTo>
                    <a:pt x="44574" y="6575"/>
                    <a:pt x="45941" y="7750"/>
                    <a:pt x="47176" y="9025"/>
                  </a:cubicBezTo>
                  <a:cubicBezTo>
                    <a:pt x="47367" y="9226"/>
                    <a:pt x="47558" y="9431"/>
                    <a:pt x="47741" y="9641"/>
                  </a:cubicBezTo>
                  <a:cubicBezTo>
                    <a:pt x="47636" y="9732"/>
                    <a:pt x="47535" y="9822"/>
                    <a:pt x="47436" y="9914"/>
                  </a:cubicBezTo>
                  <a:cubicBezTo>
                    <a:pt x="47180" y="10156"/>
                    <a:pt x="46916" y="10333"/>
                    <a:pt x="46721" y="10634"/>
                  </a:cubicBezTo>
                  <a:cubicBezTo>
                    <a:pt x="46652" y="10739"/>
                    <a:pt x="46743" y="10884"/>
                    <a:pt x="46852" y="10903"/>
                  </a:cubicBezTo>
                  <a:cubicBezTo>
                    <a:pt x="46907" y="10912"/>
                    <a:pt x="46962" y="10917"/>
                    <a:pt x="47015" y="10917"/>
                  </a:cubicBezTo>
                  <a:cubicBezTo>
                    <a:pt x="47484" y="10917"/>
                    <a:pt x="47907" y="10578"/>
                    <a:pt x="48197" y="10173"/>
                  </a:cubicBezTo>
                  <a:cubicBezTo>
                    <a:pt x="49377" y="11599"/>
                    <a:pt x="50365" y="13190"/>
                    <a:pt x="51204" y="14848"/>
                  </a:cubicBezTo>
                  <a:cubicBezTo>
                    <a:pt x="50903" y="14980"/>
                    <a:pt x="50607" y="15126"/>
                    <a:pt x="50306" y="15249"/>
                  </a:cubicBezTo>
                  <a:cubicBezTo>
                    <a:pt x="49892" y="15418"/>
                    <a:pt x="49327" y="15546"/>
                    <a:pt x="49058" y="15929"/>
                  </a:cubicBezTo>
                  <a:cubicBezTo>
                    <a:pt x="48948" y="16078"/>
                    <a:pt x="49012" y="16247"/>
                    <a:pt x="49185" y="16307"/>
                  </a:cubicBezTo>
                  <a:cubicBezTo>
                    <a:pt x="49281" y="16338"/>
                    <a:pt x="49380" y="16351"/>
                    <a:pt x="49480" y="16351"/>
                  </a:cubicBezTo>
                  <a:cubicBezTo>
                    <a:pt x="49852" y="16351"/>
                    <a:pt x="50243" y="16170"/>
                    <a:pt x="50570" y="16034"/>
                  </a:cubicBezTo>
                  <a:cubicBezTo>
                    <a:pt x="50889" y="15906"/>
                    <a:pt x="51240" y="15727"/>
                    <a:pt x="51527" y="15500"/>
                  </a:cubicBezTo>
                  <a:cubicBezTo>
                    <a:pt x="51823" y="16120"/>
                    <a:pt x="52096" y="16749"/>
                    <a:pt x="52352" y="17382"/>
                  </a:cubicBezTo>
                  <a:cubicBezTo>
                    <a:pt x="52767" y="18406"/>
                    <a:pt x="52981" y="19468"/>
                    <a:pt x="53081" y="20544"/>
                  </a:cubicBezTo>
                  <a:cubicBezTo>
                    <a:pt x="52866" y="20566"/>
                    <a:pt x="52657" y="20616"/>
                    <a:pt x="52456" y="20667"/>
                  </a:cubicBezTo>
                  <a:cubicBezTo>
                    <a:pt x="51905" y="20803"/>
                    <a:pt x="51390" y="21009"/>
                    <a:pt x="50958" y="21382"/>
                  </a:cubicBezTo>
                  <a:cubicBezTo>
                    <a:pt x="50826" y="21496"/>
                    <a:pt x="50812" y="21779"/>
                    <a:pt x="51040" y="21802"/>
                  </a:cubicBezTo>
                  <a:cubicBezTo>
                    <a:pt x="51127" y="21809"/>
                    <a:pt x="51213" y="21813"/>
                    <a:pt x="51299" y="21813"/>
                  </a:cubicBezTo>
                  <a:cubicBezTo>
                    <a:pt x="51695" y="21813"/>
                    <a:pt x="52080" y="21739"/>
                    <a:pt x="52462" y="21624"/>
                  </a:cubicBezTo>
                  <a:cubicBezTo>
                    <a:pt x="52680" y="21560"/>
                    <a:pt x="52908" y="21514"/>
                    <a:pt x="53135" y="21451"/>
                  </a:cubicBezTo>
                  <a:lnTo>
                    <a:pt x="53135" y="21451"/>
                  </a:lnTo>
                  <a:cubicBezTo>
                    <a:pt x="53194" y="23100"/>
                    <a:pt x="53030" y="24776"/>
                    <a:pt x="52912" y="26412"/>
                  </a:cubicBezTo>
                  <a:cubicBezTo>
                    <a:pt x="52716" y="26549"/>
                    <a:pt x="52790" y="26836"/>
                    <a:pt x="52962" y="26946"/>
                  </a:cubicBezTo>
                  <a:cubicBezTo>
                    <a:pt x="53065" y="27141"/>
                    <a:pt x="53280" y="27252"/>
                    <a:pt x="53480" y="27252"/>
                  </a:cubicBezTo>
                  <a:cubicBezTo>
                    <a:pt x="53677" y="27252"/>
                    <a:pt x="53861" y="27144"/>
                    <a:pt x="53911" y="26900"/>
                  </a:cubicBezTo>
                  <a:cubicBezTo>
                    <a:pt x="54529" y="26954"/>
                    <a:pt x="55291" y="27182"/>
                    <a:pt x="55715" y="27223"/>
                  </a:cubicBezTo>
                  <a:cubicBezTo>
                    <a:pt x="55997" y="27249"/>
                    <a:pt x="56277" y="27261"/>
                    <a:pt x="56556" y="27261"/>
                  </a:cubicBezTo>
                  <a:cubicBezTo>
                    <a:pt x="57089" y="27261"/>
                    <a:pt x="57617" y="27216"/>
                    <a:pt x="58148" y="27133"/>
                  </a:cubicBezTo>
                  <a:lnTo>
                    <a:pt x="58148" y="27133"/>
                  </a:lnTo>
                  <a:cubicBezTo>
                    <a:pt x="58193" y="27684"/>
                    <a:pt x="57988" y="28235"/>
                    <a:pt x="57915" y="28777"/>
                  </a:cubicBezTo>
                  <a:cubicBezTo>
                    <a:pt x="57829" y="29442"/>
                    <a:pt x="57787" y="30113"/>
                    <a:pt x="57747" y="30782"/>
                  </a:cubicBezTo>
                  <a:cubicBezTo>
                    <a:pt x="57656" y="32372"/>
                    <a:pt x="57496" y="33980"/>
                    <a:pt x="57273" y="35561"/>
                  </a:cubicBezTo>
                  <a:cubicBezTo>
                    <a:pt x="57017" y="35577"/>
                    <a:pt x="56761" y="35584"/>
                    <a:pt x="56504" y="35584"/>
                  </a:cubicBezTo>
                  <a:cubicBezTo>
                    <a:pt x="55557" y="35584"/>
                    <a:pt x="54603" y="35488"/>
                    <a:pt x="53650" y="35370"/>
                  </a:cubicBezTo>
                  <a:cubicBezTo>
                    <a:pt x="53829" y="35046"/>
                    <a:pt x="53865" y="34600"/>
                    <a:pt x="53905" y="34268"/>
                  </a:cubicBezTo>
                  <a:cubicBezTo>
                    <a:pt x="53997" y="33520"/>
                    <a:pt x="53928" y="32777"/>
                    <a:pt x="53955" y="32031"/>
                  </a:cubicBezTo>
                  <a:cubicBezTo>
                    <a:pt x="53961" y="31923"/>
                    <a:pt x="53860" y="31859"/>
                    <a:pt x="53763" y="31859"/>
                  </a:cubicBezTo>
                  <a:cubicBezTo>
                    <a:pt x="53695" y="31859"/>
                    <a:pt x="53629" y="31890"/>
                    <a:pt x="53604" y="31962"/>
                  </a:cubicBezTo>
                  <a:cubicBezTo>
                    <a:pt x="53381" y="32605"/>
                    <a:pt x="53200" y="33233"/>
                    <a:pt x="53058" y="33903"/>
                  </a:cubicBezTo>
                  <a:cubicBezTo>
                    <a:pt x="52981" y="34295"/>
                    <a:pt x="52762" y="34815"/>
                    <a:pt x="52794" y="35256"/>
                  </a:cubicBezTo>
                  <a:cubicBezTo>
                    <a:pt x="52088" y="35160"/>
                    <a:pt x="51386" y="35061"/>
                    <a:pt x="50693" y="34987"/>
                  </a:cubicBezTo>
                  <a:cubicBezTo>
                    <a:pt x="49842" y="34897"/>
                    <a:pt x="48990" y="34787"/>
                    <a:pt x="48137" y="34672"/>
                  </a:cubicBezTo>
                  <a:cubicBezTo>
                    <a:pt x="48115" y="34518"/>
                    <a:pt x="48060" y="34367"/>
                    <a:pt x="48042" y="34208"/>
                  </a:cubicBezTo>
                  <a:cubicBezTo>
                    <a:pt x="48006" y="33885"/>
                    <a:pt x="48000" y="33561"/>
                    <a:pt x="48006" y="33233"/>
                  </a:cubicBezTo>
                  <a:cubicBezTo>
                    <a:pt x="48019" y="32668"/>
                    <a:pt x="48055" y="32113"/>
                    <a:pt x="48042" y="31547"/>
                  </a:cubicBezTo>
                  <a:cubicBezTo>
                    <a:pt x="48036" y="31365"/>
                    <a:pt x="47868" y="31253"/>
                    <a:pt x="47706" y="31253"/>
                  </a:cubicBezTo>
                  <a:cubicBezTo>
                    <a:pt x="47594" y="31253"/>
                    <a:pt x="47484" y="31307"/>
                    <a:pt x="47436" y="31429"/>
                  </a:cubicBezTo>
                  <a:cubicBezTo>
                    <a:pt x="47199" y="32035"/>
                    <a:pt x="47085" y="32659"/>
                    <a:pt x="47043" y="33306"/>
                  </a:cubicBezTo>
                  <a:cubicBezTo>
                    <a:pt x="47026" y="33625"/>
                    <a:pt x="46980" y="34113"/>
                    <a:pt x="47062" y="34527"/>
                  </a:cubicBezTo>
                  <a:cubicBezTo>
                    <a:pt x="45714" y="34336"/>
                    <a:pt x="44374" y="34131"/>
                    <a:pt x="43030" y="33926"/>
                  </a:cubicBezTo>
                  <a:cubicBezTo>
                    <a:pt x="42797" y="33890"/>
                    <a:pt x="42560" y="33858"/>
                    <a:pt x="42328" y="33825"/>
                  </a:cubicBezTo>
                  <a:cubicBezTo>
                    <a:pt x="42109" y="33557"/>
                    <a:pt x="41977" y="33292"/>
                    <a:pt x="41909" y="32882"/>
                  </a:cubicBezTo>
                  <a:cubicBezTo>
                    <a:pt x="41827" y="32349"/>
                    <a:pt x="41794" y="31789"/>
                    <a:pt x="41899" y="31261"/>
                  </a:cubicBezTo>
                  <a:cubicBezTo>
                    <a:pt x="41946" y="31025"/>
                    <a:pt x="41772" y="30891"/>
                    <a:pt x="41592" y="30891"/>
                  </a:cubicBezTo>
                  <a:cubicBezTo>
                    <a:pt x="41455" y="30891"/>
                    <a:pt x="41315" y="30968"/>
                    <a:pt x="41266" y="31137"/>
                  </a:cubicBezTo>
                  <a:cubicBezTo>
                    <a:pt x="41056" y="31884"/>
                    <a:pt x="41029" y="32664"/>
                    <a:pt x="41184" y="33425"/>
                  </a:cubicBezTo>
                  <a:cubicBezTo>
                    <a:pt x="41203" y="33502"/>
                    <a:pt x="41226" y="33584"/>
                    <a:pt x="41257" y="33671"/>
                  </a:cubicBezTo>
                  <a:cubicBezTo>
                    <a:pt x="40072" y="33507"/>
                    <a:pt x="38888" y="33356"/>
                    <a:pt x="37704" y="33219"/>
                  </a:cubicBezTo>
                  <a:cubicBezTo>
                    <a:pt x="37694" y="33196"/>
                    <a:pt x="37685" y="33179"/>
                    <a:pt x="37672" y="33156"/>
                  </a:cubicBezTo>
                  <a:cubicBezTo>
                    <a:pt x="37471" y="32805"/>
                    <a:pt x="37384" y="32472"/>
                    <a:pt x="37366" y="32067"/>
                  </a:cubicBezTo>
                  <a:cubicBezTo>
                    <a:pt x="37344" y="31702"/>
                    <a:pt x="37412" y="31356"/>
                    <a:pt x="37420" y="30992"/>
                  </a:cubicBezTo>
                  <a:cubicBezTo>
                    <a:pt x="37424" y="30833"/>
                    <a:pt x="37266" y="30722"/>
                    <a:pt x="37117" y="30722"/>
                  </a:cubicBezTo>
                  <a:cubicBezTo>
                    <a:pt x="37039" y="30722"/>
                    <a:pt x="36964" y="30753"/>
                    <a:pt x="36915" y="30823"/>
                  </a:cubicBezTo>
                  <a:cubicBezTo>
                    <a:pt x="36496" y="31419"/>
                    <a:pt x="36446" y="32390"/>
                    <a:pt x="36732" y="33120"/>
                  </a:cubicBezTo>
                  <a:cubicBezTo>
                    <a:pt x="35239" y="32960"/>
                    <a:pt x="33748" y="32813"/>
                    <a:pt x="32253" y="32687"/>
                  </a:cubicBezTo>
                  <a:cubicBezTo>
                    <a:pt x="32226" y="32618"/>
                    <a:pt x="32190" y="32550"/>
                    <a:pt x="32154" y="32491"/>
                  </a:cubicBezTo>
                  <a:cubicBezTo>
                    <a:pt x="31999" y="32245"/>
                    <a:pt x="31889" y="32008"/>
                    <a:pt x="31807" y="31730"/>
                  </a:cubicBezTo>
                  <a:cubicBezTo>
                    <a:pt x="31657" y="31246"/>
                    <a:pt x="31767" y="30782"/>
                    <a:pt x="31744" y="30294"/>
                  </a:cubicBezTo>
                  <a:cubicBezTo>
                    <a:pt x="31735" y="30131"/>
                    <a:pt x="31603" y="30041"/>
                    <a:pt x="31466" y="30041"/>
                  </a:cubicBezTo>
                  <a:cubicBezTo>
                    <a:pt x="31389" y="30041"/>
                    <a:pt x="31311" y="30069"/>
                    <a:pt x="31252" y="30130"/>
                  </a:cubicBezTo>
                  <a:cubicBezTo>
                    <a:pt x="30701" y="30691"/>
                    <a:pt x="30750" y="31812"/>
                    <a:pt x="31147" y="32590"/>
                  </a:cubicBezTo>
                  <a:cubicBezTo>
                    <a:pt x="29826" y="32485"/>
                    <a:pt x="28499" y="32390"/>
                    <a:pt x="27169" y="32294"/>
                  </a:cubicBezTo>
                  <a:cubicBezTo>
                    <a:pt x="26964" y="31611"/>
                    <a:pt x="26895" y="30918"/>
                    <a:pt x="27069" y="30185"/>
                  </a:cubicBezTo>
                  <a:cubicBezTo>
                    <a:pt x="27112" y="30007"/>
                    <a:pt x="26964" y="29887"/>
                    <a:pt x="26813" y="29887"/>
                  </a:cubicBezTo>
                  <a:cubicBezTo>
                    <a:pt x="26744" y="29887"/>
                    <a:pt x="26674" y="29913"/>
                    <a:pt x="26622" y="29970"/>
                  </a:cubicBezTo>
                  <a:cubicBezTo>
                    <a:pt x="26171" y="30454"/>
                    <a:pt x="25957" y="31442"/>
                    <a:pt x="26135" y="32222"/>
                  </a:cubicBezTo>
                  <a:cubicBezTo>
                    <a:pt x="24868" y="32126"/>
                    <a:pt x="23602" y="32026"/>
                    <a:pt x="22335" y="31907"/>
                  </a:cubicBezTo>
                  <a:cubicBezTo>
                    <a:pt x="22184" y="31561"/>
                    <a:pt x="22066" y="31265"/>
                    <a:pt x="22056" y="30836"/>
                  </a:cubicBezTo>
                  <a:cubicBezTo>
                    <a:pt x="22052" y="30372"/>
                    <a:pt x="22089" y="29894"/>
                    <a:pt x="22220" y="29442"/>
                  </a:cubicBezTo>
                  <a:cubicBezTo>
                    <a:pt x="22283" y="29235"/>
                    <a:pt x="22110" y="29104"/>
                    <a:pt x="21935" y="29104"/>
                  </a:cubicBezTo>
                  <a:cubicBezTo>
                    <a:pt x="21829" y="29104"/>
                    <a:pt x="21722" y="29152"/>
                    <a:pt x="21665" y="29260"/>
                  </a:cubicBezTo>
                  <a:cubicBezTo>
                    <a:pt x="21328" y="29907"/>
                    <a:pt x="21032" y="31000"/>
                    <a:pt x="21278" y="31816"/>
                  </a:cubicBezTo>
                  <a:cubicBezTo>
                    <a:pt x="19556" y="31657"/>
                    <a:pt x="17833" y="31479"/>
                    <a:pt x="16111" y="31301"/>
                  </a:cubicBezTo>
                  <a:cubicBezTo>
                    <a:pt x="16092" y="31228"/>
                    <a:pt x="16075" y="31151"/>
                    <a:pt x="16052" y="31078"/>
                  </a:cubicBezTo>
                  <a:cubicBezTo>
                    <a:pt x="15993" y="30836"/>
                    <a:pt x="16010" y="30567"/>
                    <a:pt x="16006" y="30321"/>
                  </a:cubicBezTo>
                  <a:cubicBezTo>
                    <a:pt x="15993" y="29880"/>
                    <a:pt x="15983" y="29383"/>
                    <a:pt x="16107" y="28954"/>
                  </a:cubicBezTo>
                  <a:cubicBezTo>
                    <a:pt x="16149" y="28800"/>
                    <a:pt x="16005" y="28690"/>
                    <a:pt x="15869" y="28690"/>
                  </a:cubicBezTo>
                  <a:cubicBezTo>
                    <a:pt x="15789" y="28690"/>
                    <a:pt x="15712" y="28728"/>
                    <a:pt x="15678" y="28818"/>
                  </a:cubicBezTo>
                  <a:cubicBezTo>
                    <a:pt x="15482" y="29337"/>
                    <a:pt x="15295" y="29829"/>
                    <a:pt x="15236" y="30390"/>
                  </a:cubicBezTo>
                  <a:cubicBezTo>
                    <a:pt x="15213" y="30626"/>
                    <a:pt x="15209" y="30933"/>
                    <a:pt x="15263" y="31215"/>
                  </a:cubicBezTo>
                  <a:cubicBezTo>
                    <a:pt x="13718" y="31055"/>
                    <a:pt x="12174" y="30891"/>
                    <a:pt x="10635" y="30731"/>
                  </a:cubicBezTo>
                  <a:cubicBezTo>
                    <a:pt x="10479" y="30718"/>
                    <a:pt x="10328" y="30700"/>
                    <a:pt x="10174" y="30681"/>
                  </a:cubicBezTo>
                  <a:cubicBezTo>
                    <a:pt x="10010" y="29821"/>
                    <a:pt x="10307" y="29055"/>
                    <a:pt x="10370" y="28176"/>
                  </a:cubicBezTo>
                  <a:cubicBezTo>
                    <a:pt x="10383" y="28016"/>
                    <a:pt x="10232" y="27847"/>
                    <a:pt x="10084" y="27847"/>
                  </a:cubicBezTo>
                  <a:cubicBezTo>
                    <a:pt x="10021" y="27847"/>
                    <a:pt x="9959" y="27878"/>
                    <a:pt x="9910" y="27953"/>
                  </a:cubicBezTo>
                  <a:cubicBezTo>
                    <a:pt x="9500" y="28554"/>
                    <a:pt x="9098" y="29716"/>
                    <a:pt x="9268" y="30586"/>
                  </a:cubicBezTo>
                  <a:cubicBezTo>
                    <a:pt x="7887" y="30435"/>
                    <a:pt x="6511" y="30277"/>
                    <a:pt x="5130" y="30157"/>
                  </a:cubicBezTo>
                  <a:cubicBezTo>
                    <a:pt x="5130" y="29907"/>
                    <a:pt x="5048" y="29602"/>
                    <a:pt x="5030" y="29424"/>
                  </a:cubicBezTo>
                  <a:cubicBezTo>
                    <a:pt x="4966" y="28795"/>
                    <a:pt x="4976" y="28075"/>
                    <a:pt x="5089" y="27451"/>
                  </a:cubicBezTo>
                  <a:cubicBezTo>
                    <a:pt x="5124" y="27265"/>
                    <a:pt x="4972" y="27142"/>
                    <a:pt x="4822" y="27142"/>
                  </a:cubicBezTo>
                  <a:cubicBezTo>
                    <a:pt x="4733" y="27142"/>
                    <a:pt x="4645" y="27186"/>
                    <a:pt x="4597" y="27287"/>
                  </a:cubicBezTo>
                  <a:cubicBezTo>
                    <a:pt x="4333" y="27825"/>
                    <a:pt x="4232" y="28390"/>
                    <a:pt x="4215" y="28986"/>
                  </a:cubicBezTo>
                  <a:cubicBezTo>
                    <a:pt x="4210" y="29215"/>
                    <a:pt x="4187" y="29716"/>
                    <a:pt x="4292" y="30094"/>
                  </a:cubicBezTo>
                  <a:cubicBezTo>
                    <a:pt x="3959" y="30071"/>
                    <a:pt x="3622" y="30039"/>
                    <a:pt x="3289" y="30021"/>
                  </a:cubicBezTo>
                  <a:cubicBezTo>
                    <a:pt x="3243" y="30018"/>
                    <a:pt x="3171" y="30018"/>
                    <a:pt x="3080" y="30018"/>
                  </a:cubicBezTo>
                  <a:cubicBezTo>
                    <a:pt x="3056" y="30018"/>
                    <a:pt x="3031" y="30018"/>
                    <a:pt x="3005" y="30018"/>
                  </a:cubicBezTo>
                  <a:cubicBezTo>
                    <a:pt x="2386" y="30018"/>
                    <a:pt x="1141" y="30009"/>
                    <a:pt x="1107" y="29547"/>
                  </a:cubicBezTo>
                  <a:cubicBezTo>
                    <a:pt x="1066" y="28927"/>
                    <a:pt x="1121" y="28290"/>
                    <a:pt x="1102" y="27665"/>
                  </a:cubicBezTo>
                  <a:cubicBezTo>
                    <a:pt x="1071" y="26521"/>
                    <a:pt x="984" y="25373"/>
                    <a:pt x="952" y="24229"/>
                  </a:cubicBezTo>
                  <a:cubicBezTo>
                    <a:pt x="1539" y="24207"/>
                    <a:pt x="2127" y="24202"/>
                    <a:pt x="2715" y="24202"/>
                  </a:cubicBezTo>
                  <a:cubicBezTo>
                    <a:pt x="3317" y="24202"/>
                    <a:pt x="3920" y="24208"/>
                    <a:pt x="4524" y="24208"/>
                  </a:cubicBezTo>
                  <a:cubicBezTo>
                    <a:pt x="4718" y="24208"/>
                    <a:pt x="4920" y="24210"/>
                    <a:pt x="5126" y="24210"/>
                  </a:cubicBezTo>
                  <a:cubicBezTo>
                    <a:pt x="5840" y="24210"/>
                    <a:pt x="6603" y="24180"/>
                    <a:pt x="7239" y="23916"/>
                  </a:cubicBezTo>
                  <a:cubicBezTo>
                    <a:pt x="7285" y="23966"/>
                    <a:pt x="7327" y="24016"/>
                    <a:pt x="7376" y="24061"/>
                  </a:cubicBezTo>
                  <a:cubicBezTo>
                    <a:pt x="7451" y="24136"/>
                    <a:pt x="7537" y="24168"/>
                    <a:pt x="7622" y="24168"/>
                  </a:cubicBezTo>
                  <a:cubicBezTo>
                    <a:pt x="7906" y="24168"/>
                    <a:pt x="8177" y="23817"/>
                    <a:pt x="7977" y="23537"/>
                  </a:cubicBezTo>
                  <a:cubicBezTo>
                    <a:pt x="7281" y="22549"/>
                    <a:pt x="7367" y="20963"/>
                    <a:pt x="7522" y="19687"/>
                  </a:cubicBezTo>
                  <a:lnTo>
                    <a:pt x="7522" y="19687"/>
                  </a:lnTo>
                  <a:cubicBezTo>
                    <a:pt x="7782" y="19706"/>
                    <a:pt x="8051" y="19706"/>
                    <a:pt x="8284" y="19737"/>
                  </a:cubicBezTo>
                  <a:cubicBezTo>
                    <a:pt x="8567" y="19780"/>
                    <a:pt x="8967" y="19872"/>
                    <a:pt x="9333" y="19872"/>
                  </a:cubicBezTo>
                  <a:cubicBezTo>
                    <a:pt x="9595" y="19872"/>
                    <a:pt x="9839" y="19825"/>
                    <a:pt x="10010" y="19678"/>
                  </a:cubicBezTo>
                  <a:cubicBezTo>
                    <a:pt x="10179" y="19542"/>
                    <a:pt x="10269" y="19241"/>
                    <a:pt x="10051" y="19086"/>
                  </a:cubicBezTo>
                  <a:cubicBezTo>
                    <a:pt x="9623" y="18795"/>
                    <a:pt x="8957" y="18871"/>
                    <a:pt x="8456" y="18831"/>
                  </a:cubicBezTo>
                  <a:cubicBezTo>
                    <a:pt x="8240" y="18815"/>
                    <a:pt x="8028" y="18807"/>
                    <a:pt x="7814" y="18807"/>
                  </a:cubicBezTo>
                  <a:cubicBezTo>
                    <a:pt x="7770" y="18807"/>
                    <a:pt x="7726" y="18807"/>
                    <a:pt x="7682" y="18808"/>
                  </a:cubicBezTo>
                  <a:cubicBezTo>
                    <a:pt x="7668" y="18808"/>
                    <a:pt x="7649" y="18812"/>
                    <a:pt x="7636" y="18812"/>
                  </a:cubicBezTo>
                  <a:cubicBezTo>
                    <a:pt x="7846" y="17377"/>
                    <a:pt x="8261" y="15969"/>
                    <a:pt x="8776" y="14616"/>
                  </a:cubicBezTo>
                  <a:cubicBezTo>
                    <a:pt x="9231" y="14698"/>
                    <a:pt x="9687" y="14858"/>
                    <a:pt x="10128" y="14980"/>
                  </a:cubicBezTo>
                  <a:cubicBezTo>
                    <a:pt x="10357" y="15040"/>
                    <a:pt x="10696" y="15133"/>
                    <a:pt x="11005" y="15133"/>
                  </a:cubicBezTo>
                  <a:cubicBezTo>
                    <a:pt x="11262" y="15133"/>
                    <a:pt x="11498" y="15069"/>
                    <a:pt x="11636" y="14871"/>
                  </a:cubicBezTo>
                  <a:cubicBezTo>
                    <a:pt x="11691" y="14793"/>
                    <a:pt x="11723" y="14675"/>
                    <a:pt x="11655" y="14589"/>
                  </a:cubicBezTo>
                  <a:cubicBezTo>
                    <a:pt x="11340" y="14206"/>
                    <a:pt x="10607" y="14206"/>
                    <a:pt x="10147" y="14106"/>
                  </a:cubicBezTo>
                  <a:cubicBezTo>
                    <a:pt x="9814" y="14037"/>
                    <a:pt x="9484" y="13980"/>
                    <a:pt x="9158" y="13980"/>
                  </a:cubicBezTo>
                  <a:cubicBezTo>
                    <a:pt x="9114" y="13980"/>
                    <a:pt x="9070" y="13981"/>
                    <a:pt x="9026" y="13983"/>
                  </a:cubicBezTo>
                  <a:cubicBezTo>
                    <a:pt x="9618" y="12529"/>
                    <a:pt x="10383" y="11167"/>
                    <a:pt x="11291" y="9904"/>
                  </a:cubicBezTo>
                  <a:cubicBezTo>
                    <a:pt x="11797" y="10276"/>
                    <a:pt x="12629" y="10873"/>
                    <a:pt x="13240" y="10873"/>
                  </a:cubicBezTo>
                  <a:cubicBezTo>
                    <a:pt x="13447" y="10873"/>
                    <a:pt x="13629" y="10804"/>
                    <a:pt x="13764" y="10634"/>
                  </a:cubicBezTo>
                  <a:cubicBezTo>
                    <a:pt x="13878" y="10493"/>
                    <a:pt x="13851" y="10333"/>
                    <a:pt x="13737" y="10201"/>
                  </a:cubicBezTo>
                  <a:cubicBezTo>
                    <a:pt x="13609" y="10060"/>
                    <a:pt x="13441" y="10014"/>
                    <a:pt x="13259" y="9986"/>
                  </a:cubicBezTo>
                  <a:cubicBezTo>
                    <a:pt x="12994" y="9946"/>
                    <a:pt x="12753" y="9822"/>
                    <a:pt x="12521" y="9709"/>
                  </a:cubicBezTo>
                  <a:cubicBezTo>
                    <a:pt x="12265" y="9582"/>
                    <a:pt x="11987" y="9449"/>
                    <a:pt x="11705" y="9353"/>
                  </a:cubicBezTo>
                  <a:cubicBezTo>
                    <a:pt x="12694" y="8078"/>
                    <a:pt x="13838" y="6920"/>
                    <a:pt x="15108" y="5900"/>
                  </a:cubicBezTo>
                  <a:cubicBezTo>
                    <a:pt x="15163" y="5854"/>
                    <a:pt x="15218" y="5818"/>
                    <a:pt x="15272" y="5772"/>
                  </a:cubicBezTo>
                  <a:cubicBezTo>
                    <a:pt x="15482" y="6028"/>
                    <a:pt x="15719" y="6260"/>
                    <a:pt x="15960" y="6483"/>
                  </a:cubicBezTo>
                  <a:cubicBezTo>
                    <a:pt x="16311" y="6802"/>
                    <a:pt x="16658" y="7180"/>
                    <a:pt x="17159" y="7180"/>
                  </a:cubicBezTo>
                  <a:cubicBezTo>
                    <a:pt x="17286" y="7180"/>
                    <a:pt x="17405" y="7044"/>
                    <a:pt x="17387" y="6916"/>
                  </a:cubicBezTo>
                  <a:cubicBezTo>
                    <a:pt x="17318" y="6415"/>
                    <a:pt x="16895" y="6137"/>
                    <a:pt x="16534" y="5822"/>
                  </a:cubicBezTo>
                  <a:cubicBezTo>
                    <a:pt x="16325" y="5645"/>
                    <a:pt x="16107" y="5471"/>
                    <a:pt x="15869" y="5321"/>
                  </a:cubicBezTo>
                  <a:cubicBezTo>
                    <a:pt x="17373" y="4232"/>
                    <a:pt x="19018" y="3362"/>
                    <a:pt x="20740" y="2697"/>
                  </a:cubicBezTo>
                  <a:cubicBezTo>
                    <a:pt x="20767" y="2824"/>
                    <a:pt x="20794" y="2956"/>
                    <a:pt x="20822" y="3089"/>
                  </a:cubicBezTo>
                  <a:cubicBezTo>
                    <a:pt x="20904" y="3462"/>
                    <a:pt x="21004" y="3841"/>
                    <a:pt x="21242" y="4132"/>
                  </a:cubicBezTo>
                  <a:cubicBezTo>
                    <a:pt x="21322" y="4228"/>
                    <a:pt x="21452" y="4277"/>
                    <a:pt x="21578" y="4277"/>
                  </a:cubicBezTo>
                  <a:cubicBezTo>
                    <a:pt x="21779" y="4277"/>
                    <a:pt x="21967" y="4152"/>
                    <a:pt x="21920" y="3900"/>
                  </a:cubicBezTo>
                  <a:cubicBezTo>
                    <a:pt x="21856" y="3535"/>
                    <a:pt x="21756" y="2865"/>
                    <a:pt x="21505" y="2414"/>
                  </a:cubicBezTo>
                  <a:cubicBezTo>
                    <a:pt x="23551" y="1703"/>
                    <a:pt x="25707" y="1284"/>
                    <a:pt x="27871" y="1139"/>
                  </a:cubicBezTo>
                  <a:cubicBezTo>
                    <a:pt x="27894" y="1448"/>
                    <a:pt x="27989" y="1781"/>
                    <a:pt x="28062" y="2081"/>
                  </a:cubicBezTo>
                  <a:cubicBezTo>
                    <a:pt x="28133" y="2357"/>
                    <a:pt x="28364" y="3167"/>
                    <a:pt x="28742" y="3167"/>
                  </a:cubicBezTo>
                  <a:cubicBezTo>
                    <a:pt x="28827" y="3167"/>
                    <a:pt x="28919" y="3126"/>
                    <a:pt x="29019" y="3029"/>
                  </a:cubicBezTo>
                  <a:cubicBezTo>
                    <a:pt x="29219" y="2838"/>
                    <a:pt x="29105" y="2432"/>
                    <a:pt x="29055" y="2209"/>
                  </a:cubicBezTo>
                  <a:cubicBezTo>
                    <a:pt x="28987" y="1890"/>
                    <a:pt x="28891" y="1566"/>
                    <a:pt x="28787" y="1257"/>
                  </a:cubicBezTo>
                  <a:cubicBezTo>
                    <a:pt x="28773" y="1221"/>
                    <a:pt x="28750" y="1162"/>
                    <a:pt x="28722" y="1088"/>
                  </a:cubicBezTo>
                  <a:cubicBezTo>
                    <a:pt x="29029" y="1077"/>
                    <a:pt x="29335" y="1071"/>
                    <a:pt x="29641" y="1071"/>
                  </a:cubicBezTo>
                  <a:close/>
                  <a:moveTo>
                    <a:pt x="29332" y="1"/>
                  </a:moveTo>
                  <a:cubicBezTo>
                    <a:pt x="23276" y="1"/>
                    <a:pt x="17290" y="2311"/>
                    <a:pt x="12862" y="6455"/>
                  </a:cubicBezTo>
                  <a:cubicBezTo>
                    <a:pt x="10215" y="8939"/>
                    <a:pt x="8379" y="12219"/>
                    <a:pt x="7313" y="15664"/>
                  </a:cubicBezTo>
                  <a:cubicBezTo>
                    <a:pt x="6711" y="17619"/>
                    <a:pt x="5731" y="21264"/>
                    <a:pt x="6866" y="23369"/>
                  </a:cubicBezTo>
                  <a:cubicBezTo>
                    <a:pt x="6487" y="23451"/>
                    <a:pt x="6069" y="23476"/>
                    <a:pt x="5647" y="23476"/>
                  </a:cubicBezTo>
                  <a:cubicBezTo>
                    <a:pt x="5069" y="23476"/>
                    <a:pt x="4483" y="23430"/>
                    <a:pt x="3977" y="23428"/>
                  </a:cubicBezTo>
                  <a:cubicBezTo>
                    <a:pt x="3381" y="23426"/>
                    <a:pt x="2786" y="23416"/>
                    <a:pt x="2193" y="23416"/>
                  </a:cubicBezTo>
                  <a:cubicBezTo>
                    <a:pt x="1635" y="23416"/>
                    <a:pt x="1078" y="23424"/>
                    <a:pt x="520" y="23455"/>
                  </a:cubicBezTo>
                  <a:cubicBezTo>
                    <a:pt x="295" y="23469"/>
                    <a:pt x="150" y="23665"/>
                    <a:pt x="154" y="23874"/>
                  </a:cubicBezTo>
                  <a:cubicBezTo>
                    <a:pt x="182" y="25159"/>
                    <a:pt x="291" y="26439"/>
                    <a:pt x="333" y="27720"/>
                  </a:cubicBezTo>
                  <a:cubicBezTo>
                    <a:pt x="350" y="28353"/>
                    <a:pt x="0" y="29798"/>
                    <a:pt x="451" y="30340"/>
                  </a:cubicBezTo>
                  <a:cubicBezTo>
                    <a:pt x="766" y="30716"/>
                    <a:pt x="1126" y="30782"/>
                    <a:pt x="1557" y="30782"/>
                  </a:cubicBezTo>
                  <a:cubicBezTo>
                    <a:pt x="1669" y="30782"/>
                    <a:pt x="1786" y="30778"/>
                    <a:pt x="1908" y="30773"/>
                  </a:cubicBezTo>
                  <a:cubicBezTo>
                    <a:pt x="2075" y="30767"/>
                    <a:pt x="2242" y="30765"/>
                    <a:pt x="2410" y="30765"/>
                  </a:cubicBezTo>
                  <a:cubicBezTo>
                    <a:pt x="3850" y="30765"/>
                    <a:pt x="5349" y="30961"/>
                    <a:pt x="6757" y="31133"/>
                  </a:cubicBezTo>
                  <a:cubicBezTo>
                    <a:pt x="12717" y="31857"/>
                    <a:pt x="18727" y="32485"/>
                    <a:pt x="24708" y="32960"/>
                  </a:cubicBezTo>
                  <a:cubicBezTo>
                    <a:pt x="25374" y="33010"/>
                    <a:pt x="26035" y="33065"/>
                    <a:pt x="26695" y="33114"/>
                  </a:cubicBezTo>
                  <a:cubicBezTo>
                    <a:pt x="26722" y="33133"/>
                    <a:pt x="26750" y="33156"/>
                    <a:pt x="26781" y="33174"/>
                  </a:cubicBezTo>
                  <a:cubicBezTo>
                    <a:pt x="26832" y="33201"/>
                    <a:pt x="26884" y="33212"/>
                    <a:pt x="26934" y="33212"/>
                  </a:cubicBezTo>
                  <a:cubicBezTo>
                    <a:pt x="27006" y="33212"/>
                    <a:pt x="27075" y="33189"/>
                    <a:pt x="27137" y="33151"/>
                  </a:cubicBezTo>
                  <a:cubicBezTo>
                    <a:pt x="32053" y="33534"/>
                    <a:pt x="36938" y="33940"/>
                    <a:pt x="41836" y="34687"/>
                  </a:cubicBezTo>
                  <a:cubicBezTo>
                    <a:pt x="44725" y="35128"/>
                    <a:pt x="47609" y="35584"/>
                    <a:pt x="50515" y="35913"/>
                  </a:cubicBezTo>
                  <a:cubicBezTo>
                    <a:pt x="52495" y="36137"/>
                    <a:pt x="54531" y="36543"/>
                    <a:pt x="56540" y="36543"/>
                  </a:cubicBezTo>
                  <a:cubicBezTo>
                    <a:pt x="56936" y="36543"/>
                    <a:pt x="57331" y="36527"/>
                    <a:pt x="57724" y="36491"/>
                  </a:cubicBezTo>
                  <a:cubicBezTo>
                    <a:pt x="57934" y="36468"/>
                    <a:pt x="58129" y="36318"/>
                    <a:pt x="58161" y="36104"/>
                  </a:cubicBezTo>
                  <a:cubicBezTo>
                    <a:pt x="58439" y="34208"/>
                    <a:pt x="58607" y="32294"/>
                    <a:pt x="58722" y="30380"/>
                  </a:cubicBezTo>
                  <a:cubicBezTo>
                    <a:pt x="58794" y="29133"/>
                    <a:pt x="59396" y="27652"/>
                    <a:pt x="58981" y="26435"/>
                  </a:cubicBezTo>
                  <a:cubicBezTo>
                    <a:pt x="58908" y="26217"/>
                    <a:pt x="58722" y="26119"/>
                    <a:pt x="58519" y="26119"/>
                  </a:cubicBezTo>
                  <a:cubicBezTo>
                    <a:pt x="58472" y="26119"/>
                    <a:pt x="58423" y="26124"/>
                    <a:pt x="58375" y="26134"/>
                  </a:cubicBezTo>
                  <a:cubicBezTo>
                    <a:pt x="57576" y="26297"/>
                    <a:pt x="56762" y="26375"/>
                    <a:pt x="55947" y="26375"/>
                  </a:cubicBezTo>
                  <a:cubicBezTo>
                    <a:pt x="55437" y="26375"/>
                    <a:pt x="54927" y="26345"/>
                    <a:pt x="54420" y="26285"/>
                  </a:cubicBezTo>
                  <a:cubicBezTo>
                    <a:pt x="54279" y="26267"/>
                    <a:pt x="54129" y="26248"/>
                    <a:pt x="53978" y="26239"/>
                  </a:cubicBezTo>
                  <a:cubicBezTo>
                    <a:pt x="54256" y="23291"/>
                    <a:pt x="54430" y="20320"/>
                    <a:pt x="53514" y="17464"/>
                  </a:cubicBezTo>
                  <a:cubicBezTo>
                    <a:pt x="52470" y="14206"/>
                    <a:pt x="50447" y="11117"/>
                    <a:pt x="48197" y="8575"/>
                  </a:cubicBezTo>
                  <a:cubicBezTo>
                    <a:pt x="43727" y="3526"/>
                    <a:pt x="37143" y="336"/>
                    <a:pt x="30440" y="27"/>
                  </a:cubicBezTo>
                  <a:cubicBezTo>
                    <a:pt x="30071" y="9"/>
                    <a:pt x="29702" y="1"/>
                    <a:pt x="2933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217;p26">
              <a:extLst>
                <a:ext uri="{FF2B5EF4-FFF2-40B4-BE49-F238E27FC236}">
                  <a16:creationId xmlns:a16="http://schemas.microsoft.com/office/drawing/2014/main" xmlns="" id="{FEB3B8D8-D8E6-4182-93BE-EEE5B8D6496F}"/>
                </a:ext>
              </a:extLst>
            </p:cNvPr>
            <p:cNvSpPr/>
            <p:nvPr/>
          </p:nvSpPr>
          <p:spPr>
            <a:xfrm>
              <a:off x="6232709" y="2863073"/>
              <a:ext cx="758203" cy="446175"/>
            </a:xfrm>
            <a:custGeom>
              <a:avLst/>
              <a:gdLst/>
              <a:ahLst/>
              <a:cxnLst/>
              <a:rect l="l" t="t" r="r" b="b"/>
              <a:pathLst>
                <a:path w="32646" h="19211" extrusionOk="0">
                  <a:moveTo>
                    <a:pt x="14302" y="1014"/>
                  </a:moveTo>
                  <a:cubicBezTo>
                    <a:pt x="15094" y="1014"/>
                    <a:pt x="15880" y="1074"/>
                    <a:pt x="16643" y="1187"/>
                  </a:cubicBezTo>
                  <a:cubicBezTo>
                    <a:pt x="20466" y="1757"/>
                    <a:pt x="24271" y="3639"/>
                    <a:pt x="27055" y="6304"/>
                  </a:cubicBezTo>
                  <a:cubicBezTo>
                    <a:pt x="28617" y="7799"/>
                    <a:pt x="29771" y="9671"/>
                    <a:pt x="30486" y="11704"/>
                  </a:cubicBezTo>
                  <a:cubicBezTo>
                    <a:pt x="31128" y="13526"/>
                    <a:pt x="31616" y="16274"/>
                    <a:pt x="31193" y="18200"/>
                  </a:cubicBezTo>
                  <a:cubicBezTo>
                    <a:pt x="30521" y="18031"/>
                    <a:pt x="29808" y="17978"/>
                    <a:pt x="29085" y="17978"/>
                  </a:cubicBezTo>
                  <a:cubicBezTo>
                    <a:pt x="27874" y="17978"/>
                    <a:pt x="26631" y="18127"/>
                    <a:pt x="25491" y="18127"/>
                  </a:cubicBezTo>
                  <a:cubicBezTo>
                    <a:pt x="25404" y="18127"/>
                    <a:pt x="25318" y="18126"/>
                    <a:pt x="25233" y="18124"/>
                  </a:cubicBezTo>
                  <a:cubicBezTo>
                    <a:pt x="24375" y="18105"/>
                    <a:pt x="23518" y="18102"/>
                    <a:pt x="22660" y="18102"/>
                  </a:cubicBezTo>
                  <a:cubicBezTo>
                    <a:pt x="22339" y="18102"/>
                    <a:pt x="22018" y="18102"/>
                    <a:pt x="21698" y="18102"/>
                  </a:cubicBezTo>
                  <a:cubicBezTo>
                    <a:pt x="19982" y="18102"/>
                    <a:pt x="18266" y="18092"/>
                    <a:pt x="16553" y="17960"/>
                  </a:cubicBezTo>
                  <a:cubicBezTo>
                    <a:pt x="13814" y="17750"/>
                    <a:pt x="11094" y="17403"/>
                    <a:pt x="8351" y="17249"/>
                  </a:cubicBezTo>
                  <a:cubicBezTo>
                    <a:pt x="6921" y="17167"/>
                    <a:pt x="5522" y="17058"/>
                    <a:pt x="4101" y="16871"/>
                  </a:cubicBezTo>
                  <a:cubicBezTo>
                    <a:pt x="3766" y="16826"/>
                    <a:pt x="3417" y="16785"/>
                    <a:pt x="3072" y="16785"/>
                  </a:cubicBezTo>
                  <a:cubicBezTo>
                    <a:pt x="2754" y="16785"/>
                    <a:pt x="2441" y="16820"/>
                    <a:pt x="2146" y="16915"/>
                  </a:cubicBezTo>
                  <a:cubicBezTo>
                    <a:pt x="2000" y="16114"/>
                    <a:pt x="1781" y="15335"/>
                    <a:pt x="1681" y="14524"/>
                  </a:cubicBezTo>
                  <a:cubicBezTo>
                    <a:pt x="1549" y="13394"/>
                    <a:pt x="1699" y="12255"/>
                    <a:pt x="1914" y="11147"/>
                  </a:cubicBezTo>
                  <a:cubicBezTo>
                    <a:pt x="2364" y="8846"/>
                    <a:pt x="3308" y="6682"/>
                    <a:pt x="4829" y="4897"/>
                  </a:cubicBezTo>
                  <a:cubicBezTo>
                    <a:pt x="7143" y="2181"/>
                    <a:pt x="10782" y="1014"/>
                    <a:pt x="14302" y="1014"/>
                  </a:cubicBezTo>
                  <a:close/>
                  <a:moveTo>
                    <a:pt x="14279" y="0"/>
                  </a:moveTo>
                  <a:cubicBezTo>
                    <a:pt x="10488" y="0"/>
                    <a:pt x="6697" y="1460"/>
                    <a:pt x="4118" y="4272"/>
                  </a:cubicBezTo>
                  <a:cubicBezTo>
                    <a:pt x="934" y="7749"/>
                    <a:pt x="0" y="13148"/>
                    <a:pt x="1603" y="17481"/>
                  </a:cubicBezTo>
                  <a:cubicBezTo>
                    <a:pt x="1656" y="17621"/>
                    <a:pt x="1784" y="17686"/>
                    <a:pt x="1910" y="17686"/>
                  </a:cubicBezTo>
                  <a:cubicBezTo>
                    <a:pt x="2025" y="17686"/>
                    <a:pt x="2139" y="17632"/>
                    <a:pt x="2191" y="17531"/>
                  </a:cubicBezTo>
                  <a:cubicBezTo>
                    <a:pt x="6907" y="18019"/>
                    <a:pt x="11646" y="18456"/>
                    <a:pt x="16375" y="18898"/>
                  </a:cubicBezTo>
                  <a:cubicBezTo>
                    <a:pt x="17770" y="19027"/>
                    <a:pt x="19171" y="19066"/>
                    <a:pt x="20573" y="19066"/>
                  </a:cubicBezTo>
                  <a:cubicBezTo>
                    <a:pt x="22661" y="19066"/>
                    <a:pt x="24753" y="18980"/>
                    <a:pt x="26839" y="18980"/>
                  </a:cubicBezTo>
                  <a:cubicBezTo>
                    <a:pt x="28434" y="18980"/>
                    <a:pt x="30025" y="19030"/>
                    <a:pt x="31607" y="19207"/>
                  </a:cubicBezTo>
                  <a:cubicBezTo>
                    <a:pt x="31623" y="19209"/>
                    <a:pt x="31640" y="19210"/>
                    <a:pt x="31656" y="19210"/>
                  </a:cubicBezTo>
                  <a:cubicBezTo>
                    <a:pt x="31958" y="19210"/>
                    <a:pt x="32167" y="18885"/>
                    <a:pt x="32089" y="18643"/>
                  </a:cubicBezTo>
                  <a:cubicBezTo>
                    <a:pt x="32112" y="18597"/>
                    <a:pt x="32135" y="18551"/>
                    <a:pt x="32149" y="18497"/>
                  </a:cubicBezTo>
                  <a:cubicBezTo>
                    <a:pt x="32646" y="16433"/>
                    <a:pt x="32131" y="13799"/>
                    <a:pt x="31557" y="11781"/>
                  </a:cubicBezTo>
                  <a:cubicBezTo>
                    <a:pt x="30960" y="9671"/>
                    <a:pt x="29748" y="7799"/>
                    <a:pt x="28304" y="6172"/>
                  </a:cubicBezTo>
                  <a:cubicBezTo>
                    <a:pt x="25342" y="2846"/>
                    <a:pt x="20767" y="800"/>
                    <a:pt x="16420" y="157"/>
                  </a:cubicBezTo>
                  <a:cubicBezTo>
                    <a:pt x="15712" y="52"/>
                    <a:pt x="14996" y="0"/>
                    <a:pt x="1427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4" name="Google Shape;218;p26">
              <a:extLst>
                <a:ext uri="{FF2B5EF4-FFF2-40B4-BE49-F238E27FC236}">
                  <a16:creationId xmlns:a16="http://schemas.microsoft.com/office/drawing/2014/main" xmlns="" id="{778B0275-A9E3-4C1A-BBFC-7C779622532C}"/>
                </a:ext>
              </a:extLst>
            </p:cNvPr>
            <p:cNvGrpSpPr/>
            <p:nvPr/>
          </p:nvGrpSpPr>
          <p:grpSpPr>
            <a:xfrm>
              <a:off x="5952058" y="2440517"/>
              <a:ext cx="658452" cy="678263"/>
              <a:chOff x="5952058" y="2440517"/>
              <a:chExt cx="658452" cy="678263"/>
            </a:xfrm>
          </p:grpSpPr>
          <p:sp>
            <p:nvSpPr>
              <p:cNvPr id="395" name="Google Shape;219;p26">
                <a:extLst>
                  <a:ext uri="{FF2B5EF4-FFF2-40B4-BE49-F238E27FC236}">
                    <a16:creationId xmlns:a16="http://schemas.microsoft.com/office/drawing/2014/main" xmlns="" id="{C8D436BE-F38D-4CD8-BD1F-5C056B9E6169}"/>
                  </a:ext>
                </a:extLst>
              </p:cNvPr>
              <p:cNvSpPr/>
              <p:nvPr/>
            </p:nvSpPr>
            <p:spPr>
              <a:xfrm>
                <a:off x="5952058" y="2927127"/>
                <a:ext cx="65007" cy="1916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8252" extrusionOk="0">
                    <a:moveTo>
                      <a:pt x="2474" y="1"/>
                    </a:moveTo>
                    <a:cubicBezTo>
                      <a:pt x="2361" y="1"/>
                      <a:pt x="2244" y="49"/>
                      <a:pt x="2178" y="147"/>
                    </a:cubicBezTo>
                    <a:cubicBezTo>
                      <a:pt x="1399" y="1281"/>
                      <a:pt x="1044" y="2648"/>
                      <a:pt x="702" y="3970"/>
                    </a:cubicBezTo>
                    <a:cubicBezTo>
                      <a:pt x="388" y="5186"/>
                      <a:pt x="1" y="6831"/>
                      <a:pt x="487" y="8021"/>
                    </a:cubicBezTo>
                    <a:cubicBezTo>
                      <a:pt x="542" y="8151"/>
                      <a:pt x="690" y="8251"/>
                      <a:pt x="826" y="8251"/>
                    </a:cubicBezTo>
                    <a:cubicBezTo>
                      <a:pt x="919" y="8251"/>
                      <a:pt x="1006" y="8206"/>
                      <a:pt x="1057" y="8094"/>
                    </a:cubicBezTo>
                    <a:cubicBezTo>
                      <a:pt x="1591" y="6923"/>
                      <a:pt x="1532" y="5537"/>
                      <a:pt x="1823" y="4280"/>
                    </a:cubicBezTo>
                    <a:cubicBezTo>
                      <a:pt x="2133" y="2949"/>
                      <a:pt x="2657" y="1674"/>
                      <a:pt x="2779" y="311"/>
                    </a:cubicBezTo>
                    <a:cubicBezTo>
                      <a:pt x="2798" y="105"/>
                      <a:pt x="2640" y="1"/>
                      <a:pt x="247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220;p26">
                <a:extLst>
                  <a:ext uri="{FF2B5EF4-FFF2-40B4-BE49-F238E27FC236}">
                    <a16:creationId xmlns:a16="http://schemas.microsoft.com/office/drawing/2014/main" xmlns="" id="{B93E85BA-A378-4230-A089-876DBD459BF8}"/>
                  </a:ext>
                </a:extLst>
              </p:cNvPr>
              <p:cNvSpPr/>
              <p:nvPr/>
            </p:nvSpPr>
            <p:spPr>
              <a:xfrm>
                <a:off x="6067718" y="2643736"/>
                <a:ext cx="133102" cy="184987"/>
              </a:xfrm>
              <a:custGeom>
                <a:avLst/>
                <a:gdLst/>
                <a:ahLst/>
                <a:cxnLst/>
                <a:rect l="l" t="t" r="r" b="b"/>
                <a:pathLst>
                  <a:path w="5731" h="7965" extrusionOk="0">
                    <a:moveTo>
                      <a:pt x="5338" y="1"/>
                    </a:moveTo>
                    <a:cubicBezTo>
                      <a:pt x="5283" y="1"/>
                      <a:pt x="5226" y="18"/>
                      <a:pt x="5172" y="56"/>
                    </a:cubicBezTo>
                    <a:cubicBezTo>
                      <a:pt x="2871" y="1706"/>
                      <a:pt x="1622" y="4913"/>
                      <a:pt x="192" y="7283"/>
                    </a:cubicBezTo>
                    <a:cubicBezTo>
                      <a:pt x="1" y="7596"/>
                      <a:pt x="306" y="7964"/>
                      <a:pt x="605" y="7964"/>
                    </a:cubicBezTo>
                    <a:cubicBezTo>
                      <a:pt x="707" y="7964"/>
                      <a:pt x="808" y="7922"/>
                      <a:pt x="889" y="7820"/>
                    </a:cubicBezTo>
                    <a:cubicBezTo>
                      <a:pt x="1809" y="6659"/>
                      <a:pt x="2684" y="5473"/>
                      <a:pt x="3545" y="4271"/>
                    </a:cubicBezTo>
                    <a:cubicBezTo>
                      <a:pt x="4398" y="3077"/>
                      <a:pt x="5290" y="1875"/>
                      <a:pt x="5673" y="443"/>
                    </a:cubicBezTo>
                    <a:cubicBezTo>
                      <a:pt x="5730" y="232"/>
                      <a:pt x="5545" y="1"/>
                      <a:pt x="5338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221;p26">
                <a:extLst>
                  <a:ext uri="{FF2B5EF4-FFF2-40B4-BE49-F238E27FC236}">
                    <a16:creationId xmlns:a16="http://schemas.microsoft.com/office/drawing/2014/main" xmlns="" id="{CA77DC39-9B5E-44EA-8092-73976185B8A7}"/>
                  </a:ext>
                </a:extLst>
              </p:cNvPr>
              <p:cNvSpPr/>
              <p:nvPr/>
            </p:nvSpPr>
            <p:spPr>
              <a:xfrm>
                <a:off x="6269265" y="2514721"/>
                <a:ext cx="175929" cy="101586"/>
              </a:xfrm>
              <a:custGeom>
                <a:avLst/>
                <a:gdLst/>
                <a:ahLst/>
                <a:cxnLst/>
                <a:rect l="l" t="t" r="r" b="b"/>
                <a:pathLst>
                  <a:path w="7575" h="4374" extrusionOk="0">
                    <a:moveTo>
                      <a:pt x="6426" y="1"/>
                    </a:moveTo>
                    <a:cubicBezTo>
                      <a:pt x="4123" y="1"/>
                      <a:pt x="1629" y="2266"/>
                      <a:pt x="225" y="3748"/>
                    </a:cubicBezTo>
                    <a:cubicBezTo>
                      <a:pt x="0" y="3984"/>
                      <a:pt x="204" y="4373"/>
                      <a:pt x="478" y="4373"/>
                    </a:cubicBezTo>
                    <a:cubicBezTo>
                      <a:pt x="537" y="4373"/>
                      <a:pt x="600" y="4355"/>
                      <a:pt x="662" y="4313"/>
                    </a:cubicBezTo>
                    <a:cubicBezTo>
                      <a:pt x="1646" y="3647"/>
                      <a:pt x="2649" y="3005"/>
                      <a:pt x="3670" y="2395"/>
                    </a:cubicBezTo>
                    <a:cubicBezTo>
                      <a:pt x="4832" y="1702"/>
                      <a:pt x="6163" y="1388"/>
                      <a:pt x="7324" y="713"/>
                    </a:cubicBezTo>
                    <a:cubicBezTo>
                      <a:pt x="7574" y="572"/>
                      <a:pt x="7524" y="175"/>
                      <a:pt x="7242" y="103"/>
                    </a:cubicBezTo>
                    <a:cubicBezTo>
                      <a:pt x="6974" y="33"/>
                      <a:pt x="6701" y="1"/>
                      <a:pt x="64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222;p26">
                <a:extLst>
                  <a:ext uri="{FF2B5EF4-FFF2-40B4-BE49-F238E27FC236}">
                    <a16:creationId xmlns:a16="http://schemas.microsoft.com/office/drawing/2014/main" xmlns="" id="{CD964E6B-22CC-4C9F-9C94-E96D0B7564CF}"/>
                  </a:ext>
                </a:extLst>
              </p:cNvPr>
              <p:cNvSpPr/>
              <p:nvPr/>
            </p:nvSpPr>
            <p:spPr>
              <a:xfrm>
                <a:off x="6500725" y="2440517"/>
                <a:ext cx="109785" cy="48238"/>
              </a:xfrm>
              <a:custGeom>
                <a:avLst/>
                <a:gdLst/>
                <a:ahLst/>
                <a:cxnLst/>
                <a:rect l="l" t="t" r="r" b="b"/>
                <a:pathLst>
                  <a:path w="4727" h="2077" extrusionOk="0">
                    <a:moveTo>
                      <a:pt x="4089" y="0"/>
                    </a:moveTo>
                    <a:cubicBezTo>
                      <a:pt x="4037" y="0"/>
                      <a:pt x="3986" y="9"/>
                      <a:pt x="3938" y="26"/>
                    </a:cubicBezTo>
                    <a:cubicBezTo>
                      <a:pt x="2735" y="478"/>
                      <a:pt x="1505" y="838"/>
                      <a:pt x="342" y="1402"/>
                    </a:cubicBezTo>
                    <a:cubicBezTo>
                      <a:pt x="1" y="1569"/>
                      <a:pt x="193" y="2077"/>
                      <a:pt x="525" y="2077"/>
                    </a:cubicBezTo>
                    <a:cubicBezTo>
                      <a:pt x="556" y="2077"/>
                      <a:pt x="587" y="2073"/>
                      <a:pt x="620" y="2064"/>
                    </a:cubicBezTo>
                    <a:cubicBezTo>
                      <a:pt x="1823" y="1721"/>
                      <a:pt x="3072" y="1593"/>
                      <a:pt x="4261" y="1197"/>
                    </a:cubicBezTo>
                    <a:cubicBezTo>
                      <a:pt x="4539" y="1107"/>
                      <a:pt x="4680" y="897"/>
                      <a:pt x="4708" y="615"/>
                    </a:cubicBezTo>
                    <a:cubicBezTo>
                      <a:pt x="4726" y="423"/>
                      <a:pt x="4666" y="314"/>
                      <a:pt x="4529" y="186"/>
                    </a:cubicBezTo>
                    <a:cubicBezTo>
                      <a:pt x="4416" y="79"/>
                      <a:pt x="4250" y="0"/>
                      <a:pt x="408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01" name="Google Shape;227;p26">
            <a:extLst>
              <a:ext uri="{FF2B5EF4-FFF2-40B4-BE49-F238E27FC236}">
                <a16:creationId xmlns:a16="http://schemas.microsoft.com/office/drawing/2014/main" xmlns="" id="{B812AC8B-30B1-4883-8EEF-885CA12E7AA3}"/>
              </a:ext>
            </a:extLst>
          </p:cNvPr>
          <p:cNvSpPr/>
          <p:nvPr/>
        </p:nvSpPr>
        <p:spPr>
          <a:xfrm>
            <a:off x="5457627" y="3811344"/>
            <a:ext cx="323901" cy="318689"/>
          </a:xfrm>
          <a:custGeom>
            <a:avLst/>
            <a:gdLst/>
            <a:ahLst/>
            <a:cxnLst/>
            <a:rect l="l" t="t" r="r" b="b"/>
            <a:pathLst>
              <a:path w="21999" h="21645" extrusionOk="0">
                <a:moveTo>
                  <a:pt x="10270" y="7825"/>
                </a:moveTo>
                <a:cubicBezTo>
                  <a:pt x="10745" y="8140"/>
                  <a:pt x="11405" y="8052"/>
                  <a:pt x="11934" y="8294"/>
                </a:cubicBezTo>
                <a:cubicBezTo>
                  <a:pt x="12512" y="8563"/>
                  <a:pt x="12905" y="9097"/>
                  <a:pt x="13118" y="9679"/>
                </a:cubicBezTo>
                <a:cubicBezTo>
                  <a:pt x="13524" y="10786"/>
                  <a:pt x="13301" y="12186"/>
                  <a:pt x="12440" y="13015"/>
                </a:cubicBezTo>
                <a:cubicBezTo>
                  <a:pt x="12092" y="13350"/>
                  <a:pt x="11678" y="13492"/>
                  <a:pt x="11253" y="13492"/>
                </a:cubicBezTo>
                <a:cubicBezTo>
                  <a:pt x="10231" y="13492"/>
                  <a:pt x="9153" y="12667"/>
                  <a:pt x="8831" y="11743"/>
                </a:cubicBezTo>
                <a:cubicBezTo>
                  <a:pt x="8361" y="10399"/>
                  <a:pt x="8876" y="8363"/>
                  <a:pt x="10270" y="7825"/>
                </a:cubicBezTo>
                <a:close/>
                <a:moveTo>
                  <a:pt x="7818" y="1139"/>
                </a:moveTo>
                <a:cubicBezTo>
                  <a:pt x="8882" y="1139"/>
                  <a:pt x="9970" y="1896"/>
                  <a:pt x="10590" y="2822"/>
                </a:cubicBezTo>
                <a:cubicBezTo>
                  <a:pt x="11378" y="3997"/>
                  <a:pt x="11660" y="5533"/>
                  <a:pt x="11555" y="6937"/>
                </a:cubicBezTo>
                <a:cubicBezTo>
                  <a:pt x="11382" y="6898"/>
                  <a:pt x="11208" y="6875"/>
                  <a:pt x="11042" y="6875"/>
                </a:cubicBezTo>
                <a:cubicBezTo>
                  <a:pt x="10679" y="6875"/>
                  <a:pt x="10348" y="6982"/>
                  <a:pt x="10121" y="7259"/>
                </a:cubicBezTo>
                <a:cubicBezTo>
                  <a:pt x="10121" y="7265"/>
                  <a:pt x="10116" y="7269"/>
                  <a:pt x="10116" y="7274"/>
                </a:cubicBezTo>
                <a:cubicBezTo>
                  <a:pt x="9843" y="7314"/>
                  <a:pt x="9597" y="7402"/>
                  <a:pt x="9368" y="7520"/>
                </a:cubicBezTo>
                <a:cubicBezTo>
                  <a:pt x="9273" y="7087"/>
                  <a:pt x="9040" y="6731"/>
                  <a:pt x="8821" y="6298"/>
                </a:cubicBezTo>
                <a:cubicBezTo>
                  <a:pt x="8462" y="5587"/>
                  <a:pt x="8216" y="4836"/>
                  <a:pt x="8039" y="4061"/>
                </a:cubicBezTo>
                <a:cubicBezTo>
                  <a:pt x="8003" y="3911"/>
                  <a:pt x="7855" y="3831"/>
                  <a:pt x="7712" y="3831"/>
                </a:cubicBezTo>
                <a:cubicBezTo>
                  <a:pt x="7574" y="3831"/>
                  <a:pt x="7441" y="3905"/>
                  <a:pt x="7418" y="4061"/>
                </a:cubicBezTo>
                <a:cubicBezTo>
                  <a:pt x="7305" y="4799"/>
                  <a:pt x="7450" y="5492"/>
                  <a:pt x="7705" y="6184"/>
                </a:cubicBezTo>
                <a:cubicBezTo>
                  <a:pt x="7947" y="6836"/>
                  <a:pt x="8197" y="7543"/>
                  <a:pt x="8735" y="7984"/>
                </a:cubicBezTo>
                <a:cubicBezTo>
                  <a:pt x="7974" y="8746"/>
                  <a:pt x="7610" y="9984"/>
                  <a:pt x="7683" y="11202"/>
                </a:cubicBezTo>
                <a:cubicBezTo>
                  <a:pt x="7136" y="11229"/>
                  <a:pt x="6672" y="11511"/>
                  <a:pt x="6157" y="11776"/>
                </a:cubicBezTo>
                <a:cubicBezTo>
                  <a:pt x="5391" y="12176"/>
                  <a:pt x="4685" y="12645"/>
                  <a:pt x="3970" y="13133"/>
                </a:cubicBezTo>
                <a:cubicBezTo>
                  <a:pt x="3644" y="13358"/>
                  <a:pt x="3832" y="13803"/>
                  <a:pt x="4153" y="13803"/>
                </a:cubicBezTo>
                <a:cubicBezTo>
                  <a:pt x="4210" y="13803"/>
                  <a:pt x="4271" y="13789"/>
                  <a:pt x="4334" y="13757"/>
                </a:cubicBezTo>
                <a:cubicBezTo>
                  <a:pt x="5067" y="13393"/>
                  <a:pt x="5842" y="13133"/>
                  <a:pt x="6598" y="12819"/>
                </a:cubicBezTo>
                <a:cubicBezTo>
                  <a:pt x="7049" y="12627"/>
                  <a:pt x="7523" y="12472"/>
                  <a:pt x="7883" y="12163"/>
                </a:cubicBezTo>
                <a:cubicBezTo>
                  <a:pt x="7978" y="12436"/>
                  <a:pt x="8106" y="12691"/>
                  <a:pt x="8266" y="12928"/>
                </a:cubicBezTo>
                <a:cubicBezTo>
                  <a:pt x="8188" y="12951"/>
                  <a:pt x="8115" y="12992"/>
                  <a:pt x="8060" y="13061"/>
                </a:cubicBezTo>
                <a:cubicBezTo>
                  <a:pt x="7130" y="14183"/>
                  <a:pt x="5222" y="15597"/>
                  <a:pt x="3525" y="15597"/>
                </a:cubicBezTo>
                <a:cubicBezTo>
                  <a:pt x="2970" y="15597"/>
                  <a:pt x="2438" y="15446"/>
                  <a:pt x="1969" y="15084"/>
                </a:cubicBezTo>
                <a:cubicBezTo>
                  <a:pt x="1" y="13562"/>
                  <a:pt x="3266" y="9853"/>
                  <a:pt x="5391" y="9853"/>
                </a:cubicBezTo>
                <a:cubicBezTo>
                  <a:pt x="5450" y="9853"/>
                  <a:pt x="5507" y="9856"/>
                  <a:pt x="5564" y="9862"/>
                </a:cubicBezTo>
                <a:cubicBezTo>
                  <a:pt x="5873" y="10089"/>
                  <a:pt x="6229" y="10272"/>
                  <a:pt x="6630" y="10390"/>
                </a:cubicBezTo>
                <a:cubicBezTo>
                  <a:pt x="6683" y="10406"/>
                  <a:pt x="6734" y="10413"/>
                  <a:pt x="6783" y="10413"/>
                </a:cubicBezTo>
                <a:cubicBezTo>
                  <a:pt x="7225" y="10413"/>
                  <a:pt x="7490" y="9829"/>
                  <a:pt x="7154" y="9488"/>
                </a:cubicBezTo>
                <a:cubicBezTo>
                  <a:pt x="6785" y="9110"/>
                  <a:pt x="6375" y="8887"/>
                  <a:pt x="5947" y="8786"/>
                </a:cubicBezTo>
                <a:cubicBezTo>
                  <a:pt x="4315" y="7259"/>
                  <a:pt x="4849" y="3619"/>
                  <a:pt x="6052" y="2065"/>
                </a:cubicBezTo>
                <a:cubicBezTo>
                  <a:pt x="6563" y="1406"/>
                  <a:pt x="7186" y="1139"/>
                  <a:pt x="7818" y="1139"/>
                </a:cubicBezTo>
                <a:close/>
                <a:moveTo>
                  <a:pt x="17958" y="4686"/>
                </a:moveTo>
                <a:cubicBezTo>
                  <a:pt x="20160" y="4686"/>
                  <a:pt x="19215" y="7613"/>
                  <a:pt x="18545" y="8668"/>
                </a:cubicBezTo>
                <a:cubicBezTo>
                  <a:pt x="18076" y="9410"/>
                  <a:pt x="17224" y="10212"/>
                  <a:pt x="16295" y="10636"/>
                </a:cubicBezTo>
                <a:cubicBezTo>
                  <a:pt x="16170" y="10616"/>
                  <a:pt x="16045" y="10606"/>
                  <a:pt x="15920" y="10606"/>
                </a:cubicBezTo>
                <a:cubicBezTo>
                  <a:pt x="15503" y="10606"/>
                  <a:pt x="15087" y="10721"/>
                  <a:pt x="14690" y="10977"/>
                </a:cubicBezTo>
                <a:cubicBezTo>
                  <a:pt x="14367" y="11187"/>
                  <a:pt x="14508" y="11648"/>
                  <a:pt x="14882" y="11675"/>
                </a:cubicBezTo>
                <a:cubicBezTo>
                  <a:pt x="14962" y="11681"/>
                  <a:pt x="15043" y="11685"/>
                  <a:pt x="15124" y="11685"/>
                </a:cubicBezTo>
                <a:cubicBezTo>
                  <a:pt x="15502" y="11685"/>
                  <a:pt x="15894" y="11617"/>
                  <a:pt x="16280" y="11497"/>
                </a:cubicBezTo>
                <a:cubicBezTo>
                  <a:pt x="18486" y="12022"/>
                  <a:pt x="19949" y="16418"/>
                  <a:pt x="17464" y="16418"/>
                </a:cubicBezTo>
                <a:cubicBezTo>
                  <a:pt x="17315" y="16418"/>
                  <a:pt x="17151" y="16402"/>
                  <a:pt x="16973" y="16368"/>
                </a:cubicBezTo>
                <a:cubicBezTo>
                  <a:pt x="15611" y="16113"/>
                  <a:pt x="14226" y="15315"/>
                  <a:pt x="13141" y="14472"/>
                </a:cubicBezTo>
                <a:cubicBezTo>
                  <a:pt x="13016" y="14375"/>
                  <a:pt x="12864" y="14327"/>
                  <a:pt x="12718" y="14327"/>
                </a:cubicBezTo>
                <a:cubicBezTo>
                  <a:pt x="12429" y="14327"/>
                  <a:pt x="12161" y="14515"/>
                  <a:pt x="12161" y="14878"/>
                </a:cubicBezTo>
                <a:cubicBezTo>
                  <a:pt x="12166" y="16507"/>
                  <a:pt x="12277" y="20515"/>
                  <a:pt x="9955" y="20515"/>
                </a:cubicBezTo>
                <a:cubicBezTo>
                  <a:pt x="9835" y="20515"/>
                  <a:pt x="9708" y="20505"/>
                  <a:pt x="9574" y="20482"/>
                </a:cubicBezTo>
                <a:cubicBezTo>
                  <a:pt x="6316" y="19935"/>
                  <a:pt x="8247" y="15616"/>
                  <a:pt x="8931" y="13698"/>
                </a:cubicBezTo>
                <a:lnTo>
                  <a:pt x="8931" y="13698"/>
                </a:lnTo>
                <a:cubicBezTo>
                  <a:pt x="9259" y="13980"/>
                  <a:pt x="9633" y="14209"/>
                  <a:pt x="10039" y="14363"/>
                </a:cubicBezTo>
                <a:cubicBezTo>
                  <a:pt x="9952" y="14928"/>
                  <a:pt x="9870" y="15484"/>
                  <a:pt x="9815" y="16049"/>
                </a:cubicBezTo>
                <a:cubicBezTo>
                  <a:pt x="9747" y="16691"/>
                  <a:pt x="9583" y="17439"/>
                  <a:pt x="9833" y="18053"/>
                </a:cubicBezTo>
                <a:cubicBezTo>
                  <a:pt x="9881" y="18178"/>
                  <a:pt x="10001" y="18270"/>
                  <a:pt x="10125" y="18270"/>
                </a:cubicBezTo>
                <a:cubicBezTo>
                  <a:pt x="10192" y="18270"/>
                  <a:pt x="10259" y="18243"/>
                  <a:pt x="10316" y="18181"/>
                </a:cubicBezTo>
                <a:cubicBezTo>
                  <a:pt x="11136" y="17311"/>
                  <a:pt x="10872" y="15675"/>
                  <a:pt x="10690" y="14537"/>
                </a:cubicBezTo>
                <a:lnTo>
                  <a:pt x="10690" y="14537"/>
                </a:lnTo>
                <a:cubicBezTo>
                  <a:pt x="10881" y="14570"/>
                  <a:pt x="11075" y="14587"/>
                  <a:pt x="11272" y="14587"/>
                </a:cubicBezTo>
                <a:cubicBezTo>
                  <a:pt x="11619" y="14587"/>
                  <a:pt x="11971" y="14533"/>
                  <a:pt x="12321" y="14413"/>
                </a:cubicBezTo>
                <a:cubicBezTo>
                  <a:pt x="12845" y="14231"/>
                  <a:pt x="13255" y="13912"/>
                  <a:pt x="13578" y="13515"/>
                </a:cubicBezTo>
                <a:cubicBezTo>
                  <a:pt x="14259" y="14016"/>
                  <a:pt x="15540" y="15065"/>
                  <a:pt x="16568" y="15065"/>
                </a:cubicBezTo>
                <a:cubicBezTo>
                  <a:pt x="16943" y="15065"/>
                  <a:pt x="17285" y="14925"/>
                  <a:pt x="17552" y="14568"/>
                </a:cubicBezTo>
                <a:cubicBezTo>
                  <a:pt x="17638" y="14459"/>
                  <a:pt x="17607" y="14249"/>
                  <a:pt x="17502" y="14163"/>
                </a:cubicBezTo>
                <a:cubicBezTo>
                  <a:pt x="17005" y="13761"/>
                  <a:pt x="16326" y="13843"/>
                  <a:pt x="15734" y="13643"/>
                </a:cubicBezTo>
                <a:cubicBezTo>
                  <a:pt x="15132" y="13433"/>
                  <a:pt x="14545" y="13179"/>
                  <a:pt x="13938" y="12964"/>
                </a:cubicBezTo>
                <a:cubicBezTo>
                  <a:pt x="14426" y="12044"/>
                  <a:pt x="14539" y="10882"/>
                  <a:pt x="14375" y="9889"/>
                </a:cubicBezTo>
                <a:cubicBezTo>
                  <a:pt x="14316" y="9528"/>
                  <a:pt x="14194" y="9169"/>
                  <a:pt x="14026" y="8836"/>
                </a:cubicBezTo>
                <a:cubicBezTo>
                  <a:pt x="14490" y="8312"/>
                  <a:pt x="15174" y="7984"/>
                  <a:pt x="15784" y="7661"/>
                </a:cubicBezTo>
                <a:cubicBezTo>
                  <a:pt x="16385" y="7337"/>
                  <a:pt x="17451" y="6868"/>
                  <a:pt x="17437" y="6057"/>
                </a:cubicBezTo>
                <a:cubicBezTo>
                  <a:pt x="17433" y="5820"/>
                  <a:pt x="17251" y="5661"/>
                  <a:pt x="17027" y="5642"/>
                </a:cubicBezTo>
                <a:cubicBezTo>
                  <a:pt x="17008" y="5641"/>
                  <a:pt x="16989" y="5640"/>
                  <a:pt x="16970" y="5640"/>
                </a:cubicBezTo>
                <a:cubicBezTo>
                  <a:pt x="16576" y="5640"/>
                  <a:pt x="16242" y="5903"/>
                  <a:pt x="15929" y="6117"/>
                </a:cubicBezTo>
                <a:cubicBezTo>
                  <a:pt x="15529" y="6390"/>
                  <a:pt x="15119" y="6640"/>
                  <a:pt x="14718" y="6909"/>
                </a:cubicBezTo>
                <a:cubicBezTo>
                  <a:pt x="14299" y="7196"/>
                  <a:pt x="13756" y="7570"/>
                  <a:pt x="13496" y="8052"/>
                </a:cubicBezTo>
                <a:cubicBezTo>
                  <a:pt x="13342" y="7879"/>
                  <a:pt x="13173" y="7724"/>
                  <a:pt x="12991" y="7587"/>
                </a:cubicBezTo>
                <a:cubicBezTo>
                  <a:pt x="13014" y="6144"/>
                  <a:pt x="16854" y="4763"/>
                  <a:pt x="17734" y="4695"/>
                </a:cubicBezTo>
                <a:cubicBezTo>
                  <a:pt x="17812" y="4689"/>
                  <a:pt x="17886" y="4686"/>
                  <a:pt x="17958" y="4686"/>
                </a:cubicBezTo>
                <a:close/>
                <a:moveTo>
                  <a:pt x="8063" y="0"/>
                </a:moveTo>
                <a:cubicBezTo>
                  <a:pt x="7382" y="0"/>
                  <a:pt x="6646" y="257"/>
                  <a:pt x="5869" y="858"/>
                </a:cubicBezTo>
                <a:cubicBezTo>
                  <a:pt x="3810" y="2453"/>
                  <a:pt x="3135" y="6499"/>
                  <a:pt x="4607" y="8832"/>
                </a:cubicBezTo>
                <a:cubicBezTo>
                  <a:pt x="2506" y="9402"/>
                  <a:pt x="411" y="12058"/>
                  <a:pt x="237" y="13839"/>
                </a:cubicBezTo>
                <a:cubicBezTo>
                  <a:pt x="69" y="15648"/>
                  <a:pt x="2138" y="16651"/>
                  <a:pt x="3604" y="16651"/>
                </a:cubicBezTo>
                <a:cubicBezTo>
                  <a:pt x="4853" y="16646"/>
                  <a:pt x="6174" y="16068"/>
                  <a:pt x="7277" y="15269"/>
                </a:cubicBezTo>
                <a:lnTo>
                  <a:pt x="7277" y="15269"/>
                </a:lnTo>
                <a:cubicBezTo>
                  <a:pt x="6485" y="17971"/>
                  <a:pt x="6180" y="21006"/>
                  <a:pt x="9751" y="21603"/>
                </a:cubicBezTo>
                <a:cubicBezTo>
                  <a:pt x="9918" y="21631"/>
                  <a:pt x="10078" y="21644"/>
                  <a:pt x="10229" y="21644"/>
                </a:cubicBezTo>
                <a:cubicBezTo>
                  <a:pt x="12659" y="21644"/>
                  <a:pt x="13162" y="18223"/>
                  <a:pt x="13273" y="15967"/>
                </a:cubicBezTo>
                <a:cubicBezTo>
                  <a:pt x="14481" y="16762"/>
                  <a:pt x="16181" y="17625"/>
                  <a:pt x="17586" y="17625"/>
                </a:cubicBezTo>
                <a:cubicBezTo>
                  <a:pt x="18492" y="17625"/>
                  <a:pt x="19276" y="17265"/>
                  <a:pt x="19725" y="16295"/>
                </a:cubicBezTo>
                <a:cubicBezTo>
                  <a:pt x="20495" y="14628"/>
                  <a:pt x="19132" y="12026"/>
                  <a:pt x="17365" y="11023"/>
                </a:cubicBezTo>
                <a:cubicBezTo>
                  <a:pt x="19998" y="9520"/>
                  <a:pt x="21998" y="5838"/>
                  <a:pt x="19105" y="3924"/>
                </a:cubicBezTo>
                <a:cubicBezTo>
                  <a:pt x="18817" y="3734"/>
                  <a:pt x="18420" y="3648"/>
                  <a:pt x="17961" y="3648"/>
                </a:cubicBezTo>
                <a:cubicBezTo>
                  <a:pt x="16180" y="3648"/>
                  <a:pt x="13459" y="4935"/>
                  <a:pt x="12535" y="6380"/>
                </a:cubicBezTo>
                <a:cubicBezTo>
                  <a:pt x="12427" y="3711"/>
                  <a:pt x="10649" y="0"/>
                  <a:pt x="806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124;p26">
            <a:extLst>
              <a:ext uri="{FF2B5EF4-FFF2-40B4-BE49-F238E27FC236}">
                <a16:creationId xmlns:a16="http://schemas.microsoft.com/office/drawing/2014/main" xmlns="" id="{F905E4A4-74BA-42FF-BFF6-FF5CE35CFC01}"/>
              </a:ext>
            </a:extLst>
          </p:cNvPr>
          <p:cNvSpPr/>
          <p:nvPr/>
        </p:nvSpPr>
        <p:spPr>
          <a:xfrm rot="3872024">
            <a:off x="5071923" y="656523"/>
            <a:ext cx="343" cy="74"/>
          </a:xfrm>
          <a:custGeom>
            <a:avLst/>
            <a:gdLst/>
            <a:ahLst/>
            <a:cxnLst/>
            <a:rect l="l" t="t" r="r" b="b"/>
            <a:pathLst>
              <a:path w="14" h="3" extrusionOk="0">
                <a:moveTo>
                  <a:pt x="0" y="0"/>
                </a:moveTo>
                <a:cubicBezTo>
                  <a:pt x="5" y="2"/>
                  <a:pt x="8" y="2"/>
                  <a:pt x="10" y="2"/>
                </a:cubicBezTo>
                <a:cubicBezTo>
                  <a:pt x="13" y="2"/>
                  <a:pt x="10" y="0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6" name="Google Shape;127;p26">
            <a:extLst>
              <a:ext uri="{FF2B5EF4-FFF2-40B4-BE49-F238E27FC236}">
                <a16:creationId xmlns:a16="http://schemas.microsoft.com/office/drawing/2014/main" xmlns="" id="{F67D0CAE-1E33-4A3D-BF07-171EED814D58}"/>
              </a:ext>
            </a:extLst>
          </p:cNvPr>
          <p:cNvGrpSpPr/>
          <p:nvPr/>
        </p:nvGrpSpPr>
        <p:grpSpPr>
          <a:xfrm rot="3872024">
            <a:off x="4400345" y="243242"/>
            <a:ext cx="848552" cy="1192336"/>
            <a:chOff x="1768237" y="656117"/>
            <a:chExt cx="803933" cy="1129641"/>
          </a:xfrm>
        </p:grpSpPr>
        <p:sp>
          <p:nvSpPr>
            <p:cNvPr id="535" name="Google Shape;128;p26">
              <a:extLst>
                <a:ext uri="{FF2B5EF4-FFF2-40B4-BE49-F238E27FC236}">
                  <a16:creationId xmlns:a16="http://schemas.microsoft.com/office/drawing/2014/main" xmlns="" id="{4F473154-5B6A-414D-A8EE-1EA40930F661}"/>
                </a:ext>
              </a:extLst>
            </p:cNvPr>
            <p:cNvSpPr/>
            <p:nvPr/>
          </p:nvSpPr>
          <p:spPr>
            <a:xfrm>
              <a:off x="1768237" y="656117"/>
              <a:ext cx="803933" cy="1129641"/>
            </a:xfrm>
            <a:custGeom>
              <a:avLst/>
              <a:gdLst/>
              <a:ahLst/>
              <a:cxnLst/>
              <a:rect l="l" t="t" r="r" b="b"/>
              <a:pathLst>
                <a:path w="34615" h="48639" extrusionOk="0">
                  <a:moveTo>
                    <a:pt x="23898" y="544"/>
                  </a:moveTo>
                  <a:cubicBezTo>
                    <a:pt x="24303" y="2103"/>
                    <a:pt x="24417" y="3756"/>
                    <a:pt x="24190" y="5356"/>
                  </a:cubicBezTo>
                  <a:cubicBezTo>
                    <a:pt x="24162" y="5342"/>
                    <a:pt x="24131" y="5333"/>
                    <a:pt x="24099" y="5333"/>
                  </a:cubicBezTo>
                  <a:cubicBezTo>
                    <a:pt x="23679" y="5346"/>
                    <a:pt x="23279" y="5724"/>
                    <a:pt x="22905" y="5880"/>
                  </a:cubicBezTo>
                  <a:cubicBezTo>
                    <a:pt x="22595" y="6006"/>
                    <a:pt x="22299" y="6149"/>
                    <a:pt x="22021" y="6317"/>
                  </a:cubicBezTo>
                  <a:cubicBezTo>
                    <a:pt x="22381" y="5684"/>
                    <a:pt x="22709" y="5036"/>
                    <a:pt x="22968" y="4339"/>
                  </a:cubicBezTo>
                  <a:cubicBezTo>
                    <a:pt x="23361" y="3278"/>
                    <a:pt x="23798" y="1870"/>
                    <a:pt x="23711" y="736"/>
                  </a:cubicBezTo>
                  <a:cubicBezTo>
                    <a:pt x="23706" y="690"/>
                    <a:pt x="23683" y="658"/>
                    <a:pt x="23652" y="644"/>
                  </a:cubicBezTo>
                  <a:cubicBezTo>
                    <a:pt x="23734" y="603"/>
                    <a:pt x="23811" y="566"/>
                    <a:pt x="23898" y="544"/>
                  </a:cubicBezTo>
                  <a:close/>
                  <a:moveTo>
                    <a:pt x="23483" y="744"/>
                  </a:moveTo>
                  <a:lnTo>
                    <a:pt x="23483" y="744"/>
                  </a:lnTo>
                  <a:cubicBezTo>
                    <a:pt x="23042" y="1842"/>
                    <a:pt x="22873" y="3081"/>
                    <a:pt x="22495" y="4208"/>
                  </a:cubicBezTo>
                  <a:cubicBezTo>
                    <a:pt x="22213" y="5059"/>
                    <a:pt x="21765" y="5848"/>
                    <a:pt x="21301" y="6613"/>
                  </a:cubicBezTo>
                  <a:cubicBezTo>
                    <a:pt x="21338" y="6313"/>
                    <a:pt x="21342" y="5998"/>
                    <a:pt x="21328" y="5661"/>
                  </a:cubicBezTo>
                  <a:cubicBezTo>
                    <a:pt x="21301" y="5095"/>
                    <a:pt x="21311" y="4431"/>
                    <a:pt x="21164" y="3852"/>
                  </a:cubicBezTo>
                  <a:cubicBezTo>
                    <a:pt x="21351" y="3583"/>
                    <a:pt x="21534" y="3314"/>
                    <a:pt x="21711" y="3036"/>
                  </a:cubicBezTo>
                  <a:cubicBezTo>
                    <a:pt x="22093" y="2431"/>
                    <a:pt x="22727" y="1250"/>
                    <a:pt x="23483" y="744"/>
                  </a:cubicBezTo>
                  <a:close/>
                  <a:moveTo>
                    <a:pt x="20758" y="4431"/>
                  </a:moveTo>
                  <a:cubicBezTo>
                    <a:pt x="20786" y="4744"/>
                    <a:pt x="20850" y="5059"/>
                    <a:pt x="20877" y="5360"/>
                  </a:cubicBezTo>
                  <a:cubicBezTo>
                    <a:pt x="20945" y="6057"/>
                    <a:pt x="20918" y="6744"/>
                    <a:pt x="20800" y="7428"/>
                  </a:cubicBezTo>
                  <a:cubicBezTo>
                    <a:pt x="20690" y="7606"/>
                    <a:pt x="20586" y="7779"/>
                    <a:pt x="20485" y="7953"/>
                  </a:cubicBezTo>
                  <a:cubicBezTo>
                    <a:pt x="20253" y="8349"/>
                    <a:pt x="20011" y="8759"/>
                    <a:pt x="19780" y="9183"/>
                  </a:cubicBezTo>
                  <a:cubicBezTo>
                    <a:pt x="19788" y="8759"/>
                    <a:pt x="19797" y="8330"/>
                    <a:pt x="19820" y="7907"/>
                  </a:cubicBezTo>
                  <a:cubicBezTo>
                    <a:pt x="19866" y="7182"/>
                    <a:pt x="19984" y="6426"/>
                    <a:pt x="19883" y="5701"/>
                  </a:cubicBezTo>
                  <a:cubicBezTo>
                    <a:pt x="20167" y="5274"/>
                    <a:pt x="20467" y="4854"/>
                    <a:pt x="20758" y="4431"/>
                  </a:cubicBezTo>
                  <a:close/>
                  <a:moveTo>
                    <a:pt x="24037" y="5760"/>
                  </a:moveTo>
                  <a:lnTo>
                    <a:pt x="24037" y="5760"/>
                  </a:lnTo>
                  <a:cubicBezTo>
                    <a:pt x="24051" y="5768"/>
                    <a:pt x="24066" y="5774"/>
                    <a:pt x="24083" y="5774"/>
                  </a:cubicBezTo>
                  <a:cubicBezTo>
                    <a:pt x="24091" y="5774"/>
                    <a:pt x="24099" y="5772"/>
                    <a:pt x="24108" y="5770"/>
                  </a:cubicBezTo>
                  <a:cubicBezTo>
                    <a:pt x="24112" y="5770"/>
                    <a:pt x="24121" y="5766"/>
                    <a:pt x="24126" y="5766"/>
                  </a:cubicBezTo>
                  <a:cubicBezTo>
                    <a:pt x="23971" y="6608"/>
                    <a:pt x="23721" y="7433"/>
                    <a:pt x="23365" y="8212"/>
                  </a:cubicBezTo>
                  <a:cubicBezTo>
                    <a:pt x="22340" y="8298"/>
                    <a:pt x="21242" y="8986"/>
                    <a:pt x="20326" y="9328"/>
                  </a:cubicBezTo>
                  <a:cubicBezTo>
                    <a:pt x="20231" y="9365"/>
                    <a:pt x="20256" y="9501"/>
                    <a:pt x="20344" y="9501"/>
                  </a:cubicBezTo>
                  <a:cubicBezTo>
                    <a:pt x="20352" y="9501"/>
                    <a:pt x="20361" y="9500"/>
                    <a:pt x="20371" y="9497"/>
                  </a:cubicBezTo>
                  <a:cubicBezTo>
                    <a:pt x="20964" y="9314"/>
                    <a:pt x="21561" y="9156"/>
                    <a:pt x="22148" y="8954"/>
                  </a:cubicBezTo>
                  <a:cubicBezTo>
                    <a:pt x="22463" y="8850"/>
                    <a:pt x="22804" y="8777"/>
                    <a:pt x="23132" y="8685"/>
                  </a:cubicBezTo>
                  <a:lnTo>
                    <a:pt x="23132" y="8685"/>
                  </a:lnTo>
                  <a:cubicBezTo>
                    <a:pt x="22444" y="9976"/>
                    <a:pt x="21256" y="10918"/>
                    <a:pt x="20152" y="11848"/>
                  </a:cubicBezTo>
                  <a:cubicBezTo>
                    <a:pt x="19688" y="12245"/>
                    <a:pt x="19123" y="12687"/>
                    <a:pt x="18659" y="13187"/>
                  </a:cubicBezTo>
                  <a:cubicBezTo>
                    <a:pt x="18877" y="12458"/>
                    <a:pt x="19114" y="11734"/>
                    <a:pt x="19424" y="11028"/>
                  </a:cubicBezTo>
                  <a:cubicBezTo>
                    <a:pt x="19984" y="9757"/>
                    <a:pt x="20695" y="8559"/>
                    <a:pt x="21401" y="7369"/>
                  </a:cubicBezTo>
                  <a:cubicBezTo>
                    <a:pt x="21475" y="7246"/>
                    <a:pt x="21547" y="7127"/>
                    <a:pt x="21620" y="7009"/>
                  </a:cubicBezTo>
                  <a:cubicBezTo>
                    <a:pt x="22076" y="6754"/>
                    <a:pt x="22522" y="6481"/>
                    <a:pt x="23014" y="6280"/>
                  </a:cubicBezTo>
                  <a:cubicBezTo>
                    <a:pt x="23246" y="6189"/>
                    <a:pt x="23437" y="6107"/>
                    <a:pt x="23643" y="5975"/>
                  </a:cubicBezTo>
                  <a:cubicBezTo>
                    <a:pt x="23729" y="5916"/>
                    <a:pt x="23826" y="5870"/>
                    <a:pt x="23916" y="5825"/>
                  </a:cubicBezTo>
                  <a:cubicBezTo>
                    <a:pt x="23998" y="5783"/>
                    <a:pt x="24039" y="5775"/>
                    <a:pt x="24057" y="5770"/>
                  </a:cubicBezTo>
                  <a:cubicBezTo>
                    <a:pt x="24051" y="5770"/>
                    <a:pt x="24045" y="5765"/>
                    <a:pt x="24037" y="5760"/>
                  </a:cubicBezTo>
                  <a:close/>
                  <a:moveTo>
                    <a:pt x="19524" y="6267"/>
                  </a:moveTo>
                  <a:lnTo>
                    <a:pt x="19524" y="6267"/>
                  </a:lnTo>
                  <a:cubicBezTo>
                    <a:pt x="19479" y="6813"/>
                    <a:pt x="19483" y="7369"/>
                    <a:pt x="19456" y="7907"/>
                  </a:cubicBezTo>
                  <a:cubicBezTo>
                    <a:pt x="19424" y="8536"/>
                    <a:pt x="19387" y="9169"/>
                    <a:pt x="19446" y="9793"/>
                  </a:cubicBezTo>
                  <a:cubicBezTo>
                    <a:pt x="18731" y="11156"/>
                    <a:pt x="18116" y="12636"/>
                    <a:pt x="17993" y="14113"/>
                  </a:cubicBezTo>
                  <a:cubicBezTo>
                    <a:pt x="17980" y="14144"/>
                    <a:pt x="17961" y="14176"/>
                    <a:pt x="17948" y="14208"/>
                  </a:cubicBezTo>
                  <a:cubicBezTo>
                    <a:pt x="17938" y="14153"/>
                    <a:pt x="17925" y="14098"/>
                    <a:pt x="17915" y="14044"/>
                  </a:cubicBezTo>
                  <a:cubicBezTo>
                    <a:pt x="17852" y="13219"/>
                    <a:pt x="17860" y="12376"/>
                    <a:pt x="17883" y="11602"/>
                  </a:cubicBezTo>
                  <a:cubicBezTo>
                    <a:pt x="17929" y="9720"/>
                    <a:pt x="18476" y="8021"/>
                    <a:pt x="19437" y="6412"/>
                  </a:cubicBezTo>
                  <a:cubicBezTo>
                    <a:pt x="19465" y="6362"/>
                    <a:pt x="19496" y="6317"/>
                    <a:pt x="19524" y="6267"/>
                  </a:cubicBezTo>
                  <a:close/>
                  <a:moveTo>
                    <a:pt x="10115" y="8075"/>
                  </a:moveTo>
                  <a:lnTo>
                    <a:pt x="10115" y="8075"/>
                  </a:lnTo>
                  <a:cubicBezTo>
                    <a:pt x="10899" y="8353"/>
                    <a:pt x="11578" y="8918"/>
                    <a:pt x="12256" y="9374"/>
                  </a:cubicBezTo>
                  <a:cubicBezTo>
                    <a:pt x="13232" y="10035"/>
                    <a:pt x="14098" y="10769"/>
                    <a:pt x="14895" y="11638"/>
                  </a:cubicBezTo>
                  <a:cubicBezTo>
                    <a:pt x="16344" y="13210"/>
                    <a:pt x="17068" y="15092"/>
                    <a:pt x="17778" y="17042"/>
                  </a:cubicBezTo>
                  <a:lnTo>
                    <a:pt x="17778" y="17061"/>
                  </a:lnTo>
                  <a:cubicBezTo>
                    <a:pt x="17505" y="16504"/>
                    <a:pt x="17200" y="15980"/>
                    <a:pt x="16758" y="15484"/>
                  </a:cubicBezTo>
                  <a:cubicBezTo>
                    <a:pt x="16020" y="14651"/>
                    <a:pt x="14950" y="14131"/>
                    <a:pt x="14129" y="13383"/>
                  </a:cubicBezTo>
                  <a:cubicBezTo>
                    <a:pt x="13145" y="12481"/>
                    <a:pt x="12325" y="11397"/>
                    <a:pt x="11627" y="10258"/>
                  </a:cubicBezTo>
                  <a:cubicBezTo>
                    <a:pt x="11305" y="9734"/>
                    <a:pt x="10912" y="9246"/>
                    <a:pt x="10548" y="8750"/>
                  </a:cubicBezTo>
                  <a:cubicBezTo>
                    <a:pt x="10388" y="8536"/>
                    <a:pt x="10261" y="8298"/>
                    <a:pt x="10115" y="8075"/>
                  </a:cubicBezTo>
                  <a:close/>
                  <a:moveTo>
                    <a:pt x="10060" y="8964"/>
                  </a:moveTo>
                  <a:cubicBezTo>
                    <a:pt x="10384" y="9419"/>
                    <a:pt x="10785" y="9848"/>
                    <a:pt x="11059" y="10235"/>
                  </a:cubicBezTo>
                  <a:cubicBezTo>
                    <a:pt x="11732" y="11201"/>
                    <a:pt x="12344" y="12157"/>
                    <a:pt x="13141" y="13032"/>
                  </a:cubicBezTo>
                  <a:cubicBezTo>
                    <a:pt x="13892" y="13862"/>
                    <a:pt x="14771" y="14477"/>
                    <a:pt x="15679" y="15120"/>
                  </a:cubicBezTo>
                  <a:cubicBezTo>
                    <a:pt x="16708" y="15853"/>
                    <a:pt x="17324" y="16838"/>
                    <a:pt x="17888" y="17921"/>
                  </a:cubicBezTo>
                  <a:cubicBezTo>
                    <a:pt x="17898" y="18003"/>
                    <a:pt x="17906" y="18081"/>
                    <a:pt x="17915" y="18163"/>
                  </a:cubicBezTo>
                  <a:cubicBezTo>
                    <a:pt x="17282" y="17366"/>
                    <a:pt x="16248" y="16783"/>
                    <a:pt x="15460" y="16163"/>
                  </a:cubicBezTo>
                  <a:cubicBezTo>
                    <a:pt x="14494" y="15402"/>
                    <a:pt x="13578" y="14582"/>
                    <a:pt x="12781" y="13643"/>
                  </a:cubicBezTo>
                  <a:cubicBezTo>
                    <a:pt x="11669" y="12331"/>
                    <a:pt x="10407" y="10718"/>
                    <a:pt x="10060" y="8964"/>
                  </a:cubicBezTo>
                  <a:close/>
                  <a:moveTo>
                    <a:pt x="23950" y="16052"/>
                  </a:moveTo>
                  <a:cubicBezTo>
                    <a:pt x="25571" y="16052"/>
                    <a:pt x="27222" y="16484"/>
                    <a:pt x="28418" y="17197"/>
                  </a:cubicBezTo>
                  <a:cubicBezTo>
                    <a:pt x="32551" y="19667"/>
                    <a:pt x="33703" y="25458"/>
                    <a:pt x="32997" y="29850"/>
                  </a:cubicBezTo>
                  <a:cubicBezTo>
                    <a:pt x="31748" y="37619"/>
                    <a:pt x="25101" y="43360"/>
                    <a:pt x="17547" y="44180"/>
                  </a:cubicBezTo>
                  <a:cubicBezTo>
                    <a:pt x="17517" y="44169"/>
                    <a:pt x="17484" y="44163"/>
                    <a:pt x="17452" y="44163"/>
                  </a:cubicBezTo>
                  <a:cubicBezTo>
                    <a:pt x="17404" y="44163"/>
                    <a:pt x="17357" y="44175"/>
                    <a:pt x="17319" y="44203"/>
                  </a:cubicBezTo>
                  <a:cubicBezTo>
                    <a:pt x="16772" y="44255"/>
                    <a:pt x="16221" y="44282"/>
                    <a:pt x="15667" y="44282"/>
                  </a:cubicBezTo>
                  <a:cubicBezTo>
                    <a:pt x="15112" y="44282"/>
                    <a:pt x="14555" y="44255"/>
                    <a:pt x="13997" y="44197"/>
                  </a:cubicBezTo>
                  <a:cubicBezTo>
                    <a:pt x="10384" y="43842"/>
                    <a:pt x="7067" y="42157"/>
                    <a:pt x="4574" y="39541"/>
                  </a:cubicBezTo>
                  <a:cubicBezTo>
                    <a:pt x="1909" y="36740"/>
                    <a:pt x="902" y="32967"/>
                    <a:pt x="1043" y="29171"/>
                  </a:cubicBezTo>
                  <a:cubicBezTo>
                    <a:pt x="1207" y="24833"/>
                    <a:pt x="3295" y="21216"/>
                    <a:pt x="6853" y="18779"/>
                  </a:cubicBezTo>
                  <a:cubicBezTo>
                    <a:pt x="8633" y="17555"/>
                    <a:pt x="10797" y="16757"/>
                    <a:pt x="12888" y="16757"/>
                  </a:cubicBezTo>
                  <a:cubicBezTo>
                    <a:pt x="14083" y="16757"/>
                    <a:pt x="15254" y="17017"/>
                    <a:pt x="16316" y="17607"/>
                  </a:cubicBezTo>
                  <a:cubicBezTo>
                    <a:pt x="16640" y="17862"/>
                    <a:pt x="16968" y="18095"/>
                    <a:pt x="17305" y="18281"/>
                  </a:cubicBezTo>
                  <a:cubicBezTo>
                    <a:pt x="17414" y="18377"/>
                    <a:pt x="17524" y="18472"/>
                    <a:pt x="17633" y="18573"/>
                  </a:cubicBezTo>
                  <a:cubicBezTo>
                    <a:pt x="17601" y="18623"/>
                    <a:pt x="17587" y="18691"/>
                    <a:pt x="17614" y="18773"/>
                  </a:cubicBezTo>
                  <a:cubicBezTo>
                    <a:pt x="17879" y="19694"/>
                    <a:pt x="17515" y="20796"/>
                    <a:pt x="17324" y="21713"/>
                  </a:cubicBezTo>
                  <a:cubicBezTo>
                    <a:pt x="17296" y="21826"/>
                    <a:pt x="17109" y="22200"/>
                    <a:pt x="17063" y="22487"/>
                  </a:cubicBezTo>
                  <a:cubicBezTo>
                    <a:pt x="15783" y="22428"/>
                    <a:pt x="13519" y="21585"/>
                    <a:pt x="13168" y="20337"/>
                  </a:cubicBezTo>
                  <a:cubicBezTo>
                    <a:pt x="13143" y="20250"/>
                    <a:pt x="13064" y="20209"/>
                    <a:pt x="12986" y="20209"/>
                  </a:cubicBezTo>
                  <a:cubicBezTo>
                    <a:pt x="12892" y="20209"/>
                    <a:pt x="12800" y="20270"/>
                    <a:pt x="12813" y="20382"/>
                  </a:cubicBezTo>
                  <a:cubicBezTo>
                    <a:pt x="13000" y="21908"/>
                    <a:pt x="15305" y="22861"/>
                    <a:pt x="16617" y="23088"/>
                  </a:cubicBezTo>
                  <a:cubicBezTo>
                    <a:pt x="16861" y="23131"/>
                    <a:pt x="17105" y="23151"/>
                    <a:pt x="17348" y="23151"/>
                  </a:cubicBezTo>
                  <a:cubicBezTo>
                    <a:pt x="18203" y="23151"/>
                    <a:pt x="19047" y="22905"/>
                    <a:pt x="19834" y="22564"/>
                  </a:cubicBezTo>
                  <a:cubicBezTo>
                    <a:pt x="20809" y="22141"/>
                    <a:pt x="22085" y="21348"/>
                    <a:pt x="22577" y="20369"/>
                  </a:cubicBezTo>
                  <a:cubicBezTo>
                    <a:pt x="22659" y="20209"/>
                    <a:pt x="22543" y="20055"/>
                    <a:pt x="22394" y="20055"/>
                  </a:cubicBezTo>
                  <a:cubicBezTo>
                    <a:pt x="22360" y="20055"/>
                    <a:pt x="22325" y="20063"/>
                    <a:pt x="22289" y="20081"/>
                  </a:cubicBezTo>
                  <a:cubicBezTo>
                    <a:pt x="21534" y="20446"/>
                    <a:pt x="20932" y="21111"/>
                    <a:pt x="20221" y="21567"/>
                  </a:cubicBezTo>
                  <a:cubicBezTo>
                    <a:pt x="19542" y="22004"/>
                    <a:pt x="18804" y="22295"/>
                    <a:pt x="18024" y="22419"/>
                  </a:cubicBezTo>
                  <a:cubicBezTo>
                    <a:pt x="18398" y="21772"/>
                    <a:pt x="18531" y="20888"/>
                    <a:pt x="18613" y="20241"/>
                  </a:cubicBezTo>
                  <a:cubicBezTo>
                    <a:pt x="18667" y="19817"/>
                    <a:pt x="18681" y="19393"/>
                    <a:pt x="18667" y="18970"/>
                  </a:cubicBezTo>
                  <a:cubicBezTo>
                    <a:pt x="19500" y="16889"/>
                    <a:pt x="21696" y="16052"/>
                    <a:pt x="23950" y="16052"/>
                  </a:cubicBezTo>
                  <a:close/>
                  <a:moveTo>
                    <a:pt x="24106" y="0"/>
                  </a:moveTo>
                  <a:cubicBezTo>
                    <a:pt x="24099" y="0"/>
                    <a:pt x="24092" y="1"/>
                    <a:pt x="24085" y="2"/>
                  </a:cubicBezTo>
                  <a:cubicBezTo>
                    <a:pt x="23037" y="93"/>
                    <a:pt x="22340" y="1123"/>
                    <a:pt x="21780" y="1906"/>
                  </a:cubicBezTo>
                  <a:cubicBezTo>
                    <a:pt x="20859" y="3191"/>
                    <a:pt x="19957" y="4536"/>
                    <a:pt x="19128" y="5880"/>
                  </a:cubicBezTo>
                  <a:cubicBezTo>
                    <a:pt x="18102" y="7547"/>
                    <a:pt x="17538" y="9328"/>
                    <a:pt x="17414" y="11278"/>
                  </a:cubicBezTo>
                  <a:cubicBezTo>
                    <a:pt x="17401" y="11484"/>
                    <a:pt x="17387" y="11698"/>
                    <a:pt x="17383" y="11917"/>
                  </a:cubicBezTo>
                  <a:cubicBezTo>
                    <a:pt x="17177" y="11228"/>
                    <a:pt x="16950" y="10550"/>
                    <a:pt x="16695" y="9884"/>
                  </a:cubicBezTo>
                  <a:cubicBezTo>
                    <a:pt x="16034" y="8157"/>
                    <a:pt x="15368" y="6294"/>
                    <a:pt x="14361" y="4740"/>
                  </a:cubicBezTo>
                  <a:cubicBezTo>
                    <a:pt x="14322" y="4677"/>
                    <a:pt x="14261" y="4649"/>
                    <a:pt x="14202" y="4649"/>
                  </a:cubicBezTo>
                  <a:cubicBezTo>
                    <a:pt x="14090" y="4649"/>
                    <a:pt x="13980" y="4746"/>
                    <a:pt x="14016" y="4886"/>
                  </a:cubicBezTo>
                  <a:cubicBezTo>
                    <a:pt x="14416" y="6444"/>
                    <a:pt x="15181" y="7934"/>
                    <a:pt x="15778" y="9424"/>
                  </a:cubicBezTo>
                  <a:cubicBezTo>
                    <a:pt x="16375" y="10905"/>
                    <a:pt x="16836" y="12422"/>
                    <a:pt x="17196" y="13976"/>
                  </a:cubicBezTo>
                  <a:cubicBezTo>
                    <a:pt x="17259" y="14254"/>
                    <a:pt x="17319" y="14536"/>
                    <a:pt x="17378" y="14815"/>
                  </a:cubicBezTo>
                  <a:cubicBezTo>
                    <a:pt x="16840" y="13570"/>
                    <a:pt x="16166" y="12399"/>
                    <a:pt x="15219" y="11315"/>
                  </a:cubicBezTo>
                  <a:cubicBezTo>
                    <a:pt x="14421" y="10408"/>
                    <a:pt x="13496" y="9629"/>
                    <a:pt x="12489" y="8977"/>
                  </a:cubicBezTo>
                  <a:cubicBezTo>
                    <a:pt x="11633" y="8422"/>
                    <a:pt x="10830" y="7697"/>
                    <a:pt x="9801" y="7501"/>
                  </a:cubicBezTo>
                  <a:cubicBezTo>
                    <a:pt x="9783" y="7498"/>
                    <a:pt x="9766" y="7497"/>
                    <a:pt x="9748" y="7497"/>
                  </a:cubicBezTo>
                  <a:cubicBezTo>
                    <a:pt x="9716" y="7497"/>
                    <a:pt x="9686" y="7501"/>
                    <a:pt x="9659" y="7510"/>
                  </a:cubicBezTo>
                  <a:cubicBezTo>
                    <a:pt x="9648" y="7506"/>
                    <a:pt x="9636" y="7504"/>
                    <a:pt x="9624" y="7504"/>
                  </a:cubicBezTo>
                  <a:cubicBezTo>
                    <a:pt x="9570" y="7504"/>
                    <a:pt x="9518" y="7543"/>
                    <a:pt x="9518" y="7606"/>
                  </a:cubicBezTo>
                  <a:lnTo>
                    <a:pt x="9518" y="7661"/>
                  </a:lnTo>
                  <a:cubicBezTo>
                    <a:pt x="9514" y="7679"/>
                    <a:pt x="9509" y="7701"/>
                    <a:pt x="9505" y="7724"/>
                  </a:cubicBezTo>
                  <a:cubicBezTo>
                    <a:pt x="9345" y="9866"/>
                    <a:pt x="10717" y="11802"/>
                    <a:pt x="11961" y="13411"/>
                  </a:cubicBezTo>
                  <a:cubicBezTo>
                    <a:pt x="12744" y="14422"/>
                    <a:pt x="13623" y="15315"/>
                    <a:pt x="14594" y="16140"/>
                  </a:cubicBezTo>
                  <a:cubicBezTo>
                    <a:pt x="14681" y="16213"/>
                    <a:pt x="14767" y="16291"/>
                    <a:pt x="14853" y="16363"/>
                  </a:cubicBezTo>
                  <a:cubicBezTo>
                    <a:pt x="14235" y="16194"/>
                    <a:pt x="13587" y="16117"/>
                    <a:pt x="12928" y="16117"/>
                  </a:cubicBezTo>
                  <a:cubicBezTo>
                    <a:pt x="10990" y="16117"/>
                    <a:pt x="8954" y="16783"/>
                    <a:pt x="7281" y="17734"/>
                  </a:cubicBezTo>
                  <a:cubicBezTo>
                    <a:pt x="3190" y="20058"/>
                    <a:pt x="820" y="23982"/>
                    <a:pt x="397" y="28610"/>
                  </a:cubicBezTo>
                  <a:cubicBezTo>
                    <a:pt x="0" y="32898"/>
                    <a:pt x="1244" y="37117"/>
                    <a:pt x="4201" y="40275"/>
                  </a:cubicBezTo>
                  <a:cubicBezTo>
                    <a:pt x="6999" y="43259"/>
                    <a:pt x="10912" y="44849"/>
                    <a:pt x="14958" y="45072"/>
                  </a:cubicBezTo>
                  <a:cubicBezTo>
                    <a:pt x="15268" y="45090"/>
                    <a:pt x="15575" y="45098"/>
                    <a:pt x="15880" y="45098"/>
                  </a:cubicBezTo>
                  <a:cubicBezTo>
                    <a:pt x="16205" y="45098"/>
                    <a:pt x="16528" y="45089"/>
                    <a:pt x="16849" y="45072"/>
                  </a:cubicBezTo>
                  <a:lnTo>
                    <a:pt x="16849" y="45072"/>
                  </a:lnTo>
                  <a:cubicBezTo>
                    <a:pt x="16676" y="45446"/>
                    <a:pt x="16531" y="45829"/>
                    <a:pt x="16403" y="46226"/>
                  </a:cubicBezTo>
                  <a:cubicBezTo>
                    <a:pt x="16234" y="46767"/>
                    <a:pt x="15957" y="47692"/>
                    <a:pt x="16330" y="48198"/>
                  </a:cubicBezTo>
                  <a:cubicBezTo>
                    <a:pt x="16372" y="48256"/>
                    <a:pt x="16435" y="48287"/>
                    <a:pt x="16497" y="48287"/>
                  </a:cubicBezTo>
                  <a:cubicBezTo>
                    <a:pt x="16571" y="48287"/>
                    <a:pt x="16642" y="48244"/>
                    <a:pt x="16672" y="48153"/>
                  </a:cubicBezTo>
                  <a:cubicBezTo>
                    <a:pt x="16845" y="47593"/>
                    <a:pt x="16772" y="46954"/>
                    <a:pt x="16931" y="46371"/>
                  </a:cubicBezTo>
                  <a:cubicBezTo>
                    <a:pt x="17027" y="46025"/>
                    <a:pt x="17150" y="45688"/>
                    <a:pt x="17282" y="45355"/>
                  </a:cubicBezTo>
                  <a:lnTo>
                    <a:pt x="17282" y="45355"/>
                  </a:lnTo>
                  <a:cubicBezTo>
                    <a:pt x="17160" y="45997"/>
                    <a:pt x="17100" y="46640"/>
                    <a:pt x="17177" y="47296"/>
                  </a:cubicBezTo>
                  <a:cubicBezTo>
                    <a:pt x="17234" y="47761"/>
                    <a:pt x="17430" y="48638"/>
                    <a:pt x="18012" y="48638"/>
                  </a:cubicBezTo>
                  <a:cubicBezTo>
                    <a:pt x="18041" y="48638"/>
                    <a:pt x="18071" y="48636"/>
                    <a:pt x="18102" y="48632"/>
                  </a:cubicBezTo>
                  <a:cubicBezTo>
                    <a:pt x="18180" y="48617"/>
                    <a:pt x="18216" y="48535"/>
                    <a:pt x="18226" y="48467"/>
                  </a:cubicBezTo>
                  <a:cubicBezTo>
                    <a:pt x="18253" y="48258"/>
                    <a:pt x="18161" y="48116"/>
                    <a:pt x="18062" y="47938"/>
                  </a:cubicBezTo>
                  <a:cubicBezTo>
                    <a:pt x="17888" y="47633"/>
                    <a:pt x="17843" y="47269"/>
                    <a:pt x="17811" y="46922"/>
                  </a:cubicBezTo>
                  <a:cubicBezTo>
                    <a:pt x="17770" y="46422"/>
                    <a:pt x="17797" y="45902"/>
                    <a:pt x="17860" y="45391"/>
                  </a:cubicBezTo>
                  <a:cubicBezTo>
                    <a:pt x="17952" y="45847"/>
                    <a:pt x="18161" y="46275"/>
                    <a:pt x="18390" y="46691"/>
                  </a:cubicBezTo>
                  <a:cubicBezTo>
                    <a:pt x="18708" y="47273"/>
                    <a:pt x="19086" y="48062"/>
                    <a:pt x="19616" y="48476"/>
                  </a:cubicBezTo>
                  <a:cubicBezTo>
                    <a:pt x="19656" y="48506"/>
                    <a:pt x="19703" y="48521"/>
                    <a:pt x="19747" y="48521"/>
                  </a:cubicBezTo>
                  <a:cubicBezTo>
                    <a:pt x="19839" y="48521"/>
                    <a:pt x="19922" y="48460"/>
                    <a:pt x="19925" y="48344"/>
                  </a:cubicBezTo>
                  <a:cubicBezTo>
                    <a:pt x="19944" y="47747"/>
                    <a:pt x="19483" y="47227"/>
                    <a:pt x="19173" y="46750"/>
                  </a:cubicBezTo>
                  <a:cubicBezTo>
                    <a:pt x="18795" y="46171"/>
                    <a:pt x="18499" y="45583"/>
                    <a:pt x="18339" y="44922"/>
                  </a:cubicBezTo>
                  <a:cubicBezTo>
                    <a:pt x="25357" y="43929"/>
                    <a:pt x="31398" y="38717"/>
                    <a:pt x="33384" y="31809"/>
                  </a:cubicBezTo>
                  <a:cubicBezTo>
                    <a:pt x="34614" y="27531"/>
                    <a:pt x="34086" y="22674"/>
                    <a:pt x="31470" y="19006"/>
                  </a:cubicBezTo>
                  <a:cubicBezTo>
                    <a:pt x="29722" y="16553"/>
                    <a:pt x="27005" y="15276"/>
                    <a:pt x="24137" y="15276"/>
                  </a:cubicBezTo>
                  <a:cubicBezTo>
                    <a:pt x="23351" y="15276"/>
                    <a:pt x="22553" y="15372"/>
                    <a:pt x="21761" y="15566"/>
                  </a:cubicBezTo>
                  <a:cubicBezTo>
                    <a:pt x="20472" y="15885"/>
                    <a:pt x="19273" y="16582"/>
                    <a:pt x="18549" y="17635"/>
                  </a:cubicBezTo>
                  <a:cubicBezTo>
                    <a:pt x="18430" y="16783"/>
                    <a:pt x="18257" y="15940"/>
                    <a:pt x="18116" y="15105"/>
                  </a:cubicBezTo>
                  <a:cubicBezTo>
                    <a:pt x="18107" y="15042"/>
                    <a:pt x="18093" y="14979"/>
                    <a:pt x="18079" y="14914"/>
                  </a:cubicBezTo>
                  <a:cubicBezTo>
                    <a:pt x="18107" y="14905"/>
                    <a:pt x="18129" y="14891"/>
                    <a:pt x="18139" y="14859"/>
                  </a:cubicBezTo>
                  <a:cubicBezTo>
                    <a:pt x="18171" y="14769"/>
                    <a:pt x="18198" y="14672"/>
                    <a:pt x="18230" y="14582"/>
                  </a:cubicBezTo>
                  <a:lnTo>
                    <a:pt x="18230" y="14577"/>
                  </a:lnTo>
                  <a:cubicBezTo>
                    <a:pt x="18996" y="13411"/>
                    <a:pt x="20198" y="12527"/>
                    <a:pt x="21242" y="11625"/>
                  </a:cubicBezTo>
                  <a:cubicBezTo>
                    <a:pt x="22404" y="10626"/>
                    <a:pt x="23355" y="9560"/>
                    <a:pt x="23967" y="8149"/>
                  </a:cubicBezTo>
                  <a:cubicBezTo>
                    <a:pt x="25028" y="5684"/>
                    <a:pt x="25033" y="2744"/>
                    <a:pt x="24326" y="183"/>
                  </a:cubicBezTo>
                  <a:cubicBezTo>
                    <a:pt x="24301" y="91"/>
                    <a:pt x="24208" y="0"/>
                    <a:pt x="2410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129;p26">
              <a:extLst>
                <a:ext uri="{FF2B5EF4-FFF2-40B4-BE49-F238E27FC236}">
                  <a16:creationId xmlns:a16="http://schemas.microsoft.com/office/drawing/2014/main" xmlns="" id="{13394B9F-B0B6-4D0A-A4F6-71948BA3BA44}"/>
                </a:ext>
              </a:extLst>
            </p:cNvPr>
            <p:cNvSpPr/>
            <p:nvPr/>
          </p:nvSpPr>
          <p:spPr>
            <a:xfrm>
              <a:off x="1919176" y="1122661"/>
              <a:ext cx="60687" cy="112711"/>
            </a:xfrm>
            <a:custGeom>
              <a:avLst/>
              <a:gdLst/>
              <a:ahLst/>
              <a:cxnLst/>
              <a:rect l="l" t="t" r="r" b="b"/>
              <a:pathLst>
                <a:path w="2613" h="4853" extrusionOk="0">
                  <a:moveTo>
                    <a:pt x="2420" y="1"/>
                  </a:moveTo>
                  <a:cubicBezTo>
                    <a:pt x="2412" y="1"/>
                    <a:pt x="2404" y="1"/>
                    <a:pt x="2395" y="3"/>
                  </a:cubicBezTo>
                  <a:cubicBezTo>
                    <a:pt x="1607" y="107"/>
                    <a:pt x="1197" y="977"/>
                    <a:pt x="933" y="1643"/>
                  </a:cubicBezTo>
                  <a:cubicBezTo>
                    <a:pt x="541" y="2636"/>
                    <a:pt x="258" y="3688"/>
                    <a:pt x="16" y="4727"/>
                  </a:cubicBezTo>
                  <a:cubicBezTo>
                    <a:pt x="0" y="4793"/>
                    <a:pt x="55" y="4852"/>
                    <a:pt x="113" y="4852"/>
                  </a:cubicBezTo>
                  <a:cubicBezTo>
                    <a:pt x="135" y="4852"/>
                    <a:pt x="157" y="4843"/>
                    <a:pt x="176" y="4823"/>
                  </a:cubicBezTo>
                  <a:cubicBezTo>
                    <a:pt x="1307" y="3534"/>
                    <a:pt x="891" y="1296"/>
                    <a:pt x="2486" y="321"/>
                  </a:cubicBezTo>
                  <a:cubicBezTo>
                    <a:pt x="2612" y="243"/>
                    <a:pt x="2581" y="1"/>
                    <a:pt x="24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130;p26">
              <a:extLst>
                <a:ext uri="{FF2B5EF4-FFF2-40B4-BE49-F238E27FC236}">
                  <a16:creationId xmlns:a16="http://schemas.microsoft.com/office/drawing/2014/main" xmlns="" id="{F8A6C422-91D9-43CB-867D-D2F8BD2958E0}"/>
                </a:ext>
              </a:extLst>
            </p:cNvPr>
            <p:cNvSpPr/>
            <p:nvPr/>
          </p:nvSpPr>
          <p:spPr>
            <a:xfrm>
              <a:off x="1860835" y="1264124"/>
              <a:ext cx="17256" cy="108554"/>
            </a:xfrm>
            <a:custGeom>
              <a:avLst/>
              <a:gdLst/>
              <a:ahLst/>
              <a:cxnLst/>
              <a:rect l="l" t="t" r="r" b="b"/>
              <a:pathLst>
                <a:path w="743" h="4674" extrusionOk="0">
                  <a:moveTo>
                    <a:pt x="572" y="0"/>
                  </a:moveTo>
                  <a:cubicBezTo>
                    <a:pt x="519" y="0"/>
                    <a:pt x="465" y="37"/>
                    <a:pt x="456" y="108"/>
                  </a:cubicBezTo>
                  <a:cubicBezTo>
                    <a:pt x="319" y="1520"/>
                    <a:pt x="0" y="3229"/>
                    <a:pt x="465" y="4595"/>
                  </a:cubicBezTo>
                  <a:cubicBezTo>
                    <a:pt x="483" y="4649"/>
                    <a:pt x="526" y="4674"/>
                    <a:pt x="569" y="4674"/>
                  </a:cubicBezTo>
                  <a:cubicBezTo>
                    <a:pt x="621" y="4674"/>
                    <a:pt x="674" y="4636"/>
                    <a:pt x="679" y="4568"/>
                  </a:cubicBezTo>
                  <a:cubicBezTo>
                    <a:pt x="724" y="3830"/>
                    <a:pt x="652" y="3083"/>
                    <a:pt x="669" y="2341"/>
                  </a:cubicBezTo>
                  <a:cubicBezTo>
                    <a:pt x="692" y="1594"/>
                    <a:pt x="743" y="856"/>
                    <a:pt x="683" y="108"/>
                  </a:cubicBezTo>
                  <a:cubicBezTo>
                    <a:pt x="676" y="36"/>
                    <a:pt x="625" y="0"/>
                    <a:pt x="57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131;p26">
              <a:extLst>
                <a:ext uri="{FF2B5EF4-FFF2-40B4-BE49-F238E27FC236}">
                  <a16:creationId xmlns:a16="http://schemas.microsoft.com/office/drawing/2014/main" xmlns="" id="{204371E6-7903-41A6-B5C3-2AC0AB438B00}"/>
                </a:ext>
              </a:extLst>
            </p:cNvPr>
            <p:cNvSpPr/>
            <p:nvPr/>
          </p:nvSpPr>
          <p:spPr>
            <a:xfrm>
              <a:off x="1926422" y="1283633"/>
              <a:ext cx="18232" cy="83982"/>
            </a:xfrm>
            <a:custGeom>
              <a:avLst/>
              <a:gdLst/>
              <a:ahLst/>
              <a:cxnLst/>
              <a:rect l="l" t="t" r="r" b="b"/>
              <a:pathLst>
                <a:path w="785" h="3616" extrusionOk="0">
                  <a:moveTo>
                    <a:pt x="508" y="1"/>
                  </a:moveTo>
                  <a:cubicBezTo>
                    <a:pt x="466" y="1"/>
                    <a:pt x="425" y="26"/>
                    <a:pt x="411" y="83"/>
                  </a:cubicBezTo>
                  <a:cubicBezTo>
                    <a:pt x="151" y="1131"/>
                    <a:pt x="1" y="2471"/>
                    <a:pt x="274" y="3524"/>
                  </a:cubicBezTo>
                  <a:cubicBezTo>
                    <a:pt x="290" y="3585"/>
                    <a:pt x="344" y="3615"/>
                    <a:pt x="399" y="3615"/>
                  </a:cubicBezTo>
                  <a:cubicBezTo>
                    <a:pt x="454" y="3615"/>
                    <a:pt x="509" y="3585"/>
                    <a:pt x="524" y="3524"/>
                  </a:cubicBezTo>
                  <a:cubicBezTo>
                    <a:pt x="785" y="2449"/>
                    <a:pt x="457" y="1250"/>
                    <a:pt x="625" y="142"/>
                  </a:cubicBezTo>
                  <a:cubicBezTo>
                    <a:pt x="639" y="58"/>
                    <a:pt x="572" y="1"/>
                    <a:pt x="50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132;p26">
              <a:extLst>
                <a:ext uri="{FF2B5EF4-FFF2-40B4-BE49-F238E27FC236}">
                  <a16:creationId xmlns:a16="http://schemas.microsoft.com/office/drawing/2014/main" xmlns="" id="{F29E0455-D1D0-4335-AE80-1F753D2B306A}"/>
                </a:ext>
              </a:extLst>
            </p:cNvPr>
            <p:cNvSpPr/>
            <p:nvPr/>
          </p:nvSpPr>
          <p:spPr>
            <a:xfrm>
              <a:off x="1971107" y="1203948"/>
              <a:ext cx="22644" cy="71440"/>
            </a:xfrm>
            <a:custGeom>
              <a:avLst/>
              <a:gdLst/>
              <a:ahLst/>
              <a:cxnLst/>
              <a:rect l="l" t="t" r="r" b="b"/>
              <a:pathLst>
                <a:path w="975" h="3076" extrusionOk="0">
                  <a:moveTo>
                    <a:pt x="768" y="1"/>
                  </a:moveTo>
                  <a:cubicBezTo>
                    <a:pt x="697" y="1"/>
                    <a:pt x="625" y="37"/>
                    <a:pt x="592" y="120"/>
                  </a:cubicBezTo>
                  <a:cubicBezTo>
                    <a:pt x="264" y="949"/>
                    <a:pt x="0" y="2102"/>
                    <a:pt x="268" y="2976"/>
                  </a:cubicBezTo>
                  <a:cubicBezTo>
                    <a:pt x="289" y="3043"/>
                    <a:pt x="346" y="3076"/>
                    <a:pt x="403" y="3076"/>
                  </a:cubicBezTo>
                  <a:cubicBezTo>
                    <a:pt x="460" y="3076"/>
                    <a:pt x="517" y="3043"/>
                    <a:pt x="537" y="2976"/>
                  </a:cubicBezTo>
                  <a:cubicBezTo>
                    <a:pt x="661" y="2581"/>
                    <a:pt x="629" y="2162"/>
                    <a:pt x="646" y="1746"/>
                  </a:cubicBezTo>
                  <a:cubicBezTo>
                    <a:pt x="674" y="1227"/>
                    <a:pt x="783" y="713"/>
                    <a:pt x="934" y="215"/>
                  </a:cubicBezTo>
                  <a:cubicBezTo>
                    <a:pt x="974" y="82"/>
                    <a:pt x="874" y="1"/>
                    <a:pt x="76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133;p26">
              <a:extLst>
                <a:ext uri="{FF2B5EF4-FFF2-40B4-BE49-F238E27FC236}">
                  <a16:creationId xmlns:a16="http://schemas.microsoft.com/office/drawing/2014/main" xmlns="" id="{165CE5C3-6FCD-4EB0-9753-C3C8C6B9627F}"/>
                </a:ext>
              </a:extLst>
            </p:cNvPr>
            <p:cNvSpPr/>
            <p:nvPr/>
          </p:nvSpPr>
          <p:spPr>
            <a:xfrm>
              <a:off x="2001578" y="1381225"/>
              <a:ext cx="33328" cy="92598"/>
            </a:xfrm>
            <a:custGeom>
              <a:avLst/>
              <a:gdLst/>
              <a:ahLst/>
              <a:cxnLst/>
              <a:rect l="l" t="t" r="r" b="b"/>
              <a:pathLst>
                <a:path w="1435" h="3987" extrusionOk="0">
                  <a:moveTo>
                    <a:pt x="192" y="1"/>
                  </a:moveTo>
                  <a:cubicBezTo>
                    <a:pt x="125" y="1"/>
                    <a:pt x="51" y="50"/>
                    <a:pt x="45" y="128"/>
                  </a:cubicBezTo>
                  <a:cubicBezTo>
                    <a:pt x="0" y="811"/>
                    <a:pt x="177" y="1422"/>
                    <a:pt x="405" y="2060"/>
                  </a:cubicBezTo>
                  <a:cubicBezTo>
                    <a:pt x="629" y="2680"/>
                    <a:pt x="815" y="3359"/>
                    <a:pt x="1153" y="3928"/>
                  </a:cubicBezTo>
                  <a:cubicBezTo>
                    <a:pt x="1178" y="3969"/>
                    <a:pt x="1216" y="3987"/>
                    <a:pt x="1253" y="3987"/>
                  </a:cubicBezTo>
                  <a:cubicBezTo>
                    <a:pt x="1314" y="3987"/>
                    <a:pt x="1375" y="3938"/>
                    <a:pt x="1380" y="3864"/>
                  </a:cubicBezTo>
                  <a:cubicBezTo>
                    <a:pt x="1435" y="3263"/>
                    <a:pt x="1162" y="2720"/>
                    <a:pt x="943" y="2174"/>
                  </a:cubicBezTo>
                  <a:cubicBezTo>
                    <a:pt x="670" y="1500"/>
                    <a:pt x="405" y="816"/>
                    <a:pt x="301" y="96"/>
                  </a:cubicBezTo>
                  <a:cubicBezTo>
                    <a:pt x="291" y="29"/>
                    <a:pt x="244" y="1"/>
                    <a:pt x="1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134;p26">
              <a:extLst>
                <a:ext uri="{FF2B5EF4-FFF2-40B4-BE49-F238E27FC236}">
                  <a16:creationId xmlns:a16="http://schemas.microsoft.com/office/drawing/2014/main" xmlns="" id="{2F08A646-9A46-4B37-9552-ED6F653D61F0}"/>
                </a:ext>
              </a:extLst>
            </p:cNvPr>
            <p:cNvSpPr/>
            <p:nvPr/>
          </p:nvSpPr>
          <p:spPr>
            <a:xfrm>
              <a:off x="1962212" y="1442074"/>
              <a:ext cx="40574" cy="81938"/>
            </a:xfrm>
            <a:custGeom>
              <a:avLst/>
              <a:gdLst/>
              <a:ahLst/>
              <a:cxnLst/>
              <a:rect l="l" t="t" r="r" b="b"/>
              <a:pathLst>
                <a:path w="1747" h="3528" extrusionOk="0">
                  <a:moveTo>
                    <a:pt x="171" y="1"/>
                  </a:moveTo>
                  <a:cubicBezTo>
                    <a:pt x="94" y="1"/>
                    <a:pt x="20" y="52"/>
                    <a:pt x="18" y="159"/>
                  </a:cubicBezTo>
                  <a:cubicBezTo>
                    <a:pt x="0" y="784"/>
                    <a:pt x="232" y="1322"/>
                    <a:pt x="524" y="1864"/>
                  </a:cubicBezTo>
                  <a:cubicBezTo>
                    <a:pt x="820" y="2424"/>
                    <a:pt x="1134" y="3008"/>
                    <a:pt x="1549" y="3495"/>
                  </a:cubicBezTo>
                  <a:cubicBezTo>
                    <a:pt x="1569" y="3518"/>
                    <a:pt x="1596" y="3528"/>
                    <a:pt x="1624" y="3528"/>
                  </a:cubicBezTo>
                  <a:cubicBezTo>
                    <a:pt x="1685" y="3528"/>
                    <a:pt x="1747" y="3480"/>
                    <a:pt x="1740" y="3418"/>
                  </a:cubicBezTo>
                  <a:cubicBezTo>
                    <a:pt x="1658" y="2224"/>
                    <a:pt x="506" y="1372"/>
                    <a:pt x="350" y="159"/>
                  </a:cubicBezTo>
                  <a:cubicBezTo>
                    <a:pt x="336" y="55"/>
                    <a:pt x="252" y="1"/>
                    <a:pt x="17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135;p26">
              <a:extLst>
                <a:ext uri="{FF2B5EF4-FFF2-40B4-BE49-F238E27FC236}">
                  <a16:creationId xmlns:a16="http://schemas.microsoft.com/office/drawing/2014/main" xmlns="" id="{4175BC6D-2329-444A-98D3-E47B9DB38ADD}"/>
                </a:ext>
              </a:extLst>
            </p:cNvPr>
            <p:cNvSpPr/>
            <p:nvPr/>
          </p:nvSpPr>
          <p:spPr>
            <a:xfrm>
              <a:off x="1893628" y="1414111"/>
              <a:ext cx="36997" cy="88209"/>
            </a:xfrm>
            <a:custGeom>
              <a:avLst/>
              <a:gdLst/>
              <a:ahLst/>
              <a:cxnLst/>
              <a:rect l="l" t="t" r="r" b="b"/>
              <a:pathLst>
                <a:path w="1593" h="3798" extrusionOk="0">
                  <a:moveTo>
                    <a:pt x="256" y="0"/>
                  </a:moveTo>
                  <a:cubicBezTo>
                    <a:pt x="174" y="0"/>
                    <a:pt x="89" y="55"/>
                    <a:pt x="77" y="160"/>
                  </a:cubicBezTo>
                  <a:cubicBezTo>
                    <a:pt x="1" y="862"/>
                    <a:pt x="132" y="1510"/>
                    <a:pt x="388" y="2166"/>
                  </a:cubicBezTo>
                  <a:cubicBezTo>
                    <a:pt x="607" y="2721"/>
                    <a:pt x="880" y="3414"/>
                    <a:pt x="1381" y="3775"/>
                  </a:cubicBezTo>
                  <a:cubicBezTo>
                    <a:pt x="1404" y="3791"/>
                    <a:pt x="1427" y="3798"/>
                    <a:pt x="1449" y="3798"/>
                  </a:cubicBezTo>
                  <a:cubicBezTo>
                    <a:pt x="1530" y="3798"/>
                    <a:pt x="1592" y="3702"/>
                    <a:pt x="1581" y="3619"/>
                  </a:cubicBezTo>
                  <a:cubicBezTo>
                    <a:pt x="1499" y="3109"/>
                    <a:pt x="1139" y="2654"/>
                    <a:pt x="916" y="2193"/>
                  </a:cubicBezTo>
                  <a:cubicBezTo>
                    <a:pt x="615" y="1560"/>
                    <a:pt x="401" y="867"/>
                    <a:pt x="411" y="160"/>
                  </a:cubicBezTo>
                  <a:cubicBezTo>
                    <a:pt x="411" y="52"/>
                    <a:pt x="335" y="0"/>
                    <a:pt x="25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136;p26">
              <a:extLst>
                <a:ext uri="{FF2B5EF4-FFF2-40B4-BE49-F238E27FC236}">
                  <a16:creationId xmlns:a16="http://schemas.microsoft.com/office/drawing/2014/main" xmlns="" id="{789F07BE-915B-4DA9-A085-C3BEE8005D59}"/>
                </a:ext>
              </a:extLst>
            </p:cNvPr>
            <p:cNvSpPr/>
            <p:nvPr/>
          </p:nvSpPr>
          <p:spPr>
            <a:xfrm>
              <a:off x="1851661" y="1179214"/>
              <a:ext cx="26639" cy="64937"/>
            </a:xfrm>
            <a:custGeom>
              <a:avLst/>
              <a:gdLst/>
              <a:ahLst/>
              <a:cxnLst/>
              <a:rect l="l" t="t" r="r" b="b"/>
              <a:pathLst>
                <a:path w="1147" h="2796" extrusionOk="0">
                  <a:moveTo>
                    <a:pt x="955" y="1"/>
                  </a:moveTo>
                  <a:cubicBezTo>
                    <a:pt x="907" y="1"/>
                    <a:pt x="862" y="22"/>
                    <a:pt x="837" y="73"/>
                  </a:cubicBezTo>
                  <a:cubicBezTo>
                    <a:pt x="450" y="857"/>
                    <a:pt x="48" y="1800"/>
                    <a:pt x="4" y="2680"/>
                  </a:cubicBezTo>
                  <a:cubicBezTo>
                    <a:pt x="0" y="2752"/>
                    <a:pt x="62" y="2795"/>
                    <a:pt x="123" y="2795"/>
                  </a:cubicBezTo>
                  <a:cubicBezTo>
                    <a:pt x="162" y="2795"/>
                    <a:pt x="201" y="2778"/>
                    <a:pt x="222" y="2739"/>
                  </a:cubicBezTo>
                  <a:cubicBezTo>
                    <a:pt x="645" y="1974"/>
                    <a:pt x="824" y="1017"/>
                    <a:pt x="1110" y="187"/>
                  </a:cubicBezTo>
                  <a:cubicBezTo>
                    <a:pt x="1146" y="82"/>
                    <a:pt x="1047" y="1"/>
                    <a:pt x="95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137;p26">
              <a:extLst>
                <a:ext uri="{FF2B5EF4-FFF2-40B4-BE49-F238E27FC236}">
                  <a16:creationId xmlns:a16="http://schemas.microsoft.com/office/drawing/2014/main" xmlns="" id="{37B9D7AC-3565-4F5C-A9D4-85138EB16886}"/>
                </a:ext>
              </a:extLst>
            </p:cNvPr>
            <p:cNvSpPr/>
            <p:nvPr/>
          </p:nvSpPr>
          <p:spPr>
            <a:xfrm>
              <a:off x="1982719" y="1592619"/>
              <a:ext cx="74134" cy="54788"/>
            </a:xfrm>
            <a:custGeom>
              <a:avLst/>
              <a:gdLst/>
              <a:ahLst/>
              <a:cxnLst/>
              <a:rect l="l" t="t" r="r" b="b"/>
              <a:pathLst>
                <a:path w="3192" h="2359" extrusionOk="0">
                  <a:moveTo>
                    <a:pt x="269" y="1"/>
                  </a:moveTo>
                  <a:cubicBezTo>
                    <a:pt x="126" y="1"/>
                    <a:pt x="1" y="211"/>
                    <a:pt x="133" y="316"/>
                  </a:cubicBezTo>
                  <a:cubicBezTo>
                    <a:pt x="1008" y="999"/>
                    <a:pt x="1923" y="2021"/>
                    <a:pt x="3004" y="2353"/>
                  </a:cubicBezTo>
                  <a:cubicBezTo>
                    <a:pt x="3016" y="2357"/>
                    <a:pt x="3029" y="2359"/>
                    <a:pt x="3040" y="2359"/>
                  </a:cubicBezTo>
                  <a:cubicBezTo>
                    <a:pt x="3140" y="2359"/>
                    <a:pt x="3191" y="2230"/>
                    <a:pt x="3122" y="2152"/>
                  </a:cubicBezTo>
                  <a:cubicBezTo>
                    <a:pt x="2753" y="1747"/>
                    <a:pt x="2274" y="1455"/>
                    <a:pt x="1841" y="1127"/>
                  </a:cubicBezTo>
                  <a:cubicBezTo>
                    <a:pt x="1349" y="758"/>
                    <a:pt x="853" y="394"/>
                    <a:pt x="356" y="30"/>
                  </a:cubicBezTo>
                  <a:cubicBezTo>
                    <a:pt x="328" y="9"/>
                    <a:pt x="298" y="1"/>
                    <a:pt x="26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138;p26">
              <a:extLst>
                <a:ext uri="{FF2B5EF4-FFF2-40B4-BE49-F238E27FC236}">
                  <a16:creationId xmlns:a16="http://schemas.microsoft.com/office/drawing/2014/main" xmlns="" id="{222E9E99-E5F8-4395-8D82-7822E90586D9}"/>
                </a:ext>
              </a:extLst>
            </p:cNvPr>
            <p:cNvSpPr/>
            <p:nvPr/>
          </p:nvSpPr>
          <p:spPr>
            <a:xfrm>
              <a:off x="2071950" y="1589553"/>
              <a:ext cx="72067" cy="44337"/>
            </a:xfrm>
            <a:custGeom>
              <a:avLst/>
              <a:gdLst/>
              <a:ahLst/>
              <a:cxnLst/>
              <a:rect l="l" t="t" r="r" b="b"/>
              <a:pathLst>
                <a:path w="3103" h="1909" extrusionOk="0">
                  <a:moveTo>
                    <a:pt x="291" y="0"/>
                  </a:moveTo>
                  <a:cubicBezTo>
                    <a:pt x="148" y="0"/>
                    <a:pt x="1" y="163"/>
                    <a:pt x="104" y="298"/>
                  </a:cubicBezTo>
                  <a:cubicBezTo>
                    <a:pt x="506" y="826"/>
                    <a:pt x="993" y="1300"/>
                    <a:pt x="1567" y="1633"/>
                  </a:cubicBezTo>
                  <a:cubicBezTo>
                    <a:pt x="1806" y="1773"/>
                    <a:pt x="2141" y="1909"/>
                    <a:pt x="2446" y="1909"/>
                  </a:cubicBezTo>
                  <a:cubicBezTo>
                    <a:pt x="2686" y="1909"/>
                    <a:pt x="2907" y="1825"/>
                    <a:pt x="3048" y="1592"/>
                  </a:cubicBezTo>
                  <a:cubicBezTo>
                    <a:pt x="3103" y="1497"/>
                    <a:pt x="3025" y="1400"/>
                    <a:pt x="2930" y="1392"/>
                  </a:cubicBezTo>
                  <a:cubicBezTo>
                    <a:pt x="2428" y="1333"/>
                    <a:pt x="2055" y="1310"/>
                    <a:pt x="1599" y="1041"/>
                  </a:cubicBezTo>
                  <a:cubicBezTo>
                    <a:pt x="1157" y="780"/>
                    <a:pt x="760" y="444"/>
                    <a:pt x="419" y="57"/>
                  </a:cubicBezTo>
                  <a:cubicBezTo>
                    <a:pt x="383" y="17"/>
                    <a:pt x="337" y="0"/>
                    <a:pt x="29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3" name="Google Shape;139;p26">
            <a:extLst>
              <a:ext uri="{FF2B5EF4-FFF2-40B4-BE49-F238E27FC236}">
                <a16:creationId xmlns:a16="http://schemas.microsoft.com/office/drawing/2014/main" xmlns="" id="{6617D4D3-48EA-4421-A2F6-E3F0EEA72F71}"/>
              </a:ext>
            </a:extLst>
          </p:cNvPr>
          <p:cNvGrpSpPr/>
          <p:nvPr/>
        </p:nvGrpSpPr>
        <p:grpSpPr>
          <a:xfrm rot="3872024">
            <a:off x="1189318" y="515368"/>
            <a:ext cx="2540409" cy="1979579"/>
            <a:chOff x="2489257" y="2639067"/>
            <a:chExt cx="2406830" cy="1875489"/>
          </a:xfrm>
        </p:grpSpPr>
        <p:sp>
          <p:nvSpPr>
            <p:cNvPr id="548" name="Google Shape;140;p26">
              <a:extLst>
                <a:ext uri="{FF2B5EF4-FFF2-40B4-BE49-F238E27FC236}">
                  <a16:creationId xmlns:a16="http://schemas.microsoft.com/office/drawing/2014/main" xmlns="" id="{08E90ADF-FE0F-404D-9D37-F25C883A0922}"/>
                </a:ext>
              </a:extLst>
            </p:cNvPr>
            <p:cNvSpPr/>
            <p:nvPr/>
          </p:nvSpPr>
          <p:spPr>
            <a:xfrm>
              <a:off x="2489257" y="2639067"/>
              <a:ext cx="1160693" cy="1271383"/>
            </a:xfrm>
            <a:custGeom>
              <a:avLst/>
              <a:gdLst/>
              <a:ahLst/>
              <a:cxnLst/>
              <a:rect l="l" t="t" r="r" b="b"/>
              <a:pathLst>
                <a:path w="49976" h="54742" extrusionOk="0">
                  <a:moveTo>
                    <a:pt x="3077" y="2435"/>
                  </a:moveTo>
                  <a:lnTo>
                    <a:pt x="3077" y="2435"/>
                  </a:lnTo>
                  <a:cubicBezTo>
                    <a:pt x="3114" y="2463"/>
                    <a:pt x="3150" y="2490"/>
                    <a:pt x="3191" y="2517"/>
                  </a:cubicBezTo>
                  <a:cubicBezTo>
                    <a:pt x="4271" y="3241"/>
                    <a:pt x="5356" y="3962"/>
                    <a:pt x="6458" y="4650"/>
                  </a:cubicBezTo>
                  <a:cubicBezTo>
                    <a:pt x="8691" y="6048"/>
                    <a:pt x="10864" y="7506"/>
                    <a:pt x="13011" y="9033"/>
                  </a:cubicBezTo>
                  <a:cubicBezTo>
                    <a:pt x="17101" y="11940"/>
                    <a:pt x="21088" y="14992"/>
                    <a:pt x="25231" y="17840"/>
                  </a:cubicBezTo>
                  <a:cubicBezTo>
                    <a:pt x="29445" y="20733"/>
                    <a:pt x="33464" y="23822"/>
                    <a:pt x="37468" y="26994"/>
                  </a:cubicBezTo>
                  <a:cubicBezTo>
                    <a:pt x="39255" y="28411"/>
                    <a:pt x="41146" y="29696"/>
                    <a:pt x="43032" y="30976"/>
                  </a:cubicBezTo>
                  <a:cubicBezTo>
                    <a:pt x="44826" y="32192"/>
                    <a:pt x="46567" y="33500"/>
                    <a:pt x="48344" y="34740"/>
                  </a:cubicBezTo>
                  <a:cubicBezTo>
                    <a:pt x="47474" y="34885"/>
                    <a:pt x="46622" y="35287"/>
                    <a:pt x="45783" y="35523"/>
                  </a:cubicBezTo>
                  <a:cubicBezTo>
                    <a:pt x="44613" y="35855"/>
                    <a:pt x="43419" y="36107"/>
                    <a:pt x="42225" y="36362"/>
                  </a:cubicBezTo>
                  <a:cubicBezTo>
                    <a:pt x="40166" y="36803"/>
                    <a:pt x="37874" y="37091"/>
                    <a:pt x="35914" y="37960"/>
                  </a:cubicBezTo>
                  <a:cubicBezTo>
                    <a:pt x="35847" y="37765"/>
                    <a:pt x="35641" y="37619"/>
                    <a:pt x="35428" y="37605"/>
                  </a:cubicBezTo>
                  <a:cubicBezTo>
                    <a:pt x="34826" y="37560"/>
                    <a:pt x="33687" y="36084"/>
                    <a:pt x="33249" y="35674"/>
                  </a:cubicBezTo>
                  <a:cubicBezTo>
                    <a:pt x="32425" y="34899"/>
                    <a:pt x="31622" y="34101"/>
                    <a:pt x="30825" y="33295"/>
                  </a:cubicBezTo>
                  <a:cubicBezTo>
                    <a:pt x="29235" y="31678"/>
                    <a:pt x="27700" y="30005"/>
                    <a:pt x="26142" y="28356"/>
                  </a:cubicBezTo>
                  <a:cubicBezTo>
                    <a:pt x="23034" y="25057"/>
                    <a:pt x="19991" y="21704"/>
                    <a:pt x="17019" y="18283"/>
                  </a:cubicBezTo>
                  <a:cubicBezTo>
                    <a:pt x="14186" y="15020"/>
                    <a:pt x="11201" y="11899"/>
                    <a:pt x="8368" y="8645"/>
                  </a:cubicBezTo>
                  <a:cubicBezTo>
                    <a:pt x="7018" y="7096"/>
                    <a:pt x="5807" y="5434"/>
                    <a:pt x="4444" y="3903"/>
                  </a:cubicBezTo>
                  <a:cubicBezTo>
                    <a:pt x="3998" y="3401"/>
                    <a:pt x="3538" y="2919"/>
                    <a:pt x="3077" y="2435"/>
                  </a:cubicBezTo>
                  <a:close/>
                  <a:moveTo>
                    <a:pt x="863" y="1552"/>
                  </a:moveTo>
                  <a:lnTo>
                    <a:pt x="863" y="1552"/>
                  </a:lnTo>
                  <a:cubicBezTo>
                    <a:pt x="3123" y="4048"/>
                    <a:pt x="4858" y="7055"/>
                    <a:pt x="6942" y="9693"/>
                  </a:cubicBezTo>
                  <a:cubicBezTo>
                    <a:pt x="9556" y="13001"/>
                    <a:pt x="12191" y="16281"/>
                    <a:pt x="14591" y="19749"/>
                  </a:cubicBezTo>
                  <a:cubicBezTo>
                    <a:pt x="16878" y="23052"/>
                    <a:pt x="19189" y="26314"/>
                    <a:pt x="21654" y="29491"/>
                  </a:cubicBezTo>
                  <a:cubicBezTo>
                    <a:pt x="22806" y="30976"/>
                    <a:pt x="23959" y="32461"/>
                    <a:pt x="25162" y="33906"/>
                  </a:cubicBezTo>
                  <a:cubicBezTo>
                    <a:pt x="26406" y="35409"/>
                    <a:pt x="27504" y="37041"/>
                    <a:pt x="28775" y="38513"/>
                  </a:cubicBezTo>
                  <a:cubicBezTo>
                    <a:pt x="28858" y="38612"/>
                    <a:pt x="28966" y="38651"/>
                    <a:pt x="29074" y="38651"/>
                  </a:cubicBezTo>
                  <a:cubicBezTo>
                    <a:pt x="29085" y="38651"/>
                    <a:pt x="29096" y="38650"/>
                    <a:pt x="29107" y="38649"/>
                  </a:cubicBezTo>
                  <a:cubicBezTo>
                    <a:pt x="29126" y="38708"/>
                    <a:pt x="29144" y="38767"/>
                    <a:pt x="29162" y="38822"/>
                  </a:cubicBezTo>
                  <a:cubicBezTo>
                    <a:pt x="26670" y="40120"/>
                    <a:pt x="24127" y="41296"/>
                    <a:pt x="21513" y="42334"/>
                  </a:cubicBezTo>
                  <a:cubicBezTo>
                    <a:pt x="19143" y="43278"/>
                    <a:pt x="16647" y="43916"/>
                    <a:pt x="14300" y="44914"/>
                  </a:cubicBezTo>
                  <a:cubicBezTo>
                    <a:pt x="13078" y="45433"/>
                    <a:pt x="11844" y="46058"/>
                    <a:pt x="10513" y="46231"/>
                  </a:cubicBezTo>
                  <a:cubicBezTo>
                    <a:pt x="10414" y="46243"/>
                    <a:pt x="10328" y="46250"/>
                    <a:pt x="10253" y="46250"/>
                  </a:cubicBezTo>
                  <a:cubicBezTo>
                    <a:pt x="9814" y="46250"/>
                    <a:pt x="9744" y="46029"/>
                    <a:pt x="9720" y="45520"/>
                  </a:cubicBezTo>
                  <a:cubicBezTo>
                    <a:pt x="9693" y="44941"/>
                    <a:pt x="9579" y="44399"/>
                    <a:pt x="9465" y="43834"/>
                  </a:cubicBezTo>
                  <a:cubicBezTo>
                    <a:pt x="8877" y="40904"/>
                    <a:pt x="8576" y="37924"/>
                    <a:pt x="8002" y="34990"/>
                  </a:cubicBezTo>
                  <a:cubicBezTo>
                    <a:pt x="6841" y="29031"/>
                    <a:pt x="5579" y="23080"/>
                    <a:pt x="4276" y="17152"/>
                  </a:cubicBezTo>
                  <a:cubicBezTo>
                    <a:pt x="3628" y="14218"/>
                    <a:pt x="3073" y="11266"/>
                    <a:pt x="2398" y="8336"/>
                  </a:cubicBezTo>
                  <a:cubicBezTo>
                    <a:pt x="2093" y="7010"/>
                    <a:pt x="1866" y="5666"/>
                    <a:pt x="1515" y="4349"/>
                  </a:cubicBezTo>
                  <a:cubicBezTo>
                    <a:pt x="1273" y="3420"/>
                    <a:pt x="1014" y="2494"/>
                    <a:pt x="863" y="1552"/>
                  </a:cubicBezTo>
                  <a:close/>
                  <a:moveTo>
                    <a:pt x="12559" y="14906"/>
                  </a:moveTo>
                  <a:lnTo>
                    <a:pt x="12559" y="14906"/>
                  </a:lnTo>
                  <a:cubicBezTo>
                    <a:pt x="13917" y="16405"/>
                    <a:pt x="15274" y="17904"/>
                    <a:pt x="16592" y="19435"/>
                  </a:cubicBezTo>
                  <a:cubicBezTo>
                    <a:pt x="19753" y="23112"/>
                    <a:pt x="23052" y="26661"/>
                    <a:pt x="26373" y="30196"/>
                  </a:cubicBezTo>
                  <a:cubicBezTo>
                    <a:pt x="27927" y="31847"/>
                    <a:pt x="29477" y="33500"/>
                    <a:pt x="31081" y="35095"/>
                  </a:cubicBezTo>
                  <a:cubicBezTo>
                    <a:pt x="31887" y="35897"/>
                    <a:pt x="32716" y="36671"/>
                    <a:pt x="33563" y="37428"/>
                  </a:cubicBezTo>
                  <a:cubicBezTo>
                    <a:pt x="34015" y="37829"/>
                    <a:pt x="34475" y="38385"/>
                    <a:pt x="35067" y="38557"/>
                  </a:cubicBezTo>
                  <a:cubicBezTo>
                    <a:pt x="35077" y="38567"/>
                    <a:pt x="35090" y="38576"/>
                    <a:pt x="35100" y="38585"/>
                  </a:cubicBezTo>
                  <a:cubicBezTo>
                    <a:pt x="35120" y="38716"/>
                    <a:pt x="35239" y="38847"/>
                    <a:pt x="35370" y="38847"/>
                  </a:cubicBezTo>
                  <a:cubicBezTo>
                    <a:pt x="35380" y="38847"/>
                    <a:pt x="35390" y="38847"/>
                    <a:pt x="35400" y="38845"/>
                  </a:cubicBezTo>
                  <a:cubicBezTo>
                    <a:pt x="35756" y="38799"/>
                    <a:pt x="36106" y="38744"/>
                    <a:pt x="36457" y="38685"/>
                  </a:cubicBezTo>
                  <a:lnTo>
                    <a:pt x="36457" y="38685"/>
                  </a:lnTo>
                  <a:cubicBezTo>
                    <a:pt x="35723" y="39432"/>
                    <a:pt x="35209" y="40376"/>
                    <a:pt x="34749" y="41328"/>
                  </a:cubicBezTo>
                  <a:cubicBezTo>
                    <a:pt x="33979" y="42923"/>
                    <a:pt x="32821" y="44317"/>
                    <a:pt x="31937" y="45861"/>
                  </a:cubicBezTo>
                  <a:cubicBezTo>
                    <a:pt x="31085" y="47343"/>
                    <a:pt x="30196" y="48754"/>
                    <a:pt x="29235" y="50172"/>
                  </a:cubicBezTo>
                  <a:cubicBezTo>
                    <a:pt x="28785" y="50836"/>
                    <a:pt x="28324" y="51543"/>
                    <a:pt x="27959" y="52285"/>
                  </a:cubicBezTo>
                  <a:cubicBezTo>
                    <a:pt x="27964" y="52031"/>
                    <a:pt x="27964" y="51771"/>
                    <a:pt x="27964" y="51516"/>
                  </a:cubicBezTo>
                  <a:cubicBezTo>
                    <a:pt x="27955" y="50226"/>
                    <a:pt x="28087" y="48987"/>
                    <a:pt x="28228" y="47711"/>
                  </a:cubicBezTo>
                  <a:cubicBezTo>
                    <a:pt x="28497" y="45246"/>
                    <a:pt x="28293" y="42595"/>
                    <a:pt x="28816" y="40162"/>
                  </a:cubicBezTo>
                  <a:cubicBezTo>
                    <a:pt x="29113" y="40006"/>
                    <a:pt x="29408" y="39847"/>
                    <a:pt x="29700" y="39683"/>
                  </a:cubicBezTo>
                  <a:cubicBezTo>
                    <a:pt x="30001" y="39514"/>
                    <a:pt x="30005" y="39205"/>
                    <a:pt x="29860" y="38986"/>
                  </a:cubicBezTo>
                  <a:cubicBezTo>
                    <a:pt x="29860" y="38967"/>
                    <a:pt x="29860" y="38950"/>
                    <a:pt x="29855" y="38927"/>
                  </a:cubicBezTo>
                  <a:cubicBezTo>
                    <a:pt x="29809" y="38749"/>
                    <a:pt x="29709" y="38585"/>
                    <a:pt x="29645" y="38416"/>
                  </a:cubicBezTo>
                  <a:cubicBezTo>
                    <a:pt x="29613" y="38330"/>
                    <a:pt x="29582" y="38244"/>
                    <a:pt x="29550" y="38162"/>
                  </a:cubicBezTo>
                  <a:cubicBezTo>
                    <a:pt x="29550" y="38130"/>
                    <a:pt x="29545" y="38103"/>
                    <a:pt x="29536" y="38075"/>
                  </a:cubicBezTo>
                  <a:cubicBezTo>
                    <a:pt x="29044" y="36549"/>
                    <a:pt x="27923" y="35314"/>
                    <a:pt x="26920" y="34093"/>
                  </a:cubicBezTo>
                  <a:cubicBezTo>
                    <a:pt x="25641" y="32534"/>
                    <a:pt x="24378" y="30967"/>
                    <a:pt x="23130" y="29382"/>
                  </a:cubicBezTo>
                  <a:cubicBezTo>
                    <a:pt x="20409" y="25919"/>
                    <a:pt x="17886" y="22329"/>
                    <a:pt x="15362" y="18724"/>
                  </a:cubicBezTo>
                  <a:cubicBezTo>
                    <a:pt x="14460" y="17430"/>
                    <a:pt x="13520" y="16159"/>
                    <a:pt x="12559" y="14906"/>
                  </a:cubicBezTo>
                  <a:close/>
                  <a:moveTo>
                    <a:pt x="27973" y="40603"/>
                  </a:moveTo>
                  <a:lnTo>
                    <a:pt x="27973" y="40603"/>
                  </a:lnTo>
                  <a:cubicBezTo>
                    <a:pt x="27627" y="42590"/>
                    <a:pt x="27709" y="44664"/>
                    <a:pt x="27426" y="46654"/>
                  </a:cubicBezTo>
                  <a:cubicBezTo>
                    <a:pt x="27254" y="47866"/>
                    <a:pt x="27035" y="49092"/>
                    <a:pt x="26980" y="50317"/>
                  </a:cubicBezTo>
                  <a:cubicBezTo>
                    <a:pt x="26939" y="51210"/>
                    <a:pt x="27030" y="52108"/>
                    <a:pt x="26926" y="52983"/>
                  </a:cubicBezTo>
                  <a:cubicBezTo>
                    <a:pt x="26064" y="51575"/>
                    <a:pt x="25786" y="49762"/>
                    <a:pt x="25412" y="48208"/>
                  </a:cubicBezTo>
                  <a:cubicBezTo>
                    <a:pt x="24966" y="46340"/>
                    <a:pt x="24533" y="44317"/>
                    <a:pt x="23599" y="42613"/>
                  </a:cubicBezTo>
                  <a:cubicBezTo>
                    <a:pt x="25080" y="41998"/>
                    <a:pt x="26543" y="41328"/>
                    <a:pt x="27973" y="40603"/>
                  </a:cubicBezTo>
                  <a:close/>
                  <a:moveTo>
                    <a:pt x="379" y="1"/>
                  </a:moveTo>
                  <a:cubicBezTo>
                    <a:pt x="189" y="1"/>
                    <a:pt x="0" y="137"/>
                    <a:pt x="7" y="362"/>
                  </a:cubicBezTo>
                  <a:cubicBezTo>
                    <a:pt x="70" y="2941"/>
                    <a:pt x="976" y="5575"/>
                    <a:pt x="1478" y="8094"/>
                  </a:cubicBezTo>
                  <a:cubicBezTo>
                    <a:pt x="2135" y="11370"/>
                    <a:pt x="2763" y="14641"/>
                    <a:pt x="3451" y="17909"/>
                  </a:cubicBezTo>
                  <a:cubicBezTo>
                    <a:pt x="4143" y="21194"/>
                    <a:pt x="4709" y="24506"/>
                    <a:pt x="5411" y="27786"/>
                  </a:cubicBezTo>
                  <a:cubicBezTo>
                    <a:pt x="6126" y="31117"/>
                    <a:pt x="6881" y="34439"/>
                    <a:pt x="7461" y="37792"/>
                  </a:cubicBezTo>
                  <a:cubicBezTo>
                    <a:pt x="7958" y="40658"/>
                    <a:pt x="8235" y="43560"/>
                    <a:pt x="8750" y="46413"/>
                  </a:cubicBezTo>
                  <a:cubicBezTo>
                    <a:pt x="8877" y="47112"/>
                    <a:pt x="9423" y="47350"/>
                    <a:pt x="10113" y="47350"/>
                  </a:cubicBezTo>
                  <a:cubicBezTo>
                    <a:pt x="11338" y="47350"/>
                    <a:pt x="13015" y="46600"/>
                    <a:pt x="13589" y="46359"/>
                  </a:cubicBezTo>
                  <a:cubicBezTo>
                    <a:pt x="16277" y="45228"/>
                    <a:pt x="19074" y="44412"/>
                    <a:pt x="21795" y="43346"/>
                  </a:cubicBezTo>
                  <a:cubicBezTo>
                    <a:pt x="22191" y="43192"/>
                    <a:pt x="22592" y="43028"/>
                    <a:pt x="22989" y="42868"/>
                  </a:cubicBezTo>
                  <a:cubicBezTo>
                    <a:pt x="23667" y="44927"/>
                    <a:pt x="24196" y="47042"/>
                    <a:pt x="24678" y="49151"/>
                  </a:cubicBezTo>
                  <a:cubicBezTo>
                    <a:pt x="25103" y="51006"/>
                    <a:pt x="25508" y="53029"/>
                    <a:pt x="26821" y="54478"/>
                  </a:cubicBezTo>
                  <a:cubicBezTo>
                    <a:pt x="26915" y="54581"/>
                    <a:pt x="27030" y="54625"/>
                    <a:pt x="27144" y="54625"/>
                  </a:cubicBezTo>
                  <a:cubicBezTo>
                    <a:pt x="27190" y="54625"/>
                    <a:pt x="27236" y="54618"/>
                    <a:pt x="27281" y="54605"/>
                  </a:cubicBezTo>
                  <a:cubicBezTo>
                    <a:pt x="27327" y="54692"/>
                    <a:pt x="27430" y="54741"/>
                    <a:pt x="27530" y="54741"/>
                  </a:cubicBezTo>
                  <a:cubicBezTo>
                    <a:pt x="27620" y="54741"/>
                    <a:pt x="27707" y="54702"/>
                    <a:pt x="27750" y="54615"/>
                  </a:cubicBezTo>
                  <a:cubicBezTo>
                    <a:pt x="29113" y="51835"/>
                    <a:pt x="31113" y="49493"/>
                    <a:pt x="32534" y="46759"/>
                  </a:cubicBezTo>
                  <a:cubicBezTo>
                    <a:pt x="33317" y="45251"/>
                    <a:pt x="34347" y="43875"/>
                    <a:pt x="35295" y="42467"/>
                  </a:cubicBezTo>
                  <a:cubicBezTo>
                    <a:pt x="36129" y="41223"/>
                    <a:pt x="36416" y="39865"/>
                    <a:pt x="37664" y="38881"/>
                  </a:cubicBezTo>
                  <a:cubicBezTo>
                    <a:pt x="37815" y="38759"/>
                    <a:pt x="37838" y="38585"/>
                    <a:pt x="37788" y="38431"/>
                  </a:cubicBezTo>
                  <a:cubicBezTo>
                    <a:pt x="39369" y="38103"/>
                    <a:pt x="40940" y="37706"/>
                    <a:pt x="42513" y="37392"/>
                  </a:cubicBezTo>
                  <a:cubicBezTo>
                    <a:pt x="43706" y="37154"/>
                    <a:pt x="44891" y="36877"/>
                    <a:pt x="46071" y="36562"/>
                  </a:cubicBezTo>
                  <a:cubicBezTo>
                    <a:pt x="47110" y="36280"/>
                    <a:pt x="48331" y="36038"/>
                    <a:pt x="49142" y="35295"/>
                  </a:cubicBezTo>
                  <a:cubicBezTo>
                    <a:pt x="49151" y="35287"/>
                    <a:pt x="49160" y="35273"/>
                    <a:pt x="49169" y="35264"/>
                  </a:cubicBezTo>
                  <a:cubicBezTo>
                    <a:pt x="49197" y="35269"/>
                    <a:pt x="49225" y="35272"/>
                    <a:pt x="49252" y="35272"/>
                  </a:cubicBezTo>
                  <a:cubicBezTo>
                    <a:pt x="49701" y="35272"/>
                    <a:pt x="49976" y="34563"/>
                    <a:pt x="49520" y="34211"/>
                  </a:cubicBezTo>
                  <a:cubicBezTo>
                    <a:pt x="45615" y="31231"/>
                    <a:pt x="41323" y="28716"/>
                    <a:pt x="37550" y="25568"/>
                  </a:cubicBezTo>
                  <a:cubicBezTo>
                    <a:pt x="33682" y="22333"/>
                    <a:pt x="29568" y="19408"/>
                    <a:pt x="25412" y="16560"/>
                  </a:cubicBezTo>
                  <a:cubicBezTo>
                    <a:pt x="21271" y="13722"/>
                    <a:pt x="17252" y="10714"/>
                    <a:pt x="13142" y="7840"/>
                  </a:cubicBezTo>
                  <a:cubicBezTo>
                    <a:pt x="10988" y="6330"/>
                    <a:pt x="8782" y="4905"/>
                    <a:pt x="6499" y="3597"/>
                  </a:cubicBezTo>
                  <a:cubicBezTo>
                    <a:pt x="5383" y="2964"/>
                    <a:pt x="4299" y="2267"/>
                    <a:pt x="3186" y="1615"/>
                  </a:cubicBezTo>
                  <a:cubicBezTo>
                    <a:pt x="2425" y="1164"/>
                    <a:pt x="1866" y="622"/>
                    <a:pt x="1027" y="366"/>
                  </a:cubicBezTo>
                  <a:cubicBezTo>
                    <a:pt x="1019" y="210"/>
                    <a:pt x="888" y="67"/>
                    <a:pt x="717" y="67"/>
                  </a:cubicBezTo>
                  <a:cubicBezTo>
                    <a:pt x="683" y="67"/>
                    <a:pt x="648" y="72"/>
                    <a:pt x="612" y="84"/>
                  </a:cubicBezTo>
                  <a:cubicBezTo>
                    <a:pt x="545" y="27"/>
                    <a:pt x="462" y="1"/>
                    <a:pt x="37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141;p26">
              <a:extLst>
                <a:ext uri="{FF2B5EF4-FFF2-40B4-BE49-F238E27FC236}">
                  <a16:creationId xmlns:a16="http://schemas.microsoft.com/office/drawing/2014/main" xmlns="" id="{911D7F8B-E29C-4F6E-8FD4-DF932CE72B8E}"/>
                </a:ext>
              </a:extLst>
            </p:cNvPr>
            <p:cNvSpPr/>
            <p:nvPr/>
          </p:nvSpPr>
          <p:spPr>
            <a:xfrm>
              <a:off x="3106020" y="3927358"/>
              <a:ext cx="36208" cy="122465"/>
            </a:xfrm>
            <a:custGeom>
              <a:avLst/>
              <a:gdLst/>
              <a:ahLst/>
              <a:cxnLst/>
              <a:rect l="l" t="t" r="r" b="b"/>
              <a:pathLst>
                <a:path w="1559" h="5273" extrusionOk="0">
                  <a:moveTo>
                    <a:pt x="980" y="1"/>
                  </a:moveTo>
                  <a:cubicBezTo>
                    <a:pt x="638" y="1796"/>
                    <a:pt x="233" y="3527"/>
                    <a:pt x="0" y="5273"/>
                  </a:cubicBezTo>
                  <a:cubicBezTo>
                    <a:pt x="273" y="5263"/>
                    <a:pt x="542" y="5231"/>
                    <a:pt x="788" y="5195"/>
                  </a:cubicBezTo>
                  <a:cubicBezTo>
                    <a:pt x="998" y="3477"/>
                    <a:pt x="1399" y="1764"/>
                    <a:pt x="1558" y="41"/>
                  </a:cubicBezTo>
                  <a:cubicBezTo>
                    <a:pt x="1367" y="37"/>
                    <a:pt x="1171" y="24"/>
                    <a:pt x="98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142;p26">
              <a:extLst>
                <a:ext uri="{FF2B5EF4-FFF2-40B4-BE49-F238E27FC236}">
                  <a16:creationId xmlns:a16="http://schemas.microsoft.com/office/drawing/2014/main" xmlns="" id="{43362DFF-2C73-4F65-AA0E-91D61C77DFB8}"/>
                </a:ext>
              </a:extLst>
            </p:cNvPr>
            <p:cNvSpPr/>
            <p:nvPr/>
          </p:nvSpPr>
          <p:spPr>
            <a:xfrm>
              <a:off x="3104742" y="4157216"/>
              <a:ext cx="50723" cy="108693"/>
            </a:xfrm>
            <a:custGeom>
              <a:avLst/>
              <a:gdLst/>
              <a:ahLst/>
              <a:cxnLst/>
              <a:rect l="l" t="t" r="r" b="b"/>
              <a:pathLst>
                <a:path w="2184" h="4680" extrusionOk="0">
                  <a:moveTo>
                    <a:pt x="962" y="0"/>
                  </a:moveTo>
                  <a:cubicBezTo>
                    <a:pt x="643" y="23"/>
                    <a:pt x="320" y="36"/>
                    <a:pt x="0" y="36"/>
                  </a:cubicBezTo>
                  <a:cubicBezTo>
                    <a:pt x="23" y="200"/>
                    <a:pt x="46" y="360"/>
                    <a:pt x="74" y="524"/>
                  </a:cubicBezTo>
                  <a:cubicBezTo>
                    <a:pt x="320" y="1950"/>
                    <a:pt x="734" y="3344"/>
                    <a:pt x="1294" y="4679"/>
                  </a:cubicBezTo>
                  <a:cubicBezTo>
                    <a:pt x="1586" y="4475"/>
                    <a:pt x="1882" y="4269"/>
                    <a:pt x="2183" y="4078"/>
                  </a:cubicBezTo>
                  <a:cubicBezTo>
                    <a:pt x="2105" y="3895"/>
                    <a:pt x="2028" y="3714"/>
                    <a:pt x="1956" y="3527"/>
                  </a:cubicBezTo>
                  <a:cubicBezTo>
                    <a:pt x="1513" y="2397"/>
                    <a:pt x="1176" y="1207"/>
                    <a:pt x="96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143;p26">
              <a:extLst>
                <a:ext uri="{FF2B5EF4-FFF2-40B4-BE49-F238E27FC236}">
                  <a16:creationId xmlns:a16="http://schemas.microsoft.com/office/drawing/2014/main" xmlns="" id="{F4C73A14-398F-4267-ACDD-6D0FDEE97376}"/>
                </a:ext>
              </a:extLst>
            </p:cNvPr>
            <p:cNvSpPr/>
            <p:nvPr/>
          </p:nvSpPr>
          <p:spPr>
            <a:xfrm>
              <a:off x="3189072" y="4347359"/>
              <a:ext cx="116659" cy="115475"/>
            </a:xfrm>
            <a:custGeom>
              <a:avLst/>
              <a:gdLst/>
              <a:ahLst/>
              <a:cxnLst/>
              <a:rect l="l" t="t" r="r" b="b"/>
              <a:pathLst>
                <a:path w="5023" h="4972" extrusionOk="0">
                  <a:moveTo>
                    <a:pt x="880" y="0"/>
                  </a:moveTo>
                  <a:cubicBezTo>
                    <a:pt x="584" y="206"/>
                    <a:pt x="293" y="416"/>
                    <a:pt x="1" y="634"/>
                  </a:cubicBezTo>
                  <a:cubicBezTo>
                    <a:pt x="28" y="666"/>
                    <a:pt x="51" y="702"/>
                    <a:pt x="74" y="734"/>
                  </a:cubicBezTo>
                  <a:cubicBezTo>
                    <a:pt x="1386" y="2507"/>
                    <a:pt x="3012" y="3919"/>
                    <a:pt x="4840" y="4971"/>
                  </a:cubicBezTo>
                  <a:cubicBezTo>
                    <a:pt x="4894" y="4593"/>
                    <a:pt x="4953" y="4216"/>
                    <a:pt x="5022" y="3837"/>
                  </a:cubicBezTo>
                  <a:cubicBezTo>
                    <a:pt x="3400" y="2853"/>
                    <a:pt x="2020" y="1522"/>
                    <a:pt x="88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144;p26">
              <a:extLst>
                <a:ext uri="{FF2B5EF4-FFF2-40B4-BE49-F238E27FC236}">
                  <a16:creationId xmlns:a16="http://schemas.microsoft.com/office/drawing/2014/main" xmlns="" id="{8F35BF2E-B914-4BE4-9105-E8F8649764C1}"/>
                </a:ext>
              </a:extLst>
            </p:cNvPr>
            <p:cNvSpPr/>
            <p:nvPr/>
          </p:nvSpPr>
          <p:spPr>
            <a:xfrm>
              <a:off x="3406969" y="4475515"/>
              <a:ext cx="202661" cy="39041"/>
            </a:xfrm>
            <a:custGeom>
              <a:avLst/>
              <a:gdLst/>
              <a:ahLst/>
              <a:cxnLst/>
              <a:rect l="l" t="t" r="r" b="b"/>
              <a:pathLst>
                <a:path w="8726" h="1681" extrusionOk="0">
                  <a:moveTo>
                    <a:pt x="8052" y="0"/>
                  </a:moveTo>
                  <a:cubicBezTo>
                    <a:pt x="6713" y="370"/>
                    <a:pt x="5330" y="547"/>
                    <a:pt x="3945" y="547"/>
                  </a:cubicBezTo>
                  <a:cubicBezTo>
                    <a:pt x="2667" y="547"/>
                    <a:pt x="1388" y="396"/>
                    <a:pt x="141" y="105"/>
                  </a:cubicBezTo>
                  <a:cubicBezTo>
                    <a:pt x="87" y="479"/>
                    <a:pt x="42" y="857"/>
                    <a:pt x="0" y="1230"/>
                  </a:cubicBezTo>
                  <a:cubicBezTo>
                    <a:pt x="1291" y="1529"/>
                    <a:pt x="2623" y="1681"/>
                    <a:pt x="3968" y="1681"/>
                  </a:cubicBezTo>
                  <a:cubicBezTo>
                    <a:pt x="4836" y="1681"/>
                    <a:pt x="5709" y="1618"/>
                    <a:pt x="6580" y="1491"/>
                  </a:cubicBezTo>
                  <a:cubicBezTo>
                    <a:pt x="7318" y="1386"/>
                    <a:pt x="8033" y="1226"/>
                    <a:pt x="8725" y="1026"/>
                  </a:cubicBezTo>
                  <a:cubicBezTo>
                    <a:pt x="8489" y="698"/>
                    <a:pt x="8261" y="351"/>
                    <a:pt x="805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145;p26">
              <a:extLst>
                <a:ext uri="{FF2B5EF4-FFF2-40B4-BE49-F238E27FC236}">
                  <a16:creationId xmlns:a16="http://schemas.microsoft.com/office/drawing/2014/main" xmlns="" id="{7798DE01-CA16-4FDA-B5F2-DD298B52775B}"/>
                </a:ext>
              </a:extLst>
            </p:cNvPr>
            <p:cNvSpPr/>
            <p:nvPr/>
          </p:nvSpPr>
          <p:spPr>
            <a:xfrm>
              <a:off x="3695424" y="4299539"/>
              <a:ext cx="154539" cy="151961"/>
            </a:xfrm>
            <a:custGeom>
              <a:avLst/>
              <a:gdLst/>
              <a:ahLst/>
              <a:cxnLst/>
              <a:rect l="l" t="t" r="r" b="b"/>
              <a:pathLst>
                <a:path w="6654" h="6543" extrusionOk="0">
                  <a:moveTo>
                    <a:pt x="5459" y="0"/>
                  </a:moveTo>
                  <a:cubicBezTo>
                    <a:pt x="4015" y="2229"/>
                    <a:pt x="2193" y="4155"/>
                    <a:pt x="0" y="5586"/>
                  </a:cubicBezTo>
                  <a:cubicBezTo>
                    <a:pt x="242" y="5937"/>
                    <a:pt x="502" y="6265"/>
                    <a:pt x="780" y="6543"/>
                  </a:cubicBezTo>
                  <a:cubicBezTo>
                    <a:pt x="3127" y="5012"/>
                    <a:pt x="5104" y="2917"/>
                    <a:pt x="6653" y="492"/>
                  </a:cubicBezTo>
                  <a:cubicBezTo>
                    <a:pt x="6252" y="347"/>
                    <a:pt x="5851" y="183"/>
                    <a:pt x="545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146;p26">
              <a:extLst>
                <a:ext uri="{FF2B5EF4-FFF2-40B4-BE49-F238E27FC236}">
                  <a16:creationId xmlns:a16="http://schemas.microsoft.com/office/drawing/2014/main" xmlns="" id="{C00093E9-5F61-4D1E-AF25-07F9F4446EBC}"/>
                </a:ext>
              </a:extLst>
            </p:cNvPr>
            <p:cNvSpPr/>
            <p:nvPr/>
          </p:nvSpPr>
          <p:spPr>
            <a:xfrm>
              <a:off x="3673825" y="3700798"/>
              <a:ext cx="239937" cy="148059"/>
            </a:xfrm>
            <a:custGeom>
              <a:avLst/>
              <a:gdLst/>
              <a:ahLst/>
              <a:cxnLst/>
              <a:rect l="l" t="t" r="r" b="b"/>
              <a:pathLst>
                <a:path w="10331" h="6375" extrusionOk="0">
                  <a:moveTo>
                    <a:pt x="4138" y="1"/>
                  </a:moveTo>
                  <a:cubicBezTo>
                    <a:pt x="2222" y="1"/>
                    <a:pt x="708" y="1255"/>
                    <a:pt x="1" y="2967"/>
                  </a:cubicBezTo>
                  <a:cubicBezTo>
                    <a:pt x="348" y="2972"/>
                    <a:pt x="690" y="2989"/>
                    <a:pt x="1035" y="3012"/>
                  </a:cubicBezTo>
                  <a:cubicBezTo>
                    <a:pt x="1090" y="2890"/>
                    <a:pt x="1149" y="2770"/>
                    <a:pt x="1218" y="2652"/>
                  </a:cubicBezTo>
                  <a:cubicBezTo>
                    <a:pt x="1853" y="1536"/>
                    <a:pt x="2883" y="1052"/>
                    <a:pt x="3985" y="1052"/>
                  </a:cubicBezTo>
                  <a:cubicBezTo>
                    <a:pt x="4591" y="1052"/>
                    <a:pt x="5220" y="1199"/>
                    <a:pt x="5815" y="1468"/>
                  </a:cubicBezTo>
                  <a:cubicBezTo>
                    <a:pt x="7323" y="2147"/>
                    <a:pt x="8257" y="3714"/>
                    <a:pt x="8918" y="5154"/>
                  </a:cubicBezTo>
                  <a:cubicBezTo>
                    <a:pt x="9104" y="5555"/>
                    <a:pt x="9268" y="5960"/>
                    <a:pt x="9415" y="6375"/>
                  </a:cubicBezTo>
                  <a:cubicBezTo>
                    <a:pt x="9743" y="6211"/>
                    <a:pt x="10048" y="5996"/>
                    <a:pt x="10330" y="5733"/>
                  </a:cubicBezTo>
                  <a:cubicBezTo>
                    <a:pt x="10248" y="5500"/>
                    <a:pt x="10162" y="5272"/>
                    <a:pt x="10067" y="5049"/>
                  </a:cubicBezTo>
                  <a:cubicBezTo>
                    <a:pt x="9142" y="2780"/>
                    <a:pt x="7323" y="365"/>
                    <a:pt x="4703" y="37"/>
                  </a:cubicBezTo>
                  <a:cubicBezTo>
                    <a:pt x="4511" y="13"/>
                    <a:pt x="4323" y="1"/>
                    <a:pt x="413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147;p26">
              <a:extLst>
                <a:ext uri="{FF2B5EF4-FFF2-40B4-BE49-F238E27FC236}">
                  <a16:creationId xmlns:a16="http://schemas.microsoft.com/office/drawing/2014/main" xmlns="" id="{E09A54E4-2C45-411B-8A6C-29660EDC45ED}"/>
                </a:ext>
              </a:extLst>
            </p:cNvPr>
            <p:cNvSpPr/>
            <p:nvPr/>
          </p:nvSpPr>
          <p:spPr>
            <a:xfrm>
              <a:off x="3670550" y="3879213"/>
              <a:ext cx="65123" cy="96639"/>
            </a:xfrm>
            <a:custGeom>
              <a:avLst/>
              <a:gdLst/>
              <a:ahLst/>
              <a:cxnLst/>
              <a:rect l="l" t="t" r="r" b="b"/>
              <a:pathLst>
                <a:path w="2804" h="4161" extrusionOk="0">
                  <a:moveTo>
                    <a:pt x="1" y="0"/>
                  </a:moveTo>
                  <a:lnTo>
                    <a:pt x="1" y="0"/>
                  </a:lnTo>
                  <a:cubicBezTo>
                    <a:pt x="461" y="1554"/>
                    <a:pt x="1378" y="2972"/>
                    <a:pt x="2557" y="4160"/>
                  </a:cubicBezTo>
                  <a:cubicBezTo>
                    <a:pt x="2644" y="3773"/>
                    <a:pt x="2726" y="3386"/>
                    <a:pt x="2803" y="2995"/>
                  </a:cubicBezTo>
                  <a:cubicBezTo>
                    <a:pt x="2070" y="2137"/>
                    <a:pt x="1460" y="1126"/>
                    <a:pt x="1081" y="55"/>
                  </a:cubicBezTo>
                  <a:cubicBezTo>
                    <a:pt x="712" y="28"/>
                    <a:pt x="356" y="5"/>
                    <a:pt x="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148;p26">
              <a:extLst>
                <a:ext uri="{FF2B5EF4-FFF2-40B4-BE49-F238E27FC236}">
                  <a16:creationId xmlns:a16="http://schemas.microsoft.com/office/drawing/2014/main" xmlns="" id="{5D5FCC74-6C8D-4AD8-91D5-7048B51F8A3B}"/>
                </a:ext>
              </a:extLst>
            </p:cNvPr>
            <p:cNvSpPr/>
            <p:nvPr/>
          </p:nvSpPr>
          <p:spPr>
            <a:xfrm>
              <a:off x="4310561" y="3545771"/>
              <a:ext cx="97382" cy="134008"/>
            </a:xfrm>
            <a:custGeom>
              <a:avLst/>
              <a:gdLst/>
              <a:ahLst/>
              <a:cxnLst/>
              <a:rect l="l" t="t" r="r" b="b"/>
              <a:pathLst>
                <a:path w="4193" h="5770" extrusionOk="0">
                  <a:moveTo>
                    <a:pt x="3641" y="1"/>
                  </a:moveTo>
                  <a:cubicBezTo>
                    <a:pt x="2225" y="1513"/>
                    <a:pt x="1058" y="3245"/>
                    <a:pt x="0" y="5050"/>
                  </a:cubicBezTo>
                  <a:cubicBezTo>
                    <a:pt x="251" y="5313"/>
                    <a:pt x="520" y="5559"/>
                    <a:pt x="812" y="5769"/>
                  </a:cubicBezTo>
                  <a:cubicBezTo>
                    <a:pt x="1823" y="4083"/>
                    <a:pt x="2921" y="2466"/>
                    <a:pt x="4193" y="1063"/>
                  </a:cubicBezTo>
                  <a:cubicBezTo>
                    <a:pt x="4002" y="712"/>
                    <a:pt x="3819" y="356"/>
                    <a:pt x="364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149;p26">
              <a:extLst>
                <a:ext uri="{FF2B5EF4-FFF2-40B4-BE49-F238E27FC236}">
                  <a16:creationId xmlns:a16="http://schemas.microsoft.com/office/drawing/2014/main" xmlns="" id="{423AFBFD-759F-4784-8A86-59EA3E6118A1}"/>
                </a:ext>
              </a:extLst>
            </p:cNvPr>
            <p:cNvSpPr/>
            <p:nvPr/>
          </p:nvSpPr>
          <p:spPr>
            <a:xfrm>
              <a:off x="4482844" y="3437775"/>
              <a:ext cx="197598" cy="61871"/>
            </a:xfrm>
            <a:custGeom>
              <a:avLst/>
              <a:gdLst/>
              <a:ahLst/>
              <a:cxnLst/>
              <a:rect l="l" t="t" r="r" b="b"/>
              <a:pathLst>
                <a:path w="8508" h="2664" extrusionOk="0">
                  <a:moveTo>
                    <a:pt x="6648" y="0"/>
                  </a:moveTo>
                  <a:cubicBezTo>
                    <a:pt x="4285" y="0"/>
                    <a:pt x="2028" y="586"/>
                    <a:pt x="1" y="1690"/>
                  </a:cubicBezTo>
                  <a:cubicBezTo>
                    <a:pt x="142" y="2018"/>
                    <a:pt x="292" y="2340"/>
                    <a:pt x="451" y="2664"/>
                  </a:cubicBezTo>
                  <a:cubicBezTo>
                    <a:pt x="2046" y="1739"/>
                    <a:pt x="3873" y="1143"/>
                    <a:pt x="6005" y="1010"/>
                  </a:cubicBezTo>
                  <a:cubicBezTo>
                    <a:pt x="6243" y="997"/>
                    <a:pt x="6479" y="990"/>
                    <a:pt x="6713" y="990"/>
                  </a:cubicBezTo>
                  <a:cubicBezTo>
                    <a:pt x="7271" y="990"/>
                    <a:pt x="7820" y="1029"/>
                    <a:pt x="8356" y="1106"/>
                  </a:cubicBezTo>
                  <a:cubicBezTo>
                    <a:pt x="8411" y="778"/>
                    <a:pt x="8461" y="449"/>
                    <a:pt x="8507" y="121"/>
                  </a:cubicBezTo>
                  <a:cubicBezTo>
                    <a:pt x="8489" y="117"/>
                    <a:pt x="8466" y="117"/>
                    <a:pt x="8448" y="113"/>
                  </a:cubicBezTo>
                  <a:cubicBezTo>
                    <a:pt x="7843" y="38"/>
                    <a:pt x="7242" y="0"/>
                    <a:pt x="664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150;p26">
              <a:extLst>
                <a:ext uri="{FF2B5EF4-FFF2-40B4-BE49-F238E27FC236}">
                  <a16:creationId xmlns:a16="http://schemas.microsoft.com/office/drawing/2014/main" xmlns="" id="{F4F655F7-FC8A-4E9A-A6A6-AD3F9A2B2DEE}"/>
                </a:ext>
              </a:extLst>
            </p:cNvPr>
            <p:cNvSpPr/>
            <p:nvPr/>
          </p:nvSpPr>
          <p:spPr>
            <a:xfrm>
              <a:off x="4869285" y="3645987"/>
              <a:ext cx="26802" cy="77479"/>
            </a:xfrm>
            <a:custGeom>
              <a:avLst/>
              <a:gdLst/>
              <a:ahLst/>
              <a:cxnLst/>
              <a:rect l="l" t="t" r="r" b="b"/>
              <a:pathLst>
                <a:path w="1154" h="3336" extrusionOk="0">
                  <a:moveTo>
                    <a:pt x="1104" y="1"/>
                  </a:moveTo>
                  <a:cubicBezTo>
                    <a:pt x="771" y="137"/>
                    <a:pt x="443" y="270"/>
                    <a:pt x="114" y="401"/>
                  </a:cubicBezTo>
                  <a:cubicBezTo>
                    <a:pt x="183" y="1090"/>
                    <a:pt x="133" y="1795"/>
                    <a:pt x="1" y="2484"/>
                  </a:cubicBezTo>
                  <a:cubicBezTo>
                    <a:pt x="284" y="2771"/>
                    <a:pt x="562" y="3053"/>
                    <a:pt x="839" y="3336"/>
                  </a:cubicBezTo>
                  <a:cubicBezTo>
                    <a:pt x="1004" y="2638"/>
                    <a:pt x="1094" y="1932"/>
                    <a:pt x="1131" y="1276"/>
                  </a:cubicBezTo>
                  <a:cubicBezTo>
                    <a:pt x="1153" y="844"/>
                    <a:pt x="1145" y="420"/>
                    <a:pt x="110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151;p26">
              <a:extLst>
                <a:ext uri="{FF2B5EF4-FFF2-40B4-BE49-F238E27FC236}">
                  <a16:creationId xmlns:a16="http://schemas.microsoft.com/office/drawing/2014/main" xmlns="" id="{B170CF70-4002-4CF1-BB03-FC5F72E7A589}"/>
                </a:ext>
              </a:extLst>
            </p:cNvPr>
            <p:cNvSpPr/>
            <p:nvPr/>
          </p:nvSpPr>
          <p:spPr>
            <a:xfrm>
              <a:off x="4713352" y="3788821"/>
              <a:ext cx="117565" cy="44638"/>
            </a:xfrm>
            <a:custGeom>
              <a:avLst/>
              <a:gdLst/>
              <a:ahLst/>
              <a:cxnLst/>
              <a:rect l="l" t="t" r="r" b="b"/>
              <a:pathLst>
                <a:path w="5062" h="1922" extrusionOk="0">
                  <a:moveTo>
                    <a:pt x="597" y="0"/>
                  </a:moveTo>
                  <a:cubicBezTo>
                    <a:pt x="276" y="0"/>
                    <a:pt x="0" y="463"/>
                    <a:pt x="295" y="713"/>
                  </a:cubicBezTo>
                  <a:cubicBezTo>
                    <a:pt x="1195" y="1477"/>
                    <a:pt x="2170" y="1921"/>
                    <a:pt x="3149" y="1921"/>
                  </a:cubicBezTo>
                  <a:cubicBezTo>
                    <a:pt x="3791" y="1921"/>
                    <a:pt x="4435" y="1731"/>
                    <a:pt x="5061" y="1314"/>
                  </a:cubicBezTo>
                  <a:cubicBezTo>
                    <a:pt x="4805" y="1064"/>
                    <a:pt x="4559" y="808"/>
                    <a:pt x="4309" y="557"/>
                  </a:cubicBezTo>
                  <a:cubicBezTo>
                    <a:pt x="3918" y="766"/>
                    <a:pt x="3496" y="869"/>
                    <a:pt x="3055" y="869"/>
                  </a:cubicBezTo>
                  <a:cubicBezTo>
                    <a:pt x="2339" y="869"/>
                    <a:pt x="1572" y="598"/>
                    <a:pt x="797" y="65"/>
                  </a:cubicBezTo>
                  <a:cubicBezTo>
                    <a:pt x="731" y="20"/>
                    <a:pt x="663" y="0"/>
                    <a:pt x="59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152;p26">
              <a:extLst>
                <a:ext uri="{FF2B5EF4-FFF2-40B4-BE49-F238E27FC236}">
                  <a16:creationId xmlns:a16="http://schemas.microsoft.com/office/drawing/2014/main" xmlns="" id="{D07DBF69-6AD5-491C-BC7C-BFF2C19C137C}"/>
                </a:ext>
              </a:extLst>
            </p:cNvPr>
            <p:cNvSpPr/>
            <p:nvPr/>
          </p:nvSpPr>
          <p:spPr>
            <a:xfrm>
              <a:off x="4780101" y="3478465"/>
              <a:ext cx="75342" cy="75690"/>
            </a:xfrm>
            <a:custGeom>
              <a:avLst/>
              <a:gdLst/>
              <a:ahLst/>
              <a:cxnLst/>
              <a:rect l="l" t="t" r="r" b="b"/>
              <a:pathLst>
                <a:path w="3244" h="3259" extrusionOk="0">
                  <a:moveTo>
                    <a:pt x="182" y="1"/>
                  </a:moveTo>
                  <a:cubicBezTo>
                    <a:pt x="123" y="361"/>
                    <a:pt x="64" y="725"/>
                    <a:pt x="0" y="1086"/>
                  </a:cubicBezTo>
                  <a:cubicBezTo>
                    <a:pt x="843" y="1677"/>
                    <a:pt x="1586" y="2407"/>
                    <a:pt x="2205" y="3259"/>
                  </a:cubicBezTo>
                  <a:cubicBezTo>
                    <a:pt x="2556" y="3126"/>
                    <a:pt x="2903" y="2990"/>
                    <a:pt x="3244" y="2848"/>
                  </a:cubicBezTo>
                  <a:cubicBezTo>
                    <a:pt x="2429" y="1719"/>
                    <a:pt x="1376" y="752"/>
                    <a:pt x="18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153;p26">
              <a:extLst>
                <a:ext uri="{FF2B5EF4-FFF2-40B4-BE49-F238E27FC236}">
                  <a16:creationId xmlns:a16="http://schemas.microsoft.com/office/drawing/2014/main" xmlns="" id="{92A35F06-E3FD-45A3-844A-5DA0BBF0F53F}"/>
                </a:ext>
              </a:extLst>
            </p:cNvPr>
            <p:cNvSpPr/>
            <p:nvPr/>
          </p:nvSpPr>
          <p:spPr>
            <a:xfrm>
              <a:off x="4134585" y="3761323"/>
              <a:ext cx="141510" cy="206795"/>
            </a:xfrm>
            <a:custGeom>
              <a:avLst/>
              <a:gdLst/>
              <a:ahLst/>
              <a:cxnLst/>
              <a:rect l="l" t="t" r="r" b="b"/>
              <a:pathLst>
                <a:path w="6093" h="8904" extrusionOk="0">
                  <a:moveTo>
                    <a:pt x="5254" y="0"/>
                  </a:moveTo>
                  <a:cubicBezTo>
                    <a:pt x="5154" y="187"/>
                    <a:pt x="5054" y="374"/>
                    <a:pt x="4953" y="561"/>
                  </a:cubicBezTo>
                  <a:cubicBezTo>
                    <a:pt x="3546" y="3150"/>
                    <a:pt x="2051" y="5865"/>
                    <a:pt x="0" y="8033"/>
                  </a:cubicBezTo>
                  <a:cubicBezTo>
                    <a:pt x="173" y="8338"/>
                    <a:pt x="370" y="8630"/>
                    <a:pt x="593" y="8904"/>
                  </a:cubicBezTo>
                  <a:cubicBezTo>
                    <a:pt x="2907" y="6534"/>
                    <a:pt x="4530" y="3532"/>
                    <a:pt x="6092" y="616"/>
                  </a:cubicBezTo>
                  <a:cubicBezTo>
                    <a:pt x="5805" y="425"/>
                    <a:pt x="5523" y="219"/>
                    <a:pt x="525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154;p26">
              <a:extLst>
                <a:ext uri="{FF2B5EF4-FFF2-40B4-BE49-F238E27FC236}">
                  <a16:creationId xmlns:a16="http://schemas.microsoft.com/office/drawing/2014/main" xmlns="" id="{FE3242FC-9809-4D36-AF7C-57FDF9F0FB84}"/>
                </a:ext>
              </a:extLst>
            </p:cNvPr>
            <p:cNvSpPr/>
            <p:nvPr/>
          </p:nvSpPr>
          <p:spPr>
            <a:xfrm>
              <a:off x="3826343" y="3948214"/>
              <a:ext cx="234805" cy="264347"/>
            </a:xfrm>
            <a:custGeom>
              <a:avLst/>
              <a:gdLst/>
              <a:ahLst/>
              <a:cxnLst/>
              <a:rect l="l" t="t" r="r" b="b"/>
              <a:pathLst>
                <a:path w="10110" h="11382" extrusionOk="0">
                  <a:moveTo>
                    <a:pt x="4848" y="1"/>
                  </a:moveTo>
                  <a:cubicBezTo>
                    <a:pt x="4520" y="160"/>
                    <a:pt x="4183" y="297"/>
                    <a:pt x="3841" y="415"/>
                  </a:cubicBezTo>
                  <a:cubicBezTo>
                    <a:pt x="3927" y="1563"/>
                    <a:pt x="3910" y="2725"/>
                    <a:pt x="3800" y="3878"/>
                  </a:cubicBezTo>
                  <a:cubicBezTo>
                    <a:pt x="2588" y="3778"/>
                    <a:pt x="1389" y="3477"/>
                    <a:pt x="260" y="3003"/>
                  </a:cubicBezTo>
                  <a:cubicBezTo>
                    <a:pt x="178" y="3336"/>
                    <a:pt x="91" y="3668"/>
                    <a:pt x="0" y="4001"/>
                  </a:cubicBezTo>
                  <a:cubicBezTo>
                    <a:pt x="815" y="4356"/>
                    <a:pt x="1654" y="4616"/>
                    <a:pt x="2483" y="4780"/>
                  </a:cubicBezTo>
                  <a:cubicBezTo>
                    <a:pt x="2880" y="4857"/>
                    <a:pt x="3276" y="4903"/>
                    <a:pt x="3668" y="4939"/>
                  </a:cubicBezTo>
                  <a:cubicBezTo>
                    <a:pt x="3372" y="6995"/>
                    <a:pt x="2793" y="9026"/>
                    <a:pt x="2000" y="10944"/>
                  </a:cubicBezTo>
                  <a:cubicBezTo>
                    <a:pt x="2388" y="11113"/>
                    <a:pt x="2775" y="11259"/>
                    <a:pt x="3176" y="11382"/>
                  </a:cubicBezTo>
                  <a:cubicBezTo>
                    <a:pt x="3982" y="9327"/>
                    <a:pt x="4529" y="7159"/>
                    <a:pt x="4785" y="4980"/>
                  </a:cubicBezTo>
                  <a:cubicBezTo>
                    <a:pt x="6638" y="4949"/>
                    <a:pt x="8457" y="4457"/>
                    <a:pt x="10110" y="3627"/>
                  </a:cubicBezTo>
                  <a:cubicBezTo>
                    <a:pt x="9905" y="3367"/>
                    <a:pt x="9710" y="3103"/>
                    <a:pt x="9527" y="2821"/>
                  </a:cubicBezTo>
                  <a:cubicBezTo>
                    <a:pt x="8055" y="3540"/>
                    <a:pt x="6470" y="3896"/>
                    <a:pt x="4884" y="3914"/>
                  </a:cubicBezTo>
                  <a:cubicBezTo>
                    <a:pt x="4980" y="2602"/>
                    <a:pt x="4970" y="1290"/>
                    <a:pt x="484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5" name="Google Shape;158;p26">
            <a:extLst>
              <a:ext uri="{FF2B5EF4-FFF2-40B4-BE49-F238E27FC236}">
                <a16:creationId xmlns:a16="http://schemas.microsoft.com/office/drawing/2014/main" xmlns="" id="{6CF53E69-544E-46C9-AC49-4648F6472652}"/>
              </a:ext>
            </a:extLst>
          </p:cNvPr>
          <p:cNvSpPr/>
          <p:nvPr/>
        </p:nvSpPr>
        <p:spPr>
          <a:xfrm rot="3872024">
            <a:off x="4581994" y="-344739"/>
            <a:ext cx="387925" cy="920318"/>
          </a:xfrm>
          <a:custGeom>
            <a:avLst/>
            <a:gdLst/>
            <a:ahLst/>
            <a:cxnLst/>
            <a:rect l="l" t="t" r="r" b="b"/>
            <a:pathLst>
              <a:path w="15824" h="37541" extrusionOk="0">
                <a:moveTo>
                  <a:pt x="4684" y="1748"/>
                </a:moveTo>
                <a:lnTo>
                  <a:pt x="4684" y="1748"/>
                </a:lnTo>
                <a:cubicBezTo>
                  <a:pt x="6042" y="3142"/>
                  <a:pt x="7289" y="4619"/>
                  <a:pt x="8420" y="6168"/>
                </a:cubicBezTo>
                <a:cubicBezTo>
                  <a:pt x="7632" y="7963"/>
                  <a:pt x="6835" y="9958"/>
                  <a:pt x="6528" y="11954"/>
                </a:cubicBezTo>
                <a:cubicBezTo>
                  <a:pt x="6265" y="10155"/>
                  <a:pt x="6118" y="8345"/>
                  <a:pt x="5695" y="6574"/>
                </a:cubicBezTo>
                <a:cubicBezTo>
                  <a:pt x="5304" y="4947"/>
                  <a:pt x="4911" y="3384"/>
                  <a:pt x="4684" y="1748"/>
                </a:cubicBezTo>
                <a:close/>
                <a:moveTo>
                  <a:pt x="3855" y="2272"/>
                </a:moveTo>
                <a:cubicBezTo>
                  <a:pt x="3922" y="4801"/>
                  <a:pt x="4984" y="7361"/>
                  <a:pt x="5285" y="9836"/>
                </a:cubicBezTo>
                <a:cubicBezTo>
                  <a:pt x="5422" y="10938"/>
                  <a:pt x="5581" y="12036"/>
                  <a:pt x="5750" y="13135"/>
                </a:cubicBezTo>
                <a:cubicBezTo>
                  <a:pt x="5535" y="12797"/>
                  <a:pt x="5304" y="12465"/>
                  <a:pt x="5058" y="12132"/>
                </a:cubicBezTo>
                <a:cubicBezTo>
                  <a:pt x="4073" y="10801"/>
                  <a:pt x="3144" y="9403"/>
                  <a:pt x="2132" y="8086"/>
                </a:cubicBezTo>
                <a:cubicBezTo>
                  <a:pt x="2406" y="6988"/>
                  <a:pt x="2751" y="5903"/>
                  <a:pt x="3035" y="4819"/>
                </a:cubicBezTo>
                <a:cubicBezTo>
                  <a:pt x="3239" y="4026"/>
                  <a:pt x="3489" y="3102"/>
                  <a:pt x="3855" y="2272"/>
                </a:cubicBezTo>
                <a:close/>
                <a:moveTo>
                  <a:pt x="8961" y="6938"/>
                </a:moveTo>
                <a:cubicBezTo>
                  <a:pt x="10128" y="8637"/>
                  <a:pt x="11140" y="10428"/>
                  <a:pt x="11969" y="12324"/>
                </a:cubicBezTo>
                <a:cubicBezTo>
                  <a:pt x="11928" y="12346"/>
                  <a:pt x="11892" y="12391"/>
                  <a:pt x="11878" y="12451"/>
                </a:cubicBezTo>
                <a:cubicBezTo>
                  <a:pt x="11527" y="14246"/>
                  <a:pt x="10475" y="16101"/>
                  <a:pt x="9691" y="17764"/>
                </a:cubicBezTo>
                <a:cubicBezTo>
                  <a:pt x="9112" y="18998"/>
                  <a:pt x="8711" y="20265"/>
                  <a:pt x="8415" y="21577"/>
                </a:cubicBezTo>
                <a:cubicBezTo>
                  <a:pt x="7868" y="19085"/>
                  <a:pt x="7327" y="16601"/>
                  <a:pt x="6879" y="14092"/>
                </a:cubicBezTo>
                <a:cubicBezTo>
                  <a:pt x="7098" y="11567"/>
                  <a:pt x="8433" y="9352"/>
                  <a:pt x="8961" y="6938"/>
                </a:cubicBezTo>
                <a:close/>
                <a:moveTo>
                  <a:pt x="1908" y="9111"/>
                </a:moveTo>
                <a:cubicBezTo>
                  <a:pt x="3111" y="11184"/>
                  <a:pt x="5212" y="12875"/>
                  <a:pt x="6064" y="15070"/>
                </a:cubicBezTo>
                <a:cubicBezTo>
                  <a:pt x="6401" y="17007"/>
                  <a:pt x="6793" y="18939"/>
                  <a:pt x="7262" y="20844"/>
                </a:cubicBezTo>
                <a:cubicBezTo>
                  <a:pt x="7386" y="21354"/>
                  <a:pt x="7504" y="21873"/>
                  <a:pt x="7617" y="22388"/>
                </a:cubicBezTo>
                <a:cubicBezTo>
                  <a:pt x="6911" y="21295"/>
                  <a:pt x="6078" y="20325"/>
                  <a:pt x="5121" y="19331"/>
                </a:cubicBezTo>
                <a:cubicBezTo>
                  <a:pt x="3845" y="18005"/>
                  <a:pt x="2346" y="16980"/>
                  <a:pt x="1121" y="15631"/>
                </a:cubicBezTo>
                <a:cubicBezTo>
                  <a:pt x="1235" y="13581"/>
                  <a:pt x="1531" y="11531"/>
                  <a:pt x="1826" y="9598"/>
                </a:cubicBezTo>
                <a:cubicBezTo>
                  <a:pt x="1849" y="9434"/>
                  <a:pt x="1881" y="9270"/>
                  <a:pt x="1908" y="9111"/>
                </a:cubicBezTo>
                <a:close/>
                <a:moveTo>
                  <a:pt x="12275" y="13034"/>
                </a:moveTo>
                <a:cubicBezTo>
                  <a:pt x="12753" y="14201"/>
                  <a:pt x="13163" y="15398"/>
                  <a:pt x="13491" y="16639"/>
                </a:cubicBezTo>
                <a:cubicBezTo>
                  <a:pt x="13800" y="17814"/>
                  <a:pt x="14029" y="19013"/>
                  <a:pt x="14170" y="20220"/>
                </a:cubicBezTo>
                <a:cubicBezTo>
                  <a:pt x="12433" y="22580"/>
                  <a:pt x="10388" y="25660"/>
                  <a:pt x="10014" y="28598"/>
                </a:cubicBezTo>
                <a:cubicBezTo>
                  <a:pt x="9609" y="27013"/>
                  <a:pt x="9249" y="25414"/>
                  <a:pt x="8898" y="23797"/>
                </a:cubicBezTo>
                <a:cubicBezTo>
                  <a:pt x="8830" y="23477"/>
                  <a:pt x="8761" y="23158"/>
                  <a:pt x="8688" y="22840"/>
                </a:cubicBezTo>
                <a:cubicBezTo>
                  <a:pt x="9268" y="20985"/>
                  <a:pt x="10128" y="19240"/>
                  <a:pt x="10734" y="17408"/>
                </a:cubicBezTo>
                <a:cubicBezTo>
                  <a:pt x="11236" y="15882"/>
                  <a:pt x="12101" y="14601"/>
                  <a:pt x="12275" y="13034"/>
                </a:cubicBezTo>
                <a:close/>
                <a:moveTo>
                  <a:pt x="1071" y="16820"/>
                </a:moveTo>
                <a:cubicBezTo>
                  <a:pt x="1708" y="17577"/>
                  <a:pt x="2583" y="18197"/>
                  <a:pt x="3330" y="18788"/>
                </a:cubicBezTo>
                <a:cubicBezTo>
                  <a:pt x="5030" y="20124"/>
                  <a:pt x="6898" y="22106"/>
                  <a:pt x="7987" y="24037"/>
                </a:cubicBezTo>
                <a:cubicBezTo>
                  <a:pt x="8365" y="25755"/>
                  <a:pt x="8734" y="27482"/>
                  <a:pt x="9199" y="29177"/>
                </a:cubicBezTo>
                <a:cubicBezTo>
                  <a:pt x="8324" y="28207"/>
                  <a:pt x="7327" y="27364"/>
                  <a:pt x="6265" y="26552"/>
                </a:cubicBezTo>
                <a:cubicBezTo>
                  <a:pt x="5399" y="25896"/>
                  <a:pt x="4478" y="25318"/>
                  <a:pt x="3581" y="24708"/>
                </a:cubicBezTo>
                <a:cubicBezTo>
                  <a:pt x="2980" y="24302"/>
                  <a:pt x="2482" y="23782"/>
                  <a:pt x="1936" y="23322"/>
                </a:cubicBezTo>
                <a:cubicBezTo>
                  <a:pt x="1712" y="22607"/>
                  <a:pt x="1525" y="21873"/>
                  <a:pt x="1384" y="21118"/>
                </a:cubicBezTo>
                <a:cubicBezTo>
                  <a:pt x="1125" y="19723"/>
                  <a:pt x="1043" y="18279"/>
                  <a:pt x="1071" y="16820"/>
                </a:cubicBezTo>
                <a:close/>
                <a:moveTo>
                  <a:pt x="14292" y="21555"/>
                </a:moveTo>
                <a:lnTo>
                  <a:pt x="14292" y="21555"/>
                </a:lnTo>
                <a:cubicBezTo>
                  <a:pt x="14402" y="23099"/>
                  <a:pt x="14380" y="24657"/>
                  <a:pt x="14233" y="26188"/>
                </a:cubicBezTo>
                <a:cubicBezTo>
                  <a:pt x="13937" y="29328"/>
                  <a:pt x="12894" y="32403"/>
                  <a:pt x="12092" y="35474"/>
                </a:cubicBezTo>
                <a:cubicBezTo>
                  <a:pt x="11937" y="34440"/>
                  <a:pt x="11427" y="33323"/>
                  <a:pt x="11171" y="32549"/>
                </a:cubicBezTo>
                <a:cubicBezTo>
                  <a:pt x="10858" y="31610"/>
                  <a:pt x="10574" y="30672"/>
                  <a:pt x="10315" y="29724"/>
                </a:cubicBezTo>
                <a:cubicBezTo>
                  <a:pt x="10976" y="27906"/>
                  <a:pt x="11623" y="26156"/>
                  <a:pt x="12570" y="24457"/>
                </a:cubicBezTo>
                <a:cubicBezTo>
                  <a:pt x="13117" y="23482"/>
                  <a:pt x="13732" y="22529"/>
                  <a:pt x="14292" y="21555"/>
                </a:cubicBezTo>
                <a:close/>
                <a:moveTo>
                  <a:pt x="2734" y="25404"/>
                </a:moveTo>
                <a:cubicBezTo>
                  <a:pt x="3317" y="25801"/>
                  <a:pt x="3931" y="26148"/>
                  <a:pt x="4442" y="26470"/>
                </a:cubicBezTo>
                <a:cubicBezTo>
                  <a:pt x="6173" y="27569"/>
                  <a:pt x="8187" y="29008"/>
                  <a:pt x="9604" y="30585"/>
                </a:cubicBezTo>
                <a:cubicBezTo>
                  <a:pt x="10174" y="32408"/>
                  <a:pt x="11072" y="34217"/>
                  <a:pt x="11299" y="36126"/>
                </a:cubicBezTo>
                <a:cubicBezTo>
                  <a:pt x="7841" y="32982"/>
                  <a:pt x="4610" y="29597"/>
                  <a:pt x="2734" y="25404"/>
                </a:cubicBezTo>
                <a:close/>
                <a:moveTo>
                  <a:pt x="4235" y="1"/>
                </a:moveTo>
                <a:cubicBezTo>
                  <a:pt x="4098" y="1"/>
                  <a:pt x="3964" y="49"/>
                  <a:pt x="3872" y="158"/>
                </a:cubicBezTo>
                <a:cubicBezTo>
                  <a:pt x="2086" y="2341"/>
                  <a:pt x="1544" y="5972"/>
                  <a:pt x="924" y="8633"/>
                </a:cubicBezTo>
                <a:cubicBezTo>
                  <a:pt x="27" y="12528"/>
                  <a:pt x="0" y="16597"/>
                  <a:pt x="241" y="20565"/>
                </a:cubicBezTo>
                <a:cubicBezTo>
                  <a:pt x="665" y="27464"/>
                  <a:pt x="6356" y="33551"/>
                  <a:pt x="11655" y="37365"/>
                </a:cubicBezTo>
                <a:cubicBezTo>
                  <a:pt x="11674" y="37477"/>
                  <a:pt x="11771" y="37541"/>
                  <a:pt x="11872" y="37541"/>
                </a:cubicBezTo>
                <a:cubicBezTo>
                  <a:pt x="11959" y="37541"/>
                  <a:pt x="12050" y="37492"/>
                  <a:pt x="12092" y="37384"/>
                </a:cubicBezTo>
                <a:cubicBezTo>
                  <a:pt x="12097" y="37369"/>
                  <a:pt x="12101" y="37356"/>
                  <a:pt x="12111" y="37338"/>
                </a:cubicBezTo>
                <a:cubicBezTo>
                  <a:pt x="12174" y="37264"/>
                  <a:pt x="12215" y="37169"/>
                  <a:pt x="12210" y="37073"/>
                </a:cubicBezTo>
                <a:cubicBezTo>
                  <a:pt x="14466" y="31319"/>
                  <a:pt x="15823" y="25814"/>
                  <a:pt x="15158" y="19860"/>
                </a:cubicBezTo>
                <a:cubicBezTo>
                  <a:pt x="15163" y="19855"/>
                  <a:pt x="15167" y="19846"/>
                  <a:pt x="15173" y="19841"/>
                </a:cubicBezTo>
                <a:cubicBezTo>
                  <a:pt x="15232" y="19700"/>
                  <a:pt x="15194" y="19581"/>
                  <a:pt x="15118" y="19505"/>
                </a:cubicBezTo>
                <a:cubicBezTo>
                  <a:pt x="14990" y="18466"/>
                  <a:pt x="14807" y="17417"/>
                  <a:pt x="14548" y="16351"/>
                </a:cubicBezTo>
                <a:cubicBezTo>
                  <a:pt x="13022" y="10068"/>
                  <a:pt x="9194" y="4623"/>
                  <a:pt x="4638" y="158"/>
                </a:cubicBezTo>
                <a:cubicBezTo>
                  <a:pt x="4536" y="58"/>
                  <a:pt x="4384" y="1"/>
                  <a:pt x="4235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160;p26">
            <a:extLst>
              <a:ext uri="{FF2B5EF4-FFF2-40B4-BE49-F238E27FC236}">
                <a16:creationId xmlns:a16="http://schemas.microsoft.com/office/drawing/2014/main" xmlns="" id="{7E57370A-AA6B-49A0-9BEA-7A0F80839091}"/>
              </a:ext>
            </a:extLst>
          </p:cNvPr>
          <p:cNvSpPr/>
          <p:nvPr/>
        </p:nvSpPr>
        <p:spPr>
          <a:xfrm rot="21183606">
            <a:off x="7568423" y="2266577"/>
            <a:ext cx="987538" cy="885041"/>
          </a:xfrm>
          <a:custGeom>
            <a:avLst/>
            <a:gdLst/>
            <a:ahLst/>
            <a:cxnLst/>
            <a:rect l="l" t="t" r="r" b="b"/>
            <a:pathLst>
              <a:path w="40283" h="36102" extrusionOk="0">
                <a:moveTo>
                  <a:pt x="27225" y="16388"/>
                </a:moveTo>
                <a:cubicBezTo>
                  <a:pt x="29570" y="16388"/>
                  <a:pt x="31894" y="17501"/>
                  <a:pt x="32577" y="19998"/>
                </a:cubicBezTo>
                <a:cubicBezTo>
                  <a:pt x="33598" y="23735"/>
                  <a:pt x="32131" y="28281"/>
                  <a:pt x="27648" y="28546"/>
                </a:cubicBezTo>
                <a:cubicBezTo>
                  <a:pt x="27484" y="28555"/>
                  <a:pt x="27322" y="28560"/>
                  <a:pt x="27160" y="28560"/>
                </a:cubicBezTo>
                <a:cubicBezTo>
                  <a:pt x="24396" y="28560"/>
                  <a:pt x="21927" y="27203"/>
                  <a:pt x="21187" y="24655"/>
                </a:cubicBezTo>
                <a:cubicBezTo>
                  <a:pt x="21187" y="24628"/>
                  <a:pt x="21187" y="24595"/>
                  <a:pt x="21177" y="24568"/>
                </a:cubicBezTo>
                <a:cubicBezTo>
                  <a:pt x="20340" y="21474"/>
                  <a:pt x="21898" y="17666"/>
                  <a:pt x="25073" y="16704"/>
                </a:cubicBezTo>
                <a:cubicBezTo>
                  <a:pt x="25760" y="16497"/>
                  <a:pt x="26494" y="16388"/>
                  <a:pt x="27225" y="16388"/>
                </a:cubicBezTo>
                <a:close/>
                <a:moveTo>
                  <a:pt x="7970" y="22803"/>
                </a:moveTo>
                <a:cubicBezTo>
                  <a:pt x="10500" y="22803"/>
                  <a:pt x="12982" y="24564"/>
                  <a:pt x="13987" y="26910"/>
                </a:cubicBezTo>
                <a:cubicBezTo>
                  <a:pt x="14002" y="26938"/>
                  <a:pt x="14015" y="26960"/>
                  <a:pt x="14033" y="26983"/>
                </a:cubicBezTo>
                <a:cubicBezTo>
                  <a:pt x="15095" y="29585"/>
                  <a:pt x="13810" y="32342"/>
                  <a:pt x="11386" y="34045"/>
                </a:cubicBezTo>
                <a:cubicBezTo>
                  <a:pt x="10362" y="34764"/>
                  <a:pt x="9315" y="35076"/>
                  <a:pt x="8304" y="35076"/>
                </a:cubicBezTo>
                <a:cubicBezTo>
                  <a:pt x="5686" y="35076"/>
                  <a:pt x="3313" y="32980"/>
                  <a:pt x="2219" y="30409"/>
                </a:cubicBezTo>
                <a:cubicBezTo>
                  <a:pt x="1813" y="29467"/>
                  <a:pt x="1754" y="28532"/>
                  <a:pt x="1931" y="27663"/>
                </a:cubicBezTo>
                <a:cubicBezTo>
                  <a:pt x="2200" y="27061"/>
                  <a:pt x="2451" y="26454"/>
                  <a:pt x="2702" y="25848"/>
                </a:cubicBezTo>
                <a:cubicBezTo>
                  <a:pt x="3485" y="24650"/>
                  <a:pt x="4715" y="23693"/>
                  <a:pt x="6051" y="23165"/>
                </a:cubicBezTo>
                <a:cubicBezTo>
                  <a:pt x="6678" y="22917"/>
                  <a:pt x="7325" y="22803"/>
                  <a:pt x="7970" y="22803"/>
                </a:cubicBezTo>
                <a:close/>
                <a:moveTo>
                  <a:pt x="37940" y="1"/>
                </a:moveTo>
                <a:cubicBezTo>
                  <a:pt x="36480" y="1"/>
                  <a:pt x="35840" y="2826"/>
                  <a:pt x="35562" y="3633"/>
                </a:cubicBezTo>
                <a:cubicBezTo>
                  <a:pt x="34633" y="6320"/>
                  <a:pt x="34364" y="9187"/>
                  <a:pt x="33963" y="11988"/>
                </a:cubicBezTo>
                <a:cubicBezTo>
                  <a:pt x="33712" y="13733"/>
                  <a:pt x="33197" y="15761"/>
                  <a:pt x="33138" y="17689"/>
                </a:cubicBezTo>
                <a:cubicBezTo>
                  <a:pt x="31717" y="15667"/>
                  <a:pt x="29470" y="14598"/>
                  <a:pt x="27106" y="14598"/>
                </a:cubicBezTo>
                <a:cubicBezTo>
                  <a:pt x="25863" y="14598"/>
                  <a:pt x="24587" y="14894"/>
                  <a:pt x="23383" y="15502"/>
                </a:cubicBezTo>
                <a:cubicBezTo>
                  <a:pt x="21160" y="16627"/>
                  <a:pt x="18330" y="21188"/>
                  <a:pt x="19761" y="23802"/>
                </a:cubicBezTo>
                <a:cubicBezTo>
                  <a:pt x="19539" y="23764"/>
                  <a:pt x="19302" y="23747"/>
                  <a:pt x="19061" y="23747"/>
                </a:cubicBezTo>
                <a:cubicBezTo>
                  <a:pt x="18169" y="23747"/>
                  <a:pt x="17215" y="23979"/>
                  <a:pt x="16694" y="24208"/>
                </a:cubicBezTo>
                <a:cubicBezTo>
                  <a:pt x="15947" y="24536"/>
                  <a:pt x="15354" y="25138"/>
                  <a:pt x="14881" y="25794"/>
                </a:cubicBezTo>
                <a:cubicBezTo>
                  <a:pt x="14803" y="25903"/>
                  <a:pt x="14725" y="26027"/>
                  <a:pt x="14658" y="26153"/>
                </a:cubicBezTo>
                <a:cubicBezTo>
                  <a:pt x="14920" y="23146"/>
                  <a:pt x="10375" y="21091"/>
                  <a:pt x="7528" y="21091"/>
                </a:cubicBezTo>
                <a:cubicBezTo>
                  <a:pt x="7201" y="21091"/>
                  <a:pt x="6897" y="21118"/>
                  <a:pt x="6625" y="21174"/>
                </a:cubicBezTo>
                <a:cubicBezTo>
                  <a:pt x="5741" y="21356"/>
                  <a:pt x="4921" y="21676"/>
                  <a:pt x="4179" y="22090"/>
                </a:cubicBezTo>
                <a:cubicBezTo>
                  <a:pt x="4406" y="21497"/>
                  <a:pt x="4629" y="20905"/>
                  <a:pt x="4848" y="20313"/>
                </a:cubicBezTo>
                <a:cubicBezTo>
                  <a:pt x="5513" y="18536"/>
                  <a:pt x="6082" y="16732"/>
                  <a:pt x="6807" y="14978"/>
                </a:cubicBezTo>
                <a:cubicBezTo>
                  <a:pt x="7098" y="14299"/>
                  <a:pt x="7399" y="13624"/>
                  <a:pt x="7718" y="12959"/>
                </a:cubicBezTo>
                <a:lnTo>
                  <a:pt x="7718" y="12959"/>
                </a:lnTo>
                <a:cubicBezTo>
                  <a:pt x="7718" y="12959"/>
                  <a:pt x="7718" y="12959"/>
                  <a:pt x="7718" y="12959"/>
                </a:cubicBezTo>
                <a:cubicBezTo>
                  <a:pt x="7720" y="12959"/>
                  <a:pt x="9688" y="9395"/>
                  <a:pt x="10741" y="9395"/>
                </a:cubicBezTo>
                <a:cubicBezTo>
                  <a:pt x="11019" y="9395"/>
                  <a:pt x="11233" y="9643"/>
                  <a:pt x="11331" y="10270"/>
                </a:cubicBezTo>
                <a:cubicBezTo>
                  <a:pt x="11381" y="10590"/>
                  <a:pt x="11674" y="10779"/>
                  <a:pt x="11946" y="10779"/>
                </a:cubicBezTo>
                <a:cubicBezTo>
                  <a:pt x="12174" y="10779"/>
                  <a:pt x="12388" y="10645"/>
                  <a:pt x="12429" y="10343"/>
                </a:cubicBezTo>
                <a:cubicBezTo>
                  <a:pt x="12566" y="9355"/>
                  <a:pt x="11823" y="8434"/>
                  <a:pt x="10849" y="8152"/>
                </a:cubicBezTo>
                <a:cubicBezTo>
                  <a:pt x="10643" y="8094"/>
                  <a:pt x="10449" y="8067"/>
                  <a:pt x="10266" y="8067"/>
                </a:cubicBezTo>
                <a:cubicBezTo>
                  <a:pt x="8980" y="8067"/>
                  <a:pt x="8233" y="9396"/>
                  <a:pt x="7590" y="10453"/>
                </a:cubicBezTo>
                <a:cubicBezTo>
                  <a:pt x="5632" y="13651"/>
                  <a:pt x="4597" y="17369"/>
                  <a:pt x="3281" y="20850"/>
                </a:cubicBezTo>
                <a:cubicBezTo>
                  <a:pt x="2888" y="21884"/>
                  <a:pt x="2314" y="23019"/>
                  <a:pt x="1782" y="24181"/>
                </a:cubicBezTo>
                <a:cubicBezTo>
                  <a:pt x="543" y="25840"/>
                  <a:pt x="0" y="27981"/>
                  <a:pt x="520" y="30241"/>
                </a:cubicBezTo>
                <a:cubicBezTo>
                  <a:pt x="1362" y="33870"/>
                  <a:pt x="4791" y="36101"/>
                  <a:pt x="8253" y="36101"/>
                </a:cubicBezTo>
                <a:cubicBezTo>
                  <a:pt x="9303" y="36101"/>
                  <a:pt x="10356" y="35896"/>
                  <a:pt x="11341" y="35463"/>
                </a:cubicBezTo>
                <a:cubicBezTo>
                  <a:pt x="14271" y="34173"/>
                  <a:pt x="15934" y="30610"/>
                  <a:pt x="15045" y="27644"/>
                </a:cubicBezTo>
                <a:cubicBezTo>
                  <a:pt x="15063" y="27635"/>
                  <a:pt x="15086" y="27630"/>
                  <a:pt x="15099" y="27617"/>
                </a:cubicBezTo>
                <a:cubicBezTo>
                  <a:pt x="15200" y="27602"/>
                  <a:pt x="15295" y="27562"/>
                  <a:pt x="15350" y="27480"/>
                </a:cubicBezTo>
                <a:cubicBezTo>
                  <a:pt x="15983" y="26542"/>
                  <a:pt x="16384" y="25789"/>
                  <a:pt x="17505" y="25361"/>
                </a:cubicBezTo>
                <a:cubicBezTo>
                  <a:pt x="17839" y="25232"/>
                  <a:pt x="18182" y="25183"/>
                  <a:pt x="18526" y="25183"/>
                </a:cubicBezTo>
                <a:cubicBezTo>
                  <a:pt x="18862" y="25183"/>
                  <a:pt x="19200" y="25230"/>
                  <a:pt x="19533" y="25293"/>
                </a:cubicBezTo>
                <a:cubicBezTo>
                  <a:pt x="19838" y="25351"/>
                  <a:pt x="20080" y="25425"/>
                  <a:pt x="20311" y="25425"/>
                </a:cubicBezTo>
                <a:cubicBezTo>
                  <a:pt x="20424" y="25425"/>
                  <a:pt x="20535" y="25407"/>
                  <a:pt x="20649" y="25361"/>
                </a:cubicBezTo>
                <a:cubicBezTo>
                  <a:pt x="21447" y="28004"/>
                  <a:pt x="24209" y="29824"/>
                  <a:pt x="27004" y="29824"/>
                </a:cubicBezTo>
                <a:cubicBezTo>
                  <a:pt x="27529" y="29824"/>
                  <a:pt x="28054" y="29760"/>
                  <a:pt x="28568" y="29625"/>
                </a:cubicBezTo>
                <a:cubicBezTo>
                  <a:pt x="32678" y="28555"/>
                  <a:pt x="35393" y="24031"/>
                  <a:pt x="34200" y="19903"/>
                </a:cubicBezTo>
                <a:cubicBezTo>
                  <a:pt x="34942" y="17515"/>
                  <a:pt x="34906" y="14672"/>
                  <a:pt x="35275" y="12244"/>
                </a:cubicBezTo>
                <a:cubicBezTo>
                  <a:pt x="35539" y="10522"/>
                  <a:pt x="35758" y="8794"/>
                  <a:pt x="36082" y="7081"/>
                </a:cubicBezTo>
                <a:cubicBezTo>
                  <a:pt x="36219" y="6402"/>
                  <a:pt x="36377" y="5728"/>
                  <a:pt x="36564" y="5059"/>
                </a:cubicBezTo>
                <a:cubicBezTo>
                  <a:pt x="36755" y="4457"/>
                  <a:pt x="36951" y="3860"/>
                  <a:pt x="37143" y="3259"/>
                </a:cubicBezTo>
                <a:cubicBezTo>
                  <a:pt x="37174" y="2611"/>
                  <a:pt x="37471" y="2286"/>
                  <a:pt x="38034" y="2286"/>
                </a:cubicBezTo>
                <a:cubicBezTo>
                  <a:pt x="38208" y="2286"/>
                  <a:pt x="38408" y="2317"/>
                  <a:pt x="38633" y="2379"/>
                </a:cubicBezTo>
                <a:cubicBezTo>
                  <a:pt x="38608" y="2749"/>
                  <a:pt x="38860" y="2915"/>
                  <a:pt x="39142" y="2915"/>
                </a:cubicBezTo>
                <a:cubicBezTo>
                  <a:pt x="39424" y="2915"/>
                  <a:pt x="39734" y="2750"/>
                  <a:pt x="39827" y="2457"/>
                </a:cubicBezTo>
                <a:cubicBezTo>
                  <a:pt x="40282" y="1035"/>
                  <a:pt x="39649" y="489"/>
                  <a:pt x="38328" y="64"/>
                </a:cubicBezTo>
                <a:cubicBezTo>
                  <a:pt x="38193" y="21"/>
                  <a:pt x="38063" y="1"/>
                  <a:pt x="37940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5" name="Google Shape;161;p26">
            <a:extLst>
              <a:ext uri="{FF2B5EF4-FFF2-40B4-BE49-F238E27FC236}">
                <a16:creationId xmlns:a16="http://schemas.microsoft.com/office/drawing/2014/main" xmlns="" id="{82632068-10A1-4DD3-9BAA-B28FCABA05E0}"/>
              </a:ext>
            </a:extLst>
          </p:cNvPr>
          <p:cNvGrpSpPr/>
          <p:nvPr/>
        </p:nvGrpSpPr>
        <p:grpSpPr>
          <a:xfrm rot="3872024">
            <a:off x="3144059" y="-692389"/>
            <a:ext cx="1152010" cy="1201602"/>
            <a:chOff x="2323059" y="1340604"/>
            <a:chExt cx="1091436" cy="1138420"/>
          </a:xfrm>
        </p:grpSpPr>
        <p:sp>
          <p:nvSpPr>
            <p:cNvPr id="569" name="Google Shape;162;p26">
              <a:extLst>
                <a:ext uri="{FF2B5EF4-FFF2-40B4-BE49-F238E27FC236}">
                  <a16:creationId xmlns:a16="http://schemas.microsoft.com/office/drawing/2014/main" xmlns="" id="{D9665F9E-34E1-4C97-B6EB-E53D97643C9B}"/>
                </a:ext>
              </a:extLst>
            </p:cNvPr>
            <p:cNvSpPr/>
            <p:nvPr/>
          </p:nvSpPr>
          <p:spPr>
            <a:xfrm>
              <a:off x="2323059" y="1340604"/>
              <a:ext cx="1091436" cy="1138420"/>
            </a:xfrm>
            <a:custGeom>
              <a:avLst/>
              <a:gdLst/>
              <a:ahLst/>
              <a:cxnLst/>
              <a:rect l="l" t="t" r="r" b="b"/>
              <a:pathLst>
                <a:path w="46994" h="49017" extrusionOk="0">
                  <a:moveTo>
                    <a:pt x="26994" y="1227"/>
                  </a:moveTo>
                  <a:cubicBezTo>
                    <a:pt x="29355" y="1227"/>
                    <a:pt x="31407" y="2474"/>
                    <a:pt x="32559" y="5855"/>
                  </a:cubicBezTo>
                  <a:cubicBezTo>
                    <a:pt x="33685" y="9167"/>
                    <a:pt x="33617" y="12921"/>
                    <a:pt x="35781" y="15650"/>
                  </a:cubicBezTo>
                  <a:cubicBezTo>
                    <a:pt x="35744" y="15644"/>
                    <a:pt x="35708" y="15640"/>
                    <a:pt x="35672" y="15640"/>
                  </a:cubicBezTo>
                  <a:cubicBezTo>
                    <a:pt x="35106" y="15640"/>
                    <a:pt x="34634" y="16445"/>
                    <a:pt x="35148" y="16895"/>
                  </a:cubicBezTo>
                  <a:cubicBezTo>
                    <a:pt x="36284" y="17882"/>
                    <a:pt x="37219" y="18085"/>
                    <a:pt x="38560" y="18085"/>
                  </a:cubicBezTo>
                  <a:cubicBezTo>
                    <a:pt x="38821" y="18085"/>
                    <a:pt x="39097" y="18077"/>
                    <a:pt x="39394" y="18066"/>
                  </a:cubicBezTo>
                  <a:cubicBezTo>
                    <a:pt x="39505" y="18062"/>
                    <a:pt x="39615" y="18060"/>
                    <a:pt x="39723" y="18060"/>
                  </a:cubicBezTo>
                  <a:cubicBezTo>
                    <a:pt x="42834" y="18060"/>
                    <a:pt x="44709" y="19827"/>
                    <a:pt x="45449" y="22786"/>
                  </a:cubicBezTo>
                  <a:cubicBezTo>
                    <a:pt x="46921" y="28636"/>
                    <a:pt x="42069" y="35115"/>
                    <a:pt x="38405" y="39121"/>
                  </a:cubicBezTo>
                  <a:cubicBezTo>
                    <a:pt x="34336" y="43572"/>
                    <a:pt x="28978" y="46898"/>
                    <a:pt x="23050" y="48077"/>
                  </a:cubicBezTo>
                  <a:cubicBezTo>
                    <a:pt x="22062" y="48275"/>
                    <a:pt x="21097" y="48369"/>
                    <a:pt x="20157" y="48369"/>
                  </a:cubicBezTo>
                  <a:cubicBezTo>
                    <a:pt x="14216" y="48369"/>
                    <a:pt x="9326" y="44594"/>
                    <a:pt x="6529" y="39188"/>
                  </a:cubicBezTo>
                  <a:cubicBezTo>
                    <a:pt x="1130" y="28745"/>
                    <a:pt x="7258" y="15829"/>
                    <a:pt x="14653" y="8192"/>
                  </a:cubicBezTo>
                  <a:cubicBezTo>
                    <a:pt x="17478" y="5277"/>
                    <a:pt x="22739" y="1227"/>
                    <a:pt x="26994" y="1227"/>
                  </a:cubicBezTo>
                  <a:close/>
                  <a:moveTo>
                    <a:pt x="26814" y="1"/>
                  </a:moveTo>
                  <a:cubicBezTo>
                    <a:pt x="22370" y="1"/>
                    <a:pt x="17303" y="4394"/>
                    <a:pt x="14603" y="6894"/>
                  </a:cubicBezTo>
                  <a:cubicBezTo>
                    <a:pt x="5522" y="15286"/>
                    <a:pt x="0" y="29931"/>
                    <a:pt x="6730" y="41321"/>
                  </a:cubicBezTo>
                  <a:cubicBezTo>
                    <a:pt x="9998" y="46853"/>
                    <a:pt x="14711" y="49017"/>
                    <a:pt x="19716" y="49017"/>
                  </a:cubicBezTo>
                  <a:cubicBezTo>
                    <a:pt x="26637" y="49017"/>
                    <a:pt x="34115" y="44880"/>
                    <a:pt x="39102" y="39790"/>
                  </a:cubicBezTo>
                  <a:cubicBezTo>
                    <a:pt x="43240" y="35567"/>
                    <a:pt x="46994" y="29502"/>
                    <a:pt x="46584" y="23391"/>
                  </a:cubicBezTo>
                  <a:cubicBezTo>
                    <a:pt x="46451" y="21423"/>
                    <a:pt x="45654" y="19610"/>
                    <a:pt x="44273" y="18216"/>
                  </a:cubicBezTo>
                  <a:cubicBezTo>
                    <a:pt x="42397" y="16321"/>
                    <a:pt x="39859" y="17063"/>
                    <a:pt x="37617" y="16685"/>
                  </a:cubicBezTo>
                  <a:cubicBezTo>
                    <a:pt x="37603" y="16590"/>
                    <a:pt x="37571" y="16494"/>
                    <a:pt x="37489" y="16403"/>
                  </a:cubicBezTo>
                  <a:cubicBezTo>
                    <a:pt x="33603" y="11778"/>
                    <a:pt x="35394" y="4825"/>
                    <a:pt x="30204" y="1075"/>
                  </a:cubicBezTo>
                  <a:cubicBezTo>
                    <a:pt x="29158" y="318"/>
                    <a:pt x="28008" y="1"/>
                    <a:pt x="2681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163;p26">
              <a:extLst>
                <a:ext uri="{FF2B5EF4-FFF2-40B4-BE49-F238E27FC236}">
                  <a16:creationId xmlns:a16="http://schemas.microsoft.com/office/drawing/2014/main" xmlns="" id="{DA4A210B-4DDE-4C1B-8012-71E1B13F3B2C}"/>
                </a:ext>
              </a:extLst>
            </p:cNvPr>
            <p:cNvSpPr/>
            <p:nvPr/>
          </p:nvSpPr>
          <p:spPr>
            <a:xfrm>
              <a:off x="2901570" y="1766783"/>
              <a:ext cx="247323" cy="283600"/>
            </a:xfrm>
            <a:custGeom>
              <a:avLst/>
              <a:gdLst/>
              <a:ahLst/>
              <a:cxnLst/>
              <a:rect l="l" t="t" r="r" b="b"/>
              <a:pathLst>
                <a:path w="10649" h="12211" extrusionOk="0">
                  <a:moveTo>
                    <a:pt x="6844" y="1447"/>
                  </a:moveTo>
                  <a:cubicBezTo>
                    <a:pt x="7787" y="1447"/>
                    <a:pt x="8794" y="1831"/>
                    <a:pt x="9263" y="2591"/>
                  </a:cubicBezTo>
                  <a:lnTo>
                    <a:pt x="9263" y="2595"/>
                  </a:lnTo>
                  <a:cubicBezTo>
                    <a:pt x="8685" y="5129"/>
                    <a:pt x="8429" y="7220"/>
                    <a:pt x="6603" y="9261"/>
                  </a:cubicBezTo>
                  <a:cubicBezTo>
                    <a:pt x="5928" y="10018"/>
                    <a:pt x="4488" y="10879"/>
                    <a:pt x="3286" y="10879"/>
                  </a:cubicBezTo>
                  <a:cubicBezTo>
                    <a:pt x="2563" y="10879"/>
                    <a:pt x="1927" y="10568"/>
                    <a:pt x="1595" y="9735"/>
                  </a:cubicBezTo>
                  <a:cubicBezTo>
                    <a:pt x="898" y="8004"/>
                    <a:pt x="2183" y="5484"/>
                    <a:pt x="3066" y="4067"/>
                  </a:cubicBezTo>
                  <a:cubicBezTo>
                    <a:pt x="3682" y="3079"/>
                    <a:pt x="4520" y="2290"/>
                    <a:pt x="5541" y="1743"/>
                  </a:cubicBezTo>
                  <a:cubicBezTo>
                    <a:pt x="5907" y="1546"/>
                    <a:pt x="6367" y="1447"/>
                    <a:pt x="6844" y="1447"/>
                  </a:cubicBezTo>
                  <a:close/>
                  <a:moveTo>
                    <a:pt x="6792" y="1"/>
                  </a:moveTo>
                  <a:cubicBezTo>
                    <a:pt x="5960" y="1"/>
                    <a:pt x="5104" y="212"/>
                    <a:pt x="4370" y="627"/>
                  </a:cubicBezTo>
                  <a:cubicBezTo>
                    <a:pt x="1663" y="2158"/>
                    <a:pt x="0" y="6113"/>
                    <a:pt x="36" y="9106"/>
                  </a:cubicBezTo>
                  <a:cubicBezTo>
                    <a:pt x="67" y="11256"/>
                    <a:pt x="1678" y="12210"/>
                    <a:pt x="3436" y="12210"/>
                  </a:cubicBezTo>
                  <a:cubicBezTo>
                    <a:pt x="4083" y="12210"/>
                    <a:pt x="4748" y="12081"/>
                    <a:pt x="5363" y="11835"/>
                  </a:cubicBezTo>
                  <a:cubicBezTo>
                    <a:pt x="8448" y="10601"/>
                    <a:pt x="10649" y="6486"/>
                    <a:pt x="10393" y="3169"/>
                  </a:cubicBezTo>
                  <a:cubicBezTo>
                    <a:pt x="10362" y="1035"/>
                    <a:pt x="8635" y="1"/>
                    <a:pt x="67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164;p26">
              <a:extLst>
                <a:ext uri="{FF2B5EF4-FFF2-40B4-BE49-F238E27FC236}">
                  <a16:creationId xmlns:a16="http://schemas.microsoft.com/office/drawing/2014/main" xmlns="" id="{CA8E3377-4CD8-4E6A-8ED5-207BF1271433}"/>
                </a:ext>
              </a:extLst>
            </p:cNvPr>
            <p:cNvSpPr/>
            <p:nvPr/>
          </p:nvSpPr>
          <p:spPr>
            <a:xfrm>
              <a:off x="2808763" y="1481533"/>
              <a:ext cx="179181" cy="195671"/>
            </a:xfrm>
            <a:custGeom>
              <a:avLst/>
              <a:gdLst/>
              <a:ahLst/>
              <a:cxnLst/>
              <a:rect l="l" t="t" r="r" b="b"/>
              <a:pathLst>
                <a:path w="7715" h="8425" extrusionOk="0">
                  <a:moveTo>
                    <a:pt x="4167" y="1592"/>
                  </a:moveTo>
                  <a:cubicBezTo>
                    <a:pt x="4491" y="1592"/>
                    <a:pt x="4830" y="1685"/>
                    <a:pt x="5136" y="1846"/>
                  </a:cubicBezTo>
                  <a:cubicBezTo>
                    <a:pt x="4980" y="2124"/>
                    <a:pt x="5008" y="2475"/>
                    <a:pt x="5258" y="2780"/>
                  </a:cubicBezTo>
                  <a:cubicBezTo>
                    <a:pt x="6296" y="4032"/>
                    <a:pt x="5475" y="6726"/>
                    <a:pt x="3813" y="6726"/>
                  </a:cubicBezTo>
                  <a:cubicBezTo>
                    <a:pt x="3569" y="6726"/>
                    <a:pt x="3307" y="6668"/>
                    <a:pt x="3031" y="6539"/>
                  </a:cubicBezTo>
                  <a:cubicBezTo>
                    <a:pt x="1695" y="5924"/>
                    <a:pt x="1937" y="3924"/>
                    <a:pt x="2470" y="2880"/>
                  </a:cubicBezTo>
                  <a:cubicBezTo>
                    <a:pt x="2757" y="2320"/>
                    <a:pt x="3340" y="1669"/>
                    <a:pt x="4010" y="1600"/>
                  </a:cubicBezTo>
                  <a:cubicBezTo>
                    <a:pt x="4062" y="1595"/>
                    <a:pt x="4115" y="1592"/>
                    <a:pt x="4167" y="1592"/>
                  </a:cubicBezTo>
                  <a:close/>
                  <a:moveTo>
                    <a:pt x="4192" y="0"/>
                  </a:moveTo>
                  <a:cubicBezTo>
                    <a:pt x="3287" y="0"/>
                    <a:pt x="2448" y="462"/>
                    <a:pt x="1805" y="1131"/>
                  </a:cubicBezTo>
                  <a:cubicBezTo>
                    <a:pt x="178" y="2807"/>
                    <a:pt x="1" y="5860"/>
                    <a:pt x="1681" y="7542"/>
                  </a:cubicBezTo>
                  <a:cubicBezTo>
                    <a:pt x="2293" y="8154"/>
                    <a:pt x="3069" y="8425"/>
                    <a:pt x="3851" y="8425"/>
                  </a:cubicBezTo>
                  <a:cubicBezTo>
                    <a:pt x="5248" y="8425"/>
                    <a:pt x="6667" y="7561"/>
                    <a:pt x="7222" y="6230"/>
                  </a:cubicBezTo>
                  <a:cubicBezTo>
                    <a:pt x="7614" y="5282"/>
                    <a:pt x="7714" y="4115"/>
                    <a:pt x="7541" y="3108"/>
                  </a:cubicBezTo>
                  <a:cubicBezTo>
                    <a:pt x="7450" y="2580"/>
                    <a:pt x="7167" y="1946"/>
                    <a:pt x="6730" y="1604"/>
                  </a:cubicBezTo>
                  <a:cubicBezTo>
                    <a:pt x="6425" y="903"/>
                    <a:pt x="5883" y="407"/>
                    <a:pt x="5008" y="128"/>
                  </a:cubicBezTo>
                  <a:cubicBezTo>
                    <a:pt x="4732" y="41"/>
                    <a:pt x="4459" y="0"/>
                    <a:pt x="419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165;p26">
              <a:extLst>
                <a:ext uri="{FF2B5EF4-FFF2-40B4-BE49-F238E27FC236}">
                  <a16:creationId xmlns:a16="http://schemas.microsoft.com/office/drawing/2014/main" xmlns="" id="{19498D88-9439-4CEF-85AC-B8B9D21CD86E}"/>
                </a:ext>
              </a:extLst>
            </p:cNvPr>
            <p:cNvSpPr/>
            <p:nvPr/>
          </p:nvSpPr>
          <p:spPr>
            <a:xfrm>
              <a:off x="2594675" y="1655884"/>
              <a:ext cx="197505" cy="172190"/>
            </a:xfrm>
            <a:custGeom>
              <a:avLst/>
              <a:gdLst/>
              <a:ahLst/>
              <a:cxnLst/>
              <a:rect l="l" t="t" r="r" b="b"/>
              <a:pathLst>
                <a:path w="8504" h="7414" extrusionOk="0">
                  <a:moveTo>
                    <a:pt x="4351" y="1720"/>
                  </a:moveTo>
                  <a:cubicBezTo>
                    <a:pt x="5307" y="1720"/>
                    <a:pt x="6266" y="2454"/>
                    <a:pt x="6653" y="3320"/>
                  </a:cubicBezTo>
                  <a:cubicBezTo>
                    <a:pt x="6525" y="3867"/>
                    <a:pt x="6785" y="4441"/>
                    <a:pt x="6598" y="5005"/>
                  </a:cubicBezTo>
                  <a:cubicBezTo>
                    <a:pt x="6457" y="5434"/>
                    <a:pt x="5902" y="5639"/>
                    <a:pt x="5514" y="5749"/>
                  </a:cubicBezTo>
                  <a:cubicBezTo>
                    <a:pt x="5285" y="5811"/>
                    <a:pt x="5032" y="5842"/>
                    <a:pt x="4771" y="5842"/>
                  </a:cubicBezTo>
                  <a:cubicBezTo>
                    <a:pt x="3934" y="5842"/>
                    <a:pt x="3018" y="5519"/>
                    <a:pt x="2552" y="4868"/>
                  </a:cubicBezTo>
                  <a:cubicBezTo>
                    <a:pt x="1883" y="3926"/>
                    <a:pt x="2598" y="2449"/>
                    <a:pt x="3491" y="1943"/>
                  </a:cubicBezTo>
                  <a:cubicBezTo>
                    <a:pt x="3766" y="1788"/>
                    <a:pt x="4058" y="1720"/>
                    <a:pt x="4351" y="1720"/>
                  </a:cubicBezTo>
                  <a:close/>
                  <a:moveTo>
                    <a:pt x="4306" y="1"/>
                  </a:moveTo>
                  <a:cubicBezTo>
                    <a:pt x="2622" y="1"/>
                    <a:pt x="1399" y="1235"/>
                    <a:pt x="876" y="2841"/>
                  </a:cubicBezTo>
                  <a:cubicBezTo>
                    <a:pt x="0" y="5535"/>
                    <a:pt x="2450" y="7413"/>
                    <a:pt x="4891" y="7413"/>
                  </a:cubicBezTo>
                  <a:cubicBezTo>
                    <a:pt x="5079" y="7413"/>
                    <a:pt x="5268" y="7402"/>
                    <a:pt x="5455" y="7379"/>
                  </a:cubicBezTo>
                  <a:cubicBezTo>
                    <a:pt x="6731" y="7229"/>
                    <a:pt x="7810" y="6569"/>
                    <a:pt x="8266" y="5329"/>
                  </a:cubicBezTo>
                  <a:cubicBezTo>
                    <a:pt x="8503" y="4691"/>
                    <a:pt x="8398" y="3966"/>
                    <a:pt x="8152" y="3356"/>
                  </a:cubicBezTo>
                  <a:cubicBezTo>
                    <a:pt x="8062" y="3128"/>
                    <a:pt x="7883" y="2942"/>
                    <a:pt x="7679" y="2832"/>
                  </a:cubicBezTo>
                  <a:cubicBezTo>
                    <a:pt x="7473" y="1383"/>
                    <a:pt x="6443" y="285"/>
                    <a:pt x="4858" y="44"/>
                  </a:cubicBezTo>
                  <a:cubicBezTo>
                    <a:pt x="4669" y="15"/>
                    <a:pt x="4484" y="1"/>
                    <a:pt x="430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166;p26">
              <a:extLst>
                <a:ext uri="{FF2B5EF4-FFF2-40B4-BE49-F238E27FC236}">
                  <a16:creationId xmlns:a16="http://schemas.microsoft.com/office/drawing/2014/main" xmlns="" id="{A6B8628A-096C-4B06-AAEA-F481266E7A2D}"/>
                </a:ext>
              </a:extLst>
            </p:cNvPr>
            <p:cNvSpPr/>
            <p:nvPr/>
          </p:nvSpPr>
          <p:spPr>
            <a:xfrm>
              <a:off x="2545275" y="1896216"/>
              <a:ext cx="208816" cy="178879"/>
            </a:xfrm>
            <a:custGeom>
              <a:avLst/>
              <a:gdLst/>
              <a:ahLst/>
              <a:cxnLst/>
              <a:rect l="l" t="t" r="r" b="b"/>
              <a:pathLst>
                <a:path w="8991" h="7702" extrusionOk="0">
                  <a:moveTo>
                    <a:pt x="3926" y="1589"/>
                  </a:moveTo>
                  <a:cubicBezTo>
                    <a:pt x="4901" y="1589"/>
                    <a:pt x="5773" y="1975"/>
                    <a:pt x="6347" y="2686"/>
                  </a:cubicBezTo>
                  <a:cubicBezTo>
                    <a:pt x="6343" y="2713"/>
                    <a:pt x="6334" y="2736"/>
                    <a:pt x="6334" y="2763"/>
                  </a:cubicBezTo>
                  <a:cubicBezTo>
                    <a:pt x="6343" y="3989"/>
                    <a:pt x="6980" y="5055"/>
                    <a:pt x="5632" y="5806"/>
                  </a:cubicBezTo>
                  <a:cubicBezTo>
                    <a:pt x="5268" y="6011"/>
                    <a:pt x="4845" y="6108"/>
                    <a:pt x="4419" y="6108"/>
                  </a:cubicBezTo>
                  <a:cubicBezTo>
                    <a:pt x="3741" y="6108"/>
                    <a:pt x="3053" y="5863"/>
                    <a:pt x="2574" y="5415"/>
                  </a:cubicBezTo>
                  <a:cubicBezTo>
                    <a:pt x="1472" y="4376"/>
                    <a:pt x="1836" y="1788"/>
                    <a:pt x="3527" y="1611"/>
                  </a:cubicBezTo>
                  <a:cubicBezTo>
                    <a:pt x="3661" y="1596"/>
                    <a:pt x="3795" y="1589"/>
                    <a:pt x="3926" y="1589"/>
                  </a:cubicBezTo>
                  <a:close/>
                  <a:moveTo>
                    <a:pt x="4498" y="1"/>
                  </a:moveTo>
                  <a:cubicBezTo>
                    <a:pt x="4234" y="1"/>
                    <a:pt x="3973" y="30"/>
                    <a:pt x="3723" y="93"/>
                  </a:cubicBezTo>
                  <a:cubicBezTo>
                    <a:pt x="1340" y="685"/>
                    <a:pt x="0" y="3301"/>
                    <a:pt x="1025" y="5579"/>
                  </a:cubicBezTo>
                  <a:cubicBezTo>
                    <a:pt x="1649" y="6965"/>
                    <a:pt x="3105" y="7701"/>
                    <a:pt x="4570" y="7701"/>
                  </a:cubicBezTo>
                  <a:cubicBezTo>
                    <a:pt x="5054" y="7701"/>
                    <a:pt x="5540" y="7621"/>
                    <a:pt x="5996" y="7457"/>
                  </a:cubicBezTo>
                  <a:cubicBezTo>
                    <a:pt x="7805" y="6809"/>
                    <a:pt x="8990" y="4395"/>
                    <a:pt x="7914" y="2690"/>
                  </a:cubicBezTo>
                  <a:cubicBezTo>
                    <a:pt x="7863" y="1123"/>
                    <a:pt x="6121" y="1"/>
                    <a:pt x="449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167;p26">
              <a:extLst>
                <a:ext uri="{FF2B5EF4-FFF2-40B4-BE49-F238E27FC236}">
                  <a16:creationId xmlns:a16="http://schemas.microsoft.com/office/drawing/2014/main" xmlns="" id="{D2B823EF-3A71-422C-9403-C8F93609C4AD}"/>
                </a:ext>
              </a:extLst>
            </p:cNvPr>
            <p:cNvSpPr/>
            <p:nvPr/>
          </p:nvSpPr>
          <p:spPr>
            <a:xfrm>
              <a:off x="2656941" y="2119733"/>
              <a:ext cx="234294" cy="207515"/>
            </a:xfrm>
            <a:custGeom>
              <a:avLst/>
              <a:gdLst/>
              <a:ahLst/>
              <a:cxnLst/>
              <a:rect l="l" t="t" r="r" b="b"/>
              <a:pathLst>
                <a:path w="10088" h="8935" extrusionOk="0">
                  <a:moveTo>
                    <a:pt x="5017" y="1594"/>
                  </a:moveTo>
                  <a:cubicBezTo>
                    <a:pt x="5919" y="1594"/>
                    <a:pt x="6697" y="2024"/>
                    <a:pt x="7189" y="2739"/>
                  </a:cubicBezTo>
                  <a:cubicBezTo>
                    <a:pt x="7011" y="3355"/>
                    <a:pt x="7225" y="4001"/>
                    <a:pt x="7125" y="4648"/>
                  </a:cubicBezTo>
                  <a:cubicBezTo>
                    <a:pt x="6979" y="5569"/>
                    <a:pt x="6474" y="6457"/>
                    <a:pt x="5804" y="7090"/>
                  </a:cubicBezTo>
                  <a:cubicBezTo>
                    <a:pt x="5541" y="7339"/>
                    <a:pt x="5240" y="7441"/>
                    <a:pt x="4926" y="7441"/>
                  </a:cubicBezTo>
                  <a:cubicBezTo>
                    <a:pt x="3981" y="7441"/>
                    <a:pt x="2925" y="6516"/>
                    <a:pt x="2487" y="5883"/>
                  </a:cubicBezTo>
                  <a:cubicBezTo>
                    <a:pt x="1972" y="5136"/>
                    <a:pt x="1758" y="4175"/>
                    <a:pt x="2004" y="3300"/>
                  </a:cubicBezTo>
                  <a:cubicBezTo>
                    <a:pt x="2332" y="2156"/>
                    <a:pt x="3790" y="1664"/>
                    <a:pt x="4843" y="1600"/>
                  </a:cubicBezTo>
                  <a:cubicBezTo>
                    <a:pt x="4901" y="1596"/>
                    <a:pt x="4959" y="1594"/>
                    <a:pt x="5017" y="1594"/>
                  </a:cubicBezTo>
                  <a:close/>
                  <a:moveTo>
                    <a:pt x="4957" y="1"/>
                  </a:moveTo>
                  <a:cubicBezTo>
                    <a:pt x="2846" y="1"/>
                    <a:pt x="501" y="1127"/>
                    <a:pt x="268" y="3519"/>
                  </a:cubicBezTo>
                  <a:cubicBezTo>
                    <a:pt x="0" y="6288"/>
                    <a:pt x="2326" y="8935"/>
                    <a:pt x="5017" y="8935"/>
                  </a:cubicBezTo>
                  <a:cubicBezTo>
                    <a:pt x="5399" y="8935"/>
                    <a:pt x="5788" y="8881"/>
                    <a:pt x="6178" y="8768"/>
                  </a:cubicBezTo>
                  <a:cubicBezTo>
                    <a:pt x="7873" y="8270"/>
                    <a:pt x="10087" y="3723"/>
                    <a:pt x="8382" y="2548"/>
                  </a:cubicBezTo>
                  <a:cubicBezTo>
                    <a:pt x="8506" y="882"/>
                    <a:pt x="6823" y="1"/>
                    <a:pt x="495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7" name="Google Shape;169;p26">
            <a:extLst>
              <a:ext uri="{FF2B5EF4-FFF2-40B4-BE49-F238E27FC236}">
                <a16:creationId xmlns:a16="http://schemas.microsoft.com/office/drawing/2014/main" xmlns="" id="{0C2AA74B-B1C2-4BEC-B876-57AB2F701715}"/>
              </a:ext>
            </a:extLst>
          </p:cNvPr>
          <p:cNvSpPr/>
          <p:nvPr/>
        </p:nvSpPr>
        <p:spPr>
          <a:xfrm rot="3872024">
            <a:off x="3439938" y="1020409"/>
            <a:ext cx="389960" cy="429037"/>
          </a:xfrm>
          <a:custGeom>
            <a:avLst/>
            <a:gdLst/>
            <a:ahLst/>
            <a:cxnLst/>
            <a:rect l="l" t="t" r="r" b="b"/>
            <a:pathLst>
              <a:path w="15907" h="17501" extrusionOk="0">
                <a:moveTo>
                  <a:pt x="7554" y="1416"/>
                </a:moveTo>
                <a:cubicBezTo>
                  <a:pt x="8297" y="1416"/>
                  <a:pt x="8709" y="1737"/>
                  <a:pt x="8794" y="2384"/>
                </a:cubicBezTo>
                <a:cubicBezTo>
                  <a:pt x="8949" y="2881"/>
                  <a:pt x="8990" y="3414"/>
                  <a:pt x="9027" y="3928"/>
                </a:cubicBezTo>
                <a:cubicBezTo>
                  <a:pt x="9099" y="4945"/>
                  <a:pt x="9259" y="6048"/>
                  <a:pt x="9050" y="7063"/>
                </a:cubicBezTo>
                <a:cubicBezTo>
                  <a:pt x="9044" y="7072"/>
                  <a:pt x="9044" y="7082"/>
                  <a:pt x="9040" y="7095"/>
                </a:cubicBezTo>
                <a:cubicBezTo>
                  <a:pt x="8854" y="7012"/>
                  <a:pt x="8657" y="6963"/>
                  <a:pt x="8454" y="6963"/>
                </a:cubicBezTo>
                <a:cubicBezTo>
                  <a:pt x="8348" y="6963"/>
                  <a:pt x="8241" y="6976"/>
                  <a:pt x="8133" y="7004"/>
                </a:cubicBezTo>
                <a:cubicBezTo>
                  <a:pt x="7427" y="5383"/>
                  <a:pt x="6425" y="3086"/>
                  <a:pt x="7131" y="1446"/>
                </a:cubicBezTo>
                <a:cubicBezTo>
                  <a:pt x="7282" y="1426"/>
                  <a:pt x="7423" y="1416"/>
                  <a:pt x="7554" y="1416"/>
                </a:cubicBezTo>
                <a:close/>
                <a:moveTo>
                  <a:pt x="12684" y="4648"/>
                </a:moveTo>
                <a:cubicBezTo>
                  <a:pt x="13832" y="4648"/>
                  <a:pt x="14081" y="5297"/>
                  <a:pt x="13428" y="6594"/>
                </a:cubicBezTo>
                <a:cubicBezTo>
                  <a:pt x="12631" y="7482"/>
                  <a:pt x="11296" y="7888"/>
                  <a:pt x="10175" y="8384"/>
                </a:cubicBezTo>
                <a:cubicBezTo>
                  <a:pt x="10138" y="8294"/>
                  <a:pt x="10102" y="8207"/>
                  <a:pt x="10061" y="8121"/>
                </a:cubicBezTo>
                <a:cubicBezTo>
                  <a:pt x="9979" y="7947"/>
                  <a:pt x="9870" y="7779"/>
                  <a:pt x="9738" y="7629"/>
                </a:cubicBezTo>
                <a:cubicBezTo>
                  <a:pt x="9851" y="7437"/>
                  <a:pt x="9946" y="7187"/>
                  <a:pt x="10028" y="6904"/>
                </a:cubicBezTo>
                <a:cubicBezTo>
                  <a:pt x="10302" y="6403"/>
                  <a:pt x="10667" y="5961"/>
                  <a:pt x="11059" y="5532"/>
                </a:cubicBezTo>
                <a:cubicBezTo>
                  <a:pt x="11378" y="5196"/>
                  <a:pt x="11746" y="4912"/>
                  <a:pt x="12156" y="4685"/>
                </a:cubicBezTo>
                <a:cubicBezTo>
                  <a:pt x="12350" y="4660"/>
                  <a:pt x="12525" y="4648"/>
                  <a:pt x="12684" y="4648"/>
                </a:cubicBezTo>
                <a:close/>
                <a:moveTo>
                  <a:pt x="3116" y="6117"/>
                </a:moveTo>
                <a:cubicBezTo>
                  <a:pt x="3228" y="6117"/>
                  <a:pt x="3341" y="6123"/>
                  <a:pt x="3454" y="6134"/>
                </a:cubicBezTo>
                <a:cubicBezTo>
                  <a:pt x="4588" y="6170"/>
                  <a:pt x="6188" y="6704"/>
                  <a:pt x="7049" y="7615"/>
                </a:cubicBezTo>
                <a:cubicBezTo>
                  <a:pt x="6739" y="7920"/>
                  <a:pt x="6520" y="8453"/>
                  <a:pt x="6425" y="8891"/>
                </a:cubicBezTo>
                <a:cubicBezTo>
                  <a:pt x="6393" y="9027"/>
                  <a:pt x="6375" y="9168"/>
                  <a:pt x="6356" y="9309"/>
                </a:cubicBezTo>
                <a:cubicBezTo>
                  <a:pt x="5272" y="9250"/>
                  <a:pt x="4224" y="9278"/>
                  <a:pt x="3145" y="9063"/>
                </a:cubicBezTo>
                <a:cubicBezTo>
                  <a:pt x="1805" y="8745"/>
                  <a:pt x="1541" y="7793"/>
                  <a:pt x="2352" y="6203"/>
                </a:cubicBezTo>
                <a:cubicBezTo>
                  <a:pt x="2605" y="6146"/>
                  <a:pt x="2860" y="6117"/>
                  <a:pt x="3116" y="6117"/>
                </a:cubicBezTo>
                <a:close/>
                <a:moveTo>
                  <a:pt x="8411" y="8016"/>
                </a:moveTo>
                <a:cubicBezTo>
                  <a:pt x="9227" y="8025"/>
                  <a:pt x="9446" y="9451"/>
                  <a:pt x="9323" y="10030"/>
                </a:cubicBezTo>
                <a:cubicBezTo>
                  <a:pt x="9218" y="10508"/>
                  <a:pt x="8863" y="10731"/>
                  <a:pt x="8398" y="10781"/>
                </a:cubicBezTo>
                <a:cubicBezTo>
                  <a:pt x="8351" y="10786"/>
                  <a:pt x="8306" y="10789"/>
                  <a:pt x="8262" y="10789"/>
                </a:cubicBezTo>
                <a:cubicBezTo>
                  <a:pt x="7770" y="10789"/>
                  <a:pt x="7499" y="10487"/>
                  <a:pt x="7387" y="9997"/>
                </a:cubicBezTo>
                <a:cubicBezTo>
                  <a:pt x="7300" y="9647"/>
                  <a:pt x="7355" y="9259"/>
                  <a:pt x="7437" y="8914"/>
                </a:cubicBezTo>
                <a:cubicBezTo>
                  <a:pt x="7482" y="8718"/>
                  <a:pt x="7555" y="8535"/>
                  <a:pt x="7641" y="8362"/>
                </a:cubicBezTo>
                <a:cubicBezTo>
                  <a:pt x="7646" y="8348"/>
                  <a:pt x="7656" y="8335"/>
                  <a:pt x="7660" y="8321"/>
                </a:cubicBezTo>
                <a:cubicBezTo>
                  <a:pt x="7721" y="8347"/>
                  <a:pt x="7786" y="8359"/>
                  <a:pt x="7850" y="8359"/>
                </a:cubicBezTo>
                <a:cubicBezTo>
                  <a:pt x="8070" y="8359"/>
                  <a:pt x="8289" y="8221"/>
                  <a:pt x="8384" y="8020"/>
                </a:cubicBezTo>
                <a:cubicBezTo>
                  <a:pt x="8394" y="8020"/>
                  <a:pt x="8402" y="8016"/>
                  <a:pt x="8411" y="8016"/>
                </a:cubicBezTo>
                <a:close/>
                <a:moveTo>
                  <a:pt x="11170" y="9483"/>
                </a:moveTo>
                <a:cubicBezTo>
                  <a:pt x="12238" y="9483"/>
                  <a:pt x="13113" y="10038"/>
                  <a:pt x="13729" y="11042"/>
                </a:cubicBezTo>
                <a:cubicBezTo>
                  <a:pt x="13628" y="11456"/>
                  <a:pt x="13528" y="11870"/>
                  <a:pt x="13428" y="12285"/>
                </a:cubicBezTo>
                <a:cubicBezTo>
                  <a:pt x="13059" y="12190"/>
                  <a:pt x="12708" y="12048"/>
                  <a:pt x="12375" y="11856"/>
                </a:cubicBezTo>
                <a:cubicBezTo>
                  <a:pt x="11641" y="11496"/>
                  <a:pt x="10954" y="11050"/>
                  <a:pt x="10225" y="10691"/>
                </a:cubicBezTo>
                <a:cubicBezTo>
                  <a:pt x="10394" y="10344"/>
                  <a:pt x="10453" y="9957"/>
                  <a:pt x="10434" y="9565"/>
                </a:cubicBezTo>
                <a:cubicBezTo>
                  <a:pt x="10688" y="9510"/>
                  <a:pt x="10934" y="9483"/>
                  <a:pt x="11170" y="9483"/>
                </a:cubicBezTo>
                <a:close/>
                <a:moveTo>
                  <a:pt x="6461" y="10467"/>
                </a:moveTo>
                <a:cubicBezTo>
                  <a:pt x="6594" y="10914"/>
                  <a:pt x="6849" y="11309"/>
                  <a:pt x="7263" y="11593"/>
                </a:cubicBezTo>
                <a:cubicBezTo>
                  <a:pt x="7327" y="11633"/>
                  <a:pt x="7395" y="11661"/>
                  <a:pt x="7459" y="11688"/>
                </a:cubicBezTo>
                <a:cubicBezTo>
                  <a:pt x="7273" y="11907"/>
                  <a:pt x="7086" y="12121"/>
                  <a:pt x="6890" y="12326"/>
                </a:cubicBezTo>
                <a:cubicBezTo>
                  <a:pt x="6647" y="12676"/>
                  <a:pt x="6381" y="12851"/>
                  <a:pt x="6091" y="12851"/>
                </a:cubicBezTo>
                <a:cubicBezTo>
                  <a:pt x="5690" y="12851"/>
                  <a:pt x="5244" y="12516"/>
                  <a:pt x="4752" y="11848"/>
                </a:cubicBezTo>
                <a:cubicBezTo>
                  <a:pt x="5217" y="11292"/>
                  <a:pt x="5856" y="10878"/>
                  <a:pt x="6461" y="10467"/>
                </a:cubicBezTo>
                <a:close/>
                <a:moveTo>
                  <a:pt x="9410" y="11542"/>
                </a:moveTo>
                <a:cubicBezTo>
                  <a:pt x="9669" y="12476"/>
                  <a:pt x="10043" y="13383"/>
                  <a:pt x="10302" y="14317"/>
                </a:cubicBezTo>
                <a:cubicBezTo>
                  <a:pt x="10417" y="14722"/>
                  <a:pt x="10480" y="15137"/>
                  <a:pt x="10493" y="15561"/>
                </a:cubicBezTo>
                <a:cubicBezTo>
                  <a:pt x="10164" y="15750"/>
                  <a:pt x="9887" y="15844"/>
                  <a:pt x="9663" y="15844"/>
                </a:cubicBezTo>
                <a:cubicBezTo>
                  <a:pt x="9329" y="15844"/>
                  <a:pt x="9112" y="15634"/>
                  <a:pt x="9008" y="15214"/>
                </a:cubicBezTo>
                <a:cubicBezTo>
                  <a:pt x="8476" y="14162"/>
                  <a:pt x="8585" y="13000"/>
                  <a:pt x="8525" y="11866"/>
                </a:cubicBezTo>
                <a:cubicBezTo>
                  <a:pt x="8525" y="11862"/>
                  <a:pt x="8520" y="11856"/>
                  <a:pt x="8520" y="11852"/>
                </a:cubicBezTo>
                <a:cubicBezTo>
                  <a:pt x="8835" y="11807"/>
                  <a:pt x="9141" y="11702"/>
                  <a:pt x="9410" y="11542"/>
                </a:cubicBezTo>
                <a:close/>
                <a:moveTo>
                  <a:pt x="7762" y="0"/>
                </a:moveTo>
                <a:cubicBezTo>
                  <a:pt x="7686" y="0"/>
                  <a:pt x="7608" y="5"/>
                  <a:pt x="7528" y="15"/>
                </a:cubicBezTo>
                <a:cubicBezTo>
                  <a:pt x="5067" y="311"/>
                  <a:pt x="5736" y="3633"/>
                  <a:pt x="6617" y="5938"/>
                </a:cubicBezTo>
                <a:cubicBezTo>
                  <a:pt x="5581" y="5327"/>
                  <a:pt x="4292" y="4905"/>
                  <a:pt x="3153" y="4905"/>
                </a:cubicBezTo>
                <a:cubicBezTo>
                  <a:pt x="2373" y="4905"/>
                  <a:pt x="1663" y="5103"/>
                  <a:pt x="1153" y="5574"/>
                </a:cubicBezTo>
                <a:cubicBezTo>
                  <a:pt x="310" y="6353"/>
                  <a:pt x="1" y="7843"/>
                  <a:pt x="811" y="8781"/>
                </a:cubicBezTo>
                <a:cubicBezTo>
                  <a:pt x="1932" y="10075"/>
                  <a:pt x="3345" y="10266"/>
                  <a:pt x="4862" y="10321"/>
                </a:cubicBezTo>
                <a:cubicBezTo>
                  <a:pt x="3805" y="11132"/>
                  <a:pt x="2839" y="12180"/>
                  <a:pt x="3363" y="13452"/>
                </a:cubicBezTo>
                <a:cubicBezTo>
                  <a:pt x="3692" y="14247"/>
                  <a:pt x="4197" y="14545"/>
                  <a:pt x="4767" y="14545"/>
                </a:cubicBezTo>
                <a:cubicBezTo>
                  <a:pt x="5689" y="14545"/>
                  <a:pt x="6782" y="13764"/>
                  <a:pt x="7574" y="13046"/>
                </a:cubicBezTo>
                <a:cubicBezTo>
                  <a:pt x="7753" y="14836"/>
                  <a:pt x="8265" y="17501"/>
                  <a:pt x="9874" y="17501"/>
                </a:cubicBezTo>
                <a:cubicBezTo>
                  <a:pt x="10133" y="17501"/>
                  <a:pt x="10420" y="17432"/>
                  <a:pt x="10739" y="17279"/>
                </a:cubicBezTo>
                <a:cubicBezTo>
                  <a:pt x="12303" y="16531"/>
                  <a:pt x="11323" y="13971"/>
                  <a:pt x="10685" y="12212"/>
                </a:cubicBezTo>
                <a:lnTo>
                  <a:pt x="10685" y="12212"/>
                </a:lnTo>
                <a:cubicBezTo>
                  <a:pt x="11608" y="12826"/>
                  <a:pt x="12790" y="13549"/>
                  <a:pt x="13724" y="13549"/>
                </a:cubicBezTo>
                <a:cubicBezTo>
                  <a:pt x="14197" y="13549"/>
                  <a:pt x="14606" y="13364"/>
                  <a:pt x="14886" y="12886"/>
                </a:cubicBezTo>
                <a:cubicBezTo>
                  <a:pt x="15469" y="11893"/>
                  <a:pt x="14918" y="10586"/>
                  <a:pt x="14261" y="9784"/>
                </a:cubicBezTo>
                <a:cubicBezTo>
                  <a:pt x="13710" y="9101"/>
                  <a:pt x="13150" y="8676"/>
                  <a:pt x="12535" y="8458"/>
                </a:cubicBezTo>
                <a:cubicBezTo>
                  <a:pt x="14284" y="7524"/>
                  <a:pt x="15906" y="6216"/>
                  <a:pt x="14448" y="4348"/>
                </a:cubicBezTo>
                <a:cubicBezTo>
                  <a:pt x="13969" y="3736"/>
                  <a:pt x="13420" y="3485"/>
                  <a:pt x="12858" y="3485"/>
                </a:cubicBezTo>
                <a:cubicBezTo>
                  <a:pt x="11949" y="3485"/>
                  <a:pt x="11006" y="4140"/>
                  <a:pt x="10266" y="4990"/>
                </a:cubicBezTo>
                <a:cubicBezTo>
                  <a:pt x="10300" y="2707"/>
                  <a:pt x="9580" y="0"/>
                  <a:pt x="7762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187;p26">
            <a:extLst>
              <a:ext uri="{FF2B5EF4-FFF2-40B4-BE49-F238E27FC236}">
                <a16:creationId xmlns:a16="http://schemas.microsoft.com/office/drawing/2014/main" xmlns="" id="{9AB625AC-B3B7-4B26-B517-17F5A3EB3813}"/>
              </a:ext>
            </a:extLst>
          </p:cNvPr>
          <p:cNvSpPr/>
          <p:nvPr/>
        </p:nvSpPr>
        <p:spPr>
          <a:xfrm rot="3872024">
            <a:off x="4164207" y="1185891"/>
            <a:ext cx="49618" cy="57169"/>
          </a:xfrm>
          <a:custGeom>
            <a:avLst/>
            <a:gdLst/>
            <a:ahLst/>
            <a:cxnLst/>
            <a:rect l="l" t="t" r="r" b="b"/>
            <a:pathLst>
              <a:path w="2024" h="2332" extrusionOk="0">
                <a:moveTo>
                  <a:pt x="864" y="0"/>
                </a:moveTo>
                <a:cubicBezTo>
                  <a:pt x="626" y="0"/>
                  <a:pt x="401" y="114"/>
                  <a:pt x="265" y="338"/>
                </a:cubicBezTo>
                <a:cubicBezTo>
                  <a:pt x="1" y="775"/>
                  <a:pt x="55" y="1527"/>
                  <a:pt x="457" y="1896"/>
                </a:cubicBezTo>
                <a:cubicBezTo>
                  <a:pt x="564" y="2147"/>
                  <a:pt x="781" y="2331"/>
                  <a:pt x="1124" y="2331"/>
                </a:cubicBezTo>
                <a:cubicBezTo>
                  <a:pt x="1144" y="2331"/>
                  <a:pt x="1164" y="2331"/>
                  <a:pt x="1185" y="2329"/>
                </a:cubicBezTo>
                <a:cubicBezTo>
                  <a:pt x="1801" y="2298"/>
                  <a:pt x="2024" y="1678"/>
                  <a:pt x="1946" y="1149"/>
                </a:cubicBezTo>
                <a:cubicBezTo>
                  <a:pt x="1887" y="725"/>
                  <a:pt x="1609" y="283"/>
                  <a:pt x="1222" y="88"/>
                </a:cubicBezTo>
                <a:cubicBezTo>
                  <a:pt x="1106" y="29"/>
                  <a:pt x="983" y="0"/>
                  <a:pt x="864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188;p26">
            <a:extLst>
              <a:ext uri="{FF2B5EF4-FFF2-40B4-BE49-F238E27FC236}">
                <a16:creationId xmlns:a16="http://schemas.microsoft.com/office/drawing/2014/main" xmlns="" id="{B4B073CD-9D29-485A-95C1-8BC3727199B0}"/>
              </a:ext>
            </a:extLst>
          </p:cNvPr>
          <p:cNvSpPr/>
          <p:nvPr/>
        </p:nvSpPr>
        <p:spPr>
          <a:xfrm rot="3872024">
            <a:off x="3838612" y="1048610"/>
            <a:ext cx="686" cy="368"/>
          </a:xfrm>
          <a:custGeom>
            <a:avLst/>
            <a:gdLst/>
            <a:ahLst/>
            <a:cxnLst/>
            <a:rect l="l" t="t" r="r" b="b"/>
            <a:pathLst>
              <a:path w="28" h="15" extrusionOk="0">
                <a:moveTo>
                  <a:pt x="0" y="0"/>
                </a:moveTo>
                <a:cubicBezTo>
                  <a:pt x="9" y="5"/>
                  <a:pt x="13" y="10"/>
                  <a:pt x="27" y="14"/>
                </a:cubicBezTo>
                <a:cubicBezTo>
                  <a:pt x="22" y="10"/>
                  <a:pt x="18" y="10"/>
                  <a:pt x="13" y="5"/>
                </a:cubicBezTo>
                <a:cubicBezTo>
                  <a:pt x="9" y="5"/>
                  <a:pt x="5" y="0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5" name="Google Shape;189;p26">
            <a:extLst>
              <a:ext uri="{FF2B5EF4-FFF2-40B4-BE49-F238E27FC236}">
                <a16:creationId xmlns:a16="http://schemas.microsoft.com/office/drawing/2014/main" xmlns="" id="{5C4F6716-62F2-4B2F-865B-156D88D7A45C}"/>
              </a:ext>
            </a:extLst>
          </p:cNvPr>
          <p:cNvGrpSpPr/>
          <p:nvPr/>
        </p:nvGrpSpPr>
        <p:grpSpPr>
          <a:xfrm rot="3872024">
            <a:off x="3571510" y="557943"/>
            <a:ext cx="591571" cy="516163"/>
            <a:chOff x="938934" y="1675223"/>
            <a:chExt cx="591571" cy="516163"/>
          </a:xfrm>
        </p:grpSpPr>
        <p:sp>
          <p:nvSpPr>
            <p:cNvPr id="583" name="Google Shape;190;p26">
              <a:extLst>
                <a:ext uri="{FF2B5EF4-FFF2-40B4-BE49-F238E27FC236}">
                  <a16:creationId xmlns:a16="http://schemas.microsoft.com/office/drawing/2014/main" xmlns="" id="{B0C6F2BE-883F-4601-B83C-C07C0A738736}"/>
                </a:ext>
              </a:extLst>
            </p:cNvPr>
            <p:cNvSpPr/>
            <p:nvPr/>
          </p:nvSpPr>
          <p:spPr>
            <a:xfrm>
              <a:off x="938934" y="1675223"/>
              <a:ext cx="591571" cy="516163"/>
            </a:xfrm>
            <a:custGeom>
              <a:avLst/>
              <a:gdLst/>
              <a:ahLst/>
              <a:cxnLst/>
              <a:rect l="l" t="t" r="r" b="b"/>
              <a:pathLst>
                <a:path w="24131" h="21055" extrusionOk="0">
                  <a:moveTo>
                    <a:pt x="16842" y="1259"/>
                  </a:moveTo>
                  <a:cubicBezTo>
                    <a:pt x="17091" y="1259"/>
                    <a:pt x="17360" y="1292"/>
                    <a:pt x="17652" y="1362"/>
                  </a:cubicBezTo>
                  <a:cubicBezTo>
                    <a:pt x="20632" y="2072"/>
                    <a:pt x="22290" y="6533"/>
                    <a:pt x="21178" y="9111"/>
                  </a:cubicBezTo>
                  <a:cubicBezTo>
                    <a:pt x="20294" y="11158"/>
                    <a:pt x="18136" y="11633"/>
                    <a:pt x="16066" y="11633"/>
                  </a:cubicBezTo>
                  <a:cubicBezTo>
                    <a:pt x="15450" y="11633"/>
                    <a:pt x="14841" y="11591"/>
                    <a:pt x="14276" y="11536"/>
                  </a:cubicBezTo>
                  <a:cubicBezTo>
                    <a:pt x="14581" y="11321"/>
                    <a:pt x="14859" y="11075"/>
                    <a:pt x="15128" y="10783"/>
                  </a:cubicBezTo>
                  <a:cubicBezTo>
                    <a:pt x="15551" y="10328"/>
                    <a:pt x="16102" y="9772"/>
                    <a:pt x="16212" y="9134"/>
                  </a:cubicBezTo>
                  <a:cubicBezTo>
                    <a:pt x="16251" y="8915"/>
                    <a:pt x="16092" y="8709"/>
                    <a:pt x="15888" y="8709"/>
                  </a:cubicBezTo>
                  <a:cubicBezTo>
                    <a:pt x="15834" y="8709"/>
                    <a:pt x="15777" y="8723"/>
                    <a:pt x="15720" y="8756"/>
                  </a:cubicBezTo>
                  <a:cubicBezTo>
                    <a:pt x="15187" y="9061"/>
                    <a:pt x="14859" y="9662"/>
                    <a:pt x="14462" y="10118"/>
                  </a:cubicBezTo>
                  <a:cubicBezTo>
                    <a:pt x="14344" y="10255"/>
                    <a:pt x="14221" y="10387"/>
                    <a:pt x="14098" y="10524"/>
                  </a:cubicBezTo>
                  <a:cubicBezTo>
                    <a:pt x="13908" y="7038"/>
                    <a:pt x="13555" y="1259"/>
                    <a:pt x="16842" y="1259"/>
                  </a:cubicBezTo>
                  <a:close/>
                  <a:moveTo>
                    <a:pt x="6501" y="10226"/>
                  </a:moveTo>
                  <a:cubicBezTo>
                    <a:pt x="8234" y="10226"/>
                    <a:pt x="10070" y="11136"/>
                    <a:pt x="11587" y="12105"/>
                  </a:cubicBezTo>
                  <a:cubicBezTo>
                    <a:pt x="11232" y="12274"/>
                    <a:pt x="10914" y="12501"/>
                    <a:pt x="10567" y="12707"/>
                  </a:cubicBezTo>
                  <a:cubicBezTo>
                    <a:pt x="9957" y="13062"/>
                    <a:pt x="9373" y="13399"/>
                    <a:pt x="8799" y="13805"/>
                  </a:cubicBezTo>
                  <a:cubicBezTo>
                    <a:pt x="8624" y="13923"/>
                    <a:pt x="8712" y="14169"/>
                    <a:pt x="8906" y="14169"/>
                  </a:cubicBezTo>
                  <a:cubicBezTo>
                    <a:pt x="8920" y="14169"/>
                    <a:pt x="8934" y="14167"/>
                    <a:pt x="8950" y="14164"/>
                  </a:cubicBezTo>
                  <a:cubicBezTo>
                    <a:pt x="9806" y="13996"/>
                    <a:pt x="11050" y="13740"/>
                    <a:pt x="11797" y="13090"/>
                  </a:cubicBezTo>
                  <a:lnTo>
                    <a:pt x="11797" y="13090"/>
                  </a:lnTo>
                  <a:cubicBezTo>
                    <a:pt x="11570" y="14661"/>
                    <a:pt x="11301" y="16215"/>
                    <a:pt x="10809" y="17741"/>
                  </a:cubicBezTo>
                  <a:cubicBezTo>
                    <a:pt x="10254" y="19460"/>
                    <a:pt x="9158" y="20103"/>
                    <a:pt x="7923" y="20103"/>
                  </a:cubicBezTo>
                  <a:cubicBezTo>
                    <a:pt x="5954" y="20103"/>
                    <a:pt x="3631" y="18468"/>
                    <a:pt x="2584" y="16953"/>
                  </a:cubicBezTo>
                  <a:cubicBezTo>
                    <a:pt x="748" y="14301"/>
                    <a:pt x="2515" y="11157"/>
                    <a:pt x="5337" y="10378"/>
                  </a:cubicBezTo>
                  <a:cubicBezTo>
                    <a:pt x="5716" y="10273"/>
                    <a:pt x="6106" y="10226"/>
                    <a:pt x="6501" y="10226"/>
                  </a:cubicBezTo>
                  <a:close/>
                  <a:moveTo>
                    <a:pt x="16912" y="1"/>
                  </a:moveTo>
                  <a:cubicBezTo>
                    <a:pt x="15526" y="1"/>
                    <a:pt x="14231" y="782"/>
                    <a:pt x="13542" y="2323"/>
                  </a:cubicBezTo>
                  <a:cubicBezTo>
                    <a:pt x="12430" y="4792"/>
                    <a:pt x="12645" y="7740"/>
                    <a:pt x="13095" y="10451"/>
                  </a:cubicBezTo>
                  <a:cubicBezTo>
                    <a:pt x="12658" y="9790"/>
                    <a:pt x="12161" y="9116"/>
                    <a:pt x="11419" y="8861"/>
                  </a:cubicBezTo>
                  <a:cubicBezTo>
                    <a:pt x="11378" y="8847"/>
                    <a:pt x="11332" y="8838"/>
                    <a:pt x="11291" y="8838"/>
                  </a:cubicBezTo>
                  <a:cubicBezTo>
                    <a:pt x="11200" y="8405"/>
                    <a:pt x="11000" y="8018"/>
                    <a:pt x="10794" y="7612"/>
                  </a:cubicBezTo>
                  <a:cubicBezTo>
                    <a:pt x="10435" y="6893"/>
                    <a:pt x="10243" y="6072"/>
                    <a:pt x="9701" y="5457"/>
                  </a:cubicBezTo>
                  <a:cubicBezTo>
                    <a:pt x="9653" y="5404"/>
                    <a:pt x="9598" y="5382"/>
                    <a:pt x="9544" y="5382"/>
                  </a:cubicBezTo>
                  <a:cubicBezTo>
                    <a:pt x="9402" y="5382"/>
                    <a:pt x="9267" y="5536"/>
                    <a:pt x="9301" y="5694"/>
                  </a:cubicBezTo>
                  <a:cubicBezTo>
                    <a:pt x="9410" y="6232"/>
                    <a:pt x="9711" y="6737"/>
                    <a:pt x="9997" y="7206"/>
                  </a:cubicBezTo>
                  <a:cubicBezTo>
                    <a:pt x="10348" y="7776"/>
                    <a:pt x="10826" y="8278"/>
                    <a:pt x="11000" y="8929"/>
                  </a:cubicBezTo>
                  <a:cubicBezTo>
                    <a:pt x="10941" y="8970"/>
                    <a:pt x="10891" y="9029"/>
                    <a:pt x="10849" y="9088"/>
                  </a:cubicBezTo>
                  <a:cubicBezTo>
                    <a:pt x="10489" y="8760"/>
                    <a:pt x="10138" y="8409"/>
                    <a:pt x="9742" y="8127"/>
                  </a:cubicBezTo>
                  <a:cubicBezTo>
                    <a:pt x="9072" y="7644"/>
                    <a:pt x="8166" y="7435"/>
                    <a:pt x="7419" y="7084"/>
                  </a:cubicBezTo>
                  <a:cubicBezTo>
                    <a:pt x="7410" y="7080"/>
                    <a:pt x="7401" y="7078"/>
                    <a:pt x="7393" y="7078"/>
                  </a:cubicBezTo>
                  <a:cubicBezTo>
                    <a:pt x="7340" y="7078"/>
                    <a:pt x="7290" y="7141"/>
                    <a:pt x="7341" y="7185"/>
                  </a:cubicBezTo>
                  <a:cubicBezTo>
                    <a:pt x="7974" y="7722"/>
                    <a:pt x="8626" y="8223"/>
                    <a:pt x="9232" y="8788"/>
                  </a:cubicBezTo>
                  <a:cubicBezTo>
                    <a:pt x="9724" y="9244"/>
                    <a:pt x="10230" y="9645"/>
                    <a:pt x="10804" y="9950"/>
                  </a:cubicBezTo>
                  <a:cubicBezTo>
                    <a:pt x="10849" y="10182"/>
                    <a:pt x="10927" y="10405"/>
                    <a:pt x="11023" y="10619"/>
                  </a:cubicBezTo>
                  <a:cubicBezTo>
                    <a:pt x="9628" y="9737"/>
                    <a:pt x="8029" y="9178"/>
                    <a:pt x="6417" y="9178"/>
                  </a:cubicBezTo>
                  <a:cubicBezTo>
                    <a:pt x="5565" y="9178"/>
                    <a:pt x="4710" y="9334"/>
                    <a:pt x="3878" y="9681"/>
                  </a:cubicBezTo>
                  <a:cubicBezTo>
                    <a:pt x="1190" y="10806"/>
                    <a:pt x="0" y="14347"/>
                    <a:pt x="1400" y="16898"/>
                  </a:cubicBezTo>
                  <a:cubicBezTo>
                    <a:pt x="2729" y="19328"/>
                    <a:pt x="5167" y="21055"/>
                    <a:pt x="7922" y="21055"/>
                  </a:cubicBezTo>
                  <a:cubicBezTo>
                    <a:pt x="8226" y="21055"/>
                    <a:pt x="8534" y="21034"/>
                    <a:pt x="8845" y="20990"/>
                  </a:cubicBezTo>
                  <a:cubicBezTo>
                    <a:pt x="11847" y="20570"/>
                    <a:pt x="12822" y="16069"/>
                    <a:pt x="12882" y="13231"/>
                  </a:cubicBezTo>
                  <a:cubicBezTo>
                    <a:pt x="13519" y="14019"/>
                    <a:pt x="14180" y="14747"/>
                    <a:pt x="15073" y="15313"/>
                  </a:cubicBezTo>
                  <a:cubicBezTo>
                    <a:pt x="15128" y="15376"/>
                    <a:pt x="15173" y="15445"/>
                    <a:pt x="15227" y="15508"/>
                  </a:cubicBezTo>
                  <a:cubicBezTo>
                    <a:pt x="15346" y="15641"/>
                    <a:pt x="15484" y="15697"/>
                    <a:pt x="15619" y="15697"/>
                  </a:cubicBezTo>
                  <a:cubicBezTo>
                    <a:pt x="16062" y="15697"/>
                    <a:pt x="16472" y="15096"/>
                    <a:pt x="16071" y="14665"/>
                  </a:cubicBezTo>
                  <a:cubicBezTo>
                    <a:pt x="15519" y="14078"/>
                    <a:pt x="15027" y="13376"/>
                    <a:pt x="14558" y="12665"/>
                  </a:cubicBezTo>
                  <a:lnTo>
                    <a:pt x="14558" y="12665"/>
                  </a:lnTo>
                  <a:cubicBezTo>
                    <a:pt x="15107" y="12874"/>
                    <a:pt x="15698" y="12969"/>
                    <a:pt x="16304" y="12969"/>
                  </a:cubicBezTo>
                  <a:cubicBezTo>
                    <a:pt x="18447" y="12969"/>
                    <a:pt x="20763" y="11777"/>
                    <a:pt x="21953" y="10228"/>
                  </a:cubicBezTo>
                  <a:cubicBezTo>
                    <a:pt x="24131" y="7389"/>
                    <a:pt x="22122" y="3265"/>
                    <a:pt x="19853" y="1219"/>
                  </a:cubicBezTo>
                  <a:cubicBezTo>
                    <a:pt x="18952" y="404"/>
                    <a:pt x="17908" y="1"/>
                    <a:pt x="1691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191;p26">
              <a:extLst>
                <a:ext uri="{FF2B5EF4-FFF2-40B4-BE49-F238E27FC236}">
                  <a16:creationId xmlns:a16="http://schemas.microsoft.com/office/drawing/2014/main" xmlns="" id="{275223E6-1349-4190-87A4-162A70741F06}"/>
                </a:ext>
              </a:extLst>
            </p:cNvPr>
            <p:cNvSpPr/>
            <p:nvPr/>
          </p:nvSpPr>
          <p:spPr>
            <a:xfrm>
              <a:off x="1419351" y="2010869"/>
              <a:ext cx="46162" cy="51138"/>
            </a:xfrm>
            <a:custGeom>
              <a:avLst/>
              <a:gdLst/>
              <a:ahLst/>
              <a:cxnLst/>
              <a:rect l="l" t="t" r="r" b="b"/>
              <a:pathLst>
                <a:path w="1883" h="2086" extrusionOk="0">
                  <a:moveTo>
                    <a:pt x="557" y="1969"/>
                  </a:moveTo>
                  <a:cubicBezTo>
                    <a:pt x="557" y="1974"/>
                    <a:pt x="557" y="1974"/>
                    <a:pt x="562" y="1974"/>
                  </a:cubicBezTo>
                  <a:cubicBezTo>
                    <a:pt x="563" y="1974"/>
                    <a:pt x="564" y="1975"/>
                    <a:pt x="565" y="1975"/>
                  </a:cubicBezTo>
                  <a:lnTo>
                    <a:pt x="565" y="1975"/>
                  </a:lnTo>
                  <a:cubicBezTo>
                    <a:pt x="563" y="1973"/>
                    <a:pt x="560" y="1971"/>
                    <a:pt x="557" y="1969"/>
                  </a:cubicBezTo>
                  <a:close/>
                  <a:moveTo>
                    <a:pt x="804" y="1"/>
                  </a:moveTo>
                  <a:cubicBezTo>
                    <a:pt x="672" y="1"/>
                    <a:pt x="540" y="33"/>
                    <a:pt x="415" y="106"/>
                  </a:cubicBezTo>
                  <a:cubicBezTo>
                    <a:pt x="120" y="279"/>
                    <a:pt x="1" y="607"/>
                    <a:pt x="1" y="935"/>
                  </a:cubicBezTo>
                  <a:cubicBezTo>
                    <a:pt x="1" y="1185"/>
                    <a:pt x="110" y="1518"/>
                    <a:pt x="293" y="1728"/>
                  </a:cubicBezTo>
                  <a:cubicBezTo>
                    <a:pt x="356" y="1828"/>
                    <a:pt x="434" y="1905"/>
                    <a:pt x="530" y="1955"/>
                  </a:cubicBezTo>
                  <a:cubicBezTo>
                    <a:pt x="495" y="1932"/>
                    <a:pt x="485" y="1922"/>
                    <a:pt x="488" y="1922"/>
                  </a:cubicBezTo>
                  <a:cubicBezTo>
                    <a:pt x="492" y="1922"/>
                    <a:pt x="507" y="1931"/>
                    <a:pt x="525" y="1947"/>
                  </a:cubicBezTo>
                  <a:cubicBezTo>
                    <a:pt x="530" y="1951"/>
                    <a:pt x="539" y="1955"/>
                    <a:pt x="543" y="1960"/>
                  </a:cubicBezTo>
                  <a:cubicBezTo>
                    <a:pt x="557" y="1969"/>
                    <a:pt x="571" y="1974"/>
                    <a:pt x="585" y="1978"/>
                  </a:cubicBezTo>
                  <a:cubicBezTo>
                    <a:pt x="576" y="1978"/>
                    <a:pt x="572" y="1978"/>
                    <a:pt x="565" y="1975"/>
                  </a:cubicBezTo>
                  <a:lnTo>
                    <a:pt x="565" y="1975"/>
                  </a:lnTo>
                  <a:cubicBezTo>
                    <a:pt x="658" y="2046"/>
                    <a:pt x="781" y="2085"/>
                    <a:pt x="901" y="2085"/>
                  </a:cubicBezTo>
                  <a:cubicBezTo>
                    <a:pt x="1064" y="2085"/>
                    <a:pt x="1223" y="2012"/>
                    <a:pt x="1296" y="1846"/>
                  </a:cubicBezTo>
                  <a:cubicBezTo>
                    <a:pt x="1304" y="1833"/>
                    <a:pt x="1313" y="1814"/>
                    <a:pt x="1317" y="1801"/>
                  </a:cubicBezTo>
                  <a:cubicBezTo>
                    <a:pt x="1327" y="1791"/>
                    <a:pt x="1336" y="1778"/>
                    <a:pt x="1345" y="1764"/>
                  </a:cubicBezTo>
                  <a:cubicBezTo>
                    <a:pt x="1405" y="1741"/>
                    <a:pt x="1460" y="1705"/>
                    <a:pt x="1504" y="1655"/>
                  </a:cubicBezTo>
                  <a:cubicBezTo>
                    <a:pt x="1864" y="1267"/>
                    <a:pt x="1883" y="725"/>
                    <a:pt x="1514" y="329"/>
                  </a:cubicBezTo>
                  <a:cubicBezTo>
                    <a:pt x="1328" y="131"/>
                    <a:pt x="1068" y="1"/>
                    <a:pt x="80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9" name="Google Shape;196;p26">
            <a:extLst>
              <a:ext uri="{FF2B5EF4-FFF2-40B4-BE49-F238E27FC236}">
                <a16:creationId xmlns:a16="http://schemas.microsoft.com/office/drawing/2014/main" xmlns="" id="{94FD2A3A-85ED-4E18-A052-163B638182EF}"/>
              </a:ext>
            </a:extLst>
          </p:cNvPr>
          <p:cNvGrpSpPr/>
          <p:nvPr/>
        </p:nvGrpSpPr>
        <p:grpSpPr>
          <a:xfrm rot="3872024">
            <a:off x="5074658" y="1045080"/>
            <a:ext cx="658152" cy="783369"/>
            <a:chOff x="2507488" y="622952"/>
            <a:chExt cx="623545" cy="742178"/>
          </a:xfrm>
        </p:grpSpPr>
        <p:sp>
          <p:nvSpPr>
            <p:cNvPr id="587" name="Google Shape;197;p26">
              <a:extLst>
                <a:ext uri="{FF2B5EF4-FFF2-40B4-BE49-F238E27FC236}">
                  <a16:creationId xmlns:a16="http://schemas.microsoft.com/office/drawing/2014/main" xmlns="" id="{C9BF8A5E-35C7-4C08-B125-BFD71E28D975}"/>
                </a:ext>
              </a:extLst>
            </p:cNvPr>
            <p:cNvSpPr/>
            <p:nvPr/>
          </p:nvSpPr>
          <p:spPr>
            <a:xfrm>
              <a:off x="2507488" y="622952"/>
              <a:ext cx="623545" cy="742178"/>
            </a:xfrm>
            <a:custGeom>
              <a:avLst/>
              <a:gdLst/>
              <a:ahLst/>
              <a:cxnLst/>
              <a:rect l="l" t="t" r="r" b="b"/>
              <a:pathLst>
                <a:path w="26848" h="31956" extrusionOk="0">
                  <a:moveTo>
                    <a:pt x="12642" y="1019"/>
                  </a:moveTo>
                  <a:cubicBezTo>
                    <a:pt x="13474" y="1019"/>
                    <a:pt x="14304" y="1107"/>
                    <a:pt x="15109" y="1283"/>
                  </a:cubicBezTo>
                  <a:cubicBezTo>
                    <a:pt x="19010" y="2145"/>
                    <a:pt x="21142" y="5653"/>
                    <a:pt x="22226" y="9217"/>
                  </a:cubicBezTo>
                  <a:cubicBezTo>
                    <a:pt x="23247" y="12561"/>
                    <a:pt x="23365" y="16155"/>
                    <a:pt x="23420" y="19623"/>
                  </a:cubicBezTo>
                  <a:cubicBezTo>
                    <a:pt x="23466" y="22767"/>
                    <a:pt x="23680" y="25537"/>
                    <a:pt x="24486" y="28412"/>
                  </a:cubicBezTo>
                  <a:cubicBezTo>
                    <a:pt x="23161" y="27014"/>
                    <a:pt x="21580" y="25910"/>
                    <a:pt x="19729" y="25022"/>
                  </a:cubicBezTo>
                  <a:cubicBezTo>
                    <a:pt x="16421" y="23437"/>
                    <a:pt x="12876" y="22958"/>
                    <a:pt x="9669" y="21035"/>
                  </a:cubicBezTo>
                  <a:cubicBezTo>
                    <a:pt x="6384" y="19063"/>
                    <a:pt x="3423" y="16115"/>
                    <a:pt x="2252" y="12397"/>
                  </a:cubicBezTo>
                  <a:cubicBezTo>
                    <a:pt x="1094" y="8725"/>
                    <a:pt x="3104" y="5106"/>
                    <a:pt x="6075" y="3029"/>
                  </a:cubicBezTo>
                  <a:cubicBezTo>
                    <a:pt x="7976" y="1700"/>
                    <a:pt x="10319" y="1019"/>
                    <a:pt x="12642" y="1019"/>
                  </a:cubicBezTo>
                  <a:close/>
                  <a:moveTo>
                    <a:pt x="12448" y="1"/>
                  </a:moveTo>
                  <a:cubicBezTo>
                    <a:pt x="10237" y="1"/>
                    <a:pt x="7963" y="589"/>
                    <a:pt x="5915" y="1721"/>
                  </a:cubicBezTo>
                  <a:cubicBezTo>
                    <a:pt x="3331" y="3148"/>
                    <a:pt x="1463" y="5608"/>
                    <a:pt x="803" y="8473"/>
                  </a:cubicBezTo>
                  <a:cubicBezTo>
                    <a:pt x="0" y="11951"/>
                    <a:pt x="1650" y="15258"/>
                    <a:pt x="3800" y="17877"/>
                  </a:cubicBezTo>
                  <a:cubicBezTo>
                    <a:pt x="6329" y="20949"/>
                    <a:pt x="10006" y="23141"/>
                    <a:pt x="13706" y="24489"/>
                  </a:cubicBezTo>
                  <a:cubicBezTo>
                    <a:pt x="15916" y="25291"/>
                    <a:pt x="18153" y="25637"/>
                    <a:pt x="20290" y="26713"/>
                  </a:cubicBezTo>
                  <a:cubicBezTo>
                    <a:pt x="22295" y="27719"/>
                    <a:pt x="23990" y="29296"/>
                    <a:pt x="25403" y="31037"/>
                  </a:cubicBezTo>
                  <a:cubicBezTo>
                    <a:pt x="25403" y="31041"/>
                    <a:pt x="25407" y="31041"/>
                    <a:pt x="25407" y="31041"/>
                  </a:cubicBezTo>
                  <a:cubicBezTo>
                    <a:pt x="25603" y="31287"/>
                    <a:pt x="25794" y="31529"/>
                    <a:pt x="25981" y="31779"/>
                  </a:cubicBezTo>
                  <a:cubicBezTo>
                    <a:pt x="26074" y="31903"/>
                    <a:pt x="26200" y="31956"/>
                    <a:pt x="26322" y="31956"/>
                  </a:cubicBezTo>
                  <a:cubicBezTo>
                    <a:pt x="26595" y="31956"/>
                    <a:pt x="26848" y="31693"/>
                    <a:pt x="26669" y="31378"/>
                  </a:cubicBezTo>
                  <a:cubicBezTo>
                    <a:pt x="26381" y="30868"/>
                    <a:pt x="26067" y="30394"/>
                    <a:pt x="25739" y="29939"/>
                  </a:cubicBezTo>
                  <a:cubicBezTo>
                    <a:pt x="25315" y="27615"/>
                    <a:pt x="24528" y="25405"/>
                    <a:pt x="24454" y="22995"/>
                  </a:cubicBezTo>
                  <a:cubicBezTo>
                    <a:pt x="24395" y="21058"/>
                    <a:pt x="24459" y="19117"/>
                    <a:pt x="24386" y="17176"/>
                  </a:cubicBezTo>
                  <a:cubicBezTo>
                    <a:pt x="24244" y="13358"/>
                    <a:pt x="23735" y="9499"/>
                    <a:pt x="22112" y="6004"/>
                  </a:cubicBezTo>
                  <a:cubicBezTo>
                    <a:pt x="20216" y="1913"/>
                    <a:pt x="16433" y="1"/>
                    <a:pt x="1244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198;p26">
              <a:extLst>
                <a:ext uri="{FF2B5EF4-FFF2-40B4-BE49-F238E27FC236}">
                  <a16:creationId xmlns:a16="http://schemas.microsoft.com/office/drawing/2014/main" xmlns="" id="{D3C3157A-282C-46FD-A14B-AF77644E318C}"/>
                </a:ext>
              </a:extLst>
            </p:cNvPr>
            <p:cNvSpPr/>
            <p:nvPr/>
          </p:nvSpPr>
          <p:spPr>
            <a:xfrm>
              <a:off x="2700836" y="762093"/>
              <a:ext cx="199921" cy="287944"/>
            </a:xfrm>
            <a:custGeom>
              <a:avLst/>
              <a:gdLst/>
              <a:ahLst/>
              <a:cxnLst/>
              <a:rect l="l" t="t" r="r" b="b"/>
              <a:pathLst>
                <a:path w="8608" h="12398" extrusionOk="0">
                  <a:moveTo>
                    <a:pt x="6907" y="1310"/>
                  </a:moveTo>
                  <a:cubicBezTo>
                    <a:pt x="7340" y="1310"/>
                    <a:pt x="7488" y="1694"/>
                    <a:pt x="7350" y="2460"/>
                  </a:cubicBezTo>
                  <a:cubicBezTo>
                    <a:pt x="7394" y="3485"/>
                    <a:pt x="7117" y="4515"/>
                    <a:pt x="6917" y="5508"/>
                  </a:cubicBezTo>
                  <a:cubicBezTo>
                    <a:pt x="6534" y="7408"/>
                    <a:pt x="6506" y="9399"/>
                    <a:pt x="5918" y="11245"/>
                  </a:cubicBezTo>
                  <a:cubicBezTo>
                    <a:pt x="4711" y="9863"/>
                    <a:pt x="4169" y="8141"/>
                    <a:pt x="3016" y="6715"/>
                  </a:cubicBezTo>
                  <a:cubicBezTo>
                    <a:pt x="1914" y="5358"/>
                    <a:pt x="720" y="4050"/>
                    <a:pt x="1586" y="2181"/>
                  </a:cubicBezTo>
                  <a:cubicBezTo>
                    <a:pt x="1736" y="1858"/>
                    <a:pt x="1923" y="1725"/>
                    <a:pt x="2127" y="1725"/>
                  </a:cubicBezTo>
                  <a:cubicBezTo>
                    <a:pt x="2980" y="1725"/>
                    <a:pt x="4137" y="4046"/>
                    <a:pt x="4192" y="4429"/>
                  </a:cubicBezTo>
                  <a:cubicBezTo>
                    <a:pt x="4209" y="4543"/>
                    <a:pt x="4299" y="4591"/>
                    <a:pt x="4393" y="4591"/>
                  </a:cubicBezTo>
                  <a:cubicBezTo>
                    <a:pt x="4422" y="4591"/>
                    <a:pt x="4451" y="4587"/>
                    <a:pt x="4479" y="4578"/>
                  </a:cubicBezTo>
                  <a:cubicBezTo>
                    <a:pt x="4483" y="4665"/>
                    <a:pt x="4483" y="4751"/>
                    <a:pt x="4488" y="4847"/>
                  </a:cubicBezTo>
                  <a:cubicBezTo>
                    <a:pt x="4509" y="5104"/>
                    <a:pt x="4697" y="5232"/>
                    <a:pt x="4886" y="5232"/>
                  </a:cubicBezTo>
                  <a:cubicBezTo>
                    <a:pt x="5075" y="5232"/>
                    <a:pt x="5265" y="5103"/>
                    <a:pt x="5285" y="4847"/>
                  </a:cubicBezTo>
                  <a:cubicBezTo>
                    <a:pt x="5381" y="3750"/>
                    <a:pt x="5381" y="2724"/>
                    <a:pt x="5864" y="1699"/>
                  </a:cubicBezTo>
                  <a:cubicBezTo>
                    <a:pt x="6308" y="1440"/>
                    <a:pt x="6656" y="1310"/>
                    <a:pt x="6907" y="1310"/>
                  </a:cubicBezTo>
                  <a:close/>
                  <a:moveTo>
                    <a:pt x="6803" y="1"/>
                  </a:moveTo>
                  <a:cubicBezTo>
                    <a:pt x="6498" y="1"/>
                    <a:pt x="6185" y="118"/>
                    <a:pt x="5973" y="318"/>
                  </a:cubicBezTo>
                  <a:cubicBezTo>
                    <a:pt x="5053" y="1193"/>
                    <a:pt x="4639" y="2187"/>
                    <a:pt x="4511" y="3312"/>
                  </a:cubicBezTo>
                  <a:cubicBezTo>
                    <a:pt x="4315" y="2482"/>
                    <a:pt x="3873" y="1790"/>
                    <a:pt x="3117" y="1216"/>
                  </a:cubicBezTo>
                  <a:cubicBezTo>
                    <a:pt x="2844" y="1012"/>
                    <a:pt x="2510" y="913"/>
                    <a:pt x="2177" y="913"/>
                  </a:cubicBezTo>
                  <a:cubicBezTo>
                    <a:pt x="1616" y="913"/>
                    <a:pt x="1059" y="1193"/>
                    <a:pt x="802" y="1727"/>
                  </a:cubicBezTo>
                  <a:cubicBezTo>
                    <a:pt x="0" y="3412"/>
                    <a:pt x="597" y="4875"/>
                    <a:pt x="1672" y="6288"/>
                  </a:cubicBezTo>
                  <a:cubicBezTo>
                    <a:pt x="3135" y="8210"/>
                    <a:pt x="4032" y="10597"/>
                    <a:pt x="5796" y="12283"/>
                  </a:cubicBezTo>
                  <a:cubicBezTo>
                    <a:pt x="5872" y="12356"/>
                    <a:pt x="5988" y="12397"/>
                    <a:pt x="6102" y="12397"/>
                  </a:cubicBezTo>
                  <a:cubicBezTo>
                    <a:pt x="6239" y="12397"/>
                    <a:pt x="6372" y="12338"/>
                    <a:pt x="6429" y="12201"/>
                  </a:cubicBezTo>
                  <a:cubicBezTo>
                    <a:pt x="7295" y="10151"/>
                    <a:pt x="7304" y="7901"/>
                    <a:pt x="7732" y="5735"/>
                  </a:cubicBezTo>
                  <a:cubicBezTo>
                    <a:pt x="8069" y="4055"/>
                    <a:pt x="8607" y="1927"/>
                    <a:pt x="7581" y="387"/>
                  </a:cubicBezTo>
                  <a:cubicBezTo>
                    <a:pt x="7404" y="118"/>
                    <a:pt x="7108" y="1"/>
                    <a:pt x="6803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5" name="Google Shape;200;p26">
            <a:extLst>
              <a:ext uri="{FF2B5EF4-FFF2-40B4-BE49-F238E27FC236}">
                <a16:creationId xmlns:a16="http://schemas.microsoft.com/office/drawing/2014/main" xmlns="" id="{04E3DE01-F3EA-4A06-958B-0DBFCB42AFA2}"/>
              </a:ext>
            </a:extLst>
          </p:cNvPr>
          <p:cNvGrpSpPr/>
          <p:nvPr/>
        </p:nvGrpSpPr>
        <p:grpSpPr>
          <a:xfrm rot="3872024">
            <a:off x="607885" y="-437369"/>
            <a:ext cx="1541735" cy="1377907"/>
            <a:chOff x="1493949" y="3269975"/>
            <a:chExt cx="1460667" cy="1305454"/>
          </a:xfrm>
        </p:grpSpPr>
        <p:sp>
          <p:nvSpPr>
            <p:cNvPr id="591" name="Google Shape;201;p26">
              <a:extLst>
                <a:ext uri="{FF2B5EF4-FFF2-40B4-BE49-F238E27FC236}">
                  <a16:creationId xmlns:a16="http://schemas.microsoft.com/office/drawing/2014/main" xmlns="" id="{FD63A203-D215-48F5-97B6-E712AE2616E9}"/>
                </a:ext>
              </a:extLst>
            </p:cNvPr>
            <p:cNvSpPr/>
            <p:nvPr/>
          </p:nvSpPr>
          <p:spPr>
            <a:xfrm>
              <a:off x="1932461" y="3269975"/>
              <a:ext cx="1022155" cy="1305454"/>
            </a:xfrm>
            <a:custGeom>
              <a:avLst/>
              <a:gdLst/>
              <a:ahLst/>
              <a:cxnLst/>
              <a:rect l="l" t="t" r="r" b="b"/>
              <a:pathLst>
                <a:path w="44011" h="56209" extrusionOk="0">
                  <a:moveTo>
                    <a:pt x="16171" y="564"/>
                  </a:moveTo>
                  <a:cubicBezTo>
                    <a:pt x="16413" y="564"/>
                    <a:pt x="16598" y="586"/>
                    <a:pt x="16700" y="636"/>
                  </a:cubicBezTo>
                  <a:lnTo>
                    <a:pt x="16627" y="663"/>
                  </a:lnTo>
                  <a:cubicBezTo>
                    <a:pt x="16627" y="663"/>
                    <a:pt x="16814" y="1178"/>
                    <a:pt x="16868" y="1346"/>
                  </a:cubicBezTo>
                  <a:cubicBezTo>
                    <a:pt x="16458" y="1893"/>
                    <a:pt x="15743" y="2535"/>
                    <a:pt x="15410" y="2831"/>
                  </a:cubicBezTo>
                  <a:cubicBezTo>
                    <a:pt x="14749" y="3414"/>
                    <a:pt x="14030" y="3948"/>
                    <a:pt x="13273" y="4394"/>
                  </a:cubicBezTo>
                  <a:cubicBezTo>
                    <a:pt x="11633" y="5361"/>
                    <a:pt x="9792" y="6030"/>
                    <a:pt x="7969" y="6558"/>
                  </a:cubicBezTo>
                  <a:cubicBezTo>
                    <a:pt x="6412" y="7011"/>
                    <a:pt x="4786" y="7336"/>
                    <a:pt x="3158" y="7336"/>
                  </a:cubicBezTo>
                  <a:cubicBezTo>
                    <a:pt x="2819" y="7336"/>
                    <a:pt x="2480" y="7322"/>
                    <a:pt x="2142" y="7292"/>
                  </a:cubicBezTo>
                  <a:cubicBezTo>
                    <a:pt x="1887" y="7269"/>
                    <a:pt x="1212" y="7041"/>
                    <a:pt x="916" y="6823"/>
                  </a:cubicBezTo>
                  <a:cubicBezTo>
                    <a:pt x="880" y="6741"/>
                    <a:pt x="743" y="6394"/>
                    <a:pt x="739" y="6394"/>
                  </a:cubicBezTo>
                  <a:lnTo>
                    <a:pt x="689" y="6412"/>
                  </a:lnTo>
                  <a:lnTo>
                    <a:pt x="689" y="6412"/>
                  </a:lnTo>
                  <a:cubicBezTo>
                    <a:pt x="735" y="6394"/>
                    <a:pt x="1190" y="5943"/>
                    <a:pt x="1345" y="5816"/>
                  </a:cubicBezTo>
                  <a:cubicBezTo>
                    <a:pt x="1841" y="5382"/>
                    <a:pt x="2461" y="5146"/>
                    <a:pt x="3031" y="4827"/>
                  </a:cubicBezTo>
                  <a:cubicBezTo>
                    <a:pt x="5504" y="3441"/>
                    <a:pt x="8307" y="2449"/>
                    <a:pt x="10976" y="1500"/>
                  </a:cubicBezTo>
                  <a:cubicBezTo>
                    <a:pt x="11771" y="1219"/>
                    <a:pt x="14841" y="564"/>
                    <a:pt x="16171" y="564"/>
                  </a:cubicBezTo>
                  <a:close/>
                  <a:moveTo>
                    <a:pt x="17100" y="2043"/>
                  </a:moveTo>
                  <a:cubicBezTo>
                    <a:pt x="17278" y="2627"/>
                    <a:pt x="17451" y="3210"/>
                    <a:pt x="17702" y="3765"/>
                  </a:cubicBezTo>
                  <a:cubicBezTo>
                    <a:pt x="19037" y="6755"/>
                    <a:pt x="19939" y="9981"/>
                    <a:pt x="21037" y="13064"/>
                  </a:cubicBezTo>
                  <a:cubicBezTo>
                    <a:pt x="22094" y="16035"/>
                    <a:pt x="23092" y="19297"/>
                    <a:pt x="24855" y="21936"/>
                  </a:cubicBezTo>
                  <a:cubicBezTo>
                    <a:pt x="26395" y="24232"/>
                    <a:pt x="28842" y="25763"/>
                    <a:pt x="31057" y="27326"/>
                  </a:cubicBezTo>
                  <a:cubicBezTo>
                    <a:pt x="31480" y="27627"/>
                    <a:pt x="31890" y="27936"/>
                    <a:pt x="32296" y="28251"/>
                  </a:cubicBezTo>
                  <a:cubicBezTo>
                    <a:pt x="32244" y="28248"/>
                    <a:pt x="32191" y="28247"/>
                    <a:pt x="32139" y="28247"/>
                  </a:cubicBezTo>
                  <a:cubicBezTo>
                    <a:pt x="31450" y="28247"/>
                    <a:pt x="30721" y="28489"/>
                    <a:pt x="30090" y="28689"/>
                  </a:cubicBezTo>
                  <a:cubicBezTo>
                    <a:pt x="28956" y="29040"/>
                    <a:pt x="27854" y="29435"/>
                    <a:pt x="26696" y="29740"/>
                  </a:cubicBezTo>
                  <a:cubicBezTo>
                    <a:pt x="23611" y="30552"/>
                    <a:pt x="20522" y="31326"/>
                    <a:pt x="17501" y="32352"/>
                  </a:cubicBezTo>
                  <a:cubicBezTo>
                    <a:pt x="13624" y="33668"/>
                    <a:pt x="9920" y="35481"/>
                    <a:pt x="6926" y="38316"/>
                  </a:cubicBezTo>
                  <a:cubicBezTo>
                    <a:pt x="6976" y="37979"/>
                    <a:pt x="7027" y="37641"/>
                    <a:pt x="7077" y="37304"/>
                  </a:cubicBezTo>
                  <a:cubicBezTo>
                    <a:pt x="7505" y="34361"/>
                    <a:pt x="8125" y="31463"/>
                    <a:pt x="8625" y="28533"/>
                  </a:cubicBezTo>
                  <a:cubicBezTo>
                    <a:pt x="8821" y="27368"/>
                    <a:pt x="8926" y="26169"/>
                    <a:pt x="8735" y="24994"/>
                  </a:cubicBezTo>
                  <a:cubicBezTo>
                    <a:pt x="8520" y="23658"/>
                    <a:pt x="7847" y="22359"/>
                    <a:pt x="7277" y="21148"/>
                  </a:cubicBezTo>
                  <a:cubicBezTo>
                    <a:pt x="5997" y="18418"/>
                    <a:pt x="4981" y="15585"/>
                    <a:pt x="3714" y="12856"/>
                  </a:cubicBezTo>
                  <a:cubicBezTo>
                    <a:pt x="2926" y="11156"/>
                    <a:pt x="2110" y="9474"/>
                    <a:pt x="1331" y="7771"/>
                  </a:cubicBezTo>
                  <a:lnTo>
                    <a:pt x="1331" y="7771"/>
                  </a:lnTo>
                  <a:cubicBezTo>
                    <a:pt x="1677" y="7861"/>
                    <a:pt x="2051" y="7893"/>
                    <a:pt x="2352" y="7925"/>
                  </a:cubicBezTo>
                  <a:cubicBezTo>
                    <a:pt x="2694" y="7961"/>
                    <a:pt x="3038" y="7977"/>
                    <a:pt x="3383" y="7977"/>
                  </a:cubicBezTo>
                  <a:cubicBezTo>
                    <a:pt x="4172" y="7977"/>
                    <a:pt x="4965" y="7894"/>
                    <a:pt x="5742" y="7779"/>
                  </a:cubicBezTo>
                  <a:cubicBezTo>
                    <a:pt x="9933" y="7174"/>
                    <a:pt x="14307" y="5300"/>
                    <a:pt x="17100" y="2043"/>
                  </a:cubicBezTo>
                  <a:close/>
                  <a:moveTo>
                    <a:pt x="32147" y="28889"/>
                  </a:moveTo>
                  <a:cubicBezTo>
                    <a:pt x="32686" y="28889"/>
                    <a:pt x="33214" y="29028"/>
                    <a:pt x="32916" y="29599"/>
                  </a:cubicBezTo>
                  <a:cubicBezTo>
                    <a:pt x="32573" y="30260"/>
                    <a:pt x="31818" y="30766"/>
                    <a:pt x="31238" y="31195"/>
                  </a:cubicBezTo>
                  <a:cubicBezTo>
                    <a:pt x="27917" y="33691"/>
                    <a:pt x="24176" y="35067"/>
                    <a:pt x="20212" y="36229"/>
                  </a:cubicBezTo>
                  <a:cubicBezTo>
                    <a:pt x="17629" y="36990"/>
                    <a:pt x="14995" y="37573"/>
                    <a:pt x="12421" y="38370"/>
                  </a:cubicBezTo>
                  <a:cubicBezTo>
                    <a:pt x="11508" y="38652"/>
                    <a:pt x="10141" y="39112"/>
                    <a:pt x="8927" y="39112"/>
                  </a:cubicBezTo>
                  <a:cubicBezTo>
                    <a:pt x="8276" y="39112"/>
                    <a:pt x="7669" y="38979"/>
                    <a:pt x="7199" y="38617"/>
                  </a:cubicBezTo>
                  <a:cubicBezTo>
                    <a:pt x="11783" y="34320"/>
                    <a:pt x="18303" y="32511"/>
                    <a:pt x="24235" y="30971"/>
                  </a:cubicBezTo>
                  <a:cubicBezTo>
                    <a:pt x="25771" y="30575"/>
                    <a:pt x="27316" y="30201"/>
                    <a:pt x="28842" y="29763"/>
                  </a:cubicBezTo>
                  <a:cubicBezTo>
                    <a:pt x="29707" y="29513"/>
                    <a:pt x="30510" y="29135"/>
                    <a:pt x="31408" y="28962"/>
                  </a:cubicBezTo>
                  <a:cubicBezTo>
                    <a:pt x="31578" y="28927"/>
                    <a:pt x="31864" y="28889"/>
                    <a:pt x="32147" y="28889"/>
                  </a:cubicBezTo>
                  <a:close/>
                  <a:moveTo>
                    <a:pt x="33649" y="29353"/>
                  </a:moveTo>
                  <a:cubicBezTo>
                    <a:pt x="35271" y="30739"/>
                    <a:pt x="36770" y="32251"/>
                    <a:pt x="38165" y="33883"/>
                  </a:cubicBezTo>
                  <a:cubicBezTo>
                    <a:pt x="39162" y="35049"/>
                    <a:pt x="40078" y="36284"/>
                    <a:pt x="40943" y="37550"/>
                  </a:cubicBezTo>
                  <a:cubicBezTo>
                    <a:pt x="41782" y="38781"/>
                    <a:pt x="43436" y="40448"/>
                    <a:pt x="42703" y="42043"/>
                  </a:cubicBezTo>
                  <a:cubicBezTo>
                    <a:pt x="42064" y="43432"/>
                    <a:pt x="40707" y="44490"/>
                    <a:pt x="39536" y="45405"/>
                  </a:cubicBezTo>
                  <a:cubicBezTo>
                    <a:pt x="38209" y="46449"/>
                    <a:pt x="36888" y="47438"/>
                    <a:pt x="35417" y="48267"/>
                  </a:cubicBezTo>
                  <a:cubicBezTo>
                    <a:pt x="32332" y="50008"/>
                    <a:pt x="28920" y="51156"/>
                    <a:pt x="25593" y="52336"/>
                  </a:cubicBezTo>
                  <a:cubicBezTo>
                    <a:pt x="22359" y="53484"/>
                    <a:pt x="19064" y="54491"/>
                    <a:pt x="15670" y="55033"/>
                  </a:cubicBezTo>
                  <a:cubicBezTo>
                    <a:pt x="14440" y="55228"/>
                    <a:pt x="13126" y="55409"/>
                    <a:pt x="11827" y="55409"/>
                  </a:cubicBezTo>
                  <a:cubicBezTo>
                    <a:pt x="10508" y="55409"/>
                    <a:pt x="9205" y="55222"/>
                    <a:pt x="8024" y="54668"/>
                  </a:cubicBezTo>
                  <a:cubicBezTo>
                    <a:pt x="5099" y="53301"/>
                    <a:pt x="5349" y="49629"/>
                    <a:pt x="5705" y="46950"/>
                  </a:cubicBezTo>
                  <a:cubicBezTo>
                    <a:pt x="6065" y="44221"/>
                    <a:pt x="6457" y="41501"/>
                    <a:pt x="6858" y="38776"/>
                  </a:cubicBezTo>
                  <a:cubicBezTo>
                    <a:pt x="7393" y="39384"/>
                    <a:pt x="8213" y="39563"/>
                    <a:pt x="9047" y="39563"/>
                  </a:cubicBezTo>
                  <a:cubicBezTo>
                    <a:pt x="9476" y="39563"/>
                    <a:pt x="9908" y="39515"/>
                    <a:pt x="10307" y="39455"/>
                  </a:cubicBezTo>
                  <a:cubicBezTo>
                    <a:pt x="12366" y="39140"/>
                    <a:pt x="14421" y="38412"/>
                    <a:pt x="16435" y="37906"/>
                  </a:cubicBezTo>
                  <a:cubicBezTo>
                    <a:pt x="21024" y="36753"/>
                    <a:pt x="25593" y="35546"/>
                    <a:pt x="29658" y="33071"/>
                  </a:cubicBezTo>
                  <a:cubicBezTo>
                    <a:pt x="30952" y="32283"/>
                    <a:pt x="32419" y="31399"/>
                    <a:pt x="33334" y="30160"/>
                  </a:cubicBezTo>
                  <a:cubicBezTo>
                    <a:pt x="33544" y="29883"/>
                    <a:pt x="33644" y="29604"/>
                    <a:pt x="33649" y="29353"/>
                  </a:cubicBezTo>
                  <a:close/>
                  <a:moveTo>
                    <a:pt x="15612" y="0"/>
                  </a:moveTo>
                  <a:cubicBezTo>
                    <a:pt x="14212" y="0"/>
                    <a:pt x="12461" y="634"/>
                    <a:pt x="11670" y="886"/>
                  </a:cubicBezTo>
                  <a:cubicBezTo>
                    <a:pt x="10549" y="1246"/>
                    <a:pt x="9460" y="1687"/>
                    <a:pt x="8352" y="2098"/>
                  </a:cubicBezTo>
                  <a:cubicBezTo>
                    <a:pt x="6110" y="2918"/>
                    <a:pt x="3750" y="3515"/>
                    <a:pt x="1723" y="4814"/>
                  </a:cubicBezTo>
                  <a:cubicBezTo>
                    <a:pt x="1153" y="5178"/>
                    <a:pt x="1" y="6099"/>
                    <a:pt x="142" y="6613"/>
                  </a:cubicBezTo>
                  <a:lnTo>
                    <a:pt x="78" y="6636"/>
                  </a:lnTo>
                  <a:cubicBezTo>
                    <a:pt x="1258" y="9592"/>
                    <a:pt x="2056" y="11161"/>
                    <a:pt x="3040" y="13329"/>
                  </a:cubicBezTo>
                  <a:cubicBezTo>
                    <a:pt x="4384" y="16290"/>
                    <a:pt x="5591" y="19402"/>
                    <a:pt x="6926" y="22369"/>
                  </a:cubicBezTo>
                  <a:cubicBezTo>
                    <a:pt x="7587" y="23841"/>
                    <a:pt x="8056" y="25294"/>
                    <a:pt x="7952" y="26920"/>
                  </a:cubicBezTo>
                  <a:cubicBezTo>
                    <a:pt x="7851" y="28465"/>
                    <a:pt x="7460" y="30019"/>
                    <a:pt x="7168" y="31536"/>
                  </a:cubicBezTo>
                  <a:cubicBezTo>
                    <a:pt x="6539" y="34825"/>
                    <a:pt x="6020" y="38156"/>
                    <a:pt x="5546" y="41468"/>
                  </a:cubicBezTo>
                  <a:cubicBezTo>
                    <a:pt x="5122" y="44403"/>
                    <a:pt x="4484" y="47543"/>
                    <a:pt x="4676" y="50513"/>
                  </a:cubicBezTo>
                  <a:cubicBezTo>
                    <a:pt x="4821" y="52718"/>
                    <a:pt x="5869" y="54577"/>
                    <a:pt x="7901" y="55516"/>
                  </a:cubicBezTo>
                  <a:cubicBezTo>
                    <a:pt x="9047" y="56046"/>
                    <a:pt x="10312" y="56209"/>
                    <a:pt x="11584" y="56209"/>
                  </a:cubicBezTo>
                  <a:cubicBezTo>
                    <a:pt x="12585" y="56209"/>
                    <a:pt x="13590" y="56108"/>
                    <a:pt x="14545" y="56008"/>
                  </a:cubicBezTo>
                  <a:cubicBezTo>
                    <a:pt x="17775" y="55662"/>
                    <a:pt x="20937" y="54764"/>
                    <a:pt x="24012" y="53753"/>
                  </a:cubicBezTo>
                  <a:cubicBezTo>
                    <a:pt x="30277" y="51693"/>
                    <a:pt x="36460" y="49406"/>
                    <a:pt x="41427" y="44932"/>
                  </a:cubicBezTo>
                  <a:cubicBezTo>
                    <a:pt x="42288" y="44153"/>
                    <a:pt x="43076" y="43251"/>
                    <a:pt x="43559" y="42185"/>
                  </a:cubicBezTo>
                  <a:cubicBezTo>
                    <a:pt x="44010" y="41200"/>
                    <a:pt x="43563" y="40070"/>
                    <a:pt x="43076" y="39199"/>
                  </a:cubicBezTo>
                  <a:cubicBezTo>
                    <a:pt x="42365" y="37914"/>
                    <a:pt x="41376" y="36690"/>
                    <a:pt x="40506" y="35514"/>
                  </a:cubicBezTo>
                  <a:cubicBezTo>
                    <a:pt x="39572" y="34247"/>
                    <a:pt x="38552" y="33048"/>
                    <a:pt x="37477" y="31906"/>
                  </a:cubicBezTo>
                  <a:cubicBezTo>
                    <a:pt x="35349" y="29637"/>
                    <a:pt x="32947" y="27727"/>
                    <a:pt x="30405" y="25959"/>
                  </a:cubicBezTo>
                  <a:cubicBezTo>
                    <a:pt x="29280" y="25175"/>
                    <a:pt x="28168" y="24374"/>
                    <a:pt x="27143" y="23463"/>
                  </a:cubicBezTo>
                  <a:cubicBezTo>
                    <a:pt x="25831" y="22291"/>
                    <a:pt x="24973" y="20929"/>
                    <a:pt x="24250" y="19343"/>
                  </a:cubicBezTo>
                  <a:cubicBezTo>
                    <a:pt x="22818" y="16227"/>
                    <a:pt x="21743" y="12965"/>
                    <a:pt x="20599" y="9739"/>
                  </a:cubicBezTo>
                  <a:cubicBezTo>
                    <a:pt x="19634" y="7028"/>
                    <a:pt x="18553" y="4331"/>
                    <a:pt x="17684" y="1588"/>
                  </a:cubicBezTo>
                  <a:cubicBezTo>
                    <a:pt x="17665" y="1523"/>
                    <a:pt x="17643" y="1456"/>
                    <a:pt x="17620" y="1391"/>
                  </a:cubicBezTo>
                  <a:cubicBezTo>
                    <a:pt x="17634" y="1374"/>
                    <a:pt x="17647" y="1355"/>
                    <a:pt x="17661" y="1336"/>
                  </a:cubicBezTo>
                  <a:cubicBezTo>
                    <a:pt x="17725" y="1250"/>
                    <a:pt x="17725" y="1159"/>
                    <a:pt x="17674" y="1069"/>
                  </a:cubicBezTo>
                  <a:cubicBezTo>
                    <a:pt x="17606" y="945"/>
                    <a:pt x="17533" y="827"/>
                    <a:pt x="17456" y="708"/>
                  </a:cubicBezTo>
                  <a:cubicBezTo>
                    <a:pt x="17430" y="672"/>
                    <a:pt x="17393" y="656"/>
                    <a:pt x="17356" y="656"/>
                  </a:cubicBezTo>
                  <a:cubicBezTo>
                    <a:pt x="17347" y="656"/>
                    <a:pt x="17338" y="657"/>
                    <a:pt x="17329" y="658"/>
                  </a:cubicBezTo>
                  <a:cubicBezTo>
                    <a:pt x="16975" y="172"/>
                    <a:pt x="16341" y="0"/>
                    <a:pt x="1561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202;p26">
              <a:extLst>
                <a:ext uri="{FF2B5EF4-FFF2-40B4-BE49-F238E27FC236}">
                  <a16:creationId xmlns:a16="http://schemas.microsoft.com/office/drawing/2014/main" xmlns="" id="{65C8D307-D8B0-4CBF-A716-3280EF0C2D75}"/>
                </a:ext>
              </a:extLst>
            </p:cNvPr>
            <p:cNvSpPr/>
            <p:nvPr/>
          </p:nvSpPr>
          <p:spPr>
            <a:xfrm>
              <a:off x="2585896" y="4125793"/>
              <a:ext cx="159509" cy="135471"/>
            </a:xfrm>
            <a:custGeom>
              <a:avLst/>
              <a:gdLst/>
              <a:ahLst/>
              <a:cxnLst/>
              <a:rect l="l" t="t" r="r" b="b"/>
              <a:pathLst>
                <a:path w="6868" h="5833" extrusionOk="0">
                  <a:moveTo>
                    <a:pt x="3456" y="603"/>
                  </a:moveTo>
                  <a:cubicBezTo>
                    <a:pt x="4241" y="603"/>
                    <a:pt x="6178" y="1209"/>
                    <a:pt x="5801" y="2178"/>
                  </a:cubicBezTo>
                  <a:cubicBezTo>
                    <a:pt x="5742" y="2186"/>
                    <a:pt x="5687" y="2219"/>
                    <a:pt x="5669" y="2287"/>
                  </a:cubicBezTo>
                  <a:cubicBezTo>
                    <a:pt x="5542" y="2657"/>
                    <a:pt x="5546" y="2875"/>
                    <a:pt x="5582" y="3275"/>
                  </a:cubicBezTo>
                  <a:cubicBezTo>
                    <a:pt x="5669" y="4182"/>
                    <a:pt x="4676" y="4871"/>
                    <a:pt x="3969" y="5162"/>
                  </a:cubicBezTo>
                  <a:cubicBezTo>
                    <a:pt x="3757" y="5249"/>
                    <a:pt x="3543" y="5289"/>
                    <a:pt x="3331" y="5289"/>
                  </a:cubicBezTo>
                  <a:cubicBezTo>
                    <a:pt x="2194" y="5289"/>
                    <a:pt x="1142" y="4142"/>
                    <a:pt x="1004" y="3088"/>
                  </a:cubicBezTo>
                  <a:cubicBezTo>
                    <a:pt x="825" y="1708"/>
                    <a:pt x="2110" y="760"/>
                    <a:pt x="3322" y="611"/>
                  </a:cubicBezTo>
                  <a:cubicBezTo>
                    <a:pt x="3361" y="606"/>
                    <a:pt x="3406" y="603"/>
                    <a:pt x="3456" y="603"/>
                  </a:cubicBezTo>
                  <a:close/>
                  <a:moveTo>
                    <a:pt x="3518" y="1"/>
                  </a:moveTo>
                  <a:cubicBezTo>
                    <a:pt x="2153" y="1"/>
                    <a:pt x="904" y="990"/>
                    <a:pt x="506" y="2291"/>
                  </a:cubicBezTo>
                  <a:cubicBezTo>
                    <a:pt x="1" y="3982"/>
                    <a:pt x="1486" y="5527"/>
                    <a:pt x="3049" y="5800"/>
                  </a:cubicBezTo>
                  <a:cubicBezTo>
                    <a:pt x="3171" y="5822"/>
                    <a:pt x="3295" y="5832"/>
                    <a:pt x="3420" y="5832"/>
                  </a:cubicBezTo>
                  <a:cubicBezTo>
                    <a:pt x="4090" y="5832"/>
                    <a:pt x="4782" y="5536"/>
                    <a:pt x="5250" y="5075"/>
                  </a:cubicBezTo>
                  <a:cubicBezTo>
                    <a:pt x="6125" y="4209"/>
                    <a:pt x="6056" y="3499"/>
                    <a:pt x="6051" y="2356"/>
                  </a:cubicBezTo>
                  <a:cubicBezTo>
                    <a:pt x="6051" y="2350"/>
                    <a:pt x="6047" y="2346"/>
                    <a:pt x="6047" y="2342"/>
                  </a:cubicBezTo>
                  <a:cubicBezTo>
                    <a:pt x="6867" y="1303"/>
                    <a:pt x="5163" y="355"/>
                    <a:pt x="4274" y="104"/>
                  </a:cubicBezTo>
                  <a:cubicBezTo>
                    <a:pt x="4021" y="34"/>
                    <a:pt x="3768" y="1"/>
                    <a:pt x="351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203;p26">
              <a:extLst>
                <a:ext uri="{FF2B5EF4-FFF2-40B4-BE49-F238E27FC236}">
                  <a16:creationId xmlns:a16="http://schemas.microsoft.com/office/drawing/2014/main" xmlns="" id="{394B0D26-641F-4AE9-B40A-BE0DD55A6318}"/>
                </a:ext>
              </a:extLst>
            </p:cNvPr>
            <p:cNvSpPr/>
            <p:nvPr/>
          </p:nvSpPr>
          <p:spPr>
            <a:xfrm>
              <a:off x="2460388" y="4173032"/>
              <a:ext cx="58341" cy="47634"/>
            </a:xfrm>
            <a:custGeom>
              <a:avLst/>
              <a:gdLst/>
              <a:ahLst/>
              <a:cxnLst/>
              <a:rect l="l" t="t" r="r" b="b"/>
              <a:pathLst>
                <a:path w="2512" h="2051" extrusionOk="0">
                  <a:moveTo>
                    <a:pt x="1191" y="396"/>
                  </a:moveTo>
                  <a:cubicBezTo>
                    <a:pt x="1485" y="396"/>
                    <a:pt x="1817" y="565"/>
                    <a:pt x="1996" y="781"/>
                  </a:cubicBezTo>
                  <a:cubicBezTo>
                    <a:pt x="1973" y="808"/>
                    <a:pt x="1960" y="846"/>
                    <a:pt x="1960" y="882"/>
                  </a:cubicBezTo>
                  <a:cubicBezTo>
                    <a:pt x="1960" y="1146"/>
                    <a:pt x="2152" y="1146"/>
                    <a:pt x="1887" y="1351"/>
                  </a:cubicBezTo>
                  <a:cubicBezTo>
                    <a:pt x="1701" y="1498"/>
                    <a:pt x="1453" y="1585"/>
                    <a:pt x="1211" y="1585"/>
                  </a:cubicBezTo>
                  <a:cubicBezTo>
                    <a:pt x="1146" y="1585"/>
                    <a:pt x="1080" y="1579"/>
                    <a:pt x="1017" y="1565"/>
                  </a:cubicBezTo>
                  <a:cubicBezTo>
                    <a:pt x="630" y="1488"/>
                    <a:pt x="543" y="900"/>
                    <a:pt x="735" y="617"/>
                  </a:cubicBezTo>
                  <a:cubicBezTo>
                    <a:pt x="842" y="461"/>
                    <a:pt x="1009" y="396"/>
                    <a:pt x="1191" y="396"/>
                  </a:cubicBezTo>
                  <a:close/>
                  <a:moveTo>
                    <a:pt x="1202" y="1"/>
                  </a:moveTo>
                  <a:cubicBezTo>
                    <a:pt x="962" y="1"/>
                    <a:pt x="724" y="69"/>
                    <a:pt x="530" y="221"/>
                  </a:cubicBezTo>
                  <a:cubicBezTo>
                    <a:pt x="1" y="640"/>
                    <a:pt x="147" y="1601"/>
                    <a:pt x="698" y="1925"/>
                  </a:cubicBezTo>
                  <a:cubicBezTo>
                    <a:pt x="847" y="2013"/>
                    <a:pt x="1019" y="2051"/>
                    <a:pt x="1197" y="2051"/>
                  </a:cubicBezTo>
                  <a:cubicBezTo>
                    <a:pt x="1552" y="2051"/>
                    <a:pt x="1928" y="1901"/>
                    <a:pt x="2183" y="1706"/>
                  </a:cubicBezTo>
                  <a:cubicBezTo>
                    <a:pt x="2362" y="1574"/>
                    <a:pt x="2507" y="1378"/>
                    <a:pt x="2511" y="1146"/>
                  </a:cubicBezTo>
                  <a:cubicBezTo>
                    <a:pt x="2511" y="1014"/>
                    <a:pt x="2438" y="869"/>
                    <a:pt x="2324" y="787"/>
                  </a:cubicBezTo>
                  <a:cubicBezTo>
                    <a:pt x="2219" y="444"/>
                    <a:pt x="1992" y="198"/>
                    <a:pt x="1641" y="76"/>
                  </a:cubicBezTo>
                  <a:cubicBezTo>
                    <a:pt x="1500" y="27"/>
                    <a:pt x="1351" y="1"/>
                    <a:pt x="120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204;p26">
              <a:extLst>
                <a:ext uri="{FF2B5EF4-FFF2-40B4-BE49-F238E27FC236}">
                  <a16:creationId xmlns:a16="http://schemas.microsoft.com/office/drawing/2014/main" xmlns="" id="{CF178C28-6C05-42D5-AEA8-6904474FC35F}"/>
                </a:ext>
              </a:extLst>
            </p:cNvPr>
            <p:cNvSpPr/>
            <p:nvPr/>
          </p:nvSpPr>
          <p:spPr>
            <a:xfrm>
              <a:off x="2282322" y="3854432"/>
              <a:ext cx="101772" cy="73136"/>
            </a:xfrm>
            <a:custGeom>
              <a:avLst/>
              <a:gdLst/>
              <a:ahLst/>
              <a:cxnLst/>
              <a:rect l="l" t="t" r="r" b="b"/>
              <a:pathLst>
                <a:path w="4382" h="3149" extrusionOk="0">
                  <a:moveTo>
                    <a:pt x="2237" y="348"/>
                  </a:moveTo>
                  <a:cubicBezTo>
                    <a:pt x="2493" y="348"/>
                    <a:pt x="2726" y="435"/>
                    <a:pt x="2861" y="657"/>
                  </a:cubicBezTo>
                  <a:cubicBezTo>
                    <a:pt x="2833" y="716"/>
                    <a:pt x="2829" y="794"/>
                    <a:pt x="2875" y="858"/>
                  </a:cubicBezTo>
                  <a:cubicBezTo>
                    <a:pt x="3184" y="1328"/>
                    <a:pt x="3098" y="1673"/>
                    <a:pt x="2711" y="2075"/>
                  </a:cubicBezTo>
                  <a:cubicBezTo>
                    <a:pt x="2453" y="2344"/>
                    <a:pt x="2038" y="2574"/>
                    <a:pt x="1644" y="2574"/>
                  </a:cubicBezTo>
                  <a:cubicBezTo>
                    <a:pt x="1530" y="2574"/>
                    <a:pt x="1418" y="2555"/>
                    <a:pt x="1312" y="2512"/>
                  </a:cubicBezTo>
                  <a:cubicBezTo>
                    <a:pt x="583" y="2224"/>
                    <a:pt x="701" y="1204"/>
                    <a:pt x="1180" y="762"/>
                  </a:cubicBezTo>
                  <a:cubicBezTo>
                    <a:pt x="1420" y="541"/>
                    <a:pt x="1855" y="348"/>
                    <a:pt x="2237" y="348"/>
                  </a:cubicBezTo>
                  <a:close/>
                  <a:moveTo>
                    <a:pt x="2259" y="0"/>
                  </a:moveTo>
                  <a:cubicBezTo>
                    <a:pt x="1882" y="0"/>
                    <a:pt x="1468" y="128"/>
                    <a:pt x="1189" y="279"/>
                  </a:cubicBezTo>
                  <a:cubicBezTo>
                    <a:pt x="219" y="803"/>
                    <a:pt x="0" y="1993"/>
                    <a:pt x="783" y="2790"/>
                  </a:cubicBezTo>
                  <a:cubicBezTo>
                    <a:pt x="1032" y="3043"/>
                    <a:pt x="1324" y="3149"/>
                    <a:pt x="1625" y="3149"/>
                  </a:cubicBezTo>
                  <a:cubicBezTo>
                    <a:pt x="2926" y="3149"/>
                    <a:pt x="4381" y="1166"/>
                    <a:pt x="3130" y="567"/>
                  </a:cubicBezTo>
                  <a:cubicBezTo>
                    <a:pt x="3024" y="147"/>
                    <a:pt x="2663" y="0"/>
                    <a:pt x="225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205;p26">
              <a:extLst>
                <a:ext uri="{FF2B5EF4-FFF2-40B4-BE49-F238E27FC236}">
                  <a16:creationId xmlns:a16="http://schemas.microsoft.com/office/drawing/2014/main" xmlns="" id="{FA9AF6EF-8F86-4487-AD52-C6FFA2594AC9}"/>
                </a:ext>
              </a:extLst>
            </p:cNvPr>
            <p:cNvSpPr/>
            <p:nvPr/>
          </p:nvSpPr>
          <p:spPr>
            <a:xfrm>
              <a:off x="2438905" y="3849462"/>
              <a:ext cx="42688" cy="47216"/>
            </a:xfrm>
            <a:custGeom>
              <a:avLst/>
              <a:gdLst/>
              <a:ahLst/>
              <a:cxnLst/>
              <a:rect l="l" t="t" r="r" b="b"/>
              <a:pathLst>
                <a:path w="1838" h="2033" extrusionOk="0">
                  <a:moveTo>
                    <a:pt x="890" y="430"/>
                  </a:moveTo>
                  <a:lnTo>
                    <a:pt x="890" y="430"/>
                  </a:lnTo>
                  <a:cubicBezTo>
                    <a:pt x="835" y="503"/>
                    <a:pt x="854" y="617"/>
                    <a:pt x="917" y="671"/>
                  </a:cubicBezTo>
                  <a:cubicBezTo>
                    <a:pt x="1003" y="749"/>
                    <a:pt x="1113" y="789"/>
                    <a:pt x="1195" y="867"/>
                  </a:cubicBezTo>
                  <a:cubicBezTo>
                    <a:pt x="1236" y="903"/>
                    <a:pt x="1258" y="976"/>
                    <a:pt x="1268" y="1044"/>
                  </a:cubicBezTo>
                  <a:cubicBezTo>
                    <a:pt x="1281" y="1195"/>
                    <a:pt x="1176" y="1409"/>
                    <a:pt x="1081" y="1460"/>
                  </a:cubicBezTo>
                  <a:cubicBezTo>
                    <a:pt x="1037" y="1480"/>
                    <a:pt x="1008" y="1491"/>
                    <a:pt x="976" y="1491"/>
                  </a:cubicBezTo>
                  <a:cubicBezTo>
                    <a:pt x="952" y="1491"/>
                    <a:pt x="928" y="1485"/>
                    <a:pt x="894" y="1473"/>
                  </a:cubicBezTo>
                  <a:cubicBezTo>
                    <a:pt x="753" y="1418"/>
                    <a:pt x="608" y="1273"/>
                    <a:pt x="543" y="1140"/>
                  </a:cubicBezTo>
                  <a:cubicBezTo>
                    <a:pt x="461" y="968"/>
                    <a:pt x="465" y="762"/>
                    <a:pt x="575" y="602"/>
                  </a:cubicBezTo>
                  <a:cubicBezTo>
                    <a:pt x="652" y="489"/>
                    <a:pt x="766" y="443"/>
                    <a:pt x="890" y="430"/>
                  </a:cubicBezTo>
                  <a:close/>
                  <a:moveTo>
                    <a:pt x="839" y="1"/>
                  </a:moveTo>
                  <a:cubicBezTo>
                    <a:pt x="660" y="1"/>
                    <a:pt x="484" y="67"/>
                    <a:pt x="334" y="192"/>
                  </a:cubicBezTo>
                  <a:cubicBezTo>
                    <a:pt x="92" y="402"/>
                    <a:pt x="1" y="712"/>
                    <a:pt x="6" y="1027"/>
                  </a:cubicBezTo>
                  <a:cubicBezTo>
                    <a:pt x="18" y="1495"/>
                    <a:pt x="480" y="2033"/>
                    <a:pt x="979" y="2033"/>
                  </a:cubicBezTo>
                  <a:cubicBezTo>
                    <a:pt x="1024" y="2033"/>
                    <a:pt x="1068" y="2029"/>
                    <a:pt x="1113" y="2020"/>
                  </a:cubicBezTo>
                  <a:cubicBezTo>
                    <a:pt x="1550" y="1929"/>
                    <a:pt x="1824" y="1496"/>
                    <a:pt x="1832" y="1063"/>
                  </a:cubicBezTo>
                  <a:cubicBezTo>
                    <a:pt x="1838" y="730"/>
                    <a:pt x="1592" y="379"/>
                    <a:pt x="1277" y="325"/>
                  </a:cubicBezTo>
                  <a:cubicBezTo>
                    <a:pt x="1281" y="312"/>
                    <a:pt x="1291" y="302"/>
                    <a:pt x="1295" y="289"/>
                  </a:cubicBezTo>
                  <a:cubicBezTo>
                    <a:pt x="1318" y="207"/>
                    <a:pt x="1258" y="129"/>
                    <a:pt x="1195" y="93"/>
                  </a:cubicBezTo>
                  <a:cubicBezTo>
                    <a:pt x="1080" y="31"/>
                    <a:pt x="959" y="1"/>
                    <a:pt x="8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206;p26">
              <a:extLst>
                <a:ext uri="{FF2B5EF4-FFF2-40B4-BE49-F238E27FC236}">
                  <a16:creationId xmlns:a16="http://schemas.microsoft.com/office/drawing/2014/main" xmlns="" id="{B27088B5-2966-4FDB-BF8B-E6DBABEBAF1E}"/>
                </a:ext>
              </a:extLst>
            </p:cNvPr>
            <p:cNvSpPr/>
            <p:nvPr/>
          </p:nvSpPr>
          <p:spPr>
            <a:xfrm>
              <a:off x="2153957" y="4282422"/>
              <a:ext cx="175511" cy="143693"/>
            </a:xfrm>
            <a:custGeom>
              <a:avLst/>
              <a:gdLst/>
              <a:ahLst/>
              <a:cxnLst/>
              <a:rect l="l" t="t" r="r" b="b"/>
              <a:pathLst>
                <a:path w="7557" h="6187" extrusionOk="0">
                  <a:moveTo>
                    <a:pt x="3496" y="495"/>
                  </a:moveTo>
                  <a:cubicBezTo>
                    <a:pt x="4911" y="495"/>
                    <a:pt x="6396" y="1998"/>
                    <a:pt x="6438" y="3435"/>
                  </a:cubicBezTo>
                  <a:cubicBezTo>
                    <a:pt x="6483" y="4823"/>
                    <a:pt x="4811" y="5431"/>
                    <a:pt x="3594" y="5431"/>
                  </a:cubicBezTo>
                  <a:cubicBezTo>
                    <a:pt x="3441" y="5431"/>
                    <a:pt x="3296" y="5422"/>
                    <a:pt x="3162" y="5403"/>
                  </a:cubicBezTo>
                  <a:cubicBezTo>
                    <a:pt x="2160" y="5262"/>
                    <a:pt x="1431" y="4377"/>
                    <a:pt x="1290" y="3416"/>
                  </a:cubicBezTo>
                  <a:cubicBezTo>
                    <a:pt x="1157" y="2518"/>
                    <a:pt x="2018" y="1999"/>
                    <a:pt x="2301" y="1257"/>
                  </a:cubicBezTo>
                  <a:cubicBezTo>
                    <a:pt x="2333" y="1161"/>
                    <a:pt x="2306" y="1052"/>
                    <a:pt x="2237" y="983"/>
                  </a:cubicBezTo>
                  <a:cubicBezTo>
                    <a:pt x="2619" y="642"/>
                    <a:pt x="3054" y="495"/>
                    <a:pt x="3496" y="495"/>
                  </a:cubicBezTo>
                  <a:close/>
                  <a:moveTo>
                    <a:pt x="3574" y="1"/>
                  </a:moveTo>
                  <a:cubicBezTo>
                    <a:pt x="2910" y="1"/>
                    <a:pt x="2287" y="297"/>
                    <a:pt x="1850" y="1015"/>
                  </a:cubicBezTo>
                  <a:cubicBezTo>
                    <a:pt x="0" y="2003"/>
                    <a:pt x="246" y="4815"/>
                    <a:pt x="2018" y="5786"/>
                  </a:cubicBezTo>
                  <a:cubicBezTo>
                    <a:pt x="2507" y="6055"/>
                    <a:pt x="3090" y="6186"/>
                    <a:pt x="3683" y="6186"/>
                  </a:cubicBezTo>
                  <a:cubicBezTo>
                    <a:pt x="5067" y="6186"/>
                    <a:pt x="6507" y="5472"/>
                    <a:pt x="6944" y="4136"/>
                  </a:cubicBezTo>
                  <a:cubicBezTo>
                    <a:pt x="7556" y="2263"/>
                    <a:pt x="5409" y="1"/>
                    <a:pt x="357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207;p26">
              <a:extLst>
                <a:ext uri="{FF2B5EF4-FFF2-40B4-BE49-F238E27FC236}">
                  <a16:creationId xmlns:a16="http://schemas.microsoft.com/office/drawing/2014/main" xmlns="" id="{26BDC56F-7161-4266-9E44-F536C9B357B9}"/>
                </a:ext>
              </a:extLst>
            </p:cNvPr>
            <p:cNvSpPr/>
            <p:nvPr/>
          </p:nvSpPr>
          <p:spPr>
            <a:xfrm>
              <a:off x="2584526" y="4296984"/>
              <a:ext cx="67631" cy="55972"/>
            </a:xfrm>
            <a:custGeom>
              <a:avLst/>
              <a:gdLst/>
              <a:ahLst/>
              <a:cxnLst/>
              <a:rect l="l" t="t" r="r" b="b"/>
              <a:pathLst>
                <a:path w="2912" h="2410" extrusionOk="0">
                  <a:moveTo>
                    <a:pt x="1452" y="457"/>
                  </a:moveTo>
                  <a:cubicBezTo>
                    <a:pt x="1588" y="457"/>
                    <a:pt x="1724" y="477"/>
                    <a:pt x="1841" y="507"/>
                  </a:cubicBezTo>
                  <a:cubicBezTo>
                    <a:pt x="2306" y="625"/>
                    <a:pt x="2552" y="1017"/>
                    <a:pt x="2533" y="1481"/>
                  </a:cubicBezTo>
                  <a:cubicBezTo>
                    <a:pt x="2533" y="1527"/>
                    <a:pt x="2548" y="1559"/>
                    <a:pt x="2575" y="1586"/>
                  </a:cubicBezTo>
                  <a:cubicBezTo>
                    <a:pt x="2452" y="1770"/>
                    <a:pt x="2314" y="1961"/>
                    <a:pt x="2078" y="1961"/>
                  </a:cubicBezTo>
                  <a:cubicBezTo>
                    <a:pt x="2068" y="1961"/>
                    <a:pt x="2057" y="1961"/>
                    <a:pt x="2047" y="1960"/>
                  </a:cubicBezTo>
                  <a:cubicBezTo>
                    <a:pt x="2008" y="1958"/>
                    <a:pt x="1969" y="1957"/>
                    <a:pt x="1930" y="1957"/>
                  </a:cubicBezTo>
                  <a:cubicBezTo>
                    <a:pt x="1805" y="1957"/>
                    <a:pt x="1682" y="1968"/>
                    <a:pt x="1557" y="1968"/>
                  </a:cubicBezTo>
                  <a:cubicBezTo>
                    <a:pt x="1460" y="1968"/>
                    <a:pt x="1363" y="1961"/>
                    <a:pt x="1263" y="1937"/>
                  </a:cubicBezTo>
                  <a:cubicBezTo>
                    <a:pt x="752" y="1819"/>
                    <a:pt x="483" y="1113"/>
                    <a:pt x="821" y="703"/>
                  </a:cubicBezTo>
                  <a:cubicBezTo>
                    <a:pt x="972" y="520"/>
                    <a:pt x="1213" y="457"/>
                    <a:pt x="1452" y="457"/>
                  </a:cubicBezTo>
                  <a:close/>
                  <a:moveTo>
                    <a:pt x="1499" y="1"/>
                  </a:moveTo>
                  <a:cubicBezTo>
                    <a:pt x="1055" y="1"/>
                    <a:pt x="603" y="173"/>
                    <a:pt x="379" y="562"/>
                  </a:cubicBezTo>
                  <a:cubicBezTo>
                    <a:pt x="1" y="1208"/>
                    <a:pt x="379" y="2060"/>
                    <a:pt x="1048" y="2316"/>
                  </a:cubicBezTo>
                  <a:cubicBezTo>
                    <a:pt x="1190" y="2369"/>
                    <a:pt x="1397" y="2410"/>
                    <a:pt x="1599" y="2410"/>
                  </a:cubicBezTo>
                  <a:cubicBezTo>
                    <a:pt x="1798" y="2410"/>
                    <a:pt x="1992" y="2370"/>
                    <a:pt x="2115" y="2261"/>
                  </a:cubicBezTo>
                  <a:cubicBezTo>
                    <a:pt x="2384" y="2019"/>
                    <a:pt x="2861" y="1869"/>
                    <a:pt x="2889" y="1450"/>
                  </a:cubicBezTo>
                  <a:cubicBezTo>
                    <a:pt x="2894" y="1422"/>
                    <a:pt x="2884" y="1399"/>
                    <a:pt x="2871" y="1382"/>
                  </a:cubicBezTo>
                  <a:cubicBezTo>
                    <a:pt x="2912" y="775"/>
                    <a:pt x="2594" y="261"/>
                    <a:pt x="1992" y="74"/>
                  </a:cubicBezTo>
                  <a:cubicBezTo>
                    <a:pt x="1838" y="26"/>
                    <a:pt x="1669" y="1"/>
                    <a:pt x="149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208;p26">
              <a:extLst>
                <a:ext uri="{FF2B5EF4-FFF2-40B4-BE49-F238E27FC236}">
                  <a16:creationId xmlns:a16="http://schemas.microsoft.com/office/drawing/2014/main" xmlns="" id="{832DDFA7-5C09-4779-9C0E-29D1CD54EF8F}"/>
                </a:ext>
              </a:extLst>
            </p:cNvPr>
            <p:cNvSpPr/>
            <p:nvPr/>
          </p:nvSpPr>
          <p:spPr>
            <a:xfrm>
              <a:off x="2404416" y="4334632"/>
              <a:ext cx="124811" cy="118773"/>
            </a:xfrm>
            <a:custGeom>
              <a:avLst/>
              <a:gdLst/>
              <a:ahLst/>
              <a:cxnLst/>
              <a:rect l="l" t="t" r="r" b="b"/>
              <a:pathLst>
                <a:path w="5374" h="5114" extrusionOk="0">
                  <a:moveTo>
                    <a:pt x="2766" y="387"/>
                  </a:moveTo>
                  <a:cubicBezTo>
                    <a:pt x="4096" y="387"/>
                    <a:pt x="4843" y="1754"/>
                    <a:pt x="4894" y="2968"/>
                  </a:cubicBezTo>
                  <a:cubicBezTo>
                    <a:pt x="4890" y="2977"/>
                    <a:pt x="4885" y="2981"/>
                    <a:pt x="4881" y="2996"/>
                  </a:cubicBezTo>
                  <a:cubicBezTo>
                    <a:pt x="4481" y="3898"/>
                    <a:pt x="3804" y="4667"/>
                    <a:pt x="2746" y="4667"/>
                  </a:cubicBezTo>
                  <a:cubicBezTo>
                    <a:pt x="2705" y="4667"/>
                    <a:pt x="2663" y="4665"/>
                    <a:pt x="2621" y="4663"/>
                  </a:cubicBezTo>
                  <a:cubicBezTo>
                    <a:pt x="1513" y="4600"/>
                    <a:pt x="629" y="3711"/>
                    <a:pt x="465" y="2640"/>
                  </a:cubicBezTo>
                  <a:cubicBezTo>
                    <a:pt x="278" y="1423"/>
                    <a:pt x="1436" y="539"/>
                    <a:pt x="2511" y="403"/>
                  </a:cubicBezTo>
                  <a:cubicBezTo>
                    <a:pt x="2599" y="392"/>
                    <a:pt x="2684" y="387"/>
                    <a:pt x="2766" y="387"/>
                  </a:cubicBezTo>
                  <a:close/>
                  <a:moveTo>
                    <a:pt x="2619" y="1"/>
                  </a:moveTo>
                  <a:cubicBezTo>
                    <a:pt x="1255" y="1"/>
                    <a:pt x="132" y="1152"/>
                    <a:pt x="70" y="2476"/>
                  </a:cubicBezTo>
                  <a:cubicBezTo>
                    <a:pt x="1" y="3824"/>
                    <a:pt x="1277" y="4977"/>
                    <a:pt x="2539" y="5105"/>
                  </a:cubicBezTo>
                  <a:cubicBezTo>
                    <a:pt x="2595" y="5111"/>
                    <a:pt x="2653" y="5113"/>
                    <a:pt x="2713" y="5113"/>
                  </a:cubicBezTo>
                  <a:cubicBezTo>
                    <a:pt x="3777" y="5113"/>
                    <a:pt x="5373" y="4249"/>
                    <a:pt x="5218" y="3055"/>
                  </a:cubicBezTo>
                  <a:cubicBezTo>
                    <a:pt x="5209" y="2987"/>
                    <a:pt x="5163" y="2936"/>
                    <a:pt x="5108" y="2913"/>
                  </a:cubicBezTo>
                  <a:cubicBezTo>
                    <a:pt x="5090" y="1391"/>
                    <a:pt x="4316" y="34"/>
                    <a:pt x="2667" y="1"/>
                  </a:cubicBezTo>
                  <a:cubicBezTo>
                    <a:pt x="2651" y="1"/>
                    <a:pt x="2635" y="1"/>
                    <a:pt x="261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209;p26">
              <a:extLst>
                <a:ext uri="{FF2B5EF4-FFF2-40B4-BE49-F238E27FC236}">
                  <a16:creationId xmlns:a16="http://schemas.microsoft.com/office/drawing/2014/main" xmlns="" id="{1C13F067-C944-401E-872B-A604026181A6}"/>
                </a:ext>
              </a:extLst>
            </p:cNvPr>
            <p:cNvSpPr/>
            <p:nvPr/>
          </p:nvSpPr>
          <p:spPr>
            <a:xfrm>
              <a:off x="2291844" y="4224197"/>
              <a:ext cx="43733" cy="43338"/>
            </a:xfrm>
            <a:custGeom>
              <a:avLst/>
              <a:gdLst/>
              <a:ahLst/>
              <a:cxnLst/>
              <a:rect l="l" t="t" r="r" b="b"/>
              <a:pathLst>
                <a:path w="1883" h="1866" extrusionOk="0">
                  <a:moveTo>
                    <a:pt x="853" y="420"/>
                  </a:moveTo>
                  <a:cubicBezTo>
                    <a:pt x="930" y="420"/>
                    <a:pt x="1010" y="443"/>
                    <a:pt x="1089" y="483"/>
                  </a:cubicBezTo>
                  <a:cubicBezTo>
                    <a:pt x="1430" y="651"/>
                    <a:pt x="1426" y="1039"/>
                    <a:pt x="1285" y="1330"/>
                  </a:cubicBezTo>
                  <a:cubicBezTo>
                    <a:pt x="1209" y="1482"/>
                    <a:pt x="1071" y="1542"/>
                    <a:pt x="925" y="1542"/>
                  </a:cubicBezTo>
                  <a:cubicBezTo>
                    <a:pt x="801" y="1542"/>
                    <a:pt x="671" y="1498"/>
                    <a:pt x="570" y="1431"/>
                  </a:cubicBezTo>
                  <a:cubicBezTo>
                    <a:pt x="360" y="1294"/>
                    <a:pt x="259" y="1103"/>
                    <a:pt x="287" y="893"/>
                  </a:cubicBezTo>
                  <a:cubicBezTo>
                    <a:pt x="378" y="779"/>
                    <a:pt x="474" y="674"/>
                    <a:pt x="564" y="565"/>
                  </a:cubicBezTo>
                  <a:cubicBezTo>
                    <a:pt x="649" y="463"/>
                    <a:pt x="748" y="420"/>
                    <a:pt x="853" y="420"/>
                  </a:cubicBezTo>
                  <a:close/>
                  <a:moveTo>
                    <a:pt x="832" y="0"/>
                  </a:moveTo>
                  <a:cubicBezTo>
                    <a:pt x="714" y="0"/>
                    <a:pt x="595" y="28"/>
                    <a:pt x="482" y="87"/>
                  </a:cubicBezTo>
                  <a:cubicBezTo>
                    <a:pt x="91" y="296"/>
                    <a:pt x="146" y="643"/>
                    <a:pt x="18" y="1011"/>
                  </a:cubicBezTo>
                  <a:cubicBezTo>
                    <a:pt x="0" y="1061"/>
                    <a:pt x="27" y="1103"/>
                    <a:pt x="68" y="1112"/>
                  </a:cubicBezTo>
                  <a:cubicBezTo>
                    <a:pt x="86" y="1335"/>
                    <a:pt x="205" y="1545"/>
                    <a:pt x="410" y="1695"/>
                  </a:cubicBezTo>
                  <a:cubicBezTo>
                    <a:pt x="569" y="1807"/>
                    <a:pt x="753" y="1866"/>
                    <a:pt x="934" y="1866"/>
                  </a:cubicBezTo>
                  <a:cubicBezTo>
                    <a:pt x="1184" y="1866"/>
                    <a:pt x="1425" y="1753"/>
                    <a:pt x="1576" y="1517"/>
                  </a:cubicBezTo>
                  <a:cubicBezTo>
                    <a:pt x="1882" y="1053"/>
                    <a:pt x="1777" y="460"/>
                    <a:pt x="1302" y="146"/>
                  </a:cubicBezTo>
                  <a:cubicBezTo>
                    <a:pt x="1159" y="53"/>
                    <a:pt x="996" y="0"/>
                    <a:pt x="83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210;p26">
              <a:extLst>
                <a:ext uri="{FF2B5EF4-FFF2-40B4-BE49-F238E27FC236}">
                  <a16:creationId xmlns:a16="http://schemas.microsoft.com/office/drawing/2014/main" xmlns="" id="{1E7167FC-8B59-4411-B4BC-05B2E819A007}"/>
                </a:ext>
              </a:extLst>
            </p:cNvPr>
            <p:cNvSpPr/>
            <p:nvPr/>
          </p:nvSpPr>
          <p:spPr>
            <a:xfrm>
              <a:off x="2102537" y="4426278"/>
              <a:ext cx="79151" cy="77200"/>
            </a:xfrm>
            <a:custGeom>
              <a:avLst/>
              <a:gdLst/>
              <a:ahLst/>
              <a:cxnLst/>
              <a:rect l="l" t="t" r="r" b="b"/>
              <a:pathLst>
                <a:path w="3408" h="3324" extrusionOk="0">
                  <a:moveTo>
                    <a:pt x="1528" y="446"/>
                  </a:moveTo>
                  <a:cubicBezTo>
                    <a:pt x="1676" y="446"/>
                    <a:pt x="1836" y="498"/>
                    <a:pt x="2009" y="617"/>
                  </a:cubicBezTo>
                  <a:cubicBezTo>
                    <a:pt x="2492" y="954"/>
                    <a:pt x="2802" y="1596"/>
                    <a:pt x="2665" y="2179"/>
                  </a:cubicBezTo>
                  <a:cubicBezTo>
                    <a:pt x="2556" y="2663"/>
                    <a:pt x="2156" y="2896"/>
                    <a:pt x="1739" y="2896"/>
                  </a:cubicBezTo>
                  <a:cubicBezTo>
                    <a:pt x="1477" y="2896"/>
                    <a:pt x="1208" y="2803"/>
                    <a:pt x="1002" y="2622"/>
                  </a:cubicBezTo>
                  <a:cubicBezTo>
                    <a:pt x="528" y="2202"/>
                    <a:pt x="355" y="1327"/>
                    <a:pt x="861" y="858"/>
                  </a:cubicBezTo>
                  <a:cubicBezTo>
                    <a:pt x="879" y="840"/>
                    <a:pt x="888" y="818"/>
                    <a:pt x="884" y="795"/>
                  </a:cubicBezTo>
                  <a:cubicBezTo>
                    <a:pt x="1073" y="585"/>
                    <a:pt x="1285" y="446"/>
                    <a:pt x="1528" y="446"/>
                  </a:cubicBezTo>
                  <a:close/>
                  <a:moveTo>
                    <a:pt x="1514" y="0"/>
                  </a:moveTo>
                  <a:cubicBezTo>
                    <a:pt x="1042" y="0"/>
                    <a:pt x="632" y="319"/>
                    <a:pt x="537" y="894"/>
                  </a:cubicBezTo>
                  <a:cubicBezTo>
                    <a:pt x="0" y="1451"/>
                    <a:pt x="91" y="2303"/>
                    <a:pt x="674" y="2881"/>
                  </a:cubicBezTo>
                  <a:cubicBezTo>
                    <a:pt x="975" y="3181"/>
                    <a:pt x="1343" y="3324"/>
                    <a:pt x="1704" y="3324"/>
                  </a:cubicBezTo>
                  <a:cubicBezTo>
                    <a:pt x="2206" y="3324"/>
                    <a:pt x="2696" y="3049"/>
                    <a:pt x="2984" y="2535"/>
                  </a:cubicBezTo>
                  <a:cubicBezTo>
                    <a:pt x="3407" y="1765"/>
                    <a:pt x="2915" y="772"/>
                    <a:pt x="2287" y="284"/>
                  </a:cubicBezTo>
                  <a:cubicBezTo>
                    <a:pt x="2037" y="92"/>
                    <a:pt x="1767" y="0"/>
                    <a:pt x="151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211;p26">
              <a:extLst>
                <a:ext uri="{FF2B5EF4-FFF2-40B4-BE49-F238E27FC236}">
                  <a16:creationId xmlns:a16="http://schemas.microsoft.com/office/drawing/2014/main" xmlns="" id="{16F07232-DD8F-40D1-9713-7D71CAD96F0D}"/>
                </a:ext>
              </a:extLst>
            </p:cNvPr>
            <p:cNvSpPr/>
            <p:nvPr/>
          </p:nvSpPr>
          <p:spPr>
            <a:xfrm>
              <a:off x="2518172" y="4232860"/>
              <a:ext cx="42269" cy="39088"/>
            </a:xfrm>
            <a:custGeom>
              <a:avLst/>
              <a:gdLst/>
              <a:ahLst/>
              <a:cxnLst/>
              <a:rect l="l" t="t" r="r" b="b"/>
              <a:pathLst>
                <a:path w="1820" h="1683" extrusionOk="0">
                  <a:moveTo>
                    <a:pt x="860" y="421"/>
                  </a:moveTo>
                  <a:cubicBezTo>
                    <a:pt x="948" y="421"/>
                    <a:pt x="1036" y="446"/>
                    <a:pt x="1098" y="488"/>
                  </a:cubicBezTo>
                  <a:cubicBezTo>
                    <a:pt x="1327" y="644"/>
                    <a:pt x="1413" y="1099"/>
                    <a:pt x="1199" y="1294"/>
                  </a:cubicBezTo>
                  <a:cubicBezTo>
                    <a:pt x="1120" y="1367"/>
                    <a:pt x="1034" y="1397"/>
                    <a:pt x="947" y="1397"/>
                  </a:cubicBezTo>
                  <a:cubicBezTo>
                    <a:pt x="799" y="1397"/>
                    <a:pt x="648" y="1309"/>
                    <a:pt x="524" y="1195"/>
                  </a:cubicBezTo>
                  <a:lnTo>
                    <a:pt x="524" y="1190"/>
                  </a:lnTo>
                  <a:cubicBezTo>
                    <a:pt x="557" y="962"/>
                    <a:pt x="442" y="707"/>
                    <a:pt x="621" y="511"/>
                  </a:cubicBezTo>
                  <a:cubicBezTo>
                    <a:pt x="679" y="448"/>
                    <a:pt x="769" y="421"/>
                    <a:pt x="860" y="421"/>
                  </a:cubicBezTo>
                  <a:close/>
                  <a:moveTo>
                    <a:pt x="867" y="0"/>
                  </a:moveTo>
                  <a:cubicBezTo>
                    <a:pt x="707" y="0"/>
                    <a:pt x="547" y="46"/>
                    <a:pt x="406" y="137"/>
                  </a:cubicBezTo>
                  <a:cubicBezTo>
                    <a:pt x="78" y="352"/>
                    <a:pt x="1" y="903"/>
                    <a:pt x="292" y="1163"/>
                  </a:cubicBezTo>
                  <a:cubicBezTo>
                    <a:pt x="464" y="1443"/>
                    <a:pt x="758" y="1682"/>
                    <a:pt x="1077" y="1682"/>
                  </a:cubicBezTo>
                  <a:cubicBezTo>
                    <a:pt x="1147" y="1682"/>
                    <a:pt x="1218" y="1671"/>
                    <a:pt x="1290" y="1645"/>
                  </a:cubicBezTo>
                  <a:cubicBezTo>
                    <a:pt x="1819" y="1458"/>
                    <a:pt x="1796" y="629"/>
                    <a:pt x="1487" y="278"/>
                  </a:cubicBezTo>
                  <a:cubicBezTo>
                    <a:pt x="1322" y="94"/>
                    <a:pt x="1096" y="0"/>
                    <a:pt x="86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212;p26">
              <a:extLst>
                <a:ext uri="{FF2B5EF4-FFF2-40B4-BE49-F238E27FC236}">
                  <a16:creationId xmlns:a16="http://schemas.microsoft.com/office/drawing/2014/main" xmlns="" id="{7A864342-CA97-453E-A6B2-2B4D855FEB1B}"/>
                </a:ext>
              </a:extLst>
            </p:cNvPr>
            <p:cNvSpPr/>
            <p:nvPr/>
          </p:nvSpPr>
          <p:spPr>
            <a:xfrm>
              <a:off x="2790903" y="4160305"/>
              <a:ext cx="102631" cy="83540"/>
            </a:xfrm>
            <a:custGeom>
              <a:avLst/>
              <a:gdLst/>
              <a:ahLst/>
              <a:cxnLst/>
              <a:rect l="l" t="t" r="r" b="b"/>
              <a:pathLst>
                <a:path w="4419" h="3597" extrusionOk="0">
                  <a:moveTo>
                    <a:pt x="2246" y="503"/>
                  </a:moveTo>
                  <a:cubicBezTo>
                    <a:pt x="2318" y="503"/>
                    <a:pt x="2392" y="511"/>
                    <a:pt x="2469" y="528"/>
                  </a:cubicBezTo>
                  <a:cubicBezTo>
                    <a:pt x="3230" y="692"/>
                    <a:pt x="3631" y="1608"/>
                    <a:pt x="3476" y="2309"/>
                  </a:cubicBezTo>
                  <a:cubicBezTo>
                    <a:pt x="3380" y="2729"/>
                    <a:pt x="2975" y="2965"/>
                    <a:pt x="2574" y="3030"/>
                  </a:cubicBezTo>
                  <a:cubicBezTo>
                    <a:pt x="2530" y="3036"/>
                    <a:pt x="2487" y="3039"/>
                    <a:pt x="2444" y="3039"/>
                  </a:cubicBezTo>
                  <a:cubicBezTo>
                    <a:pt x="2046" y="3039"/>
                    <a:pt x="1669" y="2773"/>
                    <a:pt x="1352" y="2559"/>
                  </a:cubicBezTo>
                  <a:cubicBezTo>
                    <a:pt x="1328" y="2546"/>
                    <a:pt x="1304" y="2540"/>
                    <a:pt x="1280" y="2540"/>
                  </a:cubicBezTo>
                  <a:cubicBezTo>
                    <a:pt x="1272" y="2540"/>
                    <a:pt x="1265" y="2541"/>
                    <a:pt x="1257" y="2542"/>
                  </a:cubicBezTo>
                  <a:cubicBezTo>
                    <a:pt x="822" y="1789"/>
                    <a:pt x="1323" y="503"/>
                    <a:pt x="2246" y="503"/>
                  </a:cubicBezTo>
                  <a:close/>
                  <a:moveTo>
                    <a:pt x="2271" y="1"/>
                  </a:moveTo>
                  <a:cubicBezTo>
                    <a:pt x="920" y="1"/>
                    <a:pt x="1" y="2159"/>
                    <a:pt x="1207" y="2915"/>
                  </a:cubicBezTo>
                  <a:cubicBezTo>
                    <a:pt x="1360" y="3397"/>
                    <a:pt x="1797" y="3597"/>
                    <a:pt x="2279" y="3597"/>
                  </a:cubicBezTo>
                  <a:cubicBezTo>
                    <a:pt x="2845" y="3597"/>
                    <a:pt x="3472" y="3322"/>
                    <a:pt x="3772" y="2906"/>
                  </a:cubicBezTo>
                  <a:cubicBezTo>
                    <a:pt x="4419" y="2008"/>
                    <a:pt x="3872" y="733"/>
                    <a:pt x="3011" y="218"/>
                  </a:cubicBezTo>
                  <a:cubicBezTo>
                    <a:pt x="2757" y="67"/>
                    <a:pt x="2508" y="1"/>
                    <a:pt x="227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213;p26">
              <a:extLst>
                <a:ext uri="{FF2B5EF4-FFF2-40B4-BE49-F238E27FC236}">
                  <a16:creationId xmlns:a16="http://schemas.microsoft.com/office/drawing/2014/main" xmlns="" id="{30B47829-9696-4D5D-B279-F8C8E10EDD17}"/>
                </a:ext>
              </a:extLst>
            </p:cNvPr>
            <p:cNvSpPr/>
            <p:nvPr/>
          </p:nvSpPr>
          <p:spPr>
            <a:xfrm>
              <a:off x="2228649" y="3507752"/>
              <a:ext cx="65471" cy="68096"/>
            </a:xfrm>
            <a:custGeom>
              <a:avLst/>
              <a:gdLst/>
              <a:ahLst/>
              <a:cxnLst/>
              <a:rect l="l" t="t" r="r" b="b"/>
              <a:pathLst>
                <a:path w="2819" h="2932" extrusionOk="0">
                  <a:moveTo>
                    <a:pt x="1245" y="421"/>
                  </a:moveTo>
                  <a:cubicBezTo>
                    <a:pt x="1523" y="662"/>
                    <a:pt x="1809" y="877"/>
                    <a:pt x="2023" y="1213"/>
                  </a:cubicBezTo>
                  <a:cubicBezTo>
                    <a:pt x="2284" y="1629"/>
                    <a:pt x="2479" y="2298"/>
                    <a:pt x="1882" y="2494"/>
                  </a:cubicBezTo>
                  <a:cubicBezTo>
                    <a:pt x="1718" y="2549"/>
                    <a:pt x="1571" y="2573"/>
                    <a:pt x="1439" y="2573"/>
                  </a:cubicBezTo>
                  <a:cubicBezTo>
                    <a:pt x="230" y="2573"/>
                    <a:pt x="322" y="507"/>
                    <a:pt x="1100" y="507"/>
                  </a:cubicBezTo>
                  <a:cubicBezTo>
                    <a:pt x="1109" y="507"/>
                    <a:pt x="1117" y="508"/>
                    <a:pt x="1126" y="508"/>
                  </a:cubicBezTo>
                  <a:cubicBezTo>
                    <a:pt x="1180" y="508"/>
                    <a:pt x="1231" y="471"/>
                    <a:pt x="1245" y="421"/>
                  </a:cubicBezTo>
                  <a:close/>
                  <a:moveTo>
                    <a:pt x="1111" y="1"/>
                  </a:moveTo>
                  <a:cubicBezTo>
                    <a:pt x="1083" y="1"/>
                    <a:pt x="1054" y="3"/>
                    <a:pt x="1026" y="6"/>
                  </a:cubicBezTo>
                  <a:cubicBezTo>
                    <a:pt x="944" y="20"/>
                    <a:pt x="921" y="111"/>
                    <a:pt x="976" y="166"/>
                  </a:cubicBezTo>
                  <a:cubicBezTo>
                    <a:pt x="994" y="189"/>
                    <a:pt x="1016" y="207"/>
                    <a:pt x="1035" y="225"/>
                  </a:cubicBezTo>
                  <a:cubicBezTo>
                    <a:pt x="988" y="208"/>
                    <a:pt x="942" y="200"/>
                    <a:pt x="898" y="200"/>
                  </a:cubicBezTo>
                  <a:cubicBezTo>
                    <a:pt x="469" y="200"/>
                    <a:pt x="186" y="946"/>
                    <a:pt x="133" y="1310"/>
                  </a:cubicBezTo>
                  <a:cubicBezTo>
                    <a:pt x="0" y="2193"/>
                    <a:pt x="515" y="2918"/>
                    <a:pt x="1422" y="2931"/>
                  </a:cubicBezTo>
                  <a:cubicBezTo>
                    <a:pt x="1431" y="2931"/>
                    <a:pt x="1440" y="2932"/>
                    <a:pt x="1448" y="2932"/>
                  </a:cubicBezTo>
                  <a:cubicBezTo>
                    <a:pt x="2281" y="2932"/>
                    <a:pt x="2818" y="2467"/>
                    <a:pt x="2616" y="1606"/>
                  </a:cubicBezTo>
                  <a:cubicBezTo>
                    <a:pt x="2476" y="1019"/>
                    <a:pt x="1795" y="1"/>
                    <a:pt x="111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214;p26">
              <a:extLst>
                <a:ext uri="{FF2B5EF4-FFF2-40B4-BE49-F238E27FC236}">
                  <a16:creationId xmlns:a16="http://schemas.microsoft.com/office/drawing/2014/main" xmlns="" id="{5823A0CE-C44F-4353-A3E0-6BF1545D8CFE}"/>
                </a:ext>
              </a:extLst>
            </p:cNvPr>
            <p:cNvSpPr/>
            <p:nvPr/>
          </p:nvSpPr>
          <p:spPr>
            <a:xfrm>
              <a:off x="1493949" y="3391209"/>
              <a:ext cx="552639" cy="550781"/>
            </a:xfrm>
            <a:custGeom>
              <a:avLst/>
              <a:gdLst/>
              <a:ahLst/>
              <a:cxnLst/>
              <a:rect l="l" t="t" r="r" b="b"/>
              <a:pathLst>
                <a:path w="23795" h="23715" extrusionOk="0">
                  <a:moveTo>
                    <a:pt x="6879" y="732"/>
                  </a:moveTo>
                  <a:cubicBezTo>
                    <a:pt x="8833" y="732"/>
                    <a:pt x="10890" y="1391"/>
                    <a:pt x="12348" y="2267"/>
                  </a:cubicBezTo>
                  <a:cubicBezTo>
                    <a:pt x="15747" y="4313"/>
                    <a:pt x="17952" y="8027"/>
                    <a:pt x="19437" y="11581"/>
                  </a:cubicBezTo>
                  <a:cubicBezTo>
                    <a:pt x="20868" y="15003"/>
                    <a:pt x="22781" y="18807"/>
                    <a:pt x="23155" y="22552"/>
                  </a:cubicBezTo>
                  <a:cubicBezTo>
                    <a:pt x="21214" y="20070"/>
                    <a:pt x="17145" y="18825"/>
                    <a:pt x="14449" y="17746"/>
                  </a:cubicBezTo>
                  <a:cubicBezTo>
                    <a:pt x="10279" y="16079"/>
                    <a:pt x="5117" y="14552"/>
                    <a:pt x="2315" y="10784"/>
                  </a:cubicBezTo>
                  <a:cubicBezTo>
                    <a:pt x="766" y="8697"/>
                    <a:pt x="702" y="5821"/>
                    <a:pt x="1819" y="3530"/>
                  </a:cubicBezTo>
                  <a:cubicBezTo>
                    <a:pt x="2819" y="1485"/>
                    <a:pt x="4790" y="732"/>
                    <a:pt x="6879" y="732"/>
                  </a:cubicBezTo>
                  <a:close/>
                  <a:moveTo>
                    <a:pt x="7161" y="1"/>
                  </a:moveTo>
                  <a:cubicBezTo>
                    <a:pt x="3648" y="1"/>
                    <a:pt x="536" y="1949"/>
                    <a:pt x="282" y="6496"/>
                  </a:cubicBezTo>
                  <a:cubicBezTo>
                    <a:pt x="0" y="11540"/>
                    <a:pt x="4771" y="14397"/>
                    <a:pt x="8753" y="16220"/>
                  </a:cubicBezTo>
                  <a:cubicBezTo>
                    <a:pt x="13856" y="18556"/>
                    <a:pt x="18895" y="20079"/>
                    <a:pt x="23301" y="23651"/>
                  </a:cubicBezTo>
                  <a:cubicBezTo>
                    <a:pt x="23355" y="23695"/>
                    <a:pt x="23416" y="23714"/>
                    <a:pt x="23474" y="23714"/>
                  </a:cubicBezTo>
                  <a:cubicBezTo>
                    <a:pt x="23646" y="23714"/>
                    <a:pt x="23794" y="23548"/>
                    <a:pt x="23689" y="23355"/>
                  </a:cubicBezTo>
                  <a:cubicBezTo>
                    <a:pt x="23670" y="23313"/>
                    <a:pt x="23643" y="23277"/>
                    <a:pt x="23620" y="23236"/>
                  </a:cubicBezTo>
                  <a:cubicBezTo>
                    <a:pt x="23702" y="23200"/>
                    <a:pt x="23761" y="23122"/>
                    <a:pt x="23757" y="22999"/>
                  </a:cubicBezTo>
                  <a:cubicBezTo>
                    <a:pt x="23616" y="19017"/>
                    <a:pt x="21706" y="15007"/>
                    <a:pt x="20249" y="11358"/>
                  </a:cubicBezTo>
                  <a:cubicBezTo>
                    <a:pt x="18882" y="7941"/>
                    <a:pt x="16863" y="4591"/>
                    <a:pt x="13892" y="2328"/>
                  </a:cubicBezTo>
                  <a:cubicBezTo>
                    <a:pt x="11937" y="838"/>
                    <a:pt x="9463" y="1"/>
                    <a:pt x="716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9" name="Google Shape;223;p26">
            <a:extLst>
              <a:ext uri="{FF2B5EF4-FFF2-40B4-BE49-F238E27FC236}">
                <a16:creationId xmlns:a16="http://schemas.microsoft.com/office/drawing/2014/main" xmlns="" id="{AB597EB8-F100-4FA9-B944-1BC36CC60F11}"/>
              </a:ext>
            </a:extLst>
          </p:cNvPr>
          <p:cNvGrpSpPr/>
          <p:nvPr/>
        </p:nvGrpSpPr>
        <p:grpSpPr>
          <a:xfrm rot="3872024">
            <a:off x="2976794" y="434159"/>
            <a:ext cx="413968" cy="409800"/>
            <a:chOff x="1317625" y="2312315"/>
            <a:chExt cx="392201" cy="388252"/>
          </a:xfrm>
        </p:grpSpPr>
        <p:sp>
          <p:nvSpPr>
            <p:cNvPr id="607" name="Google Shape;224;p26">
              <a:extLst>
                <a:ext uri="{FF2B5EF4-FFF2-40B4-BE49-F238E27FC236}">
                  <a16:creationId xmlns:a16="http://schemas.microsoft.com/office/drawing/2014/main" xmlns="" id="{8EB4D942-6D8D-479E-BD47-9941972BF5D5}"/>
                </a:ext>
              </a:extLst>
            </p:cNvPr>
            <p:cNvSpPr/>
            <p:nvPr/>
          </p:nvSpPr>
          <p:spPr>
            <a:xfrm>
              <a:off x="1317625" y="2312315"/>
              <a:ext cx="392201" cy="388252"/>
            </a:xfrm>
            <a:custGeom>
              <a:avLst/>
              <a:gdLst/>
              <a:ahLst/>
              <a:cxnLst/>
              <a:rect l="l" t="t" r="r" b="b"/>
              <a:pathLst>
                <a:path w="16887" h="16717" extrusionOk="0">
                  <a:moveTo>
                    <a:pt x="12371" y="1386"/>
                  </a:moveTo>
                  <a:cubicBezTo>
                    <a:pt x="12912" y="1386"/>
                    <a:pt x="13363" y="1789"/>
                    <a:pt x="13429" y="2781"/>
                  </a:cubicBezTo>
                  <a:cubicBezTo>
                    <a:pt x="13493" y="3769"/>
                    <a:pt x="13228" y="5195"/>
                    <a:pt x="12572" y="6152"/>
                  </a:cubicBezTo>
                  <a:cubicBezTo>
                    <a:pt x="12317" y="6289"/>
                    <a:pt x="12071" y="6476"/>
                    <a:pt x="11848" y="6736"/>
                  </a:cubicBezTo>
                  <a:cubicBezTo>
                    <a:pt x="11434" y="6057"/>
                    <a:pt x="10755" y="5506"/>
                    <a:pt x="9989" y="5187"/>
                  </a:cubicBezTo>
                  <a:cubicBezTo>
                    <a:pt x="9957" y="5145"/>
                    <a:pt x="9920" y="5113"/>
                    <a:pt x="9884" y="5077"/>
                  </a:cubicBezTo>
                  <a:cubicBezTo>
                    <a:pt x="10016" y="4417"/>
                    <a:pt x="10225" y="3784"/>
                    <a:pt x="10426" y="3136"/>
                  </a:cubicBezTo>
                  <a:cubicBezTo>
                    <a:pt x="10748" y="2122"/>
                    <a:pt x="11641" y="1386"/>
                    <a:pt x="12371" y="1386"/>
                  </a:cubicBezTo>
                  <a:close/>
                  <a:moveTo>
                    <a:pt x="8674" y="5385"/>
                  </a:moveTo>
                  <a:cubicBezTo>
                    <a:pt x="8826" y="5385"/>
                    <a:pt x="8984" y="5404"/>
                    <a:pt x="9146" y="5441"/>
                  </a:cubicBezTo>
                  <a:cubicBezTo>
                    <a:pt x="10412" y="6253"/>
                    <a:pt x="11930" y="7351"/>
                    <a:pt x="11201" y="9050"/>
                  </a:cubicBezTo>
                  <a:cubicBezTo>
                    <a:pt x="10842" y="9891"/>
                    <a:pt x="9994" y="10281"/>
                    <a:pt x="9139" y="10281"/>
                  </a:cubicBezTo>
                  <a:cubicBezTo>
                    <a:pt x="8887" y="10281"/>
                    <a:pt x="8634" y="10247"/>
                    <a:pt x="8394" y="10181"/>
                  </a:cubicBezTo>
                  <a:cubicBezTo>
                    <a:pt x="6932" y="9779"/>
                    <a:pt x="6604" y="8158"/>
                    <a:pt x="6978" y="6873"/>
                  </a:cubicBezTo>
                  <a:cubicBezTo>
                    <a:pt x="7263" y="5884"/>
                    <a:pt x="7891" y="5385"/>
                    <a:pt x="8674" y="5385"/>
                  </a:cubicBezTo>
                  <a:close/>
                  <a:moveTo>
                    <a:pt x="13572" y="7022"/>
                  </a:moveTo>
                  <a:cubicBezTo>
                    <a:pt x="15072" y="7022"/>
                    <a:pt x="16886" y="9195"/>
                    <a:pt x="14837" y="10494"/>
                  </a:cubicBezTo>
                  <a:cubicBezTo>
                    <a:pt x="14456" y="10736"/>
                    <a:pt x="14016" y="10838"/>
                    <a:pt x="13566" y="10838"/>
                  </a:cubicBezTo>
                  <a:cubicBezTo>
                    <a:pt x="12810" y="10838"/>
                    <a:pt x="12027" y="10550"/>
                    <a:pt x="11455" y="10153"/>
                  </a:cubicBezTo>
                  <a:cubicBezTo>
                    <a:pt x="11647" y="9956"/>
                    <a:pt x="11816" y="9733"/>
                    <a:pt x="11948" y="9483"/>
                  </a:cubicBezTo>
                  <a:cubicBezTo>
                    <a:pt x="11985" y="9410"/>
                    <a:pt x="12012" y="9338"/>
                    <a:pt x="12044" y="9264"/>
                  </a:cubicBezTo>
                  <a:cubicBezTo>
                    <a:pt x="12463" y="9386"/>
                    <a:pt x="12952" y="9575"/>
                    <a:pt x="13406" y="9575"/>
                  </a:cubicBezTo>
                  <a:cubicBezTo>
                    <a:pt x="13593" y="9575"/>
                    <a:pt x="13775" y="9543"/>
                    <a:pt x="13943" y="9460"/>
                  </a:cubicBezTo>
                  <a:cubicBezTo>
                    <a:pt x="14208" y="9328"/>
                    <a:pt x="14167" y="8955"/>
                    <a:pt x="13943" y="8818"/>
                  </a:cubicBezTo>
                  <a:cubicBezTo>
                    <a:pt x="13670" y="8644"/>
                    <a:pt x="13342" y="8667"/>
                    <a:pt x="13024" y="8627"/>
                  </a:cubicBezTo>
                  <a:cubicBezTo>
                    <a:pt x="12943" y="8617"/>
                    <a:pt x="12863" y="8613"/>
                    <a:pt x="12783" y="8613"/>
                  </a:cubicBezTo>
                  <a:cubicBezTo>
                    <a:pt x="12598" y="8613"/>
                    <a:pt x="12417" y="8636"/>
                    <a:pt x="12235" y="8667"/>
                  </a:cubicBezTo>
                  <a:cubicBezTo>
                    <a:pt x="12290" y="8385"/>
                    <a:pt x="12294" y="8103"/>
                    <a:pt x="12258" y="7834"/>
                  </a:cubicBezTo>
                  <a:cubicBezTo>
                    <a:pt x="12582" y="7656"/>
                    <a:pt x="12873" y="7397"/>
                    <a:pt x="13133" y="7091"/>
                  </a:cubicBezTo>
                  <a:cubicBezTo>
                    <a:pt x="13273" y="7044"/>
                    <a:pt x="13421" y="7022"/>
                    <a:pt x="13572" y="7022"/>
                  </a:cubicBezTo>
                  <a:close/>
                  <a:moveTo>
                    <a:pt x="4743" y="995"/>
                  </a:moveTo>
                  <a:cubicBezTo>
                    <a:pt x="5737" y="995"/>
                    <a:pt x="6755" y="1466"/>
                    <a:pt x="7310" y="2297"/>
                  </a:cubicBezTo>
                  <a:cubicBezTo>
                    <a:pt x="7743" y="2945"/>
                    <a:pt x="7929" y="3669"/>
                    <a:pt x="8267" y="4343"/>
                  </a:cubicBezTo>
                  <a:cubicBezTo>
                    <a:pt x="7947" y="4362"/>
                    <a:pt x="7638" y="4476"/>
                    <a:pt x="7350" y="4663"/>
                  </a:cubicBezTo>
                  <a:cubicBezTo>
                    <a:pt x="7068" y="4389"/>
                    <a:pt x="6709" y="4184"/>
                    <a:pt x="6403" y="3952"/>
                  </a:cubicBezTo>
                  <a:cubicBezTo>
                    <a:pt x="5838" y="3528"/>
                    <a:pt x="5474" y="2972"/>
                    <a:pt x="4963" y="2507"/>
                  </a:cubicBezTo>
                  <a:cubicBezTo>
                    <a:pt x="4930" y="2478"/>
                    <a:pt x="4886" y="2463"/>
                    <a:pt x="4842" y="2463"/>
                  </a:cubicBezTo>
                  <a:cubicBezTo>
                    <a:pt x="4771" y="2463"/>
                    <a:pt x="4702" y="2502"/>
                    <a:pt x="4686" y="2581"/>
                  </a:cubicBezTo>
                  <a:cubicBezTo>
                    <a:pt x="4549" y="3259"/>
                    <a:pt x="5123" y="3828"/>
                    <a:pt x="5573" y="4261"/>
                  </a:cubicBezTo>
                  <a:cubicBezTo>
                    <a:pt x="5906" y="4581"/>
                    <a:pt x="6303" y="4968"/>
                    <a:pt x="6745" y="5232"/>
                  </a:cubicBezTo>
                  <a:cubicBezTo>
                    <a:pt x="6599" y="5424"/>
                    <a:pt x="6471" y="5637"/>
                    <a:pt x="6366" y="5883"/>
                  </a:cubicBezTo>
                  <a:cubicBezTo>
                    <a:pt x="5916" y="6913"/>
                    <a:pt x="5897" y="8120"/>
                    <a:pt x="6321" y="9123"/>
                  </a:cubicBezTo>
                  <a:cubicBezTo>
                    <a:pt x="5760" y="9292"/>
                    <a:pt x="5365" y="9952"/>
                    <a:pt x="5119" y="10454"/>
                  </a:cubicBezTo>
                  <a:cubicBezTo>
                    <a:pt x="5037" y="10627"/>
                    <a:pt x="5160" y="10802"/>
                    <a:pt x="5324" y="10802"/>
                  </a:cubicBezTo>
                  <a:cubicBezTo>
                    <a:pt x="5362" y="10802"/>
                    <a:pt x="5401" y="10793"/>
                    <a:pt x="5441" y="10772"/>
                  </a:cubicBezTo>
                  <a:cubicBezTo>
                    <a:pt x="5720" y="10631"/>
                    <a:pt x="5966" y="10458"/>
                    <a:pt x="6230" y="10290"/>
                  </a:cubicBezTo>
                  <a:cubicBezTo>
                    <a:pt x="6425" y="10166"/>
                    <a:pt x="6627" y="10076"/>
                    <a:pt x="6814" y="9952"/>
                  </a:cubicBezTo>
                  <a:cubicBezTo>
                    <a:pt x="7064" y="10263"/>
                    <a:pt x="7369" y="10526"/>
                    <a:pt x="7738" y="10732"/>
                  </a:cubicBezTo>
                  <a:cubicBezTo>
                    <a:pt x="8120" y="10946"/>
                    <a:pt x="8530" y="11060"/>
                    <a:pt x="8950" y="11091"/>
                  </a:cubicBezTo>
                  <a:cubicBezTo>
                    <a:pt x="8927" y="11247"/>
                    <a:pt x="8940" y="11420"/>
                    <a:pt x="8963" y="11575"/>
                  </a:cubicBezTo>
                  <a:cubicBezTo>
                    <a:pt x="8896" y="11884"/>
                    <a:pt x="8927" y="12198"/>
                    <a:pt x="8955" y="12536"/>
                  </a:cubicBezTo>
                  <a:cubicBezTo>
                    <a:pt x="8991" y="12964"/>
                    <a:pt x="9037" y="13324"/>
                    <a:pt x="9274" y="13697"/>
                  </a:cubicBezTo>
                  <a:cubicBezTo>
                    <a:pt x="9318" y="13762"/>
                    <a:pt x="9389" y="13797"/>
                    <a:pt x="9459" y="13797"/>
                  </a:cubicBezTo>
                  <a:cubicBezTo>
                    <a:pt x="9528" y="13797"/>
                    <a:pt x="9596" y="13765"/>
                    <a:pt x="9638" y="13697"/>
                  </a:cubicBezTo>
                  <a:cubicBezTo>
                    <a:pt x="9843" y="13346"/>
                    <a:pt x="9848" y="12996"/>
                    <a:pt x="9802" y="12614"/>
                  </a:cubicBezTo>
                  <a:cubicBezTo>
                    <a:pt x="9815" y="12591"/>
                    <a:pt x="9834" y="12568"/>
                    <a:pt x="9838" y="12540"/>
                  </a:cubicBezTo>
                  <a:cubicBezTo>
                    <a:pt x="9925" y="12194"/>
                    <a:pt x="9925" y="11876"/>
                    <a:pt x="9848" y="11520"/>
                  </a:cubicBezTo>
                  <a:cubicBezTo>
                    <a:pt x="9821" y="11383"/>
                    <a:pt x="9788" y="11210"/>
                    <a:pt x="9733" y="11050"/>
                  </a:cubicBezTo>
                  <a:cubicBezTo>
                    <a:pt x="10080" y="10991"/>
                    <a:pt x="10422" y="10877"/>
                    <a:pt x="10732" y="10704"/>
                  </a:cubicBezTo>
                  <a:cubicBezTo>
                    <a:pt x="10963" y="12044"/>
                    <a:pt x="11205" y="13434"/>
                    <a:pt x="10919" y="14782"/>
                  </a:cubicBezTo>
                  <a:cubicBezTo>
                    <a:pt x="10475" y="15488"/>
                    <a:pt x="10011" y="15841"/>
                    <a:pt x="9526" y="15841"/>
                  </a:cubicBezTo>
                  <a:cubicBezTo>
                    <a:pt x="9058" y="15841"/>
                    <a:pt x="8571" y="15513"/>
                    <a:pt x="8066" y="14855"/>
                  </a:cubicBezTo>
                  <a:cubicBezTo>
                    <a:pt x="7792" y="14313"/>
                    <a:pt x="7642" y="13735"/>
                    <a:pt x="7615" y="13128"/>
                  </a:cubicBezTo>
                  <a:cubicBezTo>
                    <a:pt x="7579" y="12818"/>
                    <a:pt x="7701" y="12181"/>
                    <a:pt x="7670" y="11853"/>
                  </a:cubicBezTo>
                  <a:cubicBezTo>
                    <a:pt x="7765" y="11716"/>
                    <a:pt x="7852" y="11575"/>
                    <a:pt x="7920" y="11424"/>
                  </a:cubicBezTo>
                  <a:cubicBezTo>
                    <a:pt x="8057" y="11119"/>
                    <a:pt x="7897" y="10795"/>
                    <a:pt x="7546" y="10777"/>
                  </a:cubicBezTo>
                  <a:cubicBezTo>
                    <a:pt x="7497" y="10772"/>
                    <a:pt x="7442" y="10768"/>
                    <a:pt x="7388" y="10763"/>
                  </a:cubicBezTo>
                  <a:cubicBezTo>
                    <a:pt x="7379" y="10763"/>
                    <a:pt x="7371" y="10763"/>
                    <a:pt x="7363" y="10763"/>
                  </a:cubicBezTo>
                  <a:cubicBezTo>
                    <a:pt x="7173" y="10763"/>
                    <a:pt x="7020" y="10916"/>
                    <a:pt x="6963" y="11087"/>
                  </a:cubicBezTo>
                  <a:cubicBezTo>
                    <a:pt x="6896" y="11292"/>
                    <a:pt x="6841" y="11502"/>
                    <a:pt x="6795" y="11720"/>
                  </a:cubicBezTo>
                  <a:cubicBezTo>
                    <a:pt x="6393" y="12214"/>
                    <a:pt x="5790" y="12375"/>
                    <a:pt x="5174" y="12375"/>
                  </a:cubicBezTo>
                  <a:cubicBezTo>
                    <a:pt x="4813" y="12375"/>
                    <a:pt x="4448" y="12320"/>
                    <a:pt x="4116" y="12244"/>
                  </a:cubicBezTo>
                  <a:cubicBezTo>
                    <a:pt x="812" y="11474"/>
                    <a:pt x="3752" y="8294"/>
                    <a:pt x="5323" y="8253"/>
                  </a:cubicBezTo>
                  <a:cubicBezTo>
                    <a:pt x="5956" y="8240"/>
                    <a:pt x="6038" y="7387"/>
                    <a:pt x="5468" y="7187"/>
                  </a:cubicBezTo>
                  <a:cubicBezTo>
                    <a:pt x="3478" y="6485"/>
                    <a:pt x="375" y="3401"/>
                    <a:pt x="3178" y="1460"/>
                  </a:cubicBezTo>
                  <a:cubicBezTo>
                    <a:pt x="3634" y="1143"/>
                    <a:pt x="4185" y="995"/>
                    <a:pt x="4743" y="995"/>
                  </a:cubicBezTo>
                  <a:close/>
                  <a:moveTo>
                    <a:pt x="5000" y="1"/>
                  </a:moveTo>
                  <a:cubicBezTo>
                    <a:pt x="3909" y="1"/>
                    <a:pt x="2730" y="350"/>
                    <a:pt x="2111" y="1004"/>
                  </a:cubicBezTo>
                  <a:cubicBezTo>
                    <a:pt x="1" y="3227"/>
                    <a:pt x="1578" y="6120"/>
                    <a:pt x="3824" y="7569"/>
                  </a:cubicBezTo>
                  <a:cubicBezTo>
                    <a:pt x="2116" y="8426"/>
                    <a:pt x="1094" y="10476"/>
                    <a:pt x="2371" y="12240"/>
                  </a:cubicBezTo>
                  <a:cubicBezTo>
                    <a:pt x="2910" y="12989"/>
                    <a:pt x="3762" y="13314"/>
                    <a:pt x="4645" y="13314"/>
                  </a:cubicBezTo>
                  <a:cubicBezTo>
                    <a:pt x="5350" y="13314"/>
                    <a:pt x="6076" y="13107"/>
                    <a:pt x="6681" y="12745"/>
                  </a:cubicBezTo>
                  <a:lnTo>
                    <a:pt x="6681" y="12745"/>
                  </a:lnTo>
                  <a:cubicBezTo>
                    <a:pt x="6646" y="14700"/>
                    <a:pt x="7589" y="16716"/>
                    <a:pt x="9701" y="16716"/>
                  </a:cubicBezTo>
                  <a:cubicBezTo>
                    <a:pt x="9823" y="16716"/>
                    <a:pt x="9949" y="16710"/>
                    <a:pt x="10080" y="16696"/>
                  </a:cubicBezTo>
                  <a:cubicBezTo>
                    <a:pt x="12381" y="16454"/>
                    <a:pt x="11993" y="13319"/>
                    <a:pt x="11775" y="11401"/>
                  </a:cubicBezTo>
                  <a:lnTo>
                    <a:pt x="11775" y="11401"/>
                  </a:lnTo>
                  <a:cubicBezTo>
                    <a:pt x="12334" y="11609"/>
                    <a:pt x="12985" y="11724"/>
                    <a:pt x="13631" y="11724"/>
                  </a:cubicBezTo>
                  <a:cubicBezTo>
                    <a:pt x="15274" y="11724"/>
                    <a:pt x="16877" y="10980"/>
                    <a:pt x="16805" y="9142"/>
                  </a:cubicBezTo>
                  <a:cubicBezTo>
                    <a:pt x="16737" y="7479"/>
                    <a:pt x="15320" y="6074"/>
                    <a:pt x="13871" y="5916"/>
                  </a:cubicBezTo>
                  <a:cubicBezTo>
                    <a:pt x="14622" y="4280"/>
                    <a:pt x="14723" y="2129"/>
                    <a:pt x="13848" y="872"/>
                  </a:cubicBezTo>
                  <a:cubicBezTo>
                    <a:pt x="13525" y="406"/>
                    <a:pt x="13045" y="240"/>
                    <a:pt x="12541" y="240"/>
                  </a:cubicBezTo>
                  <a:cubicBezTo>
                    <a:pt x="12083" y="240"/>
                    <a:pt x="11604" y="377"/>
                    <a:pt x="11205" y="552"/>
                  </a:cubicBezTo>
                  <a:cubicBezTo>
                    <a:pt x="9829" y="1159"/>
                    <a:pt x="9296" y="3182"/>
                    <a:pt x="9314" y="4612"/>
                  </a:cubicBezTo>
                  <a:cubicBezTo>
                    <a:pt x="9241" y="4567"/>
                    <a:pt x="9169" y="4535"/>
                    <a:pt x="9096" y="4503"/>
                  </a:cubicBezTo>
                  <a:cubicBezTo>
                    <a:pt x="8900" y="2931"/>
                    <a:pt x="8112" y="1145"/>
                    <a:pt x="6690" y="366"/>
                  </a:cubicBezTo>
                  <a:cubicBezTo>
                    <a:pt x="6242" y="119"/>
                    <a:pt x="5636" y="1"/>
                    <a:pt x="500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225;p26">
              <a:extLst>
                <a:ext uri="{FF2B5EF4-FFF2-40B4-BE49-F238E27FC236}">
                  <a16:creationId xmlns:a16="http://schemas.microsoft.com/office/drawing/2014/main" xmlns="" id="{6CF765C3-F623-473F-83B3-442E2B777556}"/>
                </a:ext>
              </a:extLst>
            </p:cNvPr>
            <p:cNvSpPr/>
            <p:nvPr/>
          </p:nvSpPr>
          <p:spPr>
            <a:xfrm>
              <a:off x="1563740" y="2375789"/>
              <a:ext cx="48308" cy="61871"/>
            </a:xfrm>
            <a:custGeom>
              <a:avLst/>
              <a:gdLst/>
              <a:ahLst/>
              <a:cxnLst/>
              <a:rect l="l" t="t" r="r" b="b"/>
              <a:pathLst>
                <a:path w="2080" h="2664" extrusionOk="0">
                  <a:moveTo>
                    <a:pt x="1723" y="1"/>
                  </a:moveTo>
                  <a:cubicBezTo>
                    <a:pt x="1685" y="1"/>
                    <a:pt x="1647" y="9"/>
                    <a:pt x="1611" y="25"/>
                  </a:cubicBezTo>
                  <a:cubicBezTo>
                    <a:pt x="1178" y="212"/>
                    <a:pt x="1001" y="727"/>
                    <a:pt x="814" y="1118"/>
                  </a:cubicBezTo>
                  <a:cubicBezTo>
                    <a:pt x="700" y="1351"/>
                    <a:pt x="585" y="1583"/>
                    <a:pt x="444" y="1797"/>
                  </a:cubicBezTo>
                  <a:cubicBezTo>
                    <a:pt x="381" y="1902"/>
                    <a:pt x="326" y="2007"/>
                    <a:pt x="257" y="2111"/>
                  </a:cubicBezTo>
                  <a:cubicBezTo>
                    <a:pt x="221" y="2148"/>
                    <a:pt x="194" y="2193"/>
                    <a:pt x="180" y="2248"/>
                  </a:cubicBezTo>
                  <a:cubicBezTo>
                    <a:pt x="175" y="2262"/>
                    <a:pt x="175" y="2267"/>
                    <a:pt x="175" y="2275"/>
                  </a:cubicBezTo>
                  <a:cubicBezTo>
                    <a:pt x="1" y="2383"/>
                    <a:pt x="125" y="2625"/>
                    <a:pt x="303" y="2625"/>
                  </a:cubicBezTo>
                  <a:cubicBezTo>
                    <a:pt x="315" y="2625"/>
                    <a:pt x="327" y="2624"/>
                    <a:pt x="339" y="2622"/>
                  </a:cubicBezTo>
                  <a:lnTo>
                    <a:pt x="339" y="2622"/>
                  </a:lnTo>
                  <a:cubicBezTo>
                    <a:pt x="225" y="2645"/>
                    <a:pt x="458" y="2663"/>
                    <a:pt x="494" y="2663"/>
                  </a:cubicBezTo>
                  <a:cubicBezTo>
                    <a:pt x="608" y="2663"/>
                    <a:pt x="717" y="2599"/>
                    <a:pt x="814" y="2549"/>
                  </a:cubicBezTo>
                  <a:cubicBezTo>
                    <a:pt x="1091" y="2412"/>
                    <a:pt x="1264" y="2125"/>
                    <a:pt x="1424" y="1875"/>
                  </a:cubicBezTo>
                  <a:cubicBezTo>
                    <a:pt x="1725" y="1410"/>
                    <a:pt x="2080" y="717"/>
                    <a:pt x="1925" y="153"/>
                  </a:cubicBezTo>
                  <a:cubicBezTo>
                    <a:pt x="1899" y="49"/>
                    <a:pt x="1814" y="1"/>
                    <a:pt x="1723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4" name="Google Shape;330;p23">
            <a:extLst>
              <a:ext uri="{FF2B5EF4-FFF2-40B4-BE49-F238E27FC236}">
                <a16:creationId xmlns:a16="http://schemas.microsoft.com/office/drawing/2014/main" xmlns="" id="{B610A919-14B2-426B-A427-D1A0C6C18085}"/>
              </a:ext>
            </a:extLst>
          </p:cNvPr>
          <p:cNvGrpSpPr/>
          <p:nvPr/>
        </p:nvGrpSpPr>
        <p:grpSpPr>
          <a:xfrm>
            <a:off x="5764456" y="937654"/>
            <a:ext cx="772313" cy="497909"/>
            <a:chOff x="-75881" y="2283499"/>
            <a:chExt cx="772313" cy="497909"/>
          </a:xfrm>
          <a:solidFill>
            <a:srgbClr val="FFFFFF"/>
          </a:solidFill>
        </p:grpSpPr>
        <p:sp>
          <p:nvSpPr>
            <p:cNvPr id="612" name="Google Shape;331;p23">
              <a:extLst>
                <a:ext uri="{FF2B5EF4-FFF2-40B4-BE49-F238E27FC236}">
                  <a16:creationId xmlns:a16="http://schemas.microsoft.com/office/drawing/2014/main" xmlns="" id="{AC14C0C6-7075-4E6B-A90B-0A8CBDBAA0CF}"/>
                </a:ext>
              </a:extLst>
            </p:cNvPr>
            <p:cNvSpPr/>
            <p:nvPr/>
          </p:nvSpPr>
          <p:spPr>
            <a:xfrm>
              <a:off x="36336" y="2283499"/>
              <a:ext cx="627897" cy="471965"/>
            </a:xfrm>
            <a:custGeom>
              <a:avLst/>
              <a:gdLst/>
              <a:ahLst/>
              <a:cxnLst/>
              <a:rect l="l" t="t" r="r" b="b"/>
              <a:pathLst>
                <a:path w="18974" h="14262" extrusionOk="0">
                  <a:moveTo>
                    <a:pt x="2988" y="1"/>
                  </a:moveTo>
                  <a:cubicBezTo>
                    <a:pt x="2525" y="1"/>
                    <a:pt x="2056" y="123"/>
                    <a:pt x="1593" y="416"/>
                  </a:cubicBezTo>
                  <a:cubicBezTo>
                    <a:pt x="1" y="1425"/>
                    <a:pt x="39" y="3716"/>
                    <a:pt x="350" y="5361"/>
                  </a:cubicBezTo>
                  <a:cubicBezTo>
                    <a:pt x="797" y="7721"/>
                    <a:pt x="2174" y="9760"/>
                    <a:pt x="3820" y="11461"/>
                  </a:cubicBezTo>
                  <a:cubicBezTo>
                    <a:pt x="5052" y="12735"/>
                    <a:pt x="6440" y="14261"/>
                    <a:pt x="8322" y="14261"/>
                  </a:cubicBezTo>
                  <a:cubicBezTo>
                    <a:pt x="8371" y="14261"/>
                    <a:pt x="8421" y="14260"/>
                    <a:pt x="8470" y="14258"/>
                  </a:cubicBezTo>
                  <a:cubicBezTo>
                    <a:pt x="12386" y="14096"/>
                    <a:pt x="16661" y="11734"/>
                    <a:pt x="18086" y="7966"/>
                  </a:cubicBezTo>
                  <a:cubicBezTo>
                    <a:pt x="18657" y="6462"/>
                    <a:pt x="18974" y="4192"/>
                    <a:pt x="17952" y="2803"/>
                  </a:cubicBezTo>
                  <a:cubicBezTo>
                    <a:pt x="17453" y="2124"/>
                    <a:pt x="16710" y="1879"/>
                    <a:pt x="15917" y="1879"/>
                  </a:cubicBezTo>
                  <a:cubicBezTo>
                    <a:pt x="15596" y="1879"/>
                    <a:pt x="15266" y="1919"/>
                    <a:pt x="14941" y="1987"/>
                  </a:cubicBezTo>
                  <a:cubicBezTo>
                    <a:pt x="14900" y="1970"/>
                    <a:pt x="14860" y="1956"/>
                    <a:pt x="14817" y="1944"/>
                  </a:cubicBezTo>
                  <a:cubicBezTo>
                    <a:pt x="14573" y="1878"/>
                    <a:pt x="14346" y="1848"/>
                    <a:pt x="14131" y="1848"/>
                  </a:cubicBezTo>
                  <a:cubicBezTo>
                    <a:pt x="13095" y="1848"/>
                    <a:pt x="12355" y="2550"/>
                    <a:pt x="11556" y="3329"/>
                  </a:cubicBezTo>
                  <a:cubicBezTo>
                    <a:pt x="10541" y="4317"/>
                    <a:pt x="9538" y="5315"/>
                    <a:pt x="8535" y="6314"/>
                  </a:cubicBezTo>
                  <a:cubicBezTo>
                    <a:pt x="8423" y="4413"/>
                    <a:pt x="7620" y="2785"/>
                    <a:pt x="6213" y="1454"/>
                  </a:cubicBezTo>
                  <a:cubicBezTo>
                    <a:pt x="6087" y="1333"/>
                    <a:pt x="5935" y="1244"/>
                    <a:pt x="5767" y="1194"/>
                  </a:cubicBezTo>
                  <a:cubicBezTo>
                    <a:pt x="4945" y="560"/>
                    <a:pt x="3980" y="1"/>
                    <a:pt x="2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332;p23">
              <a:extLst>
                <a:ext uri="{FF2B5EF4-FFF2-40B4-BE49-F238E27FC236}">
                  <a16:creationId xmlns:a16="http://schemas.microsoft.com/office/drawing/2014/main" xmlns="" id="{47FACA50-AE8C-4C1B-9BF7-6F8AC6D592CF}"/>
                </a:ext>
              </a:extLst>
            </p:cNvPr>
            <p:cNvSpPr/>
            <p:nvPr/>
          </p:nvSpPr>
          <p:spPr>
            <a:xfrm>
              <a:off x="-75881" y="2283664"/>
              <a:ext cx="772313" cy="497744"/>
            </a:xfrm>
            <a:custGeom>
              <a:avLst/>
              <a:gdLst/>
              <a:ahLst/>
              <a:cxnLst/>
              <a:rect l="l" t="t" r="r" b="b"/>
              <a:pathLst>
                <a:path w="23338" h="15041" extrusionOk="0">
                  <a:moveTo>
                    <a:pt x="7095" y="721"/>
                  </a:moveTo>
                  <a:cubicBezTo>
                    <a:pt x="7622" y="721"/>
                    <a:pt x="8178" y="845"/>
                    <a:pt x="8741" y="1117"/>
                  </a:cubicBezTo>
                  <a:cubicBezTo>
                    <a:pt x="10751" y="2088"/>
                    <a:pt x="11547" y="4287"/>
                    <a:pt x="11823" y="6364"/>
                  </a:cubicBezTo>
                  <a:cubicBezTo>
                    <a:pt x="11672" y="6627"/>
                    <a:pt x="11920" y="6868"/>
                    <a:pt x="12174" y="6868"/>
                  </a:cubicBezTo>
                  <a:cubicBezTo>
                    <a:pt x="12290" y="6868"/>
                    <a:pt x="12407" y="6819"/>
                    <a:pt x="12489" y="6699"/>
                  </a:cubicBezTo>
                  <a:cubicBezTo>
                    <a:pt x="13875" y="4691"/>
                    <a:pt x="15594" y="2216"/>
                    <a:pt x="18283" y="2043"/>
                  </a:cubicBezTo>
                  <a:cubicBezTo>
                    <a:pt x="18379" y="2037"/>
                    <a:pt x="18473" y="2034"/>
                    <a:pt x="18566" y="2034"/>
                  </a:cubicBezTo>
                  <a:cubicBezTo>
                    <a:pt x="21416" y="2034"/>
                    <a:pt x="22590" y="4930"/>
                    <a:pt x="21547" y="7369"/>
                  </a:cubicBezTo>
                  <a:cubicBezTo>
                    <a:pt x="19845" y="11346"/>
                    <a:pt x="14967" y="13248"/>
                    <a:pt x="11085" y="14216"/>
                  </a:cubicBezTo>
                  <a:cubicBezTo>
                    <a:pt x="11079" y="14216"/>
                    <a:pt x="11075" y="14221"/>
                    <a:pt x="11071" y="14222"/>
                  </a:cubicBezTo>
                  <a:cubicBezTo>
                    <a:pt x="8029" y="12032"/>
                    <a:pt x="3303" y="8519"/>
                    <a:pt x="3592" y="4333"/>
                  </a:cubicBezTo>
                  <a:cubicBezTo>
                    <a:pt x="3735" y="2272"/>
                    <a:pt x="5232" y="721"/>
                    <a:pt x="7095" y="721"/>
                  </a:cubicBezTo>
                  <a:close/>
                  <a:moveTo>
                    <a:pt x="6988" y="1"/>
                  </a:moveTo>
                  <a:cubicBezTo>
                    <a:pt x="5758" y="1"/>
                    <a:pt x="4566" y="507"/>
                    <a:pt x="3767" y="1587"/>
                  </a:cubicBezTo>
                  <a:cubicBezTo>
                    <a:pt x="1" y="6676"/>
                    <a:pt x="7237" y="12429"/>
                    <a:pt x="10797" y="14970"/>
                  </a:cubicBezTo>
                  <a:cubicBezTo>
                    <a:pt x="10866" y="15019"/>
                    <a:pt x="10933" y="15041"/>
                    <a:pt x="10996" y="15041"/>
                  </a:cubicBezTo>
                  <a:cubicBezTo>
                    <a:pt x="11172" y="15041"/>
                    <a:pt x="11310" y="14876"/>
                    <a:pt x="11337" y="14691"/>
                  </a:cubicBezTo>
                  <a:cubicBezTo>
                    <a:pt x="15885" y="14101"/>
                    <a:pt x="23337" y="10392"/>
                    <a:pt x="22676" y="4904"/>
                  </a:cubicBezTo>
                  <a:cubicBezTo>
                    <a:pt x="22413" y="2733"/>
                    <a:pt x="20731" y="1287"/>
                    <a:pt x="18602" y="1287"/>
                  </a:cubicBezTo>
                  <a:cubicBezTo>
                    <a:pt x="18492" y="1287"/>
                    <a:pt x="18382" y="1291"/>
                    <a:pt x="18271" y="1299"/>
                  </a:cubicBezTo>
                  <a:cubicBezTo>
                    <a:pt x="15565" y="1484"/>
                    <a:pt x="13768" y="3605"/>
                    <a:pt x="12293" y="5682"/>
                  </a:cubicBezTo>
                  <a:cubicBezTo>
                    <a:pt x="12066" y="3642"/>
                    <a:pt x="11183" y="1634"/>
                    <a:pt x="9306" y="607"/>
                  </a:cubicBezTo>
                  <a:cubicBezTo>
                    <a:pt x="8581" y="209"/>
                    <a:pt x="7777" y="1"/>
                    <a:pt x="6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3" name="Google Shape;348;p23">
            <a:extLst>
              <a:ext uri="{FF2B5EF4-FFF2-40B4-BE49-F238E27FC236}">
                <a16:creationId xmlns:a16="http://schemas.microsoft.com/office/drawing/2014/main" xmlns="" id="{4DDEFC7E-B27C-468A-B591-0642FD9B39EB}"/>
              </a:ext>
            </a:extLst>
          </p:cNvPr>
          <p:cNvGrpSpPr/>
          <p:nvPr/>
        </p:nvGrpSpPr>
        <p:grpSpPr>
          <a:xfrm>
            <a:off x="10085586" y="95043"/>
            <a:ext cx="690309" cy="1154729"/>
            <a:chOff x="1960499" y="1511252"/>
            <a:chExt cx="690309" cy="1154729"/>
          </a:xfrm>
          <a:solidFill>
            <a:srgbClr val="FFFFFF"/>
          </a:solidFill>
        </p:grpSpPr>
        <p:sp>
          <p:nvSpPr>
            <p:cNvPr id="616" name="Google Shape;349;p23">
              <a:extLst>
                <a:ext uri="{FF2B5EF4-FFF2-40B4-BE49-F238E27FC236}">
                  <a16:creationId xmlns:a16="http://schemas.microsoft.com/office/drawing/2014/main" xmlns="" id="{05850C67-2384-40F9-B465-CF1691C4B0A8}"/>
                </a:ext>
              </a:extLst>
            </p:cNvPr>
            <p:cNvSpPr/>
            <p:nvPr/>
          </p:nvSpPr>
          <p:spPr>
            <a:xfrm>
              <a:off x="2276433" y="1802367"/>
              <a:ext cx="230886" cy="126347"/>
            </a:xfrm>
            <a:custGeom>
              <a:avLst/>
              <a:gdLst/>
              <a:ahLst/>
              <a:cxnLst/>
              <a:rect l="l" t="t" r="r" b="b"/>
              <a:pathLst>
                <a:path w="6977" h="3818" extrusionOk="0">
                  <a:moveTo>
                    <a:pt x="276" y="1"/>
                  </a:moveTo>
                  <a:cubicBezTo>
                    <a:pt x="139" y="1"/>
                    <a:pt x="1" y="93"/>
                    <a:pt x="23" y="254"/>
                  </a:cubicBezTo>
                  <a:cubicBezTo>
                    <a:pt x="330" y="2383"/>
                    <a:pt x="2225" y="3818"/>
                    <a:pt x="4168" y="3818"/>
                  </a:cubicBezTo>
                  <a:cubicBezTo>
                    <a:pt x="5069" y="3818"/>
                    <a:pt x="5980" y="3509"/>
                    <a:pt x="6748" y="2818"/>
                  </a:cubicBezTo>
                  <a:cubicBezTo>
                    <a:pt x="6976" y="2612"/>
                    <a:pt x="6750" y="2279"/>
                    <a:pt x="6495" y="2279"/>
                  </a:cubicBezTo>
                  <a:cubicBezTo>
                    <a:pt x="6441" y="2279"/>
                    <a:pt x="6387" y="2293"/>
                    <a:pt x="6335" y="2327"/>
                  </a:cubicBezTo>
                  <a:cubicBezTo>
                    <a:pt x="5574" y="2813"/>
                    <a:pt x="4765" y="3049"/>
                    <a:pt x="3997" y="3049"/>
                  </a:cubicBezTo>
                  <a:cubicBezTo>
                    <a:pt x="2412" y="3049"/>
                    <a:pt x="996" y="2047"/>
                    <a:pt x="515" y="172"/>
                  </a:cubicBezTo>
                  <a:cubicBezTo>
                    <a:pt x="484" y="54"/>
                    <a:pt x="381" y="1"/>
                    <a:pt x="2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350;p23">
              <a:extLst>
                <a:ext uri="{FF2B5EF4-FFF2-40B4-BE49-F238E27FC236}">
                  <a16:creationId xmlns:a16="http://schemas.microsoft.com/office/drawing/2014/main" xmlns="" id="{578BAB3F-A907-4998-BF71-D47C6377412A}"/>
                </a:ext>
              </a:extLst>
            </p:cNvPr>
            <p:cNvSpPr/>
            <p:nvPr/>
          </p:nvSpPr>
          <p:spPr>
            <a:xfrm>
              <a:off x="1960499" y="1705670"/>
              <a:ext cx="614064" cy="960311"/>
            </a:xfrm>
            <a:custGeom>
              <a:avLst/>
              <a:gdLst/>
              <a:ahLst/>
              <a:cxnLst/>
              <a:rect l="l" t="t" r="r" b="b"/>
              <a:pathLst>
                <a:path w="18556" h="29019" extrusionOk="0">
                  <a:moveTo>
                    <a:pt x="10334" y="766"/>
                  </a:moveTo>
                  <a:cubicBezTo>
                    <a:pt x="10935" y="766"/>
                    <a:pt x="11549" y="893"/>
                    <a:pt x="12091" y="1054"/>
                  </a:cubicBezTo>
                  <a:cubicBezTo>
                    <a:pt x="14232" y="1688"/>
                    <a:pt x="16436" y="2668"/>
                    <a:pt x="17628" y="4644"/>
                  </a:cubicBezTo>
                  <a:cubicBezTo>
                    <a:pt x="17654" y="4687"/>
                    <a:pt x="17689" y="4723"/>
                    <a:pt x="17730" y="4749"/>
                  </a:cubicBezTo>
                  <a:cubicBezTo>
                    <a:pt x="18146" y="6589"/>
                    <a:pt x="16423" y="7814"/>
                    <a:pt x="14642" y="7814"/>
                  </a:cubicBezTo>
                  <a:cubicBezTo>
                    <a:pt x="14327" y="7814"/>
                    <a:pt x="14011" y="7776"/>
                    <a:pt x="13704" y="7696"/>
                  </a:cubicBezTo>
                  <a:cubicBezTo>
                    <a:pt x="13671" y="7687"/>
                    <a:pt x="13639" y="7683"/>
                    <a:pt x="13610" y="7683"/>
                  </a:cubicBezTo>
                  <a:cubicBezTo>
                    <a:pt x="13259" y="7683"/>
                    <a:pt x="13168" y="8251"/>
                    <a:pt x="13555" y="8361"/>
                  </a:cubicBezTo>
                  <a:cubicBezTo>
                    <a:pt x="13978" y="8481"/>
                    <a:pt x="14415" y="8542"/>
                    <a:pt x="14854" y="8542"/>
                  </a:cubicBezTo>
                  <a:cubicBezTo>
                    <a:pt x="14963" y="8542"/>
                    <a:pt x="15073" y="8538"/>
                    <a:pt x="15182" y="8531"/>
                  </a:cubicBezTo>
                  <a:lnTo>
                    <a:pt x="15182" y="8531"/>
                  </a:lnTo>
                  <a:cubicBezTo>
                    <a:pt x="14571" y="11778"/>
                    <a:pt x="13001" y="14918"/>
                    <a:pt x="11802" y="17979"/>
                  </a:cubicBezTo>
                  <a:cubicBezTo>
                    <a:pt x="11210" y="19488"/>
                    <a:pt x="10615" y="20996"/>
                    <a:pt x="10030" y="22508"/>
                  </a:cubicBezTo>
                  <a:cubicBezTo>
                    <a:pt x="9417" y="24090"/>
                    <a:pt x="8957" y="25910"/>
                    <a:pt x="7893" y="27262"/>
                  </a:cubicBezTo>
                  <a:cubicBezTo>
                    <a:pt x="7863" y="27250"/>
                    <a:pt x="7832" y="27244"/>
                    <a:pt x="7801" y="27244"/>
                  </a:cubicBezTo>
                  <a:cubicBezTo>
                    <a:pt x="7744" y="27244"/>
                    <a:pt x="7687" y="27264"/>
                    <a:pt x="7640" y="27300"/>
                  </a:cubicBezTo>
                  <a:cubicBezTo>
                    <a:pt x="6817" y="27949"/>
                    <a:pt x="5842" y="28267"/>
                    <a:pt x="4897" y="28267"/>
                  </a:cubicBezTo>
                  <a:cubicBezTo>
                    <a:pt x="3221" y="28267"/>
                    <a:pt x="1637" y="27266"/>
                    <a:pt x="1157" y="25326"/>
                  </a:cubicBezTo>
                  <a:cubicBezTo>
                    <a:pt x="563" y="22925"/>
                    <a:pt x="2064" y="20134"/>
                    <a:pt x="2874" y="17962"/>
                  </a:cubicBezTo>
                  <a:cubicBezTo>
                    <a:pt x="4456" y="13726"/>
                    <a:pt x="6355" y="9471"/>
                    <a:pt x="7556" y="5106"/>
                  </a:cubicBezTo>
                  <a:cubicBezTo>
                    <a:pt x="7767" y="5445"/>
                    <a:pt x="8032" y="5748"/>
                    <a:pt x="8342" y="6004"/>
                  </a:cubicBezTo>
                  <a:cubicBezTo>
                    <a:pt x="8381" y="6036"/>
                    <a:pt x="8427" y="6050"/>
                    <a:pt x="8473" y="6050"/>
                  </a:cubicBezTo>
                  <a:cubicBezTo>
                    <a:pt x="8631" y="6050"/>
                    <a:pt x="8787" y="5884"/>
                    <a:pt x="8665" y="5731"/>
                  </a:cubicBezTo>
                  <a:cubicBezTo>
                    <a:pt x="7761" y="4608"/>
                    <a:pt x="7199" y="2841"/>
                    <a:pt x="8268" y="1602"/>
                  </a:cubicBezTo>
                  <a:cubicBezTo>
                    <a:pt x="8807" y="978"/>
                    <a:pt x="9559" y="766"/>
                    <a:pt x="10334" y="766"/>
                  </a:cubicBezTo>
                  <a:close/>
                  <a:moveTo>
                    <a:pt x="10402" y="0"/>
                  </a:moveTo>
                  <a:cubicBezTo>
                    <a:pt x="10151" y="0"/>
                    <a:pt x="9900" y="21"/>
                    <a:pt x="9653" y="66"/>
                  </a:cubicBezTo>
                  <a:cubicBezTo>
                    <a:pt x="7317" y="492"/>
                    <a:pt x="6502" y="2813"/>
                    <a:pt x="7317" y="4656"/>
                  </a:cubicBezTo>
                  <a:cubicBezTo>
                    <a:pt x="7302" y="4671"/>
                    <a:pt x="7288" y="4688"/>
                    <a:pt x="7279" y="4706"/>
                  </a:cubicBezTo>
                  <a:cubicBezTo>
                    <a:pt x="5717" y="7878"/>
                    <a:pt x="4634" y="11337"/>
                    <a:pt x="3376" y="14639"/>
                  </a:cubicBezTo>
                  <a:cubicBezTo>
                    <a:pt x="2307" y="17446"/>
                    <a:pt x="702" y="20479"/>
                    <a:pt x="359" y="23496"/>
                  </a:cubicBezTo>
                  <a:cubicBezTo>
                    <a:pt x="1" y="26640"/>
                    <a:pt x="2315" y="29019"/>
                    <a:pt x="4930" y="29019"/>
                  </a:cubicBezTo>
                  <a:cubicBezTo>
                    <a:pt x="5972" y="29019"/>
                    <a:pt x="7062" y="28641"/>
                    <a:pt x="8049" y="27784"/>
                  </a:cubicBezTo>
                  <a:cubicBezTo>
                    <a:pt x="8091" y="27748"/>
                    <a:pt x="8120" y="27696"/>
                    <a:pt x="8129" y="27639"/>
                  </a:cubicBezTo>
                  <a:cubicBezTo>
                    <a:pt x="9117" y="26827"/>
                    <a:pt x="9529" y="25652"/>
                    <a:pt x="10019" y="24447"/>
                  </a:cubicBezTo>
                  <a:cubicBezTo>
                    <a:pt x="10805" y="22517"/>
                    <a:pt x="11567" y="20580"/>
                    <a:pt x="12336" y="18642"/>
                  </a:cubicBezTo>
                  <a:cubicBezTo>
                    <a:pt x="13623" y="15398"/>
                    <a:pt x="15563" y="11903"/>
                    <a:pt x="15961" y="8398"/>
                  </a:cubicBezTo>
                  <a:cubicBezTo>
                    <a:pt x="16608" y="8220"/>
                    <a:pt x="17204" y="7877"/>
                    <a:pt x="17658" y="7335"/>
                  </a:cubicBezTo>
                  <a:cubicBezTo>
                    <a:pt x="18349" y="6512"/>
                    <a:pt x="18556" y="5397"/>
                    <a:pt x="18190" y="4435"/>
                  </a:cubicBezTo>
                  <a:cubicBezTo>
                    <a:pt x="18187" y="4391"/>
                    <a:pt x="18175" y="4348"/>
                    <a:pt x="18155" y="4310"/>
                  </a:cubicBezTo>
                  <a:cubicBezTo>
                    <a:pt x="17357" y="2706"/>
                    <a:pt x="15926" y="1795"/>
                    <a:pt x="14323" y="1101"/>
                  </a:cubicBezTo>
                  <a:cubicBezTo>
                    <a:pt x="13129" y="585"/>
                    <a:pt x="11748" y="0"/>
                    <a:pt x="104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351;p23">
              <a:extLst>
                <a:ext uri="{FF2B5EF4-FFF2-40B4-BE49-F238E27FC236}">
                  <a16:creationId xmlns:a16="http://schemas.microsoft.com/office/drawing/2014/main" xmlns="" id="{235A63F7-6B98-4AF8-83A6-663FB10F7B54}"/>
                </a:ext>
              </a:extLst>
            </p:cNvPr>
            <p:cNvSpPr/>
            <p:nvPr/>
          </p:nvSpPr>
          <p:spPr>
            <a:xfrm>
              <a:off x="2040749" y="2214401"/>
              <a:ext cx="274932" cy="375269"/>
            </a:xfrm>
            <a:custGeom>
              <a:avLst/>
              <a:gdLst/>
              <a:ahLst/>
              <a:cxnLst/>
              <a:rect l="l" t="t" r="r" b="b"/>
              <a:pathLst>
                <a:path w="8308" h="11340" extrusionOk="0">
                  <a:moveTo>
                    <a:pt x="2929" y="545"/>
                  </a:moveTo>
                  <a:cubicBezTo>
                    <a:pt x="3422" y="1283"/>
                    <a:pt x="3465" y="2425"/>
                    <a:pt x="4515" y="2609"/>
                  </a:cubicBezTo>
                  <a:cubicBezTo>
                    <a:pt x="4575" y="2620"/>
                    <a:pt x="4637" y="2625"/>
                    <a:pt x="4700" y="2625"/>
                  </a:cubicBezTo>
                  <a:cubicBezTo>
                    <a:pt x="5372" y="2625"/>
                    <a:pt x="6187" y="2073"/>
                    <a:pt x="6861" y="2073"/>
                  </a:cubicBezTo>
                  <a:cubicBezTo>
                    <a:pt x="7084" y="2073"/>
                    <a:pt x="7293" y="2134"/>
                    <a:pt x="7474" y="2297"/>
                  </a:cubicBezTo>
                  <a:cubicBezTo>
                    <a:pt x="6984" y="3715"/>
                    <a:pt x="6497" y="5135"/>
                    <a:pt x="6010" y="6555"/>
                  </a:cubicBezTo>
                  <a:cubicBezTo>
                    <a:pt x="5496" y="8060"/>
                    <a:pt x="5035" y="10028"/>
                    <a:pt x="3382" y="10543"/>
                  </a:cubicBezTo>
                  <a:cubicBezTo>
                    <a:pt x="3338" y="10494"/>
                    <a:pt x="3276" y="10468"/>
                    <a:pt x="3213" y="10468"/>
                  </a:cubicBezTo>
                  <a:cubicBezTo>
                    <a:pt x="3179" y="10468"/>
                    <a:pt x="3145" y="10475"/>
                    <a:pt x="3114" y="10491"/>
                  </a:cubicBezTo>
                  <a:cubicBezTo>
                    <a:pt x="2727" y="10663"/>
                    <a:pt x="2404" y="10738"/>
                    <a:pt x="2135" y="10738"/>
                  </a:cubicBezTo>
                  <a:cubicBezTo>
                    <a:pt x="374" y="10738"/>
                    <a:pt x="919" y="7496"/>
                    <a:pt x="1069" y="6694"/>
                  </a:cubicBezTo>
                  <a:cubicBezTo>
                    <a:pt x="1183" y="6089"/>
                    <a:pt x="1330" y="5489"/>
                    <a:pt x="1486" y="4894"/>
                  </a:cubicBezTo>
                  <a:cubicBezTo>
                    <a:pt x="1876" y="3413"/>
                    <a:pt x="2405" y="1981"/>
                    <a:pt x="2929" y="545"/>
                  </a:cubicBezTo>
                  <a:close/>
                  <a:moveTo>
                    <a:pt x="2829" y="1"/>
                  </a:moveTo>
                  <a:cubicBezTo>
                    <a:pt x="2768" y="1"/>
                    <a:pt x="2706" y="32"/>
                    <a:pt x="2662" y="108"/>
                  </a:cubicBezTo>
                  <a:cubicBezTo>
                    <a:pt x="1275" y="2525"/>
                    <a:pt x="0" y="5852"/>
                    <a:pt x="111" y="8677"/>
                  </a:cubicBezTo>
                  <a:cubicBezTo>
                    <a:pt x="161" y="9993"/>
                    <a:pt x="1071" y="11339"/>
                    <a:pt x="2284" y="11339"/>
                  </a:cubicBezTo>
                  <a:cubicBezTo>
                    <a:pt x="2565" y="11339"/>
                    <a:pt x="2862" y="11267"/>
                    <a:pt x="3169" y="11105"/>
                  </a:cubicBezTo>
                  <a:cubicBezTo>
                    <a:pt x="4344" y="11077"/>
                    <a:pt x="5208" y="10313"/>
                    <a:pt x="5784" y="9223"/>
                  </a:cubicBezTo>
                  <a:cubicBezTo>
                    <a:pt x="6891" y="7120"/>
                    <a:pt x="7459" y="4590"/>
                    <a:pt x="8228" y="2349"/>
                  </a:cubicBezTo>
                  <a:cubicBezTo>
                    <a:pt x="8308" y="2116"/>
                    <a:pt x="8151" y="1964"/>
                    <a:pt x="7961" y="1932"/>
                  </a:cubicBezTo>
                  <a:cubicBezTo>
                    <a:pt x="7666" y="1600"/>
                    <a:pt x="7304" y="1477"/>
                    <a:pt x="6918" y="1477"/>
                  </a:cubicBezTo>
                  <a:cubicBezTo>
                    <a:pt x="6616" y="1477"/>
                    <a:pt x="6300" y="1552"/>
                    <a:pt x="5989" y="1661"/>
                  </a:cubicBezTo>
                  <a:cubicBezTo>
                    <a:pt x="5571" y="1808"/>
                    <a:pt x="5155" y="2040"/>
                    <a:pt x="4752" y="2040"/>
                  </a:cubicBezTo>
                  <a:cubicBezTo>
                    <a:pt x="4505" y="2040"/>
                    <a:pt x="4264" y="1952"/>
                    <a:pt x="4031" y="1704"/>
                  </a:cubicBezTo>
                  <a:cubicBezTo>
                    <a:pt x="3642" y="1291"/>
                    <a:pt x="3576" y="684"/>
                    <a:pt x="3149" y="278"/>
                  </a:cubicBezTo>
                  <a:cubicBezTo>
                    <a:pt x="3121" y="251"/>
                    <a:pt x="3083" y="236"/>
                    <a:pt x="3044" y="236"/>
                  </a:cubicBezTo>
                  <a:cubicBezTo>
                    <a:pt x="3039" y="236"/>
                    <a:pt x="3033" y="236"/>
                    <a:pt x="3028" y="237"/>
                  </a:cubicBezTo>
                  <a:cubicBezTo>
                    <a:pt x="3044" y="104"/>
                    <a:pt x="2939" y="1"/>
                    <a:pt x="2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352;p23">
              <a:extLst>
                <a:ext uri="{FF2B5EF4-FFF2-40B4-BE49-F238E27FC236}">
                  <a16:creationId xmlns:a16="http://schemas.microsoft.com/office/drawing/2014/main" xmlns="" id="{CFD934E7-3CE2-4807-A21D-7362690E62DF}"/>
                </a:ext>
              </a:extLst>
            </p:cNvPr>
            <p:cNvSpPr/>
            <p:nvPr/>
          </p:nvSpPr>
          <p:spPr>
            <a:xfrm>
              <a:off x="2175965" y="2156390"/>
              <a:ext cx="75252" cy="67840"/>
            </a:xfrm>
            <a:custGeom>
              <a:avLst/>
              <a:gdLst/>
              <a:ahLst/>
              <a:cxnLst/>
              <a:rect l="l" t="t" r="r" b="b"/>
              <a:pathLst>
                <a:path w="2274" h="2050" extrusionOk="0">
                  <a:moveTo>
                    <a:pt x="1286" y="474"/>
                  </a:moveTo>
                  <a:cubicBezTo>
                    <a:pt x="1302" y="474"/>
                    <a:pt x="1317" y="474"/>
                    <a:pt x="1333" y="475"/>
                  </a:cubicBezTo>
                  <a:cubicBezTo>
                    <a:pt x="1345" y="500"/>
                    <a:pt x="1362" y="521"/>
                    <a:pt x="1382" y="541"/>
                  </a:cubicBezTo>
                  <a:cubicBezTo>
                    <a:pt x="1619" y="768"/>
                    <a:pt x="1730" y="1175"/>
                    <a:pt x="1443" y="1429"/>
                  </a:cubicBezTo>
                  <a:cubicBezTo>
                    <a:pt x="1369" y="1495"/>
                    <a:pt x="1284" y="1522"/>
                    <a:pt x="1197" y="1522"/>
                  </a:cubicBezTo>
                  <a:cubicBezTo>
                    <a:pt x="1030" y="1522"/>
                    <a:pt x="859" y="1420"/>
                    <a:pt x="754" y="1290"/>
                  </a:cubicBezTo>
                  <a:lnTo>
                    <a:pt x="754" y="1288"/>
                  </a:lnTo>
                  <a:cubicBezTo>
                    <a:pt x="386" y="831"/>
                    <a:pt x="837" y="474"/>
                    <a:pt x="1286" y="474"/>
                  </a:cubicBezTo>
                  <a:close/>
                  <a:moveTo>
                    <a:pt x="1147" y="1"/>
                  </a:moveTo>
                  <a:cubicBezTo>
                    <a:pt x="915" y="1"/>
                    <a:pt x="679" y="73"/>
                    <a:pt x="495" y="209"/>
                  </a:cubicBezTo>
                  <a:cubicBezTo>
                    <a:pt x="4" y="572"/>
                    <a:pt x="1" y="1235"/>
                    <a:pt x="391" y="1673"/>
                  </a:cubicBezTo>
                  <a:cubicBezTo>
                    <a:pt x="604" y="1912"/>
                    <a:pt x="908" y="2050"/>
                    <a:pt x="1207" y="2050"/>
                  </a:cubicBezTo>
                  <a:cubicBezTo>
                    <a:pt x="1456" y="2050"/>
                    <a:pt x="1701" y="1954"/>
                    <a:pt x="1887" y="1742"/>
                  </a:cubicBezTo>
                  <a:cubicBezTo>
                    <a:pt x="2273" y="1301"/>
                    <a:pt x="2270" y="394"/>
                    <a:pt x="1664" y="134"/>
                  </a:cubicBezTo>
                  <a:cubicBezTo>
                    <a:pt x="1661" y="134"/>
                    <a:pt x="1658" y="134"/>
                    <a:pt x="1655" y="132"/>
                  </a:cubicBezTo>
                  <a:cubicBezTo>
                    <a:pt x="1504" y="43"/>
                    <a:pt x="1327" y="1"/>
                    <a:pt x="11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353;p23">
              <a:extLst>
                <a:ext uri="{FF2B5EF4-FFF2-40B4-BE49-F238E27FC236}">
                  <a16:creationId xmlns:a16="http://schemas.microsoft.com/office/drawing/2014/main" xmlns="" id="{BDDF1B2A-EADE-415C-B70A-BE970C9CDBAE}"/>
                </a:ext>
              </a:extLst>
            </p:cNvPr>
            <p:cNvSpPr/>
            <p:nvPr/>
          </p:nvSpPr>
          <p:spPr>
            <a:xfrm>
              <a:off x="2269285" y="2051322"/>
              <a:ext cx="103977" cy="101064"/>
            </a:xfrm>
            <a:custGeom>
              <a:avLst/>
              <a:gdLst/>
              <a:ahLst/>
              <a:cxnLst/>
              <a:rect l="l" t="t" r="r" b="b"/>
              <a:pathLst>
                <a:path w="3142" h="3054" extrusionOk="0">
                  <a:moveTo>
                    <a:pt x="1603" y="483"/>
                  </a:moveTo>
                  <a:cubicBezTo>
                    <a:pt x="1606" y="483"/>
                    <a:pt x="1610" y="483"/>
                    <a:pt x="1613" y="483"/>
                  </a:cubicBezTo>
                  <a:cubicBezTo>
                    <a:pt x="1644" y="512"/>
                    <a:pt x="1682" y="532"/>
                    <a:pt x="1723" y="539"/>
                  </a:cubicBezTo>
                  <a:cubicBezTo>
                    <a:pt x="1892" y="573"/>
                    <a:pt x="2046" y="659"/>
                    <a:pt x="2163" y="784"/>
                  </a:cubicBezTo>
                  <a:cubicBezTo>
                    <a:pt x="2184" y="817"/>
                    <a:pt x="2204" y="849"/>
                    <a:pt x="2221" y="883"/>
                  </a:cubicBezTo>
                  <a:cubicBezTo>
                    <a:pt x="2233" y="910"/>
                    <a:pt x="2255" y="932"/>
                    <a:pt x="2281" y="945"/>
                  </a:cubicBezTo>
                  <a:cubicBezTo>
                    <a:pt x="2612" y="1524"/>
                    <a:pt x="2317" y="2492"/>
                    <a:pt x="1627" y="2492"/>
                  </a:cubicBezTo>
                  <a:cubicBezTo>
                    <a:pt x="1548" y="2492"/>
                    <a:pt x="1464" y="2480"/>
                    <a:pt x="1376" y="2452"/>
                  </a:cubicBezTo>
                  <a:cubicBezTo>
                    <a:pt x="836" y="2285"/>
                    <a:pt x="696" y="1520"/>
                    <a:pt x="849" y="1045"/>
                  </a:cubicBezTo>
                  <a:cubicBezTo>
                    <a:pt x="962" y="695"/>
                    <a:pt x="1286" y="483"/>
                    <a:pt x="1603" y="483"/>
                  </a:cubicBezTo>
                  <a:close/>
                  <a:moveTo>
                    <a:pt x="1513" y="1"/>
                  </a:moveTo>
                  <a:cubicBezTo>
                    <a:pt x="1163" y="1"/>
                    <a:pt x="802" y="146"/>
                    <a:pt x="570" y="426"/>
                  </a:cubicBezTo>
                  <a:cubicBezTo>
                    <a:pt x="0" y="1114"/>
                    <a:pt x="158" y="2432"/>
                    <a:pt x="957" y="2889"/>
                  </a:cubicBezTo>
                  <a:cubicBezTo>
                    <a:pt x="1157" y="3003"/>
                    <a:pt x="1367" y="3054"/>
                    <a:pt x="1573" y="3054"/>
                  </a:cubicBezTo>
                  <a:cubicBezTo>
                    <a:pt x="2205" y="3054"/>
                    <a:pt x="2798" y="2571"/>
                    <a:pt x="2953" y="1927"/>
                  </a:cubicBezTo>
                  <a:cubicBezTo>
                    <a:pt x="3141" y="1146"/>
                    <a:pt x="2716" y="46"/>
                    <a:pt x="1803" y="36"/>
                  </a:cubicBezTo>
                  <a:cubicBezTo>
                    <a:pt x="1709" y="12"/>
                    <a:pt x="1612" y="1"/>
                    <a:pt x="1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354;p23">
              <a:extLst>
                <a:ext uri="{FF2B5EF4-FFF2-40B4-BE49-F238E27FC236}">
                  <a16:creationId xmlns:a16="http://schemas.microsoft.com/office/drawing/2014/main" xmlns="" id="{351A5819-BF48-4132-A78F-7234C2FE471F}"/>
                </a:ext>
              </a:extLst>
            </p:cNvPr>
            <p:cNvSpPr/>
            <p:nvPr/>
          </p:nvSpPr>
          <p:spPr>
            <a:xfrm>
              <a:off x="2330209" y="1578331"/>
              <a:ext cx="118570" cy="102487"/>
            </a:xfrm>
            <a:custGeom>
              <a:avLst/>
              <a:gdLst/>
              <a:ahLst/>
              <a:cxnLst/>
              <a:rect l="l" t="t" r="r" b="b"/>
              <a:pathLst>
                <a:path w="3583" h="3097" extrusionOk="0">
                  <a:moveTo>
                    <a:pt x="1633" y="439"/>
                  </a:moveTo>
                  <a:cubicBezTo>
                    <a:pt x="1738" y="439"/>
                    <a:pt x="1843" y="460"/>
                    <a:pt x="1942" y="506"/>
                  </a:cubicBezTo>
                  <a:cubicBezTo>
                    <a:pt x="2307" y="857"/>
                    <a:pt x="2719" y="1233"/>
                    <a:pt x="2745" y="1774"/>
                  </a:cubicBezTo>
                  <a:cubicBezTo>
                    <a:pt x="2769" y="2290"/>
                    <a:pt x="2324" y="2576"/>
                    <a:pt x="1874" y="2576"/>
                  </a:cubicBezTo>
                  <a:cubicBezTo>
                    <a:pt x="1723" y="2576"/>
                    <a:pt x="1572" y="2544"/>
                    <a:pt x="1437" y="2477"/>
                  </a:cubicBezTo>
                  <a:cubicBezTo>
                    <a:pt x="962" y="2243"/>
                    <a:pt x="683" y="1704"/>
                    <a:pt x="766" y="1183"/>
                  </a:cubicBezTo>
                  <a:cubicBezTo>
                    <a:pt x="837" y="741"/>
                    <a:pt x="1236" y="439"/>
                    <a:pt x="1633" y="439"/>
                  </a:cubicBezTo>
                  <a:close/>
                  <a:moveTo>
                    <a:pt x="1962" y="1"/>
                  </a:moveTo>
                  <a:cubicBezTo>
                    <a:pt x="1895" y="1"/>
                    <a:pt x="1830" y="32"/>
                    <a:pt x="1788" y="88"/>
                  </a:cubicBezTo>
                  <a:cubicBezTo>
                    <a:pt x="1694" y="65"/>
                    <a:pt x="1597" y="54"/>
                    <a:pt x="1500" y="54"/>
                  </a:cubicBezTo>
                  <a:cubicBezTo>
                    <a:pt x="1146" y="54"/>
                    <a:pt x="789" y="203"/>
                    <a:pt x="555" y="501"/>
                  </a:cubicBezTo>
                  <a:cubicBezTo>
                    <a:pt x="0" y="1206"/>
                    <a:pt x="271" y="2273"/>
                    <a:pt x="959" y="2779"/>
                  </a:cubicBezTo>
                  <a:cubicBezTo>
                    <a:pt x="1242" y="2987"/>
                    <a:pt x="1586" y="3097"/>
                    <a:pt x="1923" y="3097"/>
                  </a:cubicBezTo>
                  <a:cubicBezTo>
                    <a:pt x="2399" y="3097"/>
                    <a:pt x="2861" y="2878"/>
                    <a:pt x="3117" y="2411"/>
                  </a:cubicBezTo>
                  <a:cubicBezTo>
                    <a:pt x="3583" y="1564"/>
                    <a:pt x="2867" y="370"/>
                    <a:pt x="2056" y="22"/>
                  </a:cubicBezTo>
                  <a:cubicBezTo>
                    <a:pt x="2026" y="8"/>
                    <a:pt x="1994" y="1"/>
                    <a:pt x="19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355;p23">
              <a:extLst>
                <a:ext uri="{FF2B5EF4-FFF2-40B4-BE49-F238E27FC236}">
                  <a16:creationId xmlns:a16="http://schemas.microsoft.com/office/drawing/2014/main" xmlns="" id="{C485754E-8E56-4EF9-B9D4-91FD56B6B16B}"/>
                </a:ext>
              </a:extLst>
            </p:cNvPr>
            <p:cNvSpPr/>
            <p:nvPr/>
          </p:nvSpPr>
          <p:spPr>
            <a:xfrm>
              <a:off x="2512912" y="1511252"/>
              <a:ext cx="137896" cy="132072"/>
            </a:xfrm>
            <a:custGeom>
              <a:avLst/>
              <a:gdLst/>
              <a:ahLst/>
              <a:cxnLst/>
              <a:rect l="l" t="t" r="r" b="b"/>
              <a:pathLst>
                <a:path w="4167" h="3991" extrusionOk="0">
                  <a:moveTo>
                    <a:pt x="1945" y="518"/>
                  </a:moveTo>
                  <a:cubicBezTo>
                    <a:pt x="2313" y="518"/>
                    <a:pt x="2682" y="701"/>
                    <a:pt x="2996" y="948"/>
                  </a:cubicBezTo>
                  <a:cubicBezTo>
                    <a:pt x="2938" y="1032"/>
                    <a:pt x="2920" y="1142"/>
                    <a:pt x="2983" y="1240"/>
                  </a:cubicBezTo>
                  <a:cubicBezTo>
                    <a:pt x="3316" y="1750"/>
                    <a:pt x="3707" y="2510"/>
                    <a:pt x="3202" y="3055"/>
                  </a:cubicBezTo>
                  <a:cubicBezTo>
                    <a:pt x="2982" y="3291"/>
                    <a:pt x="2704" y="3393"/>
                    <a:pt x="2420" y="3393"/>
                  </a:cubicBezTo>
                  <a:cubicBezTo>
                    <a:pt x="1984" y="3393"/>
                    <a:pt x="1537" y="3153"/>
                    <a:pt x="1276" y="2792"/>
                  </a:cubicBezTo>
                  <a:cubicBezTo>
                    <a:pt x="877" y="2239"/>
                    <a:pt x="653" y="1271"/>
                    <a:pt x="1243" y="781"/>
                  </a:cubicBezTo>
                  <a:cubicBezTo>
                    <a:pt x="1466" y="595"/>
                    <a:pt x="1705" y="518"/>
                    <a:pt x="1945" y="518"/>
                  </a:cubicBezTo>
                  <a:close/>
                  <a:moveTo>
                    <a:pt x="1891" y="0"/>
                  </a:moveTo>
                  <a:cubicBezTo>
                    <a:pt x="1617" y="0"/>
                    <a:pt x="1335" y="70"/>
                    <a:pt x="1059" y="229"/>
                  </a:cubicBezTo>
                  <a:cubicBezTo>
                    <a:pt x="1" y="839"/>
                    <a:pt x="195" y="2340"/>
                    <a:pt x="838" y="3184"/>
                  </a:cubicBezTo>
                  <a:cubicBezTo>
                    <a:pt x="1220" y="3686"/>
                    <a:pt x="1822" y="3990"/>
                    <a:pt x="2423" y="3990"/>
                  </a:cubicBezTo>
                  <a:cubicBezTo>
                    <a:pt x="2802" y="3990"/>
                    <a:pt x="3181" y="3869"/>
                    <a:pt x="3503" y="3600"/>
                  </a:cubicBezTo>
                  <a:cubicBezTo>
                    <a:pt x="4166" y="3048"/>
                    <a:pt x="4122" y="2201"/>
                    <a:pt x="3785" y="1496"/>
                  </a:cubicBezTo>
                  <a:cubicBezTo>
                    <a:pt x="3842" y="1447"/>
                    <a:pt x="3869" y="1366"/>
                    <a:pt x="3817" y="1276"/>
                  </a:cubicBezTo>
                  <a:cubicBezTo>
                    <a:pt x="3409" y="575"/>
                    <a:pt x="2678" y="0"/>
                    <a:pt x="18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" name="Google Shape;384;p23">
            <a:extLst>
              <a:ext uri="{FF2B5EF4-FFF2-40B4-BE49-F238E27FC236}">
                <a16:creationId xmlns:a16="http://schemas.microsoft.com/office/drawing/2014/main" xmlns="" id="{641DC5DA-9B1D-4E0C-AD04-05A541F345DE}"/>
              </a:ext>
            </a:extLst>
          </p:cNvPr>
          <p:cNvGrpSpPr/>
          <p:nvPr/>
        </p:nvGrpSpPr>
        <p:grpSpPr>
          <a:xfrm>
            <a:off x="6746154" y="1609096"/>
            <a:ext cx="432221" cy="578921"/>
            <a:chOff x="3894690" y="-306155"/>
            <a:chExt cx="432221" cy="578921"/>
          </a:xfrm>
          <a:solidFill>
            <a:srgbClr val="FFFFFF"/>
          </a:solidFill>
        </p:grpSpPr>
        <p:sp>
          <p:nvSpPr>
            <p:cNvPr id="641" name="Google Shape;385;p23">
              <a:extLst>
                <a:ext uri="{FF2B5EF4-FFF2-40B4-BE49-F238E27FC236}">
                  <a16:creationId xmlns:a16="http://schemas.microsoft.com/office/drawing/2014/main" xmlns="" id="{CBF207F3-D921-4D8E-A6AE-9CE720E83BEB}"/>
                </a:ext>
              </a:extLst>
            </p:cNvPr>
            <p:cNvSpPr/>
            <p:nvPr/>
          </p:nvSpPr>
          <p:spPr>
            <a:xfrm>
              <a:off x="3975568" y="-294506"/>
              <a:ext cx="351343" cy="567272"/>
            </a:xfrm>
            <a:custGeom>
              <a:avLst/>
              <a:gdLst/>
              <a:ahLst/>
              <a:cxnLst/>
              <a:rect l="l" t="t" r="r" b="b"/>
              <a:pathLst>
                <a:path w="10617" h="17142" extrusionOk="0">
                  <a:moveTo>
                    <a:pt x="5069" y="801"/>
                  </a:moveTo>
                  <a:cubicBezTo>
                    <a:pt x="5234" y="801"/>
                    <a:pt x="5366" y="893"/>
                    <a:pt x="5604" y="1176"/>
                  </a:cubicBezTo>
                  <a:cubicBezTo>
                    <a:pt x="6229" y="1915"/>
                    <a:pt x="6375" y="3445"/>
                    <a:pt x="6629" y="4358"/>
                  </a:cubicBezTo>
                  <a:cubicBezTo>
                    <a:pt x="7672" y="8120"/>
                    <a:pt x="8686" y="11891"/>
                    <a:pt x="9769" y="15641"/>
                  </a:cubicBezTo>
                  <a:cubicBezTo>
                    <a:pt x="9190" y="15832"/>
                    <a:pt x="8427" y="16198"/>
                    <a:pt x="7801" y="16198"/>
                  </a:cubicBezTo>
                  <a:cubicBezTo>
                    <a:pt x="7598" y="16198"/>
                    <a:pt x="7409" y="16160"/>
                    <a:pt x="7246" y="16064"/>
                  </a:cubicBezTo>
                  <a:cubicBezTo>
                    <a:pt x="6512" y="15635"/>
                    <a:pt x="6312" y="13529"/>
                    <a:pt x="6107" y="12713"/>
                  </a:cubicBezTo>
                  <a:cubicBezTo>
                    <a:pt x="5552" y="10518"/>
                    <a:pt x="4999" y="8324"/>
                    <a:pt x="4445" y="6129"/>
                  </a:cubicBezTo>
                  <a:cubicBezTo>
                    <a:pt x="4405" y="5970"/>
                    <a:pt x="4259" y="5885"/>
                    <a:pt x="4114" y="5885"/>
                  </a:cubicBezTo>
                  <a:cubicBezTo>
                    <a:pt x="4000" y="5885"/>
                    <a:pt x="3887" y="5937"/>
                    <a:pt x="3824" y="6048"/>
                  </a:cubicBezTo>
                  <a:cubicBezTo>
                    <a:pt x="3448" y="6720"/>
                    <a:pt x="3207" y="7615"/>
                    <a:pt x="2252" y="7615"/>
                  </a:cubicBezTo>
                  <a:cubicBezTo>
                    <a:pt x="2236" y="7615"/>
                    <a:pt x="2221" y="7615"/>
                    <a:pt x="2206" y="7614"/>
                  </a:cubicBezTo>
                  <a:cubicBezTo>
                    <a:pt x="1749" y="7601"/>
                    <a:pt x="985" y="7020"/>
                    <a:pt x="559" y="6803"/>
                  </a:cubicBezTo>
                  <a:cubicBezTo>
                    <a:pt x="1265" y="5168"/>
                    <a:pt x="1742" y="3220"/>
                    <a:pt x="2849" y="1853"/>
                  </a:cubicBezTo>
                  <a:cubicBezTo>
                    <a:pt x="3428" y="1139"/>
                    <a:pt x="3556" y="1160"/>
                    <a:pt x="4361" y="972"/>
                  </a:cubicBezTo>
                  <a:cubicBezTo>
                    <a:pt x="4715" y="889"/>
                    <a:pt x="4908" y="801"/>
                    <a:pt x="5069" y="801"/>
                  </a:cubicBezTo>
                  <a:close/>
                  <a:moveTo>
                    <a:pt x="5172" y="1"/>
                  </a:moveTo>
                  <a:cubicBezTo>
                    <a:pt x="4210" y="1"/>
                    <a:pt x="2909" y="426"/>
                    <a:pt x="2429" y="796"/>
                  </a:cubicBezTo>
                  <a:cubicBezTo>
                    <a:pt x="1971" y="1150"/>
                    <a:pt x="1821" y="1799"/>
                    <a:pt x="1625" y="2310"/>
                  </a:cubicBezTo>
                  <a:cubicBezTo>
                    <a:pt x="1066" y="3764"/>
                    <a:pt x="530" y="5222"/>
                    <a:pt x="40" y="6700"/>
                  </a:cubicBezTo>
                  <a:cubicBezTo>
                    <a:pt x="0" y="6819"/>
                    <a:pt x="64" y="6922"/>
                    <a:pt x="156" y="6980"/>
                  </a:cubicBezTo>
                  <a:cubicBezTo>
                    <a:pt x="150" y="7057"/>
                    <a:pt x="179" y="7137"/>
                    <a:pt x="270" y="7192"/>
                  </a:cubicBezTo>
                  <a:cubicBezTo>
                    <a:pt x="815" y="7523"/>
                    <a:pt x="2014" y="8570"/>
                    <a:pt x="2787" y="8570"/>
                  </a:cubicBezTo>
                  <a:cubicBezTo>
                    <a:pt x="2848" y="8570"/>
                    <a:pt x="2906" y="8564"/>
                    <a:pt x="2961" y="8550"/>
                  </a:cubicBezTo>
                  <a:cubicBezTo>
                    <a:pt x="3405" y="8440"/>
                    <a:pt x="3748" y="7806"/>
                    <a:pt x="4019" y="7222"/>
                  </a:cubicBezTo>
                  <a:cubicBezTo>
                    <a:pt x="4434" y="8884"/>
                    <a:pt x="4849" y="10544"/>
                    <a:pt x="5267" y="12205"/>
                  </a:cubicBezTo>
                  <a:cubicBezTo>
                    <a:pt x="5647" y="13722"/>
                    <a:pt x="5835" y="15559"/>
                    <a:pt x="6515" y="16968"/>
                  </a:cubicBezTo>
                  <a:cubicBezTo>
                    <a:pt x="6569" y="17078"/>
                    <a:pt x="6699" y="17135"/>
                    <a:pt x="6816" y="17139"/>
                  </a:cubicBezTo>
                  <a:cubicBezTo>
                    <a:pt x="6850" y="17141"/>
                    <a:pt x="6884" y="17141"/>
                    <a:pt x="6918" y="17141"/>
                  </a:cubicBezTo>
                  <a:cubicBezTo>
                    <a:pt x="7932" y="17141"/>
                    <a:pt x="9116" y="16566"/>
                    <a:pt x="10061" y="16282"/>
                  </a:cubicBezTo>
                  <a:cubicBezTo>
                    <a:pt x="10076" y="16276"/>
                    <a:pt x="10090" y="16268"/>
                    <a:pt x="10104" y="16259"/>
                  </a:cubicBezTo>
                  <a:cubicBezTo>
                    <a:pt x="10135" y="16267"/>
                    <a:pt x="10168" y="16271"/>
                    <a:pt x="10201" y="16271"/>
                  </a:cubicBezTo>
                  <a:cubicBezTo>
                    <a:pt x="10406" y="16271"/>
                    <a:pt x="10617" y="16107"/>
                    <a:pt x="10547" y="15848"/>
                  </a:cubicBezTo>
                  <a:cubicBezTo>
                    <a:pt x="9779" y="12980"/>
                    <a:pt x="8955" y="10123"/>
                    <a:pt x="8156" y="7265"/>
                  </a:cubicBezTo>
                  <a:cubicBezTo>
                    <a:pt x="7741" y="5776"/>
                    <a:pt x="7324" y="4289"/>
                    <a:pt x="6908" y="2802"/>
                  </a:cubicBezTo>
                  <a:cubicBezTo>
                    <a:pt x="6730" y="2167"/>
                    <a:pt x="6650" y="591"/>
                    <a:pt x="6021" y="186"/>
                  </a:cubicBezTo>
                  <a:cubicBezTo>
                    <a:pt x="5817" y="55"/>
                    <a:pt x="5516" y="1"/>
                    <a:pt x="51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2" name="Google Shape;386;p23">
              <a:extLst>
                <a:ext uri="{FF2B5EF4-FFF2-40B4-BE49-F238E27FC236}">
                  <a16:creationId xmlns:a16="http://schemas.microsoft.com/office/drawing/2014/main" xmlns="" id="{DD929FF3-582D-485C-8D77-B6925DAD0FE7}"/>
                </a:ext>
              </a:extLst>
            </p:cNvPr>
            <p:cNvGrpSpPr/>
            <p:nvPr/>
          </p:nvGrpSpPr>
          <p:grpSpPr>
            <a:xfrm>
              <a:off x="3894690" y="-306155"/>
              <a:ext cx="98086" cy="107551"/>
              <a:chOff x="3894690" y="-306155"/>
              <a:chExt cx="98086" cy="107551"/>
            </a:xfrm>
            <a:grpFill/>
          </p:grpSpPr>
          <p:sp>
            <p:nvSpPr>
              <p:cNvPr id="643" name="Google Shape;387;p23">
                <a:extLst>
                  <a:ext uri="{FF2B5EF4-FFF2-40B4-BE49-F238E27FC236}">
                    <a16:creationId xmlns:a16="http://schemas.microsoft.com/office/drawing/2014/main" xmlns="" id="{5B01DD8E-7C19-421F-86AA-F5ABD45B3F4A}"/>
                  </a:ext>
                </a:extLst>
              </p:cNvPr>
              <p:cNvSpPr/>
              <p:nvPr/>
            </p:nvSpPr>
            <p:spPr>
              <a:xfrm>
                <a:off x="3925797" y="-273029"/>
                <a:ext cx="66979" cy="74425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2249" extrusionOk="0">
                    <a:moveTo>
                      <a:pt x="1749" y="0"/>
                    </a:moveTo>
                    <a:cubicBezTo>
                      <a:pt x="1701" y="0"/>
                      <a:pt x="1652" y="17"/>
                      <a:pt x="1610" y="56"/>
                    </a:cubicBezTo>
                    <a:cubicBezTo>
                      <a:pt x="1028" y="591"/>
                      <a:pt x="544" y="1337"/>
                      <a:pt x="89" y="1979"/>
                    </a:cubicBezTo>
                    <a:cubicBezTo>
                      <a:pt x="0" y="2104"/>
                      <a:pt x="127" y="2248"/>
                      <a:pt x="253" y="2248"/>
                    </a:cubicBezTo>
                    <a:cubicBezTo>
                      <a:pt x="295" y="2248"/>
                      <a:pt x="337" y="2233"/>
                      <a:pt x="371" y="2196"/>
                    </a:cubicBezTo>
                    <a:cubicBezTo>
                      <a:pt x="905" y="1614"/>
                      <a:pt x="1530" y="988"/>
                      <a:pt x="1931" y="305"/>
                    </a:cubicBezTo>
                    <a:cubicBezTo>
                      <a:pt x="2023" y="151"/>
                      <a:pt x="1891" y="0"/>
                      <a:pt x="17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388;p23">
                <a:extLst>
                  <a:ext uri="{FF2B5EF4-FFF2-40B4-BE49-F238E27FC236}">
                    <a16:creationId xmlns:a16="http://schemas.microsoft.com/office/drawing/2014/main" xmlns="" id="{3484DBD3-17F3-4EC9-B16F-3FF760C475CA}"/>
                  </a:ext>
                </a:extLst>
              </p:cNvPr>
              <p:cNvSpPr/>
              <p:nvPr/>
            </p:nvSpPr>
            <p:spPr>
              <a:xfrm>
                <a:off x="3894690" y="-306155"/>
                <a:ext cx="73333" cy="65292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1973" extrusionOk="0">
                    <a:moveTo>
                      <a:pt x="1941" y="1"/>
                    </a:moveTo>
                    <a:cubicBezTo>
                      <a:pt x="1907" y="1"/>
                      <a:pt x="1869" y="11"/>
                      <a:pt x="1830" y="36"/>
                    </a:cubicBezTo>
                    <a:cubicBezTo>
                      <a:pt x="1141" y="466"/>
                      <a:pt x="530" y="1108"/>
                      <a:pt x="67" y="1770"/>
                    </a:cubicBezTo>
                    <a:cubicBezTo>
                      <a:pt x="0" y="1864"/>
                      <a:pt x="96" y="1973"/>
                      <a:pt x="191" y="1973"/>
                    </a:cubicBezTo>
                    <a:cubicBezTo>
                      <a:pt x="222" y="1973"/>
                      <a:pt x="253" y="1961"/>
                      <a:pt x="278" y="1933"/>
                    </a:cubicBezTo>
                    <a:cubicBezTo>
                      <a:pt x="822" y="1347"/>
                      <a:pt x="1404" y="875"/>
                      <a:pt x="2040" y="397"/>
                    </a:cubicBezTo>
                    <a:cubicBezTo>
                      <a:pt x="2216" y="267"/>
                      <a:pt x="2115" y="1"/>
                      <a:pt x="19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53" name="Google Shape;389;p23">
            <a:extLst>
              <a:ext uri="{FF2B5EF4-FFF2-40B4-BE49-F238E27FC236}">
                <a16:creationId xmlns:a16="http://schemas.microsoft.com/office/drawing/2014/main" xmlns="" id="{AAF9CC73-E4F7-4730-9188-8B3D664DBCC5}"/>
              </a:ext>
            </a:extLst>
          </p:cNvPr>
          <p:cNvGrpSpPr/>
          <p:nvPr/>
        </p:nvGrpSpPr>
        <p:grpSpPr>
          <a:xfrm>
            <a:off x="5974403" y="1604926"/>
            <a:ext cx="641763" cy="660328"/>
            <a:chOff x="2775700" y="-243577"/>
            <a:chExt cx="641763" cy="660328"/>
          </a:xfrm>
          <a:solidFill>
            <a:srgbClr val="FFFFFF"/>
          </a:solidFill>
        </p:grpSpPr>
        <p:grpSp>
          <p:nvGrpSpPr>
            <p:cNvPr id="647" name="Google Shape;390;p23">
              <a:extLst>
                <a:ext uri="{FF2B5EF4-FFF2-40B4-BE49-F238E27FC236}">
                  <a16:creationId xmlns:a16="http://schemas.microsoft.com/office/drawing/2014/main" xmlns="" id="{BB6D32F2-E83E-491B-BBEA-4CA427B3FA98}"/>
                </a:ext>
              </a:extLst>
            </p:cNvPr>
            <p:cNvGrpSpPr/>
            <p:nvPr/>
          </p:nvGrpSpPr>
          <p:grpSpPr>
            <a:xfrm>
              <a:off x="2880967" y="-159588"/>
              <a:ext cx="536496" cy="576339"/>
              <a:chOff x="2880967" y="-159588"/>
              <a:chExt cx="536496" cy="576339"/>
            </a:xfrm>
            <a:grpFill/>
          </p:grpSpPr>
          <p:sp>
            <p:nvSpPr>
              <p:cNvPr id="651" name="Google Shape;391;p23">
                <a:extLst>
                  <a:ext uri="{FF2B5EF4-FFF2-40B4-BE49-F238E27FC236}">
                    <a16:creationId xmlns:a16="http://schemas.microsoft.com/office/drawing/2014/main" xmlns="" id="{78639FD0-57DC-4160-B2BE-71FADE949E74}"/>
                  </a:ext>
                </a:extLst>
              </p:cNvPr>
              <p:cNvSpPr/>
              <p:nvPr/>
            </p:nvSpPr>
            <p:spPr>
              <a:xfrm>
                <a:off x="2880967" y="-159588"/>
                <a:ext cx="536496" cy="576339"/>
              </a:xfrm>
              <a:custGeom>
                <a:avLst/>
                <a:gdLst/>
                <a:ahLst/>
                <a:cxnLst/>
                <a:rect l="l" t="t" r="r" b="b"/>
                <a:pathLst>
                  <a:path w="16212" h="17416" extrusionOk="0">
                    <a:moveTo>
                      <a:pt x="3148" y="1051"/>
                    </a:moveTo>
                    <a:cubicBezTo>
                      <a:pt x="3766" y="1051"/>
                      <a:pt x="4374" y="1477"/>
                      <a:pt x="5168" y="1975"/>
                    </a:cubicBezTo>
                    <a:cubicBezTo>
                      <a:pt x="6294" y="2680"/>
                      <a:pt x="7409" y="3404"/>
                      <a:pt x="8513" y="4145"/>
                    </a:cubicBezTo>
                    <a:cubicBezTo>
                      <a:pt x="10785" y="5671"/>
                      <a:pt x="13003" y="7271"/>
                      <a:pt x="15168" y="8945"/>
                    </a:cubicBezTo>
                    <a:cubicBezTo>
                      <a:pt x="14621" y="9414"/>
                      <a:pt x="13755" y="10270"/>
                      <a:pt x="13189" y="10273"/>
                    </a:cubicBezTo>
                    <a:cubicBezTo>
                      <a:pt x="13189" y="10273"/>
                      <a:pt x="13189" y="10273"/>
                      <a:pt x="13188" y="10273"/>
                    </a:cubicBezTo>
                    <a:cubicBezTo>
                      <a:pt x="12600" y="10273"/>
                      <a:pt x="11654" y="9293"/>
                      <a:pt x="11148" y="8941"/>
                    </a:cubicBezTo>
                    <a:cubicBezTo>
                      <a:pt x="10723" y="8646"/>
                      <a:pt x="10465" y="8487"/>
                      <a:pt x="10204" y="8487"/>
                    </a:cubicBezTo>
                    <a:cubicBezTo>
                      <a:pt x="9971" y="8487"/>
                      <a:pt x="9736" y="8613"/>
                      <a:pt x="9379" y="8884"/>
                    </a:cubicBezTo>
                    <a:cubicBezTo>
                      <a:pt x="8593" y="9480"/>
                      <a:pt x="7098" y="10342"/>
                      <a:pt x="7058" y="11468"/>
                    </a:cubicBezTo>
                    <a:cubicBezTo>
                      <a:pt x="7023" y="12488"/>
                      <a:pt x="8019" y="13810"/>
                      <a:pt x="8602" y="14690"/>
                    </a:cubicBezTo>
                    <a:cubicBezTo>
                      <a:pt x="8589" y="14695"/>
                      <a:pt x="8576" y="14701"/>
                      <a:pt x="8564" y="14707"/>
                    </a:cubicBezTo>
                    <a:cubicBezTo>
                      <a:pt x="8088" y="15047"/>
                      <a:pt x="7630" y="15413"/>
                      <a:pt x="7169" y="15770"/>
                    </a:cubicBezTo>
                    <a:cubicBezTo>
                      <a:pt x="6792" y="16063"/>
                      <a:pt x="6291" y="16348"/>
                      <a:pt x="5992" y="16734"/>
                    </a:cubicBezTo>
                    <a:cubicBezTo>
                      <a:pt x="5162" y="14281"/>
                      <a:pt x="4144" y="11889"/>
                      <a:pt x="3245" y="9463"/>
                    </a:cubicBezTo>
                    <a:cubicBezTo>
                      <a:pt x="2773" y="8186"/>
                      <a:pt x="2314" y="6905"/>
                      <a:pt x="1869" y="5619"/>
                    </a:cubicBezTo>
                    <a:cubicBezTo>
                      <a:pt x="1381" y="4211"/>
                      <a:pt x="606" y="3086"/>
                      <a:pt x="1687" y="1885"/>
                    </a:cubicBezTo>
                    <a:cubicBezTo>
                      <a:pt x="2232" y="1282"/>
                      <a:pt x="2693" y="1051"/>
                      <a:pt x="3148" y="1051"/>
                    </a:cubicBezTo>
                    <a:close/>
                    <a:moveTo>
                      <a:pt x="3115" y="1"/>
                    </a:moveTo>
                    <a:cubicBezTo>
                      <a:pt x="3114" y="1"/>
                      <a:pt x="3114" y="1"/>
                      <a:pt x="3113" y="1"/>
                    </a:cubicBezTo>
                    <a:cubicBezTo>
                      <a:pt x="2000" y="4"/>
                      <a:pt x="889" y="1565"/>
                      <a:pt x="140" y="2223"/>
                    </a:cubicBezTo>
                    <a:cubicBezTo>
                      <a:pt x="42" y="2311"/>
                      <a:pt x="1" y="2476"/>
                      <a:pt x="41" y="2599"/>
                    </a:cubicBezTo>
                    <a:cubicBezTo>
                      <a:pt x="1664" y="7536"/>
                      <a:pt x="3283" y="12647"/>
                      <a:pt x="5645" y="17291"/>
                    </a:cubicBezTo>
                    <a:cubicBezTo>
                      <a:pt x="5689" y="17378"/>
                      <a:pt x="5767" y="17415"/>
                      <a:pt x="5847" y="17415"/>
                    </a:cubicBezTo>
                    <a:cubicBezTo>
                      <a:pt x="5969" y="17415"/>
                      <a:pt x="6096" y="17331"/>
                      <a:pt x="6120" y="17208"/>
                    </a:cubicBezTo>
                    <a:cubicBezTo>
                      <a:pt x="6645" y="17078"/>
                      <a:pt x="7126" y="16596"/>
                      <a:pt x="7559" y="16277"/>
                    </a:cubicBezTo>
                    <a:cubicBezTo>
                      <a:pt x="8029" y="15929"/>
                      <a:pt x="8504" y="15588"/>
                      <a:pt x="8962" y="15223"/>
                    </a:cubicBezTo>
                    <a:cubicBezTo>
                      <a:pt x="9031" y="15170"/>
                      <a:pt x="9069" y="15086"/>
                      <a:pt x="9062" y="14997"/>
                    </a:cubicBezTo>
                    <a:cubicBezTo>
                      <a:pt x="9184" y="14957"/>
                      <a:pt x="9278" y="14844"/>
                      <a:pt x="9218" y="14695"/>
                    </a:cubicBezTo>
                    <a:cubicBezTo>
                      <a:pt x="8777" y="13601"/>
                      <a:pt x="7820" y="12413"/>
                      <a:pt x="8216" y="11296"/>
                    </a:cubicBezTo>
                    <a:cubicBezTo>
                      <a:pt x="8498" y="10505"/>
                      <a:pt x="8990" y="10045"/>
                      <a:pt x="9700" y="9579"/>
                    </a:cubicBezTo>
                    <a:cubicBezTo>
                      <a:pt x="9940" y="9422"/>
                      <a:pt x="10120" y="9357"/>
                      <a:pt x="10276" y="9357"/>
                    </a:cubicBezTo>
                    <a:cubicBezTo>
                      <a:pt x="10584" y="9357"/>
                      <a:pt x="10807" y="9609"/>
                      <a:pt x="11237" y="9920"/>
                    </a:cubicBezTo>
                    <a:cubicBezTo>
                      <a:pt x="11733" y="10276"/>
                      <a:pt x="12538" y="11125"/>
                      <a:pt x="13171" y="11134"/>
                    </a:cubicBezTo>
                    <a:cubicBezTo>
                      <a:pt x="13175" y="11134"/>
                      <a:pt x="13179" y="11134"/>
                      <a:pt x="13183" y="11134"/>
                    </a:cubicBezTo>
                    <a:cubicBezTo>
                      <a:pt x="14030" y="11134"/>
                      <a:pt x="15138" y="9873"/>
                      <a:pt x="15759" y="9408"/>
                    </a:cubicBezTo>
                    <a:cubicBezTo>
                      <a:pt x="15838" y="9350"/>
                      <a:pt x="15891" y="9266"/>
                      <a:pt x="15910" y="9171"/>
                    </a:cubicBezTo>
                    <a:cubicBezTo>
                      <a:pt x="16110" y="9048"/>
                      <a:pt x="16211" y="8785"/>
                      <a:pt x="15978" y="8604"/>
                    </a:cubicBezTo>
                    <a:cubicBezTo>
                      <a:pt x="12972" y="6279"/>
                      <a:pt x="9878" y="4073"/>
                      <a:pt x="6680" y="2021"/>
                    </a:cubicBezTo>
                    <a:cubicBezTo>
                      <a:pt x="5749" y="1426"/>
                      <a:pt x="4259" y="1"/>
                      <a:pt x="31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392;p23">
                <a:extLst>
                  <a:ext uri="{FF2B5EF4-FFF2-40B4-BE49-F238E27FC236}">
                    <a16:creationId xmlns:a16="http://schemas.microsoft.com/office/drawing/2014/main" xmlns="" id="{65315C6B-F175-428D-B434-D8822A992523}"/>
                  </a:ext>
                </a:extLst>
              </p:cNvPr>
              <p:cNvSpPr/>
              <p:nvPr/>
            </p:nvSpPr>
            <p:spPr>
              <a:xfrm>
                <a:off x="3004700" y="-35855"/>
                <a:ext cx="152192" cy="171982"/>
              </a:xfrm>
              <a:custGeom>
                <a:avLst/>
                <a:gdLst/>
                <a:ahLst/>
                <a:cxnLst/>
                <a:rect l="l" t="t" r="r" b="b"/>
                <a:pathLst>
                  <a:path w="4599" h="5197" extrusionOk="0">
                    <a:moveTo>
                      <a:pt x="1007" y="1230"/>
                    </a:moveTo>
                    <a:lnTo>
                      <a:pt x="2094" y="1964"/>
                    </a:lnTo>
                    <a:cubicBezTo>
                      <a:pt x="2607" y="2310"/>
                      <a:pt x="3350" y="2661"/>
                      <a:pt x="3837" y="3099"/>
                    </a:cubicBezTo>
                    <a:cubicBezTo>
                      <a:pt x="3413" y="3678"/>
                      <a:pt x="2639" y="4199"/>
                      <a:pt x="2165" y="4687"/>
                    </a:cubicBezTo>
                    <a:lnTo>
                      <a:pt x="2165" y="4686"/>
                    </a:lnTo>
                    <a:cubicBezTo>
                      <a:pt x="1799" y="3514"/>
                      <a:pt x="1347" y="2401"/>
                      <a:pt x="1007" y="1230"/>
                    </a:cubicBezTo>
                    <a:close/>
                    <a:moveTo>
                      <a:pt x="410" y="1"/>
                    </a:moveTo>
                    <a:cubicBezTo>
                      <a:pt x="189" y="1"/>
                      <a:pt x="0" y="248"/>
                      <a:pt x="50" y="477"/>
                    </a:cubicBezTo>
                    <a:cubicBezTo>
                      <a:pt x="379" y="1999"/>
                      <a:pt x="791" y="3707"/>
                      <a:pt x="1610" y="5047"/>
                    </a:cubicBezTo>
                    <a:cubicBezTo>
                      <a:pt x="1674" y="5152"/>
                      <a:pt x="1776" y="5197"/>
                      <a:pt x="1878" y="5197"/>
                    </a:cubicBezTo>
                    <a:cubicBezTo>
                      <a:pt x="1992" y="5197"/>
                      <a:pt x="2106" y="5141"/>
                      <a:pt x="2166" y="5047"/>
                    </a:cubicBezTo>
                    <a:cubicBezTo>
                      <a:pt x="2218" y="5095"/>
                      <a:pt x="2283" y="5119"/>
                      <a:pt x="2349" y="5119"/>
                    </a:cubicBezTo>
                    <a:cubicBezTo>
                      <a:pt x="2411" y="5119"/>
                      <a:pt x="2472" y="5098"/>
                      <a:pt x="2522" y="5055"/>
                    </a:cubicBezTo>
                    <a:cubicBezTo>
                      <a:pt x="3172" y="4531"/>
                      <a:pt x="4096" y="3940"/>
                      <a:pt x="4532" y="3221"/>
                    </a:cubicBezTo>
                    <a:cubicBezTo>
                      <a:pt x="4588" y="3133"/>
                      <a:pt x="4598" y="2984"/>
                      <a:pt x="4532" y="2895"/>
                    </a:cubicBezTo>
                    <a:cubicBezTo>
                      <a:pt x="4133" y="2358"/>
                      <a:pt x="3433" y="2013"/>
                      <a:pt x="2889" y="1635"/>
                    </a:cubicBezTo>
                    <a:cubicBezTo>
                      <a:pt x="2125" y="1106"/>
                      <a:pt x="1358" y="586"/>
                      <a:pt x="592" y="60"/>
                    </a:cubicBezTo>
                    <a:cubicBezTo>
                      <a:pt x="531" y="19"/>
                      <a:pt x="469" y="1"/>
                      <a:pt x="4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8" name="Google Shape;393;p23">
              <a:extLst>
                <a:ext uri="{FF2B5EF4-FFF2-40B4-BE49-F238E27FC236}">
                  <a16:creationId xmlns:a16="http://schemas.microsoft.com/office/drawing/2014/main" xmlns="" id="{1FBC9E44-0BB4-48DC-9F5C-78858B38BA0B}"/>
                </a:ext>
              </a:extLst>
            </p:cNvPr>
            <p:cNvGrpSpPr/>
            <p:nvPr/>
          </p:nvGrpSpPr>
          <p:grpSpPr>
            <a:xfrm>
              <a:off x="2775700" y="-243577"/>
              <a:ext cx="100965" cy="123964"/>
              <a:chOff x="2775700" y="-243577"/>
              <a:chExt cx="100965" cy="123964"/>
            </a:xfrm>
            <a:grpFill/>
          </p:grpSpPr>
          <p:sp>
            <p:nvSpPr>
              <p:cNvPr id="649" name="Google Shape;394;p23">
                <a:extLst>
                  <a:ext uri="{FF2B5EF4-FFF2-40B4-BE49-F238E27FC236}">
                    <a16:creationId xmlns:a16="http://schemas.microsoft.com/office/drawing/2014/main" xmlns="" id="{D79E0B80-E5C7-4F08-A4ED-9170708A4FB5}"/>
                  </a:ext>
                </a:extLst>
              </p:cNvPr>
              <p:cNvSpPr/>
              <p:nvPr/>
            </p:nvSpPr>
            <p:spPr>
              <a:xfrm>
                <a:off x="2805251" y="-184540"/>
                <a:ext cx="71414" cy="64927"/>
              </a:xfrm>
              <a:custGeom>
                <a:avLst/>
                <a:gdLst/>
                <a:ahLst/>
                <a:cxnLst/>
                <a:rect l="l" t="t" r="r" b="b"/>
                <a:pathLst>
                  <a:path w="2158" h="1962" extrusionOk="0">
                    <a:moveTo>
                      <a:pt x="1845" y="0"/>
                    </a:moveTo>
                    <a:cubicBezTo>
                      <a:pt x="874" y="0"/>
                      <a:pt x="44" y="853"/>
                      <a:pt x="4" y="1812"/>
                    </a:cubicBezTo>
                    <a:cubicBezTo>
                      <a:pt x="0" y="1913"/>
                      <a:pt x="69" y="1962"/>
                      <a:pt x="144" y="1962"/>
                    </a:cubicBezTo>
                    <a:cubicBezTo>
                      <a:pt x="222" y="1962"/>
                      <a:pt x="305" y="1910"/>
                      <a:pt x="318" y="1812"/>
                    </a:cubicBezTo>
                    <a:cubicBezTo>
                      <a:pt x="423" y="1008"/>
                      <a:pt x="1110" y="441"/>
                      <a:pt x="1901" y="397"/>
                    </a:cubicBezTo>
                    <a:cubicBezTo>
                      <a:pt x="2156" y="383"/>
                      <a:pt x="2157" y="11"/>
                      <a:pt x="1901" y="1"/>
                    </a:cubicBezTo>
                    <a:cubicBezTo>
                      <a:pt x="1883" y="1"/>
                      <a:pt x="1864" y="0"/>
                      <a:pt x="184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395;p23">
                <a:extLst>
                  <a:ext uri="{FF2B5EF4-FFF2-40B4-BE49-F238E27FC236}">
                    <a16:creationId xmlns:a16="http://schemas.microsoft.com/office/drawing/2014/main" xmlns="" id="{67AA8F23-F930-41DC-9677-6653E8A1FCA2}"/>
                  </a:ext>
                </a:extLst>
              </p:cNvPr>
              <p:cNvSpPr/>
              <p:nvPr/>
            </p:nvSpPr>
            <p:spPr>
              <a:xfrm>
                <a:off x="2775700" y="-243577"/>
                <a:ext cx="77999" cy="45833"/>
              </a:xfrm>
              <a:custGeom>
                <a:avLst/>
                <a:gdLst/>
                <a:ahLst/>
                <a:cxnLst/>
                <a:rect l="l" t="t" r="r" b="b"/>
                <a:pathLst>
                  <a:path w="2357" h="1385" extrusionOk="0">
                    <a:moveTo>
                      <a:pt x="2062" y="0"/>
                    </a:moveTo>
                    <a:cubicBezTo>
                      <a:pt x="2046" y="0"/>
                      <a:pt x="2030" y="2"/>
                      <a:pt x="2013" y="6"/>
                    </a:cubicBezTo>
                    <a:cubicBezTo>
                      <a:pt x="1286" y="159"/>
                      <a:pt x="595" y="594"/>
                      <a:pt x="97" y="1139"/>
                    </a:cubicBezTo>
                    <a:cubicBezTo>
                      <a:pt x="0" y="1247"/>
                      <a:pt x="92" y="1385"/>
                      <a:pt x="204" y="1385"/>
                    </a:cubicBezTo>
                    <a:cubicBezTo>
                      <a:pt x="236" y="1385"/>
                      <a:pt x="271" y="1373"/>
                      <a:pt x="303" y="1344"/>
                    </a:cubicBezTo>
                    <a:cubicBezTo>
                      <a:pt x="845" y="860"/>
                      <a:pt x="1425" y="586"/>
                      <a:pt x="2121" y="395"/>
                    </a:cubicBezTo>
                    <a:cubicBezTo>
                      <a:pt x="2356" y="332"/>
                      <a:pt x="2280" y="0"/>
                      <a:pt x="20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59" name="Google Shape;396;p23">
            <a:extLst>
              <a:ext uri="{FF2B5EF4-FFF2-40B4-BE49-F238E27FC236}">
                <a16:creationId xmlns:a16="http://schemas.microsoft.com/office/drawing/2014/main" xmlns="" id="{D3CF01DC-DD43-4AA1-ADB0-9CB85DFB6DD7}"/>
              </a:ext>
            </a:extLst>
          </p:cNvPr>
          <p:cNvGrpSpPr/>
          <p:nvPr/>
        </p:nvGrpSpPr>
        <p:grpSpPr>
          <a:xfrm>
            <a:off x="3895472" y="1654147"/>
            <a:ext cx="730914" cy="557013"/>
            <a:chOff x="1588573" y="-296128"/>
            <a:chExt cx="730914" cy="557013"/>
          </a:xfrm>
          <a:solidFill>
            <a:srgbClr val="FFFFFF"/>
          </a:solidFill>
        </p:grpSpPr>
        <p:sp>
          <p:nvSpPr>
            <p:cNvPr id="655" name="Google Shape;397;p23">
              <a:extLst>
                <a:ext uri="{FF2B5EF4-FFF2-40B4-BE49-F238E27FC236}">
                  <a16:creationId xmlns:a16="http://schemas.microsoft.com/office/drawing/2014/main" xmlns="" id="{4343ACD8-8116-473D-80DB-662B64ADBB83}"/>
                </a:ext>
              </a:extLst>
            </p:cNvPr>
            <p:cNvSpPr/>
            <p:nvPr/>
          </p:nvSpPr>
          <p:spPr>
            <a:xfrm>
              <a:off x="1588573" y="-164387"/>
              <a:ext cx="730914" cy="425272"/>
            </a:xfrm>
            <a:custGeom>
              <a:avLst/>
              <a:gdLst/>
              <a:ahLst/>
              <a:cxnLst/>
              <a:rect l="l" t="t" r="r" b="b"/>
              <a:pathLst>
                <a:path w="22087" h="12851" extrusionOk="0">
                  <a:moveTo>
                    <a:pt x="13076" y="718"/>
                  </a:moveTo>
                  <a:cubicBezTo>
                    <a:pt x="13509" y="718"/>
                    <a:pt x="13943" y="764"/>
                    <a:pt x="14375" y="866"/>
                  </a:cubicBezTo>
                  <a:cubicBezTo>
                    <a:pt x="15560" y="1145"/>
                    <a:pt x="16620" y="1866"/>
                    <a:pt x="17248" y="2852"/>
                  </a:cubicBezTo>
                  <a:cubicBezTo>
                    <a:pt x="12030" y="6069"/>
                    <a:pt x="6472" y="8435"/>
                    <a:pt x="615" y="10509"/>
                  </a:cubicBezTo>
                  <a:cubicBezTo>
                    <a:pt x="2867" y="7586"/>
                    <a:pt x="5282" y="4439"/>
                    <a:pt x="8374" y="2350"/>
                  </a:cubicBezTo>
                  <a:cubicBezTo>
                    <a:pt x="9750" y="1420"/>
                    <a:pt x="11399" y="718"/>
                    <a:pt x="13076" y="718"/>
                  </a:cubicBezTo>
                  <a:close/>
                  <a:moveTo>
                    <a:pt x="17614" y="3581"/>
                  </a:moveTo>
                  <a:cubicBezTo>
                    <a:pt x="17803" y="4084"/>
                    <a:pt x="17878" y="4621"/>
                    <a:pt x="17835" y="5157"/>
                  </a:cubicBezTo>
                  <a:cubicBezTo>
                    <a:pt x="17564" y="8544"/>
                    <a:pt x="13482" y="10809"/>
                    <a:pt x="10569" y="11616"/>
                  </a:cubicBezTo>
                  <a:cubicBezTo>
                    <a:pt x="9383" y="11946"/>
                    <a:pt x="8166" y="12109"/>
                    <a:pt x="6953" y="12109"/>
                  </a:cubicBezTo>
                  <a:cubicBezTo>
                    <a:pt x="5015" y="12109"/>
                    <a:pt x="3085" y="11692"/>
                    <a:pt x="1298" y="10869"/>
                  </a:cubicBezTo>
                  <a:cubicBezTo>
                    <a:pt x="7046" y="9441"/>
                    <a:pt x="12580" y="6798"/>
                    <a:pt x="17614" y="3581"/>
                  </a:cubicBezTo>
                  <a:close/>
                  <a:moveTo>
                    <a:pt x="21577" y="1"/>
                  </a:moveTo>
                  <a:cubicBezTo>
                    <a:pt x="21513" y="1"/>
                    <a:pt x="21444" y="23"/>
                    <a:pt x="21374" y="74"/>
                  </a:cubicBezTo>
                  <a:cubicBezTo>
                    <a:pt x="20235" y="913"/>
                    <a:pt x="19077" y="1701"/>
                    <a:pt x="17902" y="2445"/>
                  </a:cubicBezTo>
                  <a:cubicBezTo>
                    <a:pt x="16885" y="828"/>
                    <a:pt x="14933" y="96"/>
                    <a:pt x="12968" y="96"/>
                  </a:cubicBezTo>
                  <a:cubicBezTo>
                    <a:pt x="12025" y="96"/>
                    <a:pt x="11079" y="265"/>
                    <a:pt x="10232" y="586"/>
                  </a:cubicBezTo>
                  <a:cubicBezTo>
                    <a:pt x="6008" y="2188"/>
                    <a:pt x="2525" y="6640"/>
                    <a:pt x="172" y="10326"/>
                  </a:cubicBezTo>
                  <a:cubicBezTo>
                    <a:pt x="85" y="10464"/>
                    <a:pt x="153" y="10584"/>
                    <a:pt x="264" y="10634"/>
                  </a:cubicBezTo>
                  <a:cubicBezTo>
                    <a:pt x="1" y="10728"/>
                    <a:pt x="78" y="11097"/>
                    <a:pt x="329" y="11097"/>
                  </a:cubicBezTo>
                  <a:cubicBezTo>
                    <a:pt x="348" y="11097"/>
                    <a:pt x="368" y="11095"/>
                    <a:pt x="388" y="11091"/>
                  </a:cubicBezTo>
                  <a:cubicBezTo>
                    <a:pt x="399" y="11189"/>
                    <a:pt x="451" y="11279"/>
                    <a:pt x="568" y="11339"/>
                  </a:cubicBezTo>
                  <a:cubicBezTo>
                    <a:pt x="2577" y="12341"/>
                    <a:pt x="4772" y="12851"/>
                    <a:pt x="6973" y="12851"/>
                  </a:cubicBezTo>
                  <a:cubicBezTo>
                    <a:pt x="8775" y="12851"/>
                    <a:pt x="10581" y="12509"/>
                    <a:pt x="12290" y="11815"/>
                  </a:cubicBezTo>
                  <a:cubicBezTo>
                    <a:pt x="15194" y="10636"/>
                    <a:pt x="19164" y="7787"/>
                    <a:pt x="18542" y="4150"/>
                  </a:cubicBezTo>
                  <a:cubicBezTo>
                    <a:pt x="18486" y="3813"/>
                    <a:pt x="18394" y="3482"/>
                    <a:pt x="18268" y="3162"/>
                  </a:cubicBezTo>
                  <a:cubicBezTo>
                    <a:pt x="19463" y="2381"/>
                    <a:pt x="20627" y="1572"/>
                    <a:pt x="21762" y="736"/>
                  </a:cubicBezTo>
                  <a:cubicBezTo>
                    <a:pt x="22087" y="497"/>
                    <a:pt x="21882" y="1"/>
                    <a:pt x="21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6" name="Google Shape;398;p23">
              <a:extLst>
                <a:ext uri="{FF2B5EF4-FFF2-40B4-BE49-F238E27FC236}">
                  <a16:creationId xmlns:a16="http://schemas.microsoft.com/office/drawing/2014/main" xmlns="" id="{8A1EE784-8B9B-4989-9BA3-B9FB15DF6A3F}"/>
                </a:ext>
              </a:extLst>
            </p:cNvPr>
            <p:cNvGrpSpPr/>
            <p:nvPr/>
          </p:nvGrpSpPr>
          <p:grpSpPr>
            <a:xfrm>
              <a:off x="2028140" y="-296128"/>
              <a:ext cx="162319" cy="81341"/>
              <a:chOff x="2028140" y="-296128"/>
              <a:chExt cx="162319" cy="81341"/>
            </a:xfrm>
            <a:grpFill/>
          </p:grpSpPr>
          <p:sp>
            <p:nvSpPr>
              <p:cNvPr id="657" name="Google Shape;399;p23">
                <a:extLst>
                  <a:ext uri="{FF2B5EF4-FFF2-40B4-BE49-F238E27FC236}">
                    <a16:creationId xmlns:a16="http://schemas.microsoft.com/office/drawing/2014/main" xmlns="" id="{20F2D0B8-CA84-4972-BBFA-D52CF5AFD3E6}"/>
                  </a:ext>
                </a:extLst>
              </p:cNvPr>
              <p:cNvSpPr/>
              <p:nvPr/>
            </p:nvSpPr>
            <p:spPr>
              <a:xfrm>
                <a:off x="2028140" y="-264690"/>
                <a:ext cx="106194" cy="43153"/>
              </a:xfrm>
              <a:custGeom>
                <a:avLst/>
                <a:gdLst/>
                <a:ahLst/>
                <a:cxnLst/>
                <a:rect l="l" t="t" r="r" b="b"/>
                <a:pathLst>
                  <a:path w="3209" h="1304" extrusionOk="0">
                    <a:moveTo>
                      <a:pt x="650" y="1"/>
                    </a:moveTo>
                    <a:cubicBezTo>
                      <a:pt x="470" y="1"/>
                      <a:pt x="289" y="16"/>
                      <a:pt x="112" y="48"/>
                    </a:cubicBezTo>
                    <a:cubicBezTo>
                      <a:pt x="0" y="66"/>
                      <a:pt x="27" y="242"/>
                      <a:pt x="136" y="242"/>
                    </a:cubicBezTo>
                    <a:cubicBezTo>
                      <a:pt x="137" y="242"/>
                      <a:pt x="137" y="242"/>
                      <a:pt x="138" y="242"/>
                    </a:cubicBezTo>
                    <a:cubicBezTo>
                      <a:pt x="167" y="242"/>
                      <a:pt x="195" y="242"/>
                      <a:pt x="224" y="242"/>
                    </a:cubicBezTo>
                    <a:cubicBezTo>
                      <a:pt x="1263" y="242"/>
                      <a:pt x="2097" y="542"/>
                      <a:pt x="2875" y="1259"/>
                    </a:cubicBezTo>
                    <a:cubicBezTo>
                      <a:pt x="2908" y="1291"/>
                      <a:pt x="2945" y="1304"/>
                      <a:pt x="2981" y="1304"/>
                    </a:cubicBezTo>
                    <a:cubicBezTo>
                      <a:pt x="3103" y="1304"/>
                      <a:pt x="3209" y="1150"/>
                      <a:pt x="3098" y="1036"/>
                    </a:cubicBezTo>
                    <a:cubicBezTo>
                      <a:pt x="2473" y="388"/>
                      <a:pt x="1557" y="1"/>
                      <a:pt x="65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400;p23">
                <a:extLst>
                  <a:ext uri="{FF2B5EF4-FFF2-40B4-BE49-F238E27FC236}">
                    <a16:creationId xmlns:a16="http://schemas.microsoft.com/office/drawing/2014/main" xmlns="" id="{45090D58-3E40-482B-B8CE-0895C12F4BED}"/>
                  </a:ext>
                </a:extLst>
              </p:cNvPr>
              <p:cNvSpPr/>
              <p:nvPr/>
            </p:nvSpPr>
            <p:spPr>
              <a:xfrm>
                <a:off x="2090619" y="-296128"/>
                <a:ext cx="99840" cy="81341"/>
              </a:xfrm>
              <a:custGeom>
                <a:avLst/>
                <a:gdLst/>
                <a:ahLst/>
                <a:cxnLst/>
                <a:rect l="l" t="t" r="r" b="b"/>
                <a:pathLst>
                  <a:path w="3017" h="2458" extrusionOk="0">
                    <a:moveTo>
                      <a:pt x="170" y="1"/>
                    </a:moveTo>
                    <a:cubicBezTo>
                      <a:pt x="0" y="1"/>
                      <a:pt x="6" y="255"/>
                      <a:pt x="175" y="269"/>
                    </a:cubicBezTo>
                    <a:cubicBezTo>
                      <a:pt x="1380" y="368"/>
                      <a:pt x="2336" y="1192"/>
                      <a:pt x="2673" y="2343"/>
                    </a:cubicBezTo>
                    <a:cubicBezTo>
                      <a:pt x="2697" y="2423"/>
                      <a:pt x="2759" y="2458"/>
                      <a:pt x="2823" y="2458"/>
                    </a:cubicBezTo>
                    <a:cubicBezTo>
                      <a:pt x="2919" y="2458"/>
                      <a:pt x="3016" y="2379"/>
                      <a:pt x="2987" y="2255"/>
                    </a:cubicBezTo>
                    <a:cubicBezTo>
                      <a:pt x="2685" y="969"/>
                      <a:pt x="1484" y="36"/>
                      <a:pt x="175" y="1"/>
                    </a:cubicBezTo>
                    <a:cubicBezTo>
                      <a:pt x="173" y="1"/>
                      <a:pt x="172" y="1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67" name="Google Shape;401;p23">
            <a:extLst>
              <a:ext uri="{FF2B5EF4-FFF2-40B4-BE49-F238E27FC236}">
                <a16:creationId xmlns:a16="http://schemas.microsoft.com/office/drawing/2014/main" xmlns="" id="{2FD06C59-3E2B-417B-9A9E-403C0ED52D6C}"/>
              </a:ext>
            </a:extLst>
          </p:cNvPr>
          <p:cNvGrpSpPr/>
          <p:nvPr/>
        </p:nvGrpSpPr>
        <p:grpSpPr>
          <a:xfrm>
            <a:off x="10649142" y="-246683"/>
            <a:ext cx="853059" cy="594507"/>
            <a:chOff x="1739309" y="566891"/>
            <a:chExt cx="853059" cy="594507"/>
          </a:xfrm>
          <a:solidFill>
            <a:srgbClr val="FFFFFF"/>
          </a:solidFill>
        </p:grpSpPr>
        <p:grpSp>
          <p:nvGrpSpPr>
            <p:cNvPr id="661" name="Google Shape;402;p23">
              <a:extLst>
                <a:ext uri="{FF2B5EF4-FFF2-40B4-BE49-F238E27FC236}">
                  <a16:creationId xmlns:a16="http://schemas.microsoft.com/office/drawing/2014/main" xmlns="" id="{C0A6E0AD-614B-49C6-BD1B-820BD54657C8}"/>
                </a:ext>
              </a:extLst>
            </p:cNvPr>
            <p:cNvGrpSpPr/>
            <p:nvPr/>
          </p:nvGrpSpPr>
          <p:grpSpPr>
            <a:xfrm>
              <a:off x="1753572" y="566891"/>
              <a:ext cx="838796" cy="594507"/>
              <a:chOff x="1753572" y="566891"/>
              <a:chExt cx="838796" cy="594507"/>
            </a:xfrm>
            <a:grpFill/>
          </p:grpSpPr>
          <p:sp>
            <p:nvSpPr>
              <p:cNvPr id="665" name="Google Shape;403;p23">
                <a:extLst>
                  <a:ext uri="{FF2B5EF4-FFF2-40B4-BE49-F238E27FC236}">
                    <a16:creationId xmlns:a16="http://schemas.microsoft.com/office/drawing/2014/main" xmlns="" id="{E4CBA91E-31A6-47A8-B9CC-33176DD42E2B}"/>
                  </a:ext>
                </a:extLst>
              </p:cNvPr>
              <p:cNvSpPr/>
              <p:nvPr/>
            </p:nvSpPr>
            <p:spPr>
              <a:xfrm>
                <a:off x="1753572" y="566891"/>
                <a:ext cx="838796" cy="594507"/>
              </a:xfrm>
              <a:custGeom>
                <a:avLst/>
                <a:gdLst/>
                <a:ahLst/>
                <a:cxnLst/>
                <a:rect l="l" t="t" r="r" b="b"/>
                <a:pathLst>
                  <a:path w="25347" h="17965" extrusionOk="0">
                    <a:moveTo>
                      <a:pt x="12832" y="685"/>
                    </a:moveTo>
                    <a:cubicBezTo>
                      <a:pt x="13661" y="685"/>
                      <a:pt x="14497" y="764"/>
                      <a:pt x="15325" y="911"/>
                    </a:cubicBezTo>
                    <a:cubicBezTo>
                      <a:pt x="18804" y="1532"/>
                      <a:pt x="22034" y="3239"/>
                      <a:pt x="23291" y="6724"/>
                    </a:cubicBezTo>
                    <a:cubicBezTo>
                      <a:pt x="24519" y="10121"/>
                      <a:pt x="23761" y="13754"/>
                      <a:pt x="23017" y="17166"/>
                    </a:cubicBezTo>
                    <a:cubicBezTo>
                      <a:pt x="22507" y="17090"/>
                      <a:pt x="21998" y="17005"/>
                      <a:pt x="21490" y="16924"/>
                    </a:cubicBezTo>
                    <a:cubicBezTo>
                      <a:pt x="21537" y="16708"/>
                      <a:pt x="21582" y="16494"/>
                      <a:pt x="21626" y="16278"/>
                    </a:cubicBezTo>
                    <a:cubicBezTo>
                      <a:pt x="21668" y="16073"/>
                      <a:pt x="21492" y="15943"/>
                      <a:pt x="21333" y="15943"/>
                    </a:cubicBezTo>
                    <a:cubicBezTo>
                      <a:pt x="21226" y="15943"/>
                      <a:pt x="21128" y="16002"/>
                      <a:pt x="21110" y="16135"/>
                    </a:cubicBezTo>
                    <a:cubicBezTo>
                      <a:pt x="21078" y="16373"/>
                      <a:pt x="21046" y="16610"/>
                      <a:pt x="21017" y="16848"/>
                    </a:cubicBezTo>
                    <a:cubicBezTo>
                      <a:pt x="20415" y="16748"/>
                      <a:pt x="19813" y="16645"/>
                      <a:pt x="19211" y="16541"/>
                    </a:cubicBezTo>
                    <a:cubicBezTo>
                      <a:pt x="19289" y="16270"/>
                      <a:pt x="19363" y="15990"/>
                      <a:pt x="19358" y="15730"/>
                    </a:cubicBezTo>
                    <a:cubicBezTo>
                      <a:pt x="19356" y="15584"/>
                      <a:pt x="19214" y="15477"/>
                      <a:pt x="19082" y="15477"/>
                    </a:cubicBezTo>
                    <a:cubicBezTo>
                      <a:pt x="19005" y="15477"/>
                      <a:pt x="18931" y="15514"/>
                      <a:pt x="18891" y="15602"/>
                    </a:cubicBezTo>
                    <a:cubicBezTo>
                      <a:pt x="18776" y="15857"/>
                      <a:pt x="18730" y="16157"/>
                      <a:pt x="18692" y="16449"/>
                    </a:cubicBezTo>
                    <a:cubicBezTo>
                      <a:pt x="18064" y="16339"/>
                      <a:pt x="17436" y="16230"/>
                      <a:pt x="16809" y="16116"/>
                    </a:cubicBezTo>
                    <a:cubicBezTo>
                      <a:pt x="16999" y="15815"/>
                      <a:pt x="17154" y="15483"/>
                      <a:pt x="17241" y="15174"/>
                    </a:cubicBezTo>
                    <a:cubicBezTo>
                      <a:pt x="17295" y="14981"/>
                      <a:pt x="17151" y="14864"/>
                      <a:pt x="17002" y="14864"/>
                    </a:cubicBezTo>
                    <a:cubicBezTo>
                      <a:pt x="16901" y="14864"/>
                      <a:pt x="16798" y="14917"/>
                      <a:pt x="16751" y="15037"/>
                    </a:cubicBezTo>
                    <a:cubicBezTo>
                      <a:pt x="16658" y="15278"/>
                      <a:pt x="16587" y="15521"/>
                      <a:pt x="16479" y="15756"/>
                    </a:cubicBezTo>
                    <a:cubicBezTo>
                      <a:pt x="16434" y="15849"/>
                      <a:pt x="16385" y="15939"/>
                      <a:pt x="16336" y="16028"/>
                    </a:cubicBezTo>
                    <a:cubicBezTo>
                      <a:pt x="15622" y="15897"/>
                      <a:pt x="14910" y="15760"/>
                      <a:pt x="14198" y="15622"/>
                    </a:cubicBezTo>
                    <a:cubicBezTo>
                      <a:pt x="14236" y="15524"/>
                      <a:pt x="14275" y="15428"/>
                      <a:pt x="14316" y="15333"/>
                    </a:cubicBezTo>
                    <a:cubicBezTo>
                      <a:pt x="14409" y="15117"/>
                      <a:pt x="14547" y="14915"/>
                      <a:pt x="14610" y="14688"/>
                    </a:cubicBezTo>
                    <a:cubicBezTo>
                      <a:pt x="14653" y="14537"/>
                      <a:pt x="14511" y="14390"/>
                      <a:pt x="14372" y="14390"/>
                    </a:cubicBezTo>
                    <a:cubicBezTo>
                      <a:pt x="14318" y="14390"/>
                      <a:pt x="14266" y="14412"/>
                      <a:pt x="14224" y="14463"/>
                    </a:cubicBezTo>
                    <a:cubicBezTo>
                      <a:pt x="13996" y="14746"/>
                      <a:pt x="13860" y="15151"/>
                      <a:pt x="13786" y="15541"/>
                    </a:cubicBezTo>
                    <a:cubicBezTo>
                      <a:pt x="13097" y="15406"/>
                      <a:pt x="12408" y="15270"/>
                      <a:pt x="11718" y="15132"/>
                    </a:cubicBezTo>
                    <a:cubicBezTo>
                      <a:pt x="11823" y="14801"/>
                      <a:pt x="11944" y="14481"/>
                      <a:pt x="12104" y="14167"/>
                    </a:cubicBezTo>
                    <a:cubicBezTo>
                      <a:pt x="12208" y="13966"/>
                      <a:pt x="12051" y="13808"/>
                      <a:pt x="11888" y="13808"/>
                    </a:cubicBezTo>
                    <a:cubicBezTo>
                      <a:pt x="11797" y="13808"/>
                      <a:pt x="11704" y="13858"/>
                      <a:pt x="11654" y="13977"/>
                    </a:cubicBezTo>
                    <a:cubicBezTo>
                      <a:pt x="11509" y="14324"/>
                      <a:pt x="11397" y="14682"/>
                      <a:pt x="11322" y="15051"/>
                    </a:cubicBezTo>
                    <a:cubicBezTo>
                      <a:pt x="10659" y="14916"/>
                      <a:pt x="9995" y="14783"/>
                      <a:pt x="9334" y="14645"/>
                    </a:cubicBezTo>
                    <a:cubicBezTo>
                      <a:pt x="9513" y="14307"/>
                      <a:pt x="9692" y="13964"/>
                      <a:pt x="9807" y="13611"/>
                    </a:cubicBezTo>
                    <a:cubicBezTo>
                      <a:pt x="9862" y="13440"/>
                      <a:pt x="9718" y="13319"/>
                      <a:pt x="9574" y="13319"/>
                    </a:cubicBezTo>
                    <a:cubicBezTo>
                      <a:pt x="9498" y="13319"/>
                      <a:pt x="9422" y="13352"/>
                      <a:pt x="9375" y="13429"/>
                    </a:cubicBezTo>
                    <a:cubicBezTo>
                      <a:pt x="9165" y="13769"/>
                      <a:pt x="9012" y="14163"/>
                      <a:pt x="8862" y="14546"/>
                    </a:cubicBezTo>
                    <a:cubicBezTo>
                      <a:pt x="8202" y="14408"/>
                      <a:pt x="7540" y="14268"/>
                      <a:pt x="6880" y="14126"/>
                    </a:cubicBezTo>
                    <a:cubicBezTo>
                      <a:pt x="6946" y="13919"/>
                      <a:pt x="7009" y="13712"/>
                      <a:pt x="7076" y="13507"/>
                    </a:cubicBezTo>
                    <a:cubicBezTo>
                      <a:pt x="7136" y="13323"/>
                      <a:pt x="6976" y="13199"/>
                      <a:pt x="6823" y="13199"/>
                    </a:cubicBezTo>
                    <a:cubicBezTo>
                      <a:pt x="6723" y="13199"/>
                      <a:pt x="6626" y="13252"/>
                      <a:pt x="6595" y="13376"/>
                    </a:cubicBezTo>
                    <a:cubicBezTo>
                      <a:pt x="6540" y="13591"/>
                      <a:pt x="6480" y="13811"/>
                      <a:pt x="6422" y="14028"/>
                    </a:cubicBezTo>
                    <a:cubicBezTo>
                      <a:pt x="5872" y="13910"/>
                      <a:pt x="5323" y="13792"/>
                      <a:pt x="4771" y="13673"/>
                    </a:cubicBezTo>
                    <a:cubicBezTo>
                      <a:pt x="4898" y="13285"/>
                      <a:pt x="5009" y="12879"/>
                      <a:pt x="5058" y="12490"/>
                    </a:cubicBezTo>
                    <a:cubicBezTo>
                      <a:pt x="5076" y="12346"/>
                      <a:pt x="4972" y="12277"/>
                      <a:pt x="4860" y="12277"/>
                    </a:cubicBezTo>
                    <a:cubicBezTo>
                      <a:pt x="4761" y="12277"/>
                      <a:pt x="4654" y="12330"/>
                      <a:pt x="4615" y="12431"/>
                    </a:cubicBezTo>
                    <a:cubicBezTo>
                      <a:pt x="4477" y="12783"/>
                      <a:pt x="4388" y="13184"/>
                      <a:pt x="4318" y="13575"/>
                    </a:cubicBezTo>
                    <a:cubicBezTo>
                      <a:pt x="3743" y="13451"/>
                      <a:pt x="3169" y="13325"/>
                      <a:pt x="2595" y="13199"/>
                    </a:cubicBezTo>
                    <a:cubicBezTo>
                      <a:pt x="2775" y="12827"/>
                      <a:pt x="2947" y="12438"/>
                      <a:pt x="3076" y="12054"/>
                    </a:cubicBezTo>
                    <a:cubicBezTo>
                      <a:pt x="3127" y="11899"/>
                      <a:pt x="2981" y="11774"/>
                      <a:pt x="2845" y="11774"/>
                    </a:cubicBezTo>
                    <a:cubicBezTo>
                      <a:pt x="2775" y="11774"/>
                      <a:pt x="2708" y="11807"/>
                      <a:pt x="2671" y="11884"/>
                    </a:cubicBezTo>
                    <a:cubicBezTo>
                      <a:pt x="2486" y="12273"/>
                      <a:pt x="2336" y="12696"/>
                      <a:pt x="2201" y="13114"/>
                    </a:cubicBezTo>
                    <a:lnTo>
                      <a:pt x="535" y="12751"/>
                    </a:lnTo>
                    <a:cubicBezTo>
                      <a:pt x="1876" y="9530"/>
                      <a:pt x="2904" y="6293"/>
                      <a:pt x="5364" y="3685"/>
                    </a:cubicBezTo>
                    <a:cubicBezTo>
                      <a:pt x="7359" y="1569"/>
                      <a:pt x="10052" y="685"/>
                      <a:pt x="12832" y="685"/>
                    </a:cubicBezTo>
                    <a:close/>
                    <a:moveTo>
                      <a:pt x="12796" y="1"/>
                    </a:moveTo>
                    <a:cubicBezTo>
                      <a:pt x="10248" y="1"/>
                      <a:pt x="7710" y="688"/>
                      <a:pt x="5736" y="2383"/>
                    </a:cubicBezTo>
                    <a:cubicBezTo>
                      <a:pt x="2935" y="4789"/>
                      <a:pt x="578" y="9076"/>
                      <a:pt x="115" y="12743"/>
                    </a:cubicBezTo>
                    <a:cubicBezTo>
                      <a:pt x="112" y="12767"/>
                      <a:pt x="114" y="12792"/>
                      <a:pt x="120" y="12817"/>
                    </a:cubicBezTo>
                    <a:cubicBezTo>
                      <a:pt x="0" y="12959"/>
                      <a:pt x="14" y="13210"/>
                      <a:pt x="250" y="13279"/>
                    </a:cubicBezTo>
                    <a:cubicBezTo>
                      <a:pt x="7001" y="15267"/>
                      <a:pt x="14004" y="16604"/>
                      <a:pt x="20975" y="17644"/>
                    </a:cubicBezTo>
                    <a:cubicBezTo>
                      <a:pt x="21012" y="17695"/>
                      <a:pt x="21076" y="17723"/>
                      <a:pt x="21140" y="17723"/>
                    </a:cubicBezTo>
                    <a:cubicBezTo>
                      <a:pt x="21184" y="17723"/>
                      <a:pt x="21227" y="17711"/>
                      <a:pt x="21263" y="17685"/>
                    </a:cubicBezTo>
                    <a:cubicBezTo>
                      <a:pt x="21887" y="17779"/>
                      <a:pt x="22512" y="17872"/>
                      <a:pt x="23133" y="17960"/>
                    </a:cubicBezTo>
                    <a:cubicBezTo>
                      <a:pt x="23155" y="17963"/>
                      <a:pt x="23176" y="17964"/>
                      <a:pt x="23196" y="17964"/>
                    </a:cubicBezTo>
                    <a:cubicBezTo>
                      <a:pt x="23444" y="17964"/>
                      <a:pt x="23601" y="17749"/>
                      <a:pt x="23613" y="17548"/>
                    </a:cubicBezTo>
                    <a:cubicBezTo>
                      <a:pt x="23668" y="17502"/>
                      <a:pt x="23705" y="17439"/>
                      <a:pt x="23722" y="17368"/>
                    </a:cubicBezTo>
                    <a:cubicBezTo>
                      <a:pt x="24572" y="13628"/>
                      <a:pt x="25347" y="9588"/>
                      <a:pt x="23763" y="5926"/>
                    </a:cubicBezTo>
                    <a:cubicBezTo>
                      <a:pt x="22259" y="2449"/>
                      <a:pt x="18807" y="783"/>
                      <a:pt x="15224" y="201"/>
                    </a:cubicBezTo>
                    <a:cubicBezTo>
                      <a:pt x="14426" y="71"/>
                      <a:pt x="13610" y="1"/>
                      <a:pt x="127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404;p23">
                <a:extLst>
                  <a:ext uri="{FF2B5EF4-FFF2-40B4-BE49-F238E27FC236}">
                    <a16:creationId xmlns:a16="http://schemas.microsoft.com/office/drawing/2014/main" xmlns="" id="{6ABA903E-4CF0-4627-8F18-148AEE081A75}"/>
                  </a:ext>
                </a:extLst>
              </p:cNvPr>
              <p:cNvSpPr/>
              <p:nvPr/>
            </p:nvSpPr>
            <p:spPr>
              <a:xfrm>
                <a:off x="1978502" y="690823"/>
                <a:ext cx="424312" cy="302234"/>
              </a:xfrm>
              <a:custGeom>
                <a:avLst/>
                <a:gdLst/>
                <a:ahLst/>
                <a:cxnLst/>
                <a:rect l="l" t="t" r="r" b="b"/>
                <a:pathLst>
                  <a:path w="12822" h="9133" extrusionOk="0">
                    <a:moveTo>
                      <a:pt x="6900" y="673"/>
                    </a:moveTo>
                    <a:cubicBezTo>
                      <a:pt x="7010" y="673"/>
                      <a:pt x="7122" y="676"/>
                      <a:pt x="7234" y="681"/>
                    </a:cubicBezTo>
                    <a:cubicBezTo>
                      <a:pt x="11530" y="896"/>
                      <a:pt x="12036" y="4720"/>
                      <a:pt x="11720" y="8162"/>
                    </a:cubicBezTo>
                    <a:cubicBezTo>
                      <a:pt x="11248" y="8021"/>
                      <a:pt x="10697" y="7992"/>
                      <a:pt x="10247" y="7906"/>
                    </a:cubicBezTo>
                    <a:cubicBezTo>
                      <a:pt x="9116" y="7688"/>
                      <a:pt x="7986" y="7476"/>
                      <a:pt x="6854" y="7264"/>
                    </a:cubicBezTo>
                    <a:cubicBezTo>
                      <a:pt x="4765" y="6871"/>
                      <a:pt x="2675" y="6482"/>
                      <a:pt x="573" y="6168"/>
                    </a:cubicBezTo>
                    <a:cubicBezTo>
                      <a:pt x="1244" y="3083"/>
                      <a:pt x="3626" y="673"/>
                      <a:pt x="6900" y="673"/>
                    </a:cubicBezTo>
                    <a:close/>
                    <a:moveTo>
                      <a:pt x="6928" y="1"/>
                    </a:moveTo>
                    <a:cubicBezTo>
                      <a:pt x="3349" y="1"/>
                      <a:pt x="357" y="2743"/>
                      <a:pt x="11" y="6336"/>
                    </a:cubicBezTo>
                    <a:cubicBezTo>
                      <a:pt x="0" y="6446"/>
                      <a:pt x="66" y="6524"/>
                      <a:pt x="154" y="6561"/>
                    </a:cubicBezTo>
                    <a:cubicBezTo>
                      <a:pt x="183" y="6583"/>
                      <a:pt x="216" y="6598"/>
                      <a:pt x="252" y="6607"/>
                    </a:cubicBezTo>
                    <a:cubicBezTo>
                      <a:pt x="2152" y="7064"/>
                      <a:pt x="4067" y="7451"/>
                      <a:pt x="5983" y="7836"/>
                    </a:cubicBezTo>
                    <a:cubicBezTo>
                      <a:pt x="6885" y="8018"/>
                      <a:pt x="7787" y="8197"/>
                      <a:pt x="8691" y="8373"/>
                    </a:cubicBezTo>
                    <a:cubicBezTo>
                      <a:pt x="9472" y="8528"/>
                      <a:pt x="10760" y="8561"/>
                      <a:pt x="11550" y="8903"/>
                    </a:cubicBezTo>
                    <a:cubicBezTo>
                      <a:pt x="11581" y="8970"/>
                      <a:pt x="11634" y="9026"/>
                      <a:pt x="11702" y="9058"/>
                    </a:cubicBezTo>
                    <a:lnTo>
                      <a:pt x="11758" y="9085"/>
                    </a:lnTo>
                    <a:cubicBezTo>
                      <a:pt x="11822" y="9117"/>
                      <a:pt x="11886" y="9133"/>
                      <a:pt x="11947" y="9133"/>
                    </a:cubicBezTo>
                    <a:cubicBezTo>
                      <a:pt x="12073" y="9133"/>
                      <a:pt x="12189" y="9068"/>
                      <a:pt x="12273" y="8951"/>
                    </a:cubicBezTo>
                    <a:lnTo>
                      <a:pt x="12321" y="8886"/>
                    </a:lnTo>
                    <a:cubicBezTo>
                      <a:pt x="12363" y="8825"/>
                      <a:pt x="12382" y="8750"/>
                      <a:pt x="12374" y="8675"/>
                    </a:cubicBezTo>
                    <a:cubicBezTo>
                      <a:pt x="12382" y="8656"/>
                      <a:pt x="12388" y="8638"/>
                      <a:pt x="12391" y="8618"/>
                    </a:cubicBezTo>
                    <a:cubicBezTo>
                      <a:pt x="12821" y="4733"/>
                      <a:pt x="12224" y="424"/>
                      <a:pt x="7524" y="26"/>
                    </a:cubicBezTo>
                    <a:cubicBezTo>
                      <a:pt x="7323" y="9"/>
                      <a:pt x="7125" y="1"/>
                      <a:pt x="69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2" name="Google Shape;405;p23">
              <a:extLst>
                <a:ext uri="{FF2B5EF4-FFF2-40B4-BE49-F238E27FC236}">
                  <a16:creationId xmlns:a16="http://schemas.microsoft.com/office/drawing/2014/main" xmlns="" id="{3B260BB6-07A1-4F5B-811C-D60945C59E05}"/>
                </a:ext>
              </a:extLst>
            </p:cNvPr>
            <p:cNvGrpSpPr/>
            <p:nvPr/>
          </p:nvGrpSpPr>
          <p:grpSpPr>
            <a:xfrm>
              <a:off x="1739309" y="617821"/>
              <a:ext cx="85081" cy="113673"/>
              <a:chOff x="1739309" y="617821"/>
              <a:chExt cx="85081" cy="113673"/>
            </a:xfrm>
            <a:grpFill/>
          </p:grpSpPr>
          <p:sp>
            <p:nvSpPr>
              <p:cNvPr id="663" name="Google Shape;406;p23">
                <a:extLst>
                  <a:ext uri="{FF2B5EF4-FFF2-40B4-BE49-F238E27FC236}">
                    <a16:creationId xmlns:a16="http://schemas.microsoft.com/office/drawing/2014/main" xmlns="" id="{E96FD926-9EDA-406D-BF35-922BE720E7BD}"/>
                  </a:ext>
                </a:extLst>
              </p:cNvPr>
              <p:cNvSpPr/>
              <p:nvPr/>
            </p:nvSpPr>
            <p:spPr>
              <a:xfrm>
                <a:off x="1764923" y="657466"/>
                <a:ext cx="59467" cy="74028"/>
              </a:xfrm>
              <a:custGeom>
                <a:avLst/>
                <a:gdLst/>
                <a:ahLst/>
                <a:cxnLst/>
                <a:rect l="l" t="t" r="r" b="b"/>
                <a:pathLst>
                  <a:path w="1797" h="2237" extrusionOk="0">
                    <a:moveTo>
                      <a:pt x="1588" y="1"/>
                    </a:moveTo>
                    <a:cubicBezTo>
                      <a:pt x="1562" y="1"/>
                      <a:pt x="1536" y="9"/>
                      <a:pt x="1510" y="29"/>
                    </a:cubicBezTo>
                    <a:cubicBezTo>
                      <a:pt x="837" y="548"/>
                      <a:pt x="354" y="1284"/>
                      <a:pt x="39" y="2068"/>
                    </a:cubicBezTo>
                    <a:cubicBezTo>
                      <a:pt x="1" y="2160"/>
                      <a:pt x="95" y="2237"/>
                      <a:pt x="180" y="2237"/>
                    </a:cubicBezTo>
                    <a:cubicBezTo>
                      <a:pt x="223" y="2237"/>
                      <a:pt x="264" y="2217"/>
                      <a:pt x="284" y="2170"/>
                    </a:cubicBezTo>
                    <a:cubicBezTo>
                      <a:pt x="610" y="1414"/>
                      <a:pt x="1097" y="826"/>
                      <a:pt x="1696" y="268"/>
                    </a:cubicBezTo>
                    <a:cubicBezTo>
                      <a:pt x="1796" y="173"/>
                      <a:pt x="1702" y="1"/>
                      <a:pt x="15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407;p23">
                <a:extLst>
                  <a:ext uri="{FF2B5EF4-FFF2-40B4-BE49-F238E27FC236}">
                    <a16:creationId xmlns:a16="http://schemas.microsoft.com/office/drawing/2014/main" xmlns="" id="{21FDFB67-8E69-4928-8A85-74487E83E50B}"/>
                  </a:ext>
                </a:extLst>
              </p:cNvPr>
              <p:cNvSpPr/>
              <p:nvPr/>
            </p:nvSpPr>
            <p:spPr>
              <a:xfrm>
                <a:off x="1739309" y="617821"/>
                <a:ext cx="55298" cy="57449"/>
              </a:xfrm>
              <a:custGeom>
                <a:avLst/>
                <a:gdLst/>
                <a:ahLst/>
                <a:cxnLst/>
                <a:rect l="l" t="t" r="r" b="b"/>
                <a:pathLst>
                  <a:path w="1671" h="1736" extrusionOk="0">
                    <a:moveTo>
                      <a:pt x="1416" y="1"/>
                    </a:moveTo>
                    <a:cubicBezTo>
                      <a:pt x="1388" y="1"/>
                      <a:pt x="1359" y="9"/>
                      <a:pt x="1330" y="28"/>
                    </a:cubicBezTo>
                    <a:cubicBezTo>
                      <a:pt x="788" y="394"/>
                      <a:pt x="353" y="947"/>
                      <a:pt x="58" y="1524"/>
                    </a:cubicBezTo>
                    <a:cubicBezTo>
                      <a:pt x="1" y="1636"/>
                      <a:pt x="92" y="1736"/>
                      <a:pt x="186" y="1736"/>
                    </a:cubicBezTo>
                    <a:cubicBezTo>
                      <a:pt x="228" y="1736"/>
                      <a:pt x="271" y="1715"/>
                      <a:pt x="301" y="1667"/>
                    </a:cubicBezTo>
                    <a:cubicBezTo>
                      <a:pt x="641" y="1125"/>
                      <a:pt x="1059" y="714"/>
                      <a:pt x="1545" y="305"/>
                    </a:cubicBezTo>
                    <a:cubicBezTo>
                      <a:pt x="1671" y="198"/>
                      <a:pt x="1555" y="1"/>
                      <a:pt x="14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73" name="Google Shape;408;p23">
            <a:extLst>
              <a:ext uri="{FF2B5EF4-FFF2-40B4-BE49-F238E27FC236}">
                <a16:creationId xmlns:a16="http://schemas.microsoft.com/office/drawing/2014/main" xmlns="" id="{3D888A69-28F0-4D87-BAA7-A50B946EE59B}"/>
              </a:ext>
            </a:extLst>
          </p:cNvPr>
          <p:cNvGrpSpPr/>
          <p:nvPr/>
        </p:nvGrpSpPr>
        <p:grpSpPr>
          <a:xfrm>
            <a:off x="3142877" y="1620248"/>
            <a:ext cx="420937" cy="645006"/>
            <a:chOff x="291413" y="-295003"/>
            <a:chExt cx="420937" cy="645006"/>
          </a:xfrm>
          <a:solidFill>
            <a:srgbClr val="FFFFFF"/>
          </a:solidFill>
        </p:grpSpPr>
        <p:sp>
          <p:nvSpPr>
            <p:cNvPr id="669" name="Google Shape;409;p23">
              <a:extLst>
                <a:ext uri="{FF2B5EF4-FFF2-40B4-BE49-F238E27FC236}">
                  <a16:creationId xmlns:a16="http://schemas.microsoft.com/office/drawing/2014/main" xmlns="" id="{347AB0D1-D9E2-4B00-9738-3362592EC832}"/>
                </a:ext>
              </a:extLst>
            </p:cNvPr>
            <p:cNvSpPr/>
            <p:nvPr/>
          </p:nvSpPr>
          <p:spPr>
            <a:xfrm>
              <a:off x="291413" y="-295003"/>
              <a:ext cx="420937" cy="498274"/>
            </a:xfrm>
            <a:custGeom>
              <a:avLst/>
              <a:gdLst/>
              <a:ahLst/>
              <a:cxnLst/>
              <a:rect l="l" t="t" r="r" b="b"/>
              <a:pathLst>
                <a:path w="12720" h="15057" extrusionOk="0">
                  <a:moveTo>
                    <a:pt x="8495" y="811"/>
                  </a:moveTo>
                  <a:cubicBezTo>
                    <a:pt x="8826" y="1462"/>
                    <a:pt x="9135" y="2114"/>
                    <a:pt x="9433" y="2770"/>
                  </a:cubicBezTo>
                  <a:cubicBezTo>
                    <a:pt x="7201" y="4197"/>
                    <a:pt x="5260" y="5404"/>
                    <a:pt x="2592" y="5934"/>
                  </a:cubicBezTo>
                  <a:cubicBezTo>
                    <a:pt x="2591" y="5934"/>
                    <a:pt x="2589" y="5935"/>
                    <a:pt x="2588" y="5935"/>
                  </a:cubicBezTo>
                  <a:cubicBezTo>
                    <a:pt x="2148" y="5298"/>
                    <a:pt x="1667" y="4690"/>
                    <a:pt x="1150" y="4116"/>
                  </a:cubicBezTo>
                  <a:cubicBezTo>
                    <a:pt x="1152" y="4115"/>
                    <a:pt x="1154" y="4115"/>
                    <a:pt x="1157" y="4115"/>
                  </a:cubicBezTo>
                  <a:cubicBezTo>
                    <a:pt x="1159" y="4115"/>
                    <a:pt x="1161" y="4115"/>
                    <a:pt x="1163" y="4114"/>
                  </a:cubicBezTo>
                  <a:cubicBezTo>
                    <a:pt x="3740" y="3350"/>
                    <a:pt x="6202" y="2209"/>
                    <a:pt x="8495" y="811"/>
                  </a:cubicBezTo>
                  <a:close/>
                  <a:moveTo>
                    <a:pt x="10658" y="8127"/>
                  </a:moveTo>
                  <a:cubicBezTo>
                    <a:pt x="10937" y="8127"/>
                    <a:pt x="11224" y="8170"/>
                    <a:pt x="11512" y="8227"/>
                  </a:cubicBezTo>
                  <a:cubicBezTo>
                    <a:pt x="11670" y="8726"/>
                    <a:pt x="11823" y="9228"/>
                    <a:pt x="11969" y="9738"/>
                  </a:cubicBezTo>
                  <a:cubicBezTo>
                    <a:pt x="11990" y="9823"/>
                    <a:pt x="12044" y="9896"/>
                    <a:pt x="12119" y="9942"/>
                  </a:cubicBezTo>
                  <a:cubicBezTo>
                    <a:pt x="11914" y="10848"/>
                    <a:pt x="10995" y="11516"/>
                    <a:pt x="10157" y="11516"/>
                  </a:cubicBezTo>
                  <a:cubicBezTo>
                    <a:pt x="9588" y="11516"/>
                    <a:pt x="9056" y="11208"/>
                    <a:pt x="8812" y="10455"/>
                  </a:cubicBezTo>
                  <a:cubicBezTo>
                    <a:pt x="8602" y="9804"/>
                    <a:pt x="8863" y="9035"/>
                    <a:pt x="9368" y="8590"/>
                  </a:cubicBezTo>
                  <a:cubicBezTo>
                    <a:pt x="9764" y="8240"/>
                    <a:pt x="10202" y="8127"/>
                    <a:pt x="10658" y="8127"/>
                  </a:cubicBezTo>
                  <a:close/>
                  <a:moveTo>
                    <a:pt x="3446" y="11407"/>
                  </a:moveTo>
                  <a:cubicBezTo>
                    <a:pt x="3786" y="11407"/>
                    <a:pt x="4095" y="11506"/>
                    <a:pt x="4303" y="11734"/>
                  </a:cubicBezTo>
                  <a:cubicBezTo>
                    <a:pt x="4353" y="11789"/>
                    <a:pt x="4424" y="11821"/>
                    <a:pt x="4497" y="11821"/>
                  </a:cubicBezTo>
                  <a:cubicBezTo>
                    <a:pt x="4509" y="11821"/>
                    <a:pt x="4521" y="11820"/>
                    <a:pt x="4533" y="11818"/>
                  </a:cubicBezTo>
                  <a:cubicBezTo>
                    <a:pt x="4669" y="12275"/>
                    <a:pt x="4793" y="12737"/>
                    <a:pt x="4901" y="13212"/>
                  </a:cubicBezTo>
                  <a:cubicBezTo>
                    <a:pt x="4925" y="13322"/>
                    <a:pt x="5003" y="13394"/>
                    <a:pt x="5097" y="13434"/>
                  </a:cubicBezTo>
                  <a:cubicBezTo>
                    <a:pt x="4734" y="14057"/>
                    <a:pt x="4065" y="14389"/>
                    <a:pt x="3368" y="14389"/>
                  </a:cubicBezTo>
                  <a:cubicBezTo>
                    <a:pt x="2800" y="14389"/>
                    <a:pt x="2212" y="14168"/>
                    <a:pt x="1758" y="13704"/>
                  </a:cubicBezTo>
                  <a:cubicBezTo>
                    <a:pt x="689" y="12614"/>
                    <a:pt x="2256" y="11407"/>
                    <a:pt x="3446" y="11407"/>
                  </a:cubicBezTo>
                  <a:close/>
                  <a:moveTo>
                    <a:pt x="8465" y="1"/>
                  </a:moveTo>
                  <a:cubicBezTo>
                    <a:pt x="8337" y="1"/>
                    <a:pt x="8214" y="111"/>
                    <a:pt x="8230" y="252"/>
                  </a:cubicBezTo>
                  <a:cubicBezTo>
                    <a:pt x="8213" y="256"/>
                    <a:pt x="8195" y="262"/>
                    <a:pt x="8178" y="270"/>
                  </a:cubicBezTo>
                  <a:cubicBezTo>
                    <a:pt x="5885" y="1618"/>
                    <a:pt x="3521" y="2698"/>
                    <a:pt x="1030" y="3630"/>
                  </a:cubicBezTo>
                  <a:cubicBezTo>
                    <a:pt x="941" y="3661"/>
                    <a:pt x="879" y="3738"/>
                    <a:pt x="865" y="3830"/>
                  </a:cubicBezTo>
                  <a:cubicBezTo>
                    <a:pt x="842" y="3821"/>
                    <a:pt x="818" y="3818"/>
                    <a:pt x="794" y="3818"/>
                  </a:cubicBezTo>
                  <a:cubicBezTo>
                    <a:pt x="625" y="3818"/>
                    <a:pt x="452" y="4006"/>
                    <a:pt x="575" y="4171"/>
                  </a:cubicBezTo>
                  <a:cubicBezTo>
                    <a:pt x="2148" y="6262"/>
                    <a:pt x="3390" y="8455"/>
                    <a:pt x="4230" y="10869"/>
                  </a:cubicBezTo>
                  <a:cubicBezTo>
                    <a:pt x="3996" y="10752"/>
                    <a:pt x="3728" y="10698"/>
                    <a:pt x="3445" y="10698"/>
                  </a:cubicBezTo>
                  <a:cubicBezTo>
                    <a:pt x="1925" y="10698"/>
                    <a:pt x="1" y="12248"/>
                    <a:pt x="889" y="13754"/>
                  </a:cubicBezTo>
                  <a:cubicBezTo>
                    <a:pt x="1404" y="14627"/>
                    <a:pt x="2407" y="15057"/>
                    <a:pt x="3366" y="15057"/>
                  </a:cubicBezTo>
                  <a:cubicBezTo>
                    <a:pt x="4595" y="15057"/>
                    <a:pt x="5753" y="14352"/>
                    <a:pt x="5723" y="12968"/>
                  </a:cubicBezTo>
                  <a:cubicBezTo>
                    <a:pt x="5723" y="12958"/>
                    <a:pt x="5729" y="12949"/>
                    <a:pt x="5728" y="12936"/>
                  </a:cubicBezTo>
                  <a:cubicBezTo>
                    <a:pt x="5726" y="12930"/>
                    <a:pt x="5723" y="12924"/>
                    <a:pt x="5723" y="12918"/>
                  </a:cubicBezTo>
                  <a:cubicBezTo>
                    <a:pt x="5718" y="12808"/>
                    <a:pt x="5708" y="12697"/>
                    <a:pt x="5691" y="12589"/>
                  </a:cubicBezTo>
                  <a:cubicBezTo>
                    <a:pt x="5676" y="12505"/>
                    <a:pt x="5619" y="12472"/>
                    <a:pt x="5558" y="12472"/>
                  </a:cubicBezTo>
                  <a:cubicBezTo>
                    <a:pt x="5555" y="12472"/>
                    <a:pt x="5553" y="12472"/>
                    <a:pt x="5550" y="12472"/>
                  </a:cubicBezTo>
                  <a:cubicBezTo>
                    <a:pt x="5504" y="12380"/>
                    <a:pt x="5458" y="12290"/>
                    <a:pt x="5418" y="12203"/>
                  </a:cubicBezTo>
                  <a:cubicBezTo>
                    <a:pt x="5412" y="12189"/>
                    <a:pt x="5404" y="12178"/>
                    <a:pt x="5394" y="12169"/>
                  </a:cubicBezTo>
                  <a:cubicBezTo>
                    <a:pt x="5343" y="11965"/>
                    <a:pt x="5293" y="11763"/>
                    <a:pt x="5233" y="11564"/>
                  </a:cubicBezTo>
                  <a:cubicBezTo>
                    <a:pt x="5121" y="11178"/>
                    <a:pt x="4999" y="10797"/>
                    <a:pt x="4864" y="10420"/>
                  </a:cubicBezTo>
                  <a:cubicBezTo>
                    <a:pt x="4587" y="9636"/>
                    <a:pt x="4260" y="8868"/>
                    <a:pt x="3890" y="8124"/>
                  </a:cubicBezTo>
                  <a:cubicBezTo>
                    <a:pt x="3585" y="7524"/>
                    <a:pt x="3248" y="6940"/>
                    <a:pt x="2877" y="6377"/>
                  </a:cubicBezTo>
                  <a:cubicBezTo>
                    <a:pt x="5262" y="6043"/>
                    <a:pt x="7959" y="5098"/>
                    <a:pt x="9696" y="3367"/>
                  </a:cubicBezTo>
                  <a:cubicBezTo>
                    <a:pt x="10284" y="4718"/>
                    <a:pt x="10802" y="6090"/>
                    <a:pt x="11269" y="7495"/>
                  </a:cubicBezTo>
                  <a:cubicBezTo>
                    <a:pt x="11084" y="7447"/>
                    <a:pt x="10897" y="7425"/>
                    <a:pt x="10710" y="7425"/>
                  </a:cubicBezTo>
                  <a:cubicBezTo>
                    <a:pt x="8966" y="7425"/>
                    <a:pt x="7318" y="9384"/>
                    <a:pt x="8362" y="11120"/>
                  </a:cubicBezTo>
                  <a:cubicBezTo>
                    <a:pt x="8771" y="11798"/>
                    <a:pt x="9512" y="12210"/>
                    <a:pt x="10273" y="12210"/>
                  </a:cubicBezTo>
                  <a:cubicBezTo>
                    <a:pt x="10536" y="12210"/>
                    <a:pt x="10801" y="12161"/>
                    <a:pt x="11056" y="12057"/>
                  </a:cubicBezTo>
                  <a:cubicBezTo>
                    <a:pt x="11947" y="11694"/>
                    <a:pt x="12719" y="10766"/>
                    <a:pt x="12643" y="9789"/>
                  </a:cubicBezTo>
                  <a:cubicBezTo>
                    <a:pt x="12683" y="9714"/>
                    <a:pt x="12693" y="9625"/>
                    <a:pt x="12675" y="9542"/>
                  </a:cubicBezTo>
                  <a:cubicBezTo>
                    <a:pt x="11950" y="6207"/>
                    <a:pt x="10541" y="2950"/>
                    <a:pt x="8654" y="109"/>
                  </a:cubicBezTo>
                  <a:cubicBezTo>
                    <a:pt x="8604" y="33"/>
                    <a:pt x="8534" y="1"/>
                    <a:pt x="8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0" name="Google Shape;410;p23">
              <a:extLst>
                <a:ext uri="{FF2B5EF4-FFF2-40B4-BE49-F238E27FC236}">
                  <a16:creationId xmlns:a16="http://schemas.microsoft.com/office/drawing/2014/main" xmlns="" id="{A1333080-5EAF-44FE-BB17-9529541BDF1A}"/>
                </a:ext>
              </a:extLst>
            </p:cNvPr>
            <p:cNvGrpSpPr/>
            <p:nvPr/>
          </p:nvGrpSpPr>
          <p:grpSpPr>
            <a:xfrm>
              <a:off x="317622" y="261977"/>
              <a:ext cx="171618" cy="88026"/>
              <a:chOff x="317622" y="261977"/>
              <a:chExt cx="171618" cy="88026"/>
            </a:xfrm>
            <a:grpFill/>
          </p:grpSpPr>
          <p:sp>
            <p:nvSpPr>
              <p:cNvPr id="671" name="Google Shape;411;p23">
                <a:extLst>
                  <a:ext uri="{FF2B5EF4-FFF2-40B4-BE49-F238E27FC236}">
                    <a16:creationId xmlns:a16="http://schemas.microsoft.com/office/drawing/2014/main" xmlns="" id="{DD3110F1-CB98-4E7E-A615-D174471DF649}"/>
                  </a:ext>
                </a:extLst>
              </p:cNvPr>
              <p:cNvSpPr/>
              <p:nvPr/>
            </p:nvSpPr>
            <p:spPr>
              <a:xfrm>
                <a:off x="317622" y="261977"/>
                <a:ext cx="146732" cy="34879"/>
              </a:xfrm>
              <a:custGeom>
                <a:avLst/>
                <a:gdLst/>
                <a:ahLst/>
                <a:cxnLst/>
                <a:rect l="l" t="t" r="r" b="b"/>
                <a:pathLst>
                  <a:path w="4434" h="1054" extrusionOk="0">
                    <a:moveTo>
                      <a:pt x="140" y="0"/>
                    </a:moveTo>
                    <a:cubicBezTo>
                      <a:pt x="66" y="0"/>
                      <a:pt x="1" y="106"/>
                      <a:pt x="70" y="163"/>
                    </a:cubicBezTo>
                    <a:cubicBezTo>
                      <a:pt x="808" y="752"/>
                      <a:pt x="1715" y="1054"/>
                      <a:pt x="2630" y="1054"/>
                    </a:cubicBezTo>
                    <a:cubicBezTo>
                      <a:pt x="3193" y="1054"/>
                      <a:pt x="3759" y="939"/>
                      <a:pt x="4291" y="708"/>
                    </a:cubicBezTo>
                    <a:cubicBezTo>
                      <a:pt x="4433" y="646"/>
                      <a:pt x="4356" y="416"/>
                      <a:pt x="4222" y="416"/>
                    </a:cubicBezTo>
                    <a:cubicBezTo>
                      <a:pt x="4206" y="416"/>
                      <a:pt x="4190" y="419"/>
                      <a:pt x="4173" y="426"/>
                    </a:cubicBezTo>
                    <a:cubicBezTo>
                      <a:pt x="3620" y="654"/>
                      <a:pt x="3067" y="768"/>
                      <a:pt x="2524" y="768"/>
                    </a:cubicBezTo>
                    <a:cubicBezTo>
                      <a:pt x="1714" y="768"/>
                      <a:pt x="924" y="515"/>
                      <a:pt x="185" y="14"/>
                    </a:cubicBezTo>
                    <a:cubicBezTo>
                      <a:pt x="170" y="4"/>
                      <a:pt x="155" y="0"/>
                      <a:pt x="1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412;p23">
                <a:extLst>
                  <a:ext uri="{FF2B5EF4-FFF2-40B4-BE49-F238E27FC236}">
                    <a16:creationId xmlns:a16="http://schemas.microsoft.com/office/drawing/2014/main" xmlns="" id="{81A82D65-C499-4104-854E-E00ACF587920}"/>
                  </a:ext>
                </a:extLst>
              </p:cNvPr>
              <p:cNvSpPr/>
              <p:nvPr/>
            </p:nvSpPr>
            <p:spPr>
              <a:xfrm>
                <a:off x="371629" y="323099"/>
                <a:ext cx="117611" cy="26904"/>
              </a:xfrm>
              <a:custGeom>
                <a:avLst/>
                <a:gdLst/>
                <a:ahLst/>
                <a:cxnLst/>
                <a:rect l="l" t="t" r="r" b="b"/>
                <a:pathLst>
                  <a:path w="3554" h="813" extrusionOk="0">
                    <a:moveTo>
                      <a:pt x="3298" y="1"/>
                    </a:moveTo>
                    <a:cubicBezTo>
                      <a:pt x="3271" y="1"/>
                      <a:pt x="3243" y="7"/>
                      <a:pt x="3215" y="22"/>
                    </a:cubicBezTo>
                    <a:cubicBezTo>
                      <a:pt x="2616" y="331"/>
                      <a:pt x="2004" y="499"/>
                      <a:pt x="1377" y="499"/>
                    </a:cubicBezTo>
                    <a:cubicBezTo>
                      <a:pt x="995" y="499"/>
                      <a:pt x="607" y="436"/>
                      <a:pt x="213" y="305"/>
                    </a:cubicBezTo>
                    <a:cubicBezTo>
                      <a:pt x="197" y="300"/>
                      <a:pt x="182" y="297"/>
                      <a:pt x="168" y="297"/>
                    </a:cubicBezTo>
                    <a:cubicBezTo>
                      <a:pt x="40" y="297"/>
                      <a:pt x="0" y="507"/>
                      <a:pt x="142" y="559"/>
                    </a:cubicBezTo>
                    <a:cubicBezTo>
                      <a:pt x="594" y="726"/>
                      <a:pt x="1071" y="813"/>
                      <a:pt x="1545" y="813"/>
                    </a:cubicBezTo>
                    <a:cubicBezTo>
                      <a:pt x="2186" y="813"/>
                      <a:pt x="2823" y="654"/>
                      <a:pt x="3389" y="319"/>
                    </a:cubicBezTo>
                    <a:cubicBezTo>
                      <a:pt x="3553" y="222"/>
                      <a:pt x="3453" y="1"/>
                      <a:pt x="32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78" name="Google Shape;413;p23">
            <a:extLst>
              <a:ext uri="{FF2B5EF4-FFF2-40B4-BE49-F238E27FC236}">
                <a16:creationId xmlns:a16="http://schemas.microsoft.com/office/drawing/2014/main" xmlns="" id="{084C58F0-ADA9-4788-920C-A1D4AA2EB6AF}"/>
              </a:ext>
            </a:extLst>
          </p:cNvPr>
          <p:cNvGrpSpPr/>
          <p:nvPr/>
        </p:nvGrpSpPr>
        <p:grpSpPr>
          <a:xfrm>
            <a:off x="9018260" y="-127438"/>
            <a:ext cx="693917" cy="709106"/>
            <a:chOff x="1214230" y="1280862"/>
            <a:chExt cx="693917" cy="709106"/>
          </a:xfrm>
          <a:solidFill>
            <a:srgbClr val="FFFFFF"/>
          </a:solidFill>
        </p:grpSpPr>
        <p:sp>
          <p:nvSpPr>
            <p:cNvPr id="675" name="Google Shape;414;p23">
              <a:extLst>
                <a:ext uri="{FF2B5EF4-FFF2-40B4-BE49-F238E27FC236}">
                  <a16:creationId xmlns:a16="http://schemas.microsoft.com/office/drawing/2014/main" xmlns="" id="{C2E25492-CD7F-457A-B07A-778C8F31DBDE}"/>
                </a:ext>
              </a:extLst>
            </p:cNvPr>
            <p:cNvSpPr/>
            <p:nvPr/>
          </p:nvSpPr>
          <p:spPr>
            <a:xfrm>
              <a:off x="1265424" y="1280862"/>
              <a:ext cx="642723" cy="709106"/>
            </a:xfrm>
            <a:custGeom>
              <a:avLst/>
              <a:gdLst/>
              <a:ahLst/>
              <a:cxnLst/>
              <a:rect l="l" t="t" r="r" b="b"/>
              <a:pathLst>
                <a:path w="19422" h="21428" extrusionOk="0">
                  <a:moveTo>
                    <a:pt x="11308" y="8253"/>
                  </a:moveTo>
                  <a:cubicBezTo>
                    <a:pt x="11936" y="10788"/>
                    <a:pt x="13471" y="13229"/>
                    <a:pt x="14823" y="15298"/>
                  </a:cubicBezTo>
                  <a:cubicBezTo>
                    <a:pt x="14873" y="15379"/>
                    <a:pt x="14961" y="15427"/>
                    <a:pt x="15053" y="15427"/>
                  </a:cubicBezTo>
                  <a:cubicBezTo>
                    <a:pt x="15066" y="15427"/>
                    <a:pt x="15078" y="15426"/>
                    <a:pt x="15091" y="15424"/>
                  </a:cubicBezTo>
                  <a:lnTo>
                    <a:pt x="15091" y="15424"/>
                  </a:lnTo>
                  <a:cubicBezTo>
                    <a:pt x="14714" y="15724"/>
                    <a:pt x="14284" y="15938"/>
                    <a:pt x="13820" y="16092"/>
                  </a:cubicBezTo>
                  <a:cubicBezTo>
                    <a:pt x="13560" y="14630"/>
                    <a:pt x="12011" y="13200"/>
                    <a:pt x="11128" y="12143"/>
                  </a:cubicBezTo>
                  <a:cubicBezTo>
                    <a:pt x="10213" y="11051"/>
                    <a:pt x="9244" y="9974"/>
                    <a:pt x="8217" y="8964"/>
                  </a:cubicBezTo>
                  <a:cubicBezTo>
                    <a:pt x="9048" y="8434"/>
                    <a:pt x="10454" y="8287"/>
                    <a:pt x="11308" y="8253"/>
                  </a:cubicBezTo>
                  <a:close/>
                  <a:moveTo>
                    <a:pt x="11166" y="759"/>
                  </a:moveTo>
                  <a:cubicBezTo>
                    <a:pt x="12502" y="759"/>
                    <a:pt x="13804" y="1049"/>
                    <a:pt x="14874" y="1756"/>
                  </a:cubicBezTo>
                  <a:cubicBezTo>
                    <a:pt x="18211" y="3960"/>
                    <a:pt x="16891" y="8322"/>
                    <a:pt x="14502" y="10604"/>
                  </a:cubicBezTo>
                  <a:cubicBezTo>
                    <a:pt x="14318" y="10780"/>
                    <a:pt x="14371" y="11008"/>
                    <a:pt x="14514" y="11144"/>
                  </a:cubicBezTo>
                  <a:lnTo>
                    <a:pt x="14514" y="11148"/>
                  </a:lnTo>
                  <a:cubicBezTo>
                    <a:pt x="14771" y="12270"/>
                    <a:pt x="15312" y="13414"/>
                    <a:pt x="15972" y="14355"/>
                  </a:cubicBezTo>
                  <a:cubicBezTo>
                    <a:pt x="15807" y="14670"/>
                    <a:pt x="15594" y="14957"/>
                    <a:pt x="15339" y="15205"/>
                  </a:cubicBezTo>
                  <a:cubicBezTo>
                    <a:pt x="15355" y="15139"/>
                    <a:pt x="15342" y="15070"/>
                    <a:pt x="15309" y="15012"/>
                  </a:cubicBezTo>
                  <a:cubicBezTo>
                    <a:pt x="14013" y="12722"/>
                    <a:pt x="12926" y="10607"/>
                    <a:pt x="12213" y="8224"/>
                  </a:cubicBezTo>
                  <a:cubicBezTo>
                    <a:pt x="12832" y="8179"/>
                    <a:pt x="13390" y="8029"/>
                    <a:pt x="13866" y="7556"/>
                  </a:cubicBezTo>
                  <a:cubicBezTo>
                    <a:pt x="14074" y="7348"/>
                    <a:pt x="13877" y="7062"/>
                    <a:pt x="13650" y="7062"/>
                  </a:cubicBezTo>
                  <a:cubicBezTo>
                    <a:pt x="13584" y="7062"/>
                    <a:pt x="13516" y="7086"/>
                    <a:pt x="13454" y="7142"/>
                  </a:cubicBezTo>
                  <a:cubicBezTo>
                    <a:pt x="13034" y="7525"/>
                    <a:pt x="12558" y="7626"/>
                    <a:pt x="12060" y="7649"/>
                  </a:cubicBezTo>
                  <a:cubicBezTo>
                    <a:pt x="11890" y="7014"/>
                    <a:pt x="11739" y="6363"/>
                    <a:pt x="11624" y="5678"/>
                  </a:cubicBezTo>
                  <a:cubicBezTo>
                    <a:pt x="11598" y="5524"/>
                    <a:pt x="11483" y="5456"/>
                    <a:pt x="11359" y="5456"/>
                  </a:cubicBezTo>
                  <a:cubicBezTo>
                    <a:pt x="11198" y="5456"/>
                    <a:pt x="11023" y="5571"/>
                    <a:pt x="11017" y="5759"/>
                  </a:cubicBezTo>
                  <a:cubicBezTo>
                    <a:pt x="11002" y="6395"/>
                    <a:pt x="11056" y="7029"/>
                    <a:pt x="11175" y="7652"/>
                  </a:cubicBezTo>
                  <a:cubicBezTo>
                    <a:pt x="11066" y="7652"/>
                    <a:pt x="10956" y="7656"/>
                    <a:pt x="10847" y="7662"/>
                  </a:cubicBezTo>
                  <a:cubicBezTo>
                    <a:pt x="10179" y="7700"/>
                    <a:pt x="9539" y="7841"/>
                    <a:pt x="8925" y="8107"/>
                  </a:cubicBezTo>
                  <a:cubicBezTo>
                    <a:pt x="8599" y="8250"/>
                    <a:pt x="8231" y="8434"/>
                    <a:pt x="7913" y="8666"/>
                  </a:cubicBezTo>
                  <a:cubicBezTo>
                    <a:pt x="7262" y="8043"/>
                    <a:pt x="6588" y="7446"/>
                    <a:pt x="5886" y="6890"/>
                  </a:cubicBezTo>
                  <a:cubicBezTo>
                    <a:pt x="5816" y="6822"/>
                    <a:pt x="5736" y="6794"/>
                    <a:pt x="5660" y="6794"/>
                  </a:cubicBezTo>
                  <a:cubicBezTo>
                    <a:pt x="5393" y="6794"/>
                    <a:pt x="5157" y="7138"/>
                    <a:pt x="5406" y="7372"/>
                  </a:cubicBezTo>
                  <a:cubicBezTo>
                    <a:pt x="6061" y="7989"/>
                    <a:pt x="6720" y="8596"/>
                    <a:pt x="7371" y="9213"/>
                  </a:cubicBezTo>
                  <a:cubicBezTo>
                    <a:pt x="7193" y="9481"/>
                    <a:pt x="7103" y="9792"/>
                    <a:pt x="7176" y="10154"/>
                  </a:cubicBezTo>
                  <a:cubicBezTo>
                    <a:pt x="7194" y="10247"/>
                    <a:pt x="7272" y="10289"/>
                    <a:pt x="7353" y="10289"/>
                  </a:cubicBezTo>
                  <a:cubicBezTo>
                    <a:pt x="7453" y="10289"/>
                    <a:pt x="7557" y="10222"/>
                    <a:pt x="7550" y="10103"/>
                  </a:cubicBezTo>
                  <a:cubicBezTo>
                    <a:pt x="7536" y="9896"/>
                    <a:pt x="7582" y="9689"/>
                    <a:pt x="7681" y="9509"/>
                  </a:cubicBezTo>
                  <a:cubicBezTo>
                    <a:pt x="8345" y="10141"/>
                    <a:pt x="8997" y="10786"/>
                    <a:pt x="9620" y="11466"/>
                  </a:cubicBezTo>
                  <a:cubicBezTo>
                    <a:pt x="10248" y="12151"/>
                    <a:pt x="10855" y="12852"/>
                    <a:pt x="11443" y="13571"/>
                  </a:cubicBezTo>
                  <a:cubicBezTo>
                    <a:pt x="12057" y="14324"/>
                    <a:pt x="13051" y="15226"/>
                    <a:pt x="13315" y="16232"/>
                  </a:cubicBezTo>
                  <a:cubicBezTo>
                    <a:pt x="12639" y="16387"/>
                    <a:pt x="11919" y="16439"/>
                    <a:pt x="11221" y="16456"/>
                  </a:cubicBezTo>
                  <a:lnTo>
                    <a:pt x="11221" y="16454"/>
                  </a:lnTo>
                  <a:cubicBezTo>
                    <a:pt x="11212" y="16454"/>
                    <a:pt x="11207" y="16459"/>
                    <a:pt x="11200" y="16459"/>
                  </a:cubicBezTo>
                  <a:cubicBezTo>
                    <a:pt x="10864" y="15477"/>
                    <a:pt x="10264" y="14327"/>
                    <a:pt x="9437" y="13687"/>
                  </a:cubicBezTo>
                  <a:cubicBezTo>
                    <a:pt x="9373" y="13639"/>
                    <a:pt x="9295" y="13613"/>
                    <a:pt x="9216" y="13613"/>
                  </a:cubicBezTo>
                  <a:cubicBezTo>
                    <a:pt x="9211" y="13613"/>
                    <a:pt x="9207" y="13613"/>
                    <a:pt x="9202" y="13613"/>
                  </a:cubicBezTo>
                  <a:cubicBezTo>
                    <a:pt x="9159" y="13584"/>
                    <a:pt x="9110" y="13566"/>
                    <a:pt x="9058" y="13563"/>
                  </a:cubicBezTo>
                  <a:cubicBezTo>
                    <a:pt x="5974" y="13373"/>
                    <a:pt x="1299" y="12894"/>
                    <a:pt x="1191" y="8826"/>
                  </a:cubicBezTo>
                  <a:cubicBezTo>
                    <a:pt x="1109" y="5810"/>
                    <a:pt x="3647" y="3257"/>
                    <a:pt x="6154" y="1987"/>
                  </a:cubicBezTo>
                  <a:cubicBezTo>
                    <a:pt x="7581" y="1265"/>
                    <a:pt x="9403" y="759"/>
                    <a:pt x="11166" y="759"/>
                  </a:cubicBezTo>
                  <a:close/>
                  <a:moveTo>
                    <a:pt x="18109" y="16291"/>
                  </a:moveTo>
                  <a:cubicBezTo>
                    <a:pt x="18265" y="16487"/>
                    <a:pt x="18409" y="16693"/>
                    <a:pt x="18517" y="16920"/>
                  </a:cubicBezTo>
                  <a:cubicBezTo>
                    <a:pt x="18579" y="17052"/>
                    <a:pt x="18631" y="17188"/>
                    <a:pt x="18674" y="17328"/>
                  </a:cubicBezTo>
                  <a:cubicBezTo>
                    <a:pt x="18694" y="17395"/>
                    <a:pt x="18712" y="17462"/>
                    <a:pt x="18729" y="17528"/>
                  </a:cubicBezTo>
                  <a:cubicBezTo>
                    <a:pt x="18634" y="17571"/>
                    <a:pt x="18568" y="17658"/>
                    <a:pt x="18553" y="17761"/>
                  </a:cubicBezTo>
                  <a:cubicBezTo>
                    <a:pt x="18543" y="17834"/>
                    <a:pt x="18559" y="17910"/>
                    <a:pt x="18599" y="17972"/>
                  </a:cubicBezTo>
                  <a:cubicBezTo>
                    <a:pt x="17318" y="19750"/>
                    <a:pt x="15738" y="20868"/>
                    <a:pt x="13415" y="20868"/>
                  </a:cubicBezTo>
                  <a:cubicBezTo>
                    <a:pt x="13369" y="20868"/>
                    <a:pt x="13322" y="20868"/>
                    <a:pt x="13275" y="20867"/>
                  </a:cubicBezTo>
                  <a:cubicBezTo>
                    <a:pt x="13255" y="20869"/>
                    <a:pt x="13235" y="20872"/>
                    <a:pt x="13217" y="20878"/>
                  </a:cubicBezTo>
                  <a:cubicBezTo>
                    <a:pt x="12520" y="20486"/>
                    <a:pt x="12178" y="19948"/>
                    <a:pt x="12160" y="19129"/>
                  </a:cubicBezTo>
                  <a:lnTo>
                    <a:pt x="12160" y="19129"/>
                  </a:lnTo>
                  <a:cubicBezTo>
                    <a:pt x="12171" y="19132"/>
                    <a:pt x="12177" y="19139"/>
                    <a:pt x="12189" y="19141"/>
                  </a:cubicBezTo>
                  <a:cubicBezTo>
                    <a:pt x="12369" y="19158"/>
                    <a:pt x="12548" y="19166"/>
                    <a:pt x="12726" y="19166"/>
                  </a:cubicBezTo>
                  <a:cubicBezTo>
                    <a:pt x="14857" y="19166"/>
                    <a:pt x="16839" y="17971"/>
                    <a:pt x="18109" y="16291"/>
                  </a:cubicBezTo>
                  <a:close/>
                  <a:moveTo>
                    <a:pt x="11201" y="1"/>
                  </a:moveTo>
                  <a:cubicBezTo>
                    <a:pt x="9458" y="1"/>
                    <a:pt x="7673" y="442"/>
                    <a:pt x="6260" y="1082"/>
                  </a:cubicBezTo>
                  <a:cubicBezTo>
                    <a:pt x="3185" y="2474"/>
                    <a:pt x="1" y="5677"/>
                    <a:pt x="458" y="9345"/>
                  </a:cubicBezTo>
                  <a:cubicBezTo>
                    <a:pt x="962" y="13377"/>
                    <a:pt x="5312" y="14132"/>
                    <a:pt x="8667" y="14132"/>
                  </a:cubicBezTo>
                  <a:cubicBezTo>
                    <a:pt x="8750" y="14132"/>
                    <a:pt x="8833" y="14132"/>
                    <a:pt x="8914" y="14131"/>
                  </a:cubicBezTo>
                  <a:cubicBezTo>
                    <a:pt x="9219" y="14557"/>
                    <a:pt x="9591" y="14934"/>
                    <a:pt x="9904" y="15356"/>
                  </a:cubicBezTo>
                  <a:cubicBezTo>
                    <a:pt x="10225" y="15791"/>
                    <a:pt x="10484" y="16254"/>
                    <a:pt x="10746" y="16726"/>
                  </a:cubicBezTo>
                  <a:cubicBezTo>
                    <a:pt x="10794" y="16812"/>
                    <a:pt x="10874" y="16847"/>
                    <a:pt x="10957" y="16847"/>
                  </a:cubicBezTo>
                  <a:cubicBezTo>
                    <a:pt x="10980" y="16847"/>
                    <a:pt x="11003" y="16844"/>
                    <a:pt x="11026" y="16839"/>
                  </a:cubicBezTo>
                  <a:cubicBezTo>
                    <a:pt x="11045" y="16866"/>
                    <a:pt x="11068" y="16891"/>
                    <a:pt x="11095" y="16909"/>
                  </a:cubicBezTo>
                  <a:cubicBezTo>
                    <a:pt x="10654" y="17672"/>
                    <a:pt x="10838" y="18908"/>
                    <a:pt x="11719" y="19245"/>
                  </a:cubicBezTo>
                  <a:cubicBezTo>
                    <a:pt x="11598" y="20138"/>
                    <a:pt x="12218" y="21153"/>
                    <a:pt x="13079" y="21417"/>
                  </a:cubicBezTo>
                  <a:cubicBezTo>
                    <a:pt x="13103" y="21424"/>
                    <a:pt x="13127" y="21428"/>
                    <a:pt x="13152" y="21428"/>
                  </a:cubicBezTo>
                  <a:cubicBezTo>
                    <a:pt x="13222" y="21428"/>
                    <a:pt x="13290" y="21398"/>
                    <a:pt x="13338" y="21343"/>
                  </a:cubicBezTo>
                  <a:cubicBezTo>
                    <a:pt x="13525" y="21364"/>
                    <a:pt x="13715" y="21374"/>
                    <a:pt x="13907" y="21374"/>
                  </a:cubicBezTo>
                  <a:cubicBezTo>
                    <a:pt x="16171" y="21374"/>
                    <a:pt x="18674" y="19990"/>
                    <a:pt x="19384" y="17776"/>
                  </a:cubicBezTo>
                  <a:cubicBezTo>
                    <a:pt x="19421" y="17661"/>
                    <a:pt x="19383" y="17566"/>
                    <a:pt x="19311" y="17508"/>
                  </a:cubicBezTo>
                  <a:cubicBezTo>
                    <a:pt x="19202" y="16889"/>
                    <a:pt x="18778" y="16277"/>
                    <a:pt x="18311" y="15885"/>
                  </a:cubicBezTo>
                  <a:cubicBezTo>
                    <a:pt x="18298" y="15874"/>
                    <a:pt x="18285" y="15866"/>
                    <a:pt x="18269" y="15860"/>
                  </a:cubicBezTo>
                  <a:cubicBezTo>
                    <a:pt x="18320" y="15094"/>
                    <a:pt x="17670" y="14335"/>
                    <a:pt x="16949" y="14168"/>
                  </a:cubicBezTo>
                  <a:cubicBezTo>
                    <a:pt x="16934" y="14164"/>
                    <a:pt x="16919" y="14163"/>
                    <a:pt x="16905" y="14163"/>
                  </a:cubicBezTo>
                  <a:cubicBezTo>
                    <a:pt x="16715" y="14163"/>
                    <a:pt x="16591" y="14444"/>
                    <a:pt x="16793" y="14537"/>
                  </a:cubicBezTo>
                  <a:cubicBezTo>
                    <a:pt x="17079" y="14669"/>
                    <a:pt x="17318" y="14856"/>
                    <a:pt x="17490" y="15124"/>
                  </a:cubicBezTo>
                  <a:cubicBezTo>
                    <a:pt x="17643" y="15362"/>
                    <a:pt x="17680" y="15600"/>
                    <a:pt x="17709" y="15863"/>
                  </a:cubicBezTo>
                  <a:cubicBezTo>
                    <a:pt x="17660" y="15885"/>
                    <a:pt x="17617" y="15918"/>
                    <a:pt x="17585" y="15960"/>
                  </a:cubicBezTo>
                  <a:cubicBezTo>
                    <a:pt x="16240" y="17738"/>
                    <a:pt x="14358" y="18545"/>
                    <a:pt x="12189" y="18770"/>
                  </a:cubicBezTo>
                  <a:cubicBezTo>
                    <a:pt x="12140" y="18773"/>
                    <a:pt x="12094" y="18795"/>
                    <a:pt x="12060" y="18830"/>
                  </a:cubicBezTo>
                  <a:cubicBezTo>
                    <a:pt x="12053" y="18815"/>
                    <a:pt x="12042" y="18799"/>
                    <a:pt x="12031" y="18786"/>
                  </a:cubicBezTo>
                  <a:cubicBezTo>
                    <a:pt x="11780" y="18524"/>
                    <a:pt x="11543" y="18334"/>
                    <a:pt x="11463" y="17959"/>
                  </a:cubicBezTo>
                  <a:cubicBezTo>
                    <a:pt x="11388" y="17615"/>
                    <a:pt x="11458" y="17277"/>
                    <a:pt x="11630" y="16977"/>
                  </a:cubicBezTo>
                  <a:cubicBezTo>
                    <a:pt x="11729" y="16980"/>
                    <a:pt x="11829" y="16982"/>
                    <a:pt x="11929" y="16982"/>
                  </a:cubicBezTo>
                  <a:cubicBezTo>
                    <a:pt x="12489" y="16982"/>
                    <a:pt x="13053" y="16929"/>
                    <a:pt x="13592" y="16810"/>
                  </a:cubicBezTo>
                  <a:cubicBezTo>
                    <a:pt x="13604" y="16812"/>
                    <a:pt x="13616" y="16813"/>
                    <a:pt x="13628" y="16813"/>
                  </a:cubicBezTo>
                  <a:cubicBezTo>
                    <a:pt x="13676" y="16813"/>
                    <a:pt x="13723" y="16798"/>
                    <a:pt x="13762" y="16770"/>
                  </a:cubicBezTo>
                  <a:cubicBezTo>
                    <a:pt x="14966" y="16468"/>
                    <a:pt x="16029" y="15808"/>
                    <a:pt x="16618" y="14586"/>
                  </a:cubicBezTo>
                  <a:cubicBezTo>
                    <a:pt x="16664" y="14499"/>
                    <a:pt x="16667" y="14396"/>
                    <a:pt x="16629" y="14304"/>
                  </a:cubicBezTo>
                  <a:cubicBezTo>
                    <a:pt x="16669" y="14214"/>
                    <a:pt x="16673" y="14105"/>
                    <a:pt x="16608" y="13989"/>
                  </a:cubicBezTo>
                  <a:cubicBezTo>
                    <a:pt x="16068" y="13038"/>
                    <a:pt x="15588" y="12079"/>
                    <a:pt x="15102" y="11103"/>
                  </a:cubicBezTo>
                  <a:cubicBezTo>
                    <a:pt x="17520" y="8757"/>
                    <a:pt x="18795" y="4863"/>
                    <a:pt x="16349" y="2032"/>
                  </a:cubicBezTo>
                  <a:cubicBezTo>
                    <a:pt x="15079" y="562"/>
                    <a:pt x="13166" y="1"/>
                    <a:pt x="11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415;p23">
              <a:extLst>
                <a:ext uri="{FF2B5EF4-FFF2-40B4-BE49-F238E27FC236}">
                  <a16:creationId xmlns:a16="http://schemas.microsoft.com/office/drawing/2014/main" xmlns="" id="{A9FE3E00-255C-49AA-9072-109D5637FE07}"/>
                </a:ext>
              </a:extLst>
            </p:cNvPr>
            <p:cNvSpPr/>
            <p:nvPr/>
          </p:nvSpPr>
          <p:spPr>
            <a:xfrm>
              <a:off x="1216414" y="1365116"/>
              <a:ext cx="83195" cy="91600"/>
            </a:xfrm>
            <a:custGeom>
              <a:avLst/>
              <a:gdLst/>
              <a:ahLst/>
              <a:cxnLst/>
              <a:rect l="l" t="t" r="r" b="b"/>
              <a:pathLst>
                <a:path w="2514" h="2768" extrusionOk="0">
                  <a:moveTo>
                    <a:pt x="2283" y="0"/>
                  </a:moveTo>
                  <a:cubicBezTo>
                    <a:pt x="2257" y="0"/>
                    <a:pt x="2230" y="8"/>
                    <a:pt x="2204" y="26"/>
                  </a:cubicBezTo>
                  <a:cubicBezTo>
                    <a:pt x="1304" y="668"/>
                    <a:pt x="589" y="1584"/>
                    <a:pt x="63" y="2549"/>
                  </a:cubicBezTo>
                  <a:cubicBezTo>
                    <a:pt x="1" y="2662"/>
                    <a:pt x="101" y="2767"/>
                    <a:pt x="199" y="2767"/>
                  </a:cubicBezTo>
                  <a:cubicBezTo>
                    <a:pt x="243" y="2767"/>
                    <a:pt x="286" y="2746"/>
                    <a:pt x="314" y="2696"/>
                  </a:cubicBezTo>
                  <a:cubicBezTo>
                    <a:pt x="860" y="1735"/>
                    <a:pt x="1572" y="994"/>
                    <a:pt x="2400" y="280"/>
                  </a:cubicBezTo>
                  <a:cubicBezTo>
                    <a:pt x="2513" y="183"/>
                    <a:pt x="2408" y="0"/>
                    <a:pt x="2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416;p23">
              <a:extLst>
                <a:ext uri="{FF2B5EF4-FFF2-40B4-BE49-F238E27FC236}">
                  <a16:creationId xmlns:a16="http://schemas.microsoft.com/office/drawing/2014/main" xmlns="" id="{857A7B93-9CD3-415F-911A-F51087B0A2BE}"/>
                </a:ext>
              </a:extLst>
            </p:cNvPr>
            <p:cNvSpPr/>
            <p:nvPr/>
          </p:nvSpPr>
          <p:spPr>
            <a:xfrm>
              <a:off x="1214230" y="1326463"/>
              <a:ext cx="63538" cy="48745"/>
            </a:xfrm>
            <a:custGeom>
              <a:avLst/>
              <a:gdLst/>
              <a:ahLst/>
              <a:cxnLst/>
              <a:rect l="l" t="t" r="r" b="b"/>
              <a:pathLst>
                <a:path w="1920" h="1473" extrusionOk="0">
                  <a:moveTo>
                    <a:pt x="1664" y="1"/>
                  </a:moveTo>
                  <a:cubicBezTo>
                    <a:pt x="1624" y="1"/>
                    <a:pt x="1581" y="15"/>
                    <a:pt x="1538" y="50"/>
                  </a:cubicBezTo>
                  <a:lnTo>
                    <a:pt x="96" y="1243"/>
                  </a:lnTo>
                  <a:cubicBezTo>
                    <a:pt x="1" y="1320"/>
                    <a:pt x="90" y="1473"/>
                    <a:pt x="192" y="1473"/>
                  </a:cubicBezTo>
                  <a:cubicBezTo>
                    <a:pt x="213" y="1473"/>
                    <a:pt x="235" y="1466"/>
                    <a:pt x="256" y="1450"/>
                  </a:cubicBezTo>
                  <a:lnTo>
                    <a:pt x="1756" y="333"/>
                  </a:lnTo>
                  <a:cubicBezTo>
                    <a:pt x="1919" y="211"/>
                    <a:pt x="1815" y="1"/>
                    <a:pt x="1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7" name="Google Shape;417;p23">
            <a:extLst>
              <a:ext uri="{FF2B5EF4-FFF2-40B4-BE49-F238E27FC236}">
                <a16:creationId xmlns:a16="http://schemas.microsoft.com/office/drawing/2014/main" xmlns="" id="{D2AEBA76-845D-4274-B0C9-96317CA5AA60}"/>
              </a:ext>
            </a:extLst>
          </p:cNvPr>
          <p:cNvGrpSpPr/>
          <p:nvPr/>
        </p:nvGrpSpPr>
        <p:grpSpPr>
          <a:xfrm>
            <a:off x="7841191" y="52993"/>
            <a:ext cx="1277205" cy="1131334"/>
            <a:chOff x="-182869" y="835238"/>
            <a:chExt cx="1277205" cy="1131334"/>
          </a:xfrm>
          <a:solidFill>
            <a:srgbClr val="FFFFFF"/>
          </a:solidFill>
        </p:grpSpPr>
        <p:sp>
          <p:nvSpPr>
            <p:cNvPr id="680" name="Google Shape;418;p23">
              <a:extLst>
                <a:ext uri="{FF2B5EF4-FFF2-40B4-BE49-F238E27FC236}">
                  <a16:creationId xmlns:a16="http://schemas.microsoft.com/office/drawing/2014/main" xmlns="" id="{639D85EE-C47A-476C-9A03-7DFBA77132EE}"/>
                </a:ext>
              </a:extLst>
            </p:cNvPr>
            <p:cNvSpPr/>
            <p:nvPr/>
          </p:nvSpPr>
          <p:spPr>
            <a:xfrm>
              <a:off x="-182869" y="851983"/>
              <a:ext cx="1277205" cy="1076929"/>
            </a:xfrm>
            <a:custGeom>
              <a:avLst/>
              <a:gdLst/>
              <a:ahLst/>
              <a:cxnLst/>
              <a:rect l="l" t="t" r="r" b="b"/>
              <a:pathLst>
                <a:path w="38595" h="32543" extrusionOk="0">
                  <a:moveTo>
                    <a:pt x="5482" y="757"/>
                  </a:moveTo>
                  <a:cubicBezTo>
                    <a:pt x="9744" y="757"/>
                    <a:pt x="13979" y="1983"/>
                    <a:pt x="17624" y="4249"/>
                  </a:cubicBezTo>
                  <a:cubicBezTo>
                    <a:pt x="21956" y="6940"/>
                    <a:pt x="24621" y="10679"/>
                    <a:pt x="26212" y="15448"/>
                  </a:cubicBezTo>
                  <a:cubicBezTo>
                    <a:pt x="25337" y="16600"/>
                    <a:pt x="24513" y="17790"/>
                    <a:pt x="23775" y="19030"/>
                  </a:cubicBezTo>
                  <a:cubicBezTo>
                    <a:pt x="23769" y="19040"/>
                    <a:pt x="23771" y="19049"/>
                    <a:pt x="23765" y="19058"/>
                  </a:cubicBezTo>
                  <a:cubicBezTo>
                    <a:pt x="23310" y="19007"/>
                    <a:pt x="22855" y="18981"/>
                    <a:pt x="22401" y="18966"/>
                  </a:cubicBezTo>
                  <a:cubicBezTo>
                    <a:pt x="22388" y="18935"/>
                    <a:pt x="22368" y="18906"/>
                    <a:pt x="22343" y="18883"/>
                  </a:cubicBezTo>
                  <a:cubicBezTo>
                    <a:pt x="18336" y="14967"/>
                    <a:pt x="12853" y="12949"/>
                    <a:pt x="7336" y="12949"/>
                  </a:cubicBezTo>
                  <a:cubicBezTo>
                    <a:pt x="5691" y="12949"/>
                    <a:pt x="4043" y="13129"/>
                    <a:pt x="2431" y="13491"/>
                  </a:cubicBezTo>
                  <a:lnTo>
                    <a:pt x="4986" y="10881"/>
                  </a:lnTo>
                  <a:cubicBezTo>
                    <a:pt x="5145" y="10717"/>
                    <a:pt x="5140" y="10409"/>
                    <a:pt x="4920" y="10291"/>
                  </a:cubicBezTo>
                  <a:cubicBezTo>
                    <a:pt x="3721" y="9649"/>
                    <a:pt x="2497" y="9075"/>
                    <a:pt x="1243" y="8554"/>
                  </a:cubicBezTo>
                  <a:cubicBezTo>
                    <a:pt x="2477" y="7724"/>
                    <a:pt x="3655" y="6814"/>
                    <a:pt x="4771" y="5830"/>
                  </a:cubicBezTo>
                  <a:cubicBezTo>
                    <a:pt x="4941" y="5679"/>
                    <a:pt x="4912" y="5361"/>
                    <a:pt x="4708" y="5254"/>
                  </a:cubicBezTo>
                  <a:cubicBezTo>
                    <a:pt x="3854" y="4805"/>
                    <a:pt x="3001" y="4358"/>
                    <a:pt x="2148" y="3912"/>
                  </a:cubicBezTo>
                  <a:cubicBezTo>
                    <a:pt x="2894" y="3595"/>
                    <a:pt x="3639" y="3278"/>
                    <a:pt x="4385" y="2961"/>
                  </a:cubicBezTo>
                  <a:cubicBezTo>
                    <a:pt x="4644" y="2851"/>
                    <a:pt x="4595" y="2486"/>
                    <a:pt x="4396" y="2354"/>
                  </a:cubicBezTo>
                  <a:lnTo>
                    <a:pt x="2344" y="982"/>
                  </a:lnTo>
                  <a:cubicBezTo>
                    <a:pt x="3386" y="831"/>
                    <a:pt x="4435" y="757"/>
                    <a:pt x="5482" y="757"/>
                  </a:cubicBezTo>
                  <a:close/>
                  <a:moveTo>
                    <a:pt x="28705" y="13579"/>
                  </a:moveTo>
                  <a:cubicBezTo>
                    <a:pt x="29313" y="15774"/>
                    <a:pt x="29856" y="18001"/>
                    <a:pt x="30620" y="20144"/>
                  </a:cubicBezTo>
                  <a:cubicBezTo>
                    <a:pt x="30651" y="20240"/>
                    <a:pt x="30730" y="20312"/>
                    <a:pt x="30830" y="20332"/>
                  </a:cubicBezTo>
                  <a:cubicBezTo>
                    <a:pt x="30883" y="20435"/>
                    <a:pt x="30985" y="20512"/>
                    <a:pt x="31137" y="20512"/>
                  </a:cubicBezTo>
                  <a:cubicBezTo>
                    <a:pt x="31141" y="20512"/>
                    <a:pt x="31145" y="20512"/>
                    <a:pt x="31150" y="20511"/>
                  </a:cubicBezTo>
                  <a:cubicBezTo>
                    <a:pt x="31536" y="20500"/>
                    <a:pt x="31923" y="20494"/>
                    <a:pt x="32309" y="20494"/>
                  </a:cubicBezTo>
                  <a:cubicBezTo>
                    <a:pt x="33975" y="20494"/>
                    <a:pt x="35639" y="20601"/>
                    <a:pt x="37292" y="20818"/>
                  </a:cubicBezTo>
                  <a:cubicBezTo>
                    <a:pt x="35683" y="22270"/>
                    <a:pt x="33947" y="23581"/>
                    <a:pt x="32389" y="25080"/>
                  </a:cubicBezTo>
                  <a:cubicBezTo>
                    <a:pt x="32227" y="25235"/>
                    <a:pt x="32348" y="25481"/>
                    <a:pt x="32528" y="25515"/>
                  </a:cubicBezTo>
                  <a:cubicBezTo>
                    <a:pt x="32828" y="27512"/>
                    <a:pt x="33165" y="29421"/>
                    <a:pt x="33152" y="31432"/>
                  </a:cubicBezTo>
                  <a:cubicBezTo>
                    <a:pt x="31393" y="30242"/>
                    <a:pt x="29673" y="28999"/>
                    <a:pt x="27992" y="27704"/>
                  </a:cubicBezTo>
                  <a:cubicBezTo>
                    <a:pt x="27921" y="27649"/>
                    <a:pt x="27851" y="27626"/>
                    <a:pt x="27785" y="27626"/>
                  </a:cubicBezTo>
                  <a:cubicBezTo>
                    <a:pt x="27637" y="27626"/>
                    <a:pt x="27511" y="27743"/>
                    <a:pt x="27457" y="27892"/>
                  </a:cubicBezTo>
                  <a:cubicBezTo>
                    <a:pt x="27419" y="27894"/>
                    <a:pt x="27384" y="27906"/>
                    <a:pt x="27351" y="27926"/>
                  </a:cubicBezTo>
                  <a:cubicBezTo>
                    <a:pt x="25455" y="29082"/>
                    <a:pt x="23590" y="30644"/>
                    <a:pt x="21519" y="31473"/>
                  </a:cubicBezTo>
                  <a:cubicBezTo>
                    <a:pt x="21317" y="31722"/>
                    <a:pt x="21192" y="31846"/>
                    <a:pt x="21142" y="31846"/>
                  </a:cubicBezTo>
                  <a:cubicBezTo>
                    <a:pt x="21097" y="31846"/>
                    <a:pt x="21115" y="31743"/>
                    <a:pt x="21196" y="31536"/>
                  </a:cubicBezTo>
                  <a:cubicBezTo>
                    <a:pt x="21273" y="31242"/>
                    <a:pt x="21349" y="30949"/>
                    <a:pt x="21424" y="30657"/>
                  </a:cubicBezTo>
                  <a:cubicBezTo>
                    <a:pt x="21576" y="30070"/>
                    <a:pt x="21727" y="29485"/>
                    <a:pt x="21879" y="28900"/>
                  </a:cubicBezTo>
                  <a:cubicBezTo>
                    <a:pt x="22233" y="27532"/>
                    <a:pt x="22591" y="26168"/>
                    <a:pt x="22937" y="24798"/>
                  </a:cubicBezTo>
                  <a:cubicBezTo>
                    <a:pt x="22986" y="24604"/>
                    <a:pt x="22888" y="24460"/>
                    <a:pt x="22751" y="24385"/>
                  </a:cubicBezTo>
                  <a:cubicBezTo>
                    <a:pt x="22769" y="24302"/>
                    <a:pt x="22740" y="24216"/>
                    <a:pt x="22676" y="24161"/>
                  </a:cubicBezTo>
                  <a:cubicBezTo>
                    <a:pt x="21126" y="22746"/>
                    <a:pt x="19395" y="21505"/>
                    <a:pt x="17712" y="20245"/>
                  </a:cubicBezTo>
                  <a:cubicBezTo>
                    <a:pt x="19098" y="19900"/>
                    <a:pt x="20490" y="19733"/>
                    <a:pt x="21901" y="19733"/>
                  </a:cubicBezTo>
                  <a:cubicBezTo>
                    <a:pt x="22587" y="19733"/>
                    <a:pt x="23277" y="19772"/>
                    <a:pt x="23974" y="19850"/>
                  </a:cubicBezTo>
                  <a:cubicBezTo>
                    <a:pt x="23991" y="19852"/>
                    <a:pt x="24007" y="19852"/>
                    <a:pt x="24022" y="19852"/>
                  </a:cubicBezTo>
                  <a:cubicBezTo>
                    <a:pt x="24245" y="19852"/>
                    <a:pt x="24349" y="19673"/>
                    <a:pt x="24340" y="19487"/>
                  </a:cubicBezTo>
                  <a:cubicBezTo>
                    <a:pt x="24368" y="19467"/>
                    <a:pt x="24391" y="19442"/>
                    <a:pt x="24411" y="19416"/>
                  </a:cubicBezTo>
                  <a:cubicBezTo>
                    <a:pt x="25772" y="17402"/>
                    <a:pt x="27151" y="15442"/>
                    <a:pt x="28705" y="13579"/>
                  </a:cubicBezTo>
                  <a:close/>
                  <a:moveTo>
                    <a:pt x="5503" y="0"/>
                  </a:moveTo>
                  <a:cubicBezTo>
                    <a:pt x="4148" y="0"/>
                    <a:pt x="2793" y="125"/>
                    <a:pt x="1457" y="383"/>
                  </a:cubicBezTo>
                  <a:cubicBezTo>
                    <a:pt x="1100" y="451"/>
                    <a:pt x="1131" y="878"/>
                    <a:pt x="1371" y="1036"/>
                  </a:cubicBezTo>
                  <a:cubicBezTo>
                    <a:pt x="1385" y="1131"/>
                    <a:pt x="1440" y="1216"/>
                    <a:pt x="1523" y="1269"/>
                  </a:cubicBezTo>
                  <a:lnTo>
                    <a:pt x="3480" y="2583"/>
                  </a:lnTo>
                  <a:cubicBezTo>
                    <a:pt x="2698" y="2910"/>
                    <a:pt x="1916" y="3238"/>
                    <a:pt x="1134" y="3564"/>
                  </a:cubicBezTo>
                  <a:cubicBezTo>
                    <a:pt x="886" y="3669"/>
                    <a:pt x="898" y="4068"/>
                    <a:pt x="1123" y="4188"/>
                  </a:cubicBezTo>
                  <a:cubicBezTo>
                    <a:pt x="2037" y="4672"/>
                    <a:pt x="2953" y="5156"/>
                    <a:pt x="3869" y="5637"/>
                  </a:cubicBezTo>
                  <a:cubicBezTo>
                    <a:pt x="2737" y="6608"/>
                    <a:pt x="1540" y="7501"/>
                    <a:pt x="285" y="8309"/>
                  </a:cubicBezTo>
                  <a:cubicBezTo>
                    <a:pt x="0" y="8491"/>
                    <a:pt x="66" y="8868"/>
                    <a:pt x="365" y="8988"/>
                  </a:cubicBezTo>
                  <a:cubicBezTo>
                    <a:pt x="1641" y="9498"/>
                    <a:pt x="2889" y="10072"/>
                    <a:pt x="4107" y="10709"/>
                  </a:cubicBezTo>
                  <a:lnTo>
                    <a:pt x="955" y="13919"/>
                  </a:lnTo>
                  <a:cubicBezTo>
                    <a:pt x="724" y="14155"/>
                    <a:pt x="894" y="14573"/>
                    <a:pt x="1205" y="14573"/>
                  </a:cubicBezTo>
                  <a:cubicBezTo>
                    <a:pt x="1238" y="14573"/>
                    <a:pt x="1274" y="14568"/>
                    <a:pt x="1310" y="14558"/>
                  </a:cubicBezTo>
                  <a:cubicBezTo>
                    <a:pt x="3280" y="13989"/>
                    <a:pt x="5279" y="13716"/>
                    <a:pt x="7261" y="13716"/>
                  </a:cubicBezTo>
                  <a:cubicBezTo>
                    <a:pt x="12453" y="13716"/>
                    <a:pt x="17526" y="15593"/>
                    <a:pt x="21645" y="18958"/>
                  </a:cubicBezTo>
                  <a:cubicBezTo>
                    <a:pt x="19988" y="18978"/>
                    <a:pt x="18343" y="19228"/>
                    <a:pt x="16756" y="19703"/>
                  </a:cubicBezTo>
                  <a:cubicBezTo>
                    <a:pt x="16416" y="19804"/>
                    <a:pt x="16391" y="20208"/>
                    <a:pt x="16652" y="20407"/>
                  </a:cubicBezTo>
                  <a:cubicBezTo>
                    <a:pt x="18490" y="21804"/>
                    <a:pt x="20294" y="23303"/>
                    <a:pt x="22245" y="24543"/>
                  </a:cubicBezTo>
                  <a:cubicBezTo>
                    <a:pt x="22234" y="24559"/>
                    <a:pt x="22225" y="24576"/>
                    <a:pt x="22219" y="24595"/>
                  </a:cubicBezTo>
                  <a:cubicBezTo>
                    <a:pt x="21706" y="26544"/>
                    <a:pt x="21210" y="28500"/>
                    <a:pt x="20707" y="30453"/>
                  </a:cubicBezTo>
                  <a:cubicBezTo>
                    <a:pt x="20577" y="30960"/>
                    <a:pt x="20017" y="32050"/>
                    <a:pt x="20683" y="32418"/>
                  </a:cubicBezTo>
                  <a:cubicBezTo>
                    <a:pt x="20782" y="32473"/>
                    <a:pt x="20896" y="32497"/>
                    <a:pt x="21019" y="32497"/>
                  </a:cubicBezTo>
                  <a:cubicBezTo>
                    <a:pt x="21809" y="32497"/>
                    <a:pt x="22999" y="31509"/>
                    <a:pt x="23489" y="31222"/>
                  </a:cubicBezTo>
                  <a:cubicBezTo>
                    <a:pt x="24927" y="30378"/>
                    <a:pt x="26345" y="29470"/>
                    <a:pt x="27620" y="28388"/>
                  </a:cubicBezTo>
                  <a:cubicBezTo>
                    <a:pt x="29473" y="29819"/>
                    <a:pt x="31373" y="31182"/>
                    <a:pt x="33322" y="32482"/>
                  </a:cubicBezTo>
                  <a:cubicBezTo>
                    <a:pt x="33384" y="32524"/>
                    <a:pt x="33451" y="32543"/>
                    <a:pt x="33515" y="32543"/>
                  </a:cubicBezTo>
                  <a:cubicBezTo>
                    <a:pt x="33715" y="32543"/>
                    <a:pt x="33899" y="32366"/>
                    <a:pt x="33908" y="32155"/>
                  </a:cubicBezTo>
                  <a:cubicBezTo>
                    <a:pt x="34023" y="29876"/>
                    <a:pt x="33896" y="27417"/>
                    <a:pt x="33035" y="25276"/>
                  </a:cubicBezTo>
                  <a:cubicBezTo>
                    <a:pt x="35002" y="24068"/>
                    <a:pt x="36743" y="22398"/>
                    <a:pt x="38405" y="20821"/>
                  </a:cubicBezTo>
                  <a:cubicBezTo>
                    <a:pt x="38595" y="20642"/>
                    <a:pt x="38540" y="20228"/>
                    <a:pt x="38247" y="20184"/>
                  </a:cubicBezTo>
                  <a:cubicBezTo>
                    <a:pt x="36273" y="19882"/>
                    <a:pt x="34279" y="19731"/>
                    <a:pt x="32283" y="19731"/>
                  </a:cubicBezTo>
                  <a:cubicBezTo>
                    <a:pt x="31908" y="19731"/>
                    <a:pt x="31533" y="19736"/>
                    <a:pt x="31157" y="19747"/>
                  </a:cubicBezTo>
                  <a:cubicBezTo>
                    <a:pt x="31141" y="19749"/>
                    <a:pt x="31124" y="19750"/>
                    <a:pt x="31107" y="19753"/>
                  </a:cubicBezTo>
                  <a:cubicBezTo>
                    <a:pt x="30666" y="17361"/>
                    <a:pt x="29921" y="15015"/>
                    <a:pt x="29255" y="12679"/>
                  </a:cubicBezTo>
                  <a:cubicBezTo>
                    <a:pt x="29207" y="12509"/>
                    <a:pt x="29030" y="12384"/>
                    <a:pt x="28858" y="12384"/>
                  </a:cubicBezTo>
                  <a:cubicBezTo>
                    <a:pt x="28769" y="12384"/>
                    <a:pt x="28682" y="12418"/>
                    <a:pt x="28614" y="12497"/>
                  </a:cubicBezTo>
                  <a:cubicBezTo>
                    <a:pt x="27929" y="13288"/>
                    <a:pt x="27258" y="14099"/>
                    <a:pt x="26612" y="14927"/>
                  </a:cubicBezTo>
                  <a:cubicBezTo>
                    <a:pt x="25846" y="10227"/>
                    <a:pt x="22110" y="6232"/>
                    <a:pt x="18234" y="3765"/>
                  </a:cubicBezTo>
                  <a:cubicBezTo>
                    <a:pt x="14456" y="1362"/>
                    <a:pt x="9980" y="0"/>
                    <a:pt x="5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81" name="Google Shape;419;p23">
              <a:extLst>
                <a:ext uri="{FF2B5EF4-FFF2-40B4-BE49-F238E27FC236}">
                  <a16:creationId xmlns:a16="http://schemas.microsoft.com/office/drawing/2014/main" xmlns="" id="{D679C668-ACD8-4524-840F-C92F1D65403D}"/>
                </a:ext>
              </a:extLst>
            </p:cNvPr>
            <p:cNvGrpSpPr/>
            <p:nvPr/>
          </p:nvGrpSpPr>
          <p:grpSpPr>
            <a:xfrm>
              <a:off x="454360" y="835238"/>
              <a:ext cx="112382" cy="56555"/>
              <a:chOff x="454360" y="835238"/>
              <a:chExt cx="112382" cy="56555"/>
            </a:xfrm>
            <a:grpFill/>
          </p:grpSpPr>
          <p:sp>
            <p:nvSpPr>
              <p:cNvPr id="685" name="Google Shape;420;p23">
                <a:extLst>
                  <a:ext uri="{FF2B5EF4-FFF2-40B4-BE49-F238E27FC236}">
                    <a16:creationId xmlns:a16="http://schemas.microsoft.com/office/drawing/2014/main" xmlns="" id="{9727ECAA-1B67-4BA6-9309-C6024F3667DE}"/>
                  </a:ext>
                </a:extLst>
              </p:cNvPr>
              <p:cNvSpPr/>
              <p:nvPr/>
            </p:nvSpPr>
            <p:spPr>
              <a:xfrm>
                <a:off x="454360" y="840897"/>
                <a:ext cx="72870" cy="50896"/>
              </a:xfrm>
              <a:custGeom>
                <a:avLst/>
                <a:gdLst/>
                <a:ahLst/>
                <a:cxnLst/>
                <a:rect l="l" t="t" r="r" b="b"/>
                <a:pathLst>
                  <a:path w="2202" h="1538" extrusionOk="0">
                    <a:moveTo>
                      <a:pt x="128" y="0"/>
                    </a:moveTo>
                    <a:cubicBezTo>
                      <a:pt x="50" y="0"/>
                      <a:pt x="1" y="124"/>
                      <a:pt x="84" y="182"/>
                    </a:cubicBezTo>
                    <a:cubicBezTo>
                      <a:pt x="696" y="625"/>
                      <a:pt x="1311" y="1067"/>
                      <a:pt x="1925" y="1512"/>
                    </a:cubicBezTo>
                    <a:cubicBezTo>
                      <a:pt x="1950" y="1530"/>
                      <a:pt x="1975" y="1538"/>
                      <a:pt x="1999" y="1538"/>
                    </a:cubicBezTo>
                    <a:cubicBezTo>
                      <a:pt x="2118" y="1538"/>
                      <a:pt x="2201" y="1345"/>
                      <a:pt x="2070" y="1259"/>
                    </a:cubicBezTo>
                    <a:lnTo>
                      <a:pt x="179" y="17"/>
                    </a:lnTo>
                    <a:cubicBezTo>
                      <a:pt x="161" y="5"/>
                      <a:pt x="144" y="0"/>
                      <a:pt x="1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421;p23">
                <a:extLst>
                  <a:ext uri="{FF2B5EF4-FFF2-40B4-BE49-F238E27FC236}">
                    <a16:creationId xmlns:a16="http://schemas.microsoft.com/office/drawing/2014/main" xmlns="" id="{21CB67F8-9E0B-404B-B5AF-233694472097}"/>
                  </a:ext>
                </a:extLst>
              </p:cNvPr>
              <p:cNvSpPr/>
              <p:nvPr/>
            </p:nvSpPr>
            <p:spPr>
              <a:xfrm>
                <a:off x="509095" y="835238"/>
                <a:ext cx="57647" cy="54934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660" extrusionOk="0">
                    <a:moveTo>
                      <a:pt x="110" y="0"/>
                    </a:moveTo>
                    <a:cubicBezTo>
                      <a:pt x="24" y="0"/>
                      <a:pt x="0" y="140"/>
                      <a:pt x="93" y="177"/>
                    </a:cubicBezTo>
                    <a:cubicBezTo>
                      <a:pt x="735" y="431"/>
                      <a:pt x="1187" y="934"/>
                      <a:pt x="1441" y="1568"/>
                    </a:cubicBezTo>
                    <a:cubicBezTo>
                      <a:pt x="1466" y="1632"/>
                      <a:pt x="1523" y="1660"/>
                      <a:pt x="1578" y="1660"/>
                    </a:cubicBezTo>
                    <a:cubicBezTo>
                      <a:pt x="1662" y="1660"/>
                      <a:pt x="1742" y="1596"/>
                      <a:pt x="1706" y="1494"/>
                    </a:cubicBezTo>
                    <a:cubicBezTo>
                      <a:pt x="1452" y="782"/>
                      <a:pt x="850" y="244"/>
                      <a:pt x="141" y="6"/>
                    </a:cubicBezTo>
                    <a:cubicBezTo>
                      <a:pt x="130" y="2"/>
                      <a:pt x="120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2" name="Google Shape;422;p23">
              <a:extLst>
                <a:ext uri="{FF2B5EF4-FFF2-40B4-BE49-F238E27FC236}">
                  <a16:creationId xmlns:a16="http://schemas.microsoft.com/office/drawing/2014/main" xmlns="" id="{48201706-4731-4F47-8FD0-CAB2884598FE}"/>
                </a:ext>
              </a:extLst>
            </p:cNvPr>
            <p:cNvGrpSpPr/>
            <p:nvPr/>
          </p:nvGrpSpPr>
          <p:grpSpPr>
            <a:xfrm>
              <a:off x="588484" y="1891352"/>
              <a:ext cx="127241" cy="75220"/>
              <a:chOff x="588484" y="1891352"/>
              <a:chExt cx="127241" cy="75220"/>
            </a:xfrm>
            <a:grpFill/>
          </p:grpSpPr>
          <p:sp>
            <p:nvSpPr>
              <p:cNvPr id="683" name="Google Shape;423;p23">
                <a:extLst>
                  <a:ext uri="{FF2B5EF4-FFF2-40B4-BE49-F238E27FC236}">
                    <a16:creationId xmlns:a16="http://schemas.microsoft.com/office/drawing/2014/main" xmlns="" id="{F670050C-19B4-41C1-B38C-093B63527BDC}"/>
                  </a:ext>
                </a:extLst>
              </p:cNvPr>
              <p:cNvSpPr/>
              <p:nvPr/>
            </p:nvSpPr>
            <p:spPr>
              <a:xfrm>
                <a:off x="588484" y="1891352"/>
                <a:ext cx="82268" cy="56919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1720" extrusionOk="0">
                    <a:moveTo>
                      <a:pt x="2272" y="1"/>
                    </a:moveTo>
                    <a:cubicBezTo>
                      <a:pt x="2238" y="1"/>
                      <a:pt x="2204" y="16"/>
                      <a:pt x="2175" y="51"/>
                    </a:cubicBezTo>
                    <a:cubicBezTo>
                      <a:pt x="1630" y="731"/>
                      <a:pt x="923" y="1232"/>
                      <a:pt x="103" y="1532"/>
                    </a:cubicBezTo>
                    <a:cubicBezTo>
                      <a:pt x="0" y="1570"/>
                      <a:pt x="29" y="1719"/>
                      <a:pt x="122" y="1719"/>
                    </a:cubicBezTo>
                    <a:cubicBezTo>
                      <a:pt x="131" y="1719"/>
                      <a:pt x="141" y="1718"/>
                      <a:pt x="152" y="1714"/>
                    </a:cubicBezTo>
                    <a:cubicBezTo>
                      <a:pt x="1024" y="1433"/>
                      <a:pt x="1773" y="938"/>
                      <a:pt x="2387" y="261"/>
                    </a:cubicBezTo>
                    <a:cubicBezTo>
                      <a:pt x="2486" y="151"/>
                      <a:pt x="2380" y="1"/>
                      <a:pt x="2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424;p23">
                <a:extLst>
                  <a:ext uri="{FF2B5EF4-FFF2-40B4-BE49-F238E27FC236}">
                    <a16:creationId xmlns:a16="http://schemas.microsoft.com/office/drawing/2014/main" xmlns="" id="{1DA64A8F-C526-45CF-8442-C29D692D7DBA}"/>
                  </a:ext>
                </a:extLst>
              </p:cNvPr>
              <p:cNvSpPr/>
              <p:nvPr/>
            </p:nvSpPr>
            <p:spPr>
              <a:xfrm>
                <a:off x="652849" y="1914782"/>
                <a:ext cx="62876" cy="51790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1565" extrusionOk="0">
                    <a:moveTo>
                      <a:pt x="1663" y="1"/>
                    </a:moveTo>
                    <a:cubicBezTo>
                      <a:pt x="1623" y="1"/>
                      <a:pt x="1578" y="16"/>
                      <a:pt x="1534" y="51"/>
                    </a:cubicBezTo>
                    <a:lnTo>
                      <a:pt x="933" y="526"/>
                    </a:lnTo>
                    <a:cubicBezTo>
                      <a:pt x="894" y="553"/>
                      <a:pt x="871" y="599"/>
                      <a:pt x="871" y="648"/>
                    </a:cubicBezTo>
                    <a:cubicBezTo>
                      <a:pt x="606" y="885"/>
                      <a:pt x="339" y="1123"/>
                      <a:pt x="77" y="1365"/>
                    </a:cubicBezTo>
                    <a:cubicBezTo>
                      <a:pt x="1" y="1435"/>
                      <a:pt x="73" y="1564"/>
                      <a:pt x="158" y="1564"/>
                    </a:cubicBezTo>
                    <a:cubicBezTo>
                      <a:pt x="177" y="1564"/>
                      <a:pt x="197" y="1558"/>
                      <a:pt x="215" y="1544"/>
                    </a:cubicBezTo>
                    <a:cubicBezTo>
                      <a:pt x="695" y="1180"/>
                      <a:pt x="1160" y="801"/>
                      <a:pt x="1636" y="434"/>
                    </a:cubicBezTo>
                    <a:lnTo>
                      <a:pt x="1794" y="310"/>
                    </a:lnTo>
                    <a:lnTo>
                      <a:pt x="1788" y="305"/>
                    </a:lnTo>
                    <a:cubicBezTo>
                      <a:pt x="1900" y="178"/>
                      <a:pt x="1804" y="1"/>
                      <a:pt x="16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96" name="Google Shape;425;p23">
            <a:extLst>
              <a:ext uri="{FF2B5EF4-FFF2-40B4-BE49-F238E27FC236}">
                <a16:creationId xmlns:a16="http://schemas.microsoft.com/office/drawing/2014/main" xmlns="" id="{91FFD560-AD6D-4DC2-9D01-5909F36288FA}"/>
              </a:ext>
            </a:extLst>
          </p:cNvPr>
          <p:cNvGrpSpPr/>
          <p:nvPr/>
        </p:nvGrpSpPr>
        <p:grpSpPr>
          <a:xfrm>
            <a:off x="6206781" y="-130817"/>
            <a:ext cx="413557" cy="605096"/>
            <a:chOff x="1004821" y="2303619"/>
            <a:chExt cx="413557" cy="605096"/>
          </a:xfrm>
          <a:solidFill>
            <a:srgbClr val="FFFFFF"/>
          </a:solidFill>
        </p:grpSpPr>
        <p:grpSp>
          <p:nvGrpSpPr>
            <p:cNvPr id="689" name="Google Shape;426;p23">
              <a:extLst>
                <a:ext uri="{FF2B5EF4-FFF2-40B4-BE49-F238E27FC236}">
                  <a16:creationId xmlns:a16="http://schemas.microsoft.com/office/drawing/2014/main" xmlns="" id="{6032EBA9-A88B-4D0E-A68E-FBA22D40A48C}"/>
                </a:ext>
              </a:extLst>
            </p:cNvPr>
            <p:cNvGrpSpPr/>
            <p:nvPr/>
          </p:nvGrpSpPr>
          <p:grpSpPr>
            <a:xfrm>
              <a:off x="1004821" y="2303619"/>
              <a:ext cx="344559" cy="605096"/>
              <a:chOff x="1004821" y="2303619"/>
              <a:chExt cx="344559" cy="605096"/>
            </a:xfrm>
            <a:grpFill/>
          </p:grpSpPr>
          <p:sp>
            <p:nvSpPr>
              <p:cNvPr id="693" name="Google Shape;427;p23">
                <a:extLst>
                  <a:ext uri="{FF2B5EF4-FFF2-40B4-BE49-F238E27FC236}">
                    <a16:creationId xmlns:a16="http://schemas.microsoft.com/office/drawing/2014/main" xmlns="" id="{02C1BD90-69F5-408F-BE3D-06AA4C28B0B1}"/>
                  </a:ext>
                </a:extLst>
              </p:cNvPr>
              <p:cNvSpPr/>
              <p:nvPr/>
            </p:nvSpPr>
            <p:spPr>
              <a:xfrm>
                <a:off x="1004821" y="2303619"/>
                <a:ext cx="344559" cy="605096"/>
              </a:xfrm>
              <a:custGeom>
                <a:avLst/>
                <a:gdLst/>
                <a:ahLst/>
                <a:cxnLst/>
                <a:rect l="l" t="t" r="r" b="b"/>
                <a:pathLst>
                  <a:path w="10412" h="18285" extrusionOk="0">
                    <a:moveTo>
                      <a:pt x="2426" y="713"/>
                    </a:moveTo>
                    <a:cubicBezTo>
                      <a:pt x="4359" y="713"/>
                      <a:pt x="6449" y="1112"/>
                      <a:pt x="7404" y="2943"/>
                    </a:cubicBezTo>
                    <a:cubicBezTo>
                      <a:pt x="8860" y="5733"/>
                      <a:pt x="6372" y="7591"/>
                      <a:pt x="4037" y="8368"/>
                    </a:cubicBezTo>
                    <a:cubicBezTo>
                      <a:pt x="4027" y="8366"/>
                      <a:pt x="4016" y="8366"/>
                      <a:pt x="4005" y="8366"/>
                    </a:cubicBezTo>
                    <a:cubicBezTo>
                      <a:pt x="3831" y="8366"/>
                      <a:pt x="3697" y="8530"/>
                      <a:pt x="3740" y="8705"/>
                    </a:cubicBezTo>
                    <a:cubicBezTo>
                      <a:pt x="3723" y="8910"/>
                      <a:pt x="3857" y="9126"/>
                      <a:pt x="4085" y="9126"/>
                    </a:cubicBezTo>
                    <a:cubicBezTo>
                      <a:pt x="4121" y="9126"/>
                      <a:pt x="4159" y="9121"/>
                      <a:pt x="4200" y="9109"/>
                    </a:cubicBezTo>
                    <a:cubicBezTo>
                      <a:pt x="4285" y="9084"/>
                      <a:pt x="4368" y="9055"/>
                      <a:pt x="4452" y="9028"/>
                    </a:cubicBezTo>
                    <a:cubicBezTo>
                      <a:pt x="6954" y="9853"/>
                      <a:pt x="9965" y="11925"/>
                      <a:pt x="8281" y="14894"/>
                    </a:cubicBezTo>
                    <a:lnTo>
                      <a:pt x="8280" y="14895"/>
                    </a:lnTo>
                    <a:cubicBezTo>
                      <a:pt x="7207" y="16790"/>
                      <a:pt x="5046" y="17519"/>
                      <a:pt x="2951" y="17519"/>
                    </a:cubicBezTo>
                    <a:cubicBezTo>
                      <a:pt x="2251" y="17519"/>
                      <a:pt x="1557" y="17437"/>
                      <a:pt x="914" y="17291"/>
                    </a:cubicBezTo>
                    <a:cubicBezTo>
                      <a:pt x="887" y="17285"/>
                      <a:pt x="859" y="17282"/>
                      <a:pt x="830" y="17282"/>
                    </a:cubicBezTo>
                    <a:cubicBezTo>
                      <a:pt x="812" y="17282"/>
                      <a:pt x="793" y="17284"/>
                      <a:pt x="774" y="17286"/>
                    </a:cubicBezTo>
                    <a:cubicBezTo>
                      <a:pt x="1291" y="11823"/>
                      <a:pt x="1175" y="6240"/>
                      <a:pt x="1277" y="754"/>
                    </a:cubicBezTo>
                    <a:cubicBezTo>
                      <a:pt x="1646" y="730"/>
                      <a:pt x="2033" y="713"/>
                      <a:pt x="2426" y="713"/>
                    </a:cubicBezTo>
                    <a:close/>
                    <a:moveTo>
                      <a:pt x="3011" y="1"/>
                    </a:moveTo>
                    <a:cubicBezTo>
                      <a:pt x="2357" y="1"/>
                      <a:pt x="1711" y="85"/>
                      <a:pt x="1114" y="249"/>
                    </a:cubicBezTo>
                    <a:cubicBezTo>
                      <a:pt x="1086" y="256"/>
                      <a:pt x="1060" y="270"/>
                      <a:pt x="1037" y="287"/>
                    </a:cubicBezTo>
                    <a:cubicBezTo>
                      <a:pt x="995" y="274"/>
                      <a:pt x="951" y="267"/>
                      <a:pt x="906" y="267"/>
                    </a:cubicBezTo>
                    <a:cubicBezTo>
                      <a:pt x="717" y="267"/>
                      <a:pt x="526" y="389"/>
                      <a:pt x="519" y="633"/>
                    </a:cubicBezTo>
                    <a:cubicBezTo>
                      <a:pt x="381" y="6214"/>
                      <a:pt x="0" y="11890"/>
                      <a:pt x="297" y="17467"/>
                    </a:cubicBezTo>
                    <a:cubicBezTo>
                      <a:pt x="303" y="17582"/>
                      <a:pt x="369" y="17651"/>
                      <a:pt x="449" y="17677"/>
                    </a:cubicBezTo>
                    <a:cubicBezTo>
                      <a:pt x="447" y="17827"/>
                      <a:pt x="524" y="17971"/>
                      <a:pt x="714" y="18018"/>
                    </a:cubicBezTo>
                    <a:cubicBezTo>
                      <a:pt x="1413" y="18192"/>
                      <a:pt x="2171" y="18284"/>
                      <a:pt x="2939" y="18284"/>
                    </a:cubicBezTo>
                    <a:cubicBezTo>
                      <a:pt x="5505" y="18284"/>
                      <a:pt x="8187" y="17252"/>
                      <a:pt x="9197" y="14760"/>
                    </a:cubicBezTo>
                    <a:cubicBezTo>
                      <a:pt x="10412" y="11768"/>
                      <a:pt x="7970" y="9542"/>
                      <a:pt x="5359" y="8683"/>
                    </a:cubicBezTo>
                    <a:cubicBezTo>
                      <a:pt x="7505" y="7727"/>
                      <a:pt x="9188" y="5908"/>
                      <a:pt x="8364" y="3300"/>
                    </a:cubicBezTo>
                    <a:cubicBezTo>
                      <a:pt x="7644" y="1024"/>
                      <a:pt x="5284" y="1"/>
                      <a:pt x="30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428;p23">
                <a:extLst>
                  <a:ext uri="{FF2B5EF4-FFF2-40B4-BE49-F238E27FC236}">
                    <a16:creationId xmlns:a16="http://schemas.microsoft.com/office/drawing/2014/main" xmlns="" id="{7F71127B-7230-43D4-9322-7B2DD0382E38}"/>
                  </a:ext>
                </a:extLst>
              </p:cNvPr>
              <p:cNvSpPr/>
              <p:nvPr/>
            </p:nvSpPr>
            <p:spPr>
              <a:xfrm>
                <a:off x="1099896" y="2690900"/>
                <a:ext cx="119960" cy="115691"/>
              </a:xfrm>
              <a:custGeom>
                <a:avLst/>
                <a:gdLst/>
                <a:ahLst/>
                <a:cxnLst/>
                <a:rect l="l" t="t" r="r" b="b"/>
                <a:pathLst>
                  <a:path w="3625" h="3496" extrusionOk="0">
                    <a:moveTo>
                      <a:pt x="1537" y="550"/>
                    </a:moveTo>
                    <a:cubicBezTo>
                      <a:pt x="1555" y="651"/>
                      <a:pt x="1633" y="731"/>
                      <a:pt x="1734" y="751"/>
                    </a:cubicBezTo>
                    <a:cubicBezTo>
                      <a:pt x="2292" y="873"/>
                      <a:pt x="2877" y="1077"/>
                      <a:pt x="2921" y="1753"/>
                    </a:cubicBezTo>
                    <a:cubicBezTo>
                      <a:pt x="2960" y="2340"/>
                      <a:pt x="2403" y="2842"/>
                      <a:pt x="1834" y="2842"/>
                    </a:cubicBezTo>
                    <a:cubicBezTo>
                      <a:pt x="1760" y="2842"/>
                      <a:pt x="1686" y="2833"/>
                      <a:pt x="1613" y="2815"/>
                    </a:cubicBezTo>
                    <a:cubicBezTo>
                      <a:pt x="1034" y="2673"/>
                      <a:pt x="645" y="2008"/>
                      <a:pt x="771" y="1437"/>
                    </a:cubicBezTo>
                    <a:cubicBezTo>
                      <a:pt x="864" y="1010"/>
                      <a:pt x="1167" y="723"/>
                      <a:pt x="1537" y="550"/>
                    </a:cubicBezTo>
                    <a:close/>
                    <a:moveTo>
                      <a:pt x="1867" y="1"/>
                    </a:moveTo>
                    <a:cubicBezTo>
                      <a:pt x="1038" y="1"/>
                      <a:pt x="264" y="625"/>
                      <a:pt x="138" y="1474"/>
                    </a:cubicBezTo>
                    <a:cubicBezTo>
                      <a:pt x="0" y="2411"/>
                      <a:pt x="736" y="3390"/>
                      <a:pt x="1685" y="3488"/>
                    </a:cubicBezTo>
                    <a:cubicBezTo>
                      <a:pt x="1737" y="3493"/>
                      <a:pt x="1789" y="3496"/>
                      <a:pt x="1841" y="3496"/>
                    </a:cubicBezTo>
                    <a:cubicBezTo>
                      <a:pt x="2717" y="3496"/>
                      <a:pt x="3565" y="2767"/>
                      <a:pt x="3597" y="1869"/>
                    </a:cubicBezTo>
                    <a:cubicBezTo>
                      <a:pt x="3624" y="1115"/>
                      <a:pt x="2996" y="279"/>
                      <a:pt x="2235" y="161"/>
                    </a:cubicBezTo>
                    <a:cubicBezTo>
                      <a:pt x="2224" y="91"/>
                      <a:pt x="2183" y="30"/>
                      <a:pt x="2108" y="19"/>
                    </a:cubicBezTo>
                    <a:cubicBezTo>
                      <a:pt x="2027" y="7"/>
                      <a:pt x="1947" y="1"/>
                      <a:pt x="18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429;p23">
                <a:extLst>
                  <a:ext uri="{FF2B5EF4-FFF2-40B4-BE49-F238E27FC236}">
                    <a16:creationId xmlns:a16="http://schemas.microsoft.com/office/drawing/2014/main" xmlns="" id="{DCE2C63D-D353-42E9-B91C-F45F577FFC8E}"/>
                  </a:ext>
                </a:extLst>
              </p:cNvPr>
              <p:cNvSpPr/>
              <p:nvPr/>
            </p:nvSpPr>
            <p:spPr>
              <a:xfrm>
                <a:off x="1100160" y="2414181"/>
                <a:ext cx="100006" cy="87298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2638" extrusionOk="0">
                    <a:moveTo>
                      <a:pt x="1535" y="719"/>
                    </a:moveTo>
                    <a:cubicBezTo>
                      <a:pt x="1744" y="719"/>
                      <a:pt x="1945" y="806"/>
                      <a:pt x="2062" y="1017"/>
                    </a:cubicBezTo>
                    <a:cubicBezTo>
                      <a:pt x="2274" y="1406"/>
                      <a:pt x="1911" y="1899"/>
                      <a:pt x="1519" y="1979"/>
                    </a:cubicBezTo>
                    <a:cubicBezTo>
                      <a:pt x="1473" y="1988"/>
                      <a:pt x="1427" y="1992"/>
                      <a:pt x="1382" y="1992"/>
                    </a:cubicBezTo>
                    <a:cubicBezTo>
                      <a:pt x="968" y="1992"/>
                      <a:pt x="631" y="1615"/>
                      <a:pt x="626" y="1201"/>
                    </a:cubicBezTo>
                    <a:cubicBezTo>
                      <a:pt x="628" y="1040"/>
                      <a:pt x="680" y="885"/>
                      <a:pt x="778" y="758"/>
                    </a:cubicBezTo>
                    <a:cubicBezTo>
                      <a:pt x="835" y="822"/>
                      <a:pt x="915" y="856"/>
                      <a:pt x="996" y="856"/>
                    </a:cubicBezTo>
                    <a:cubicBezTo>
                      <a:pt x="1044" y="856"/>
                      <a:pt x="1093" y="844"/>
                      <a:pt x="1138" y="819"/>
                    </a:cubicBezTo>
                    <a:cubicBezTo>
                      <a:pt x="1260" y="756"/>
                      <a:pt x="1399" y="719"/>
                      <a:pt x="1535" y="719"/>
                    </a:cubicBezTo>
                    <a:close/>
                    <a:moveTo>
                      <a:pt x="1249" y="0"/>
                    </a:moveTo>
                    <a:cubicBezTo>
                      <a:pt x="616" y="0"/>
                      <a:pt x="45" y="527"/>
                      <a:pt x="25" y="1201"/>
                    </a:cubicBezTo>
                    <a:cubicBezTo>
                      <a:pt x="0" y="1976"/>
                      <a:pt x="644" y="2637"/>
                      <a:pt x="1398" y="2637"/>
                    </a:cubicBezTo>
                    <a:cubicBezTo>
                      <a:pt x="1494" y="2637"/>
                      <a:pt x="1592" y="2626"/>
                      <a:pt x="1691" y="2604"/>
                    </a:cubicBezTo>
                    <a:cubicBezTo>
                      <a:pt x="2458" y="2428"/>
                      <a:pt x="3022" y="1522"/>
                      <a:pt x="2668" y="775"/>
                    </a:cubicBezTo>
                    <a:cubicBezTo>
                      <a:pt x="2484" y="386"/>
                      <a:pt x="2058" y="113"/>
                      <a:pt x="1627" y="66"/>
                    </a:cubicBezTo>
                    <a:cubicBezTo>
                      <a:pt x="1625" y="66"/>
                      <a:pt x="1624" y="64"/>
                      <a:pt x="1622" y="63"/>
                    </a:cubicBezTo>
                    <a:cubicBezTo>
                      <a:pt x="1498" y="20"/>
                      <a:pt x="1373" y="0"/>
                      <a:pt x="12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0" name="Google Shape;430;p23">
              <a:extLst>
                <a:ext uri="{FF2B5EF4-FFF2-40B4-BE49-F238E27FC236}">
                  <a16:creationId xmlns:a16="http://schemas.microsoft.com/office/drawing/2014/main" xmlns="" id="{0289D671-88F5-4E6B-A061-2B18B9609034}"/>
                </a:ext>
              </a:extLst>
            </p:cNvPr>
            <p:cNvGrpSpPr/>
            <p:nvPr/>
          </p:nvGrpSpPr>
          <p:grpSpPr>
            <a:xfrm>
              <a:off x="1332668" y="2362060"/>
              <a:ext cx="85710" cy="97127"/>
              <a:chOff x="1332668" y="2362060"/>
              <a:chExt cx="85710" cy="97127"/>
            </a:xfrm>
            <a:grpFill/>
          </p:grpSpPr>
          <p:sp>
            <p:nvSpPr>
              <p:cNvPr id="691" name="Google Shape;431;p23">
                <a:extLst>
                  <a:ext uri="{FF2B5EF4-FFF2-40B4-BE49-F238E27FC236}">
                    <a16:creationId xmlns:a16="http://schemas.microsoft.com/office/drawing/2014/main" xmlns="" id="{CCB20274-E905-47F5-9FC3-39639A322C8C}"/>
                  </a:ext>
                </a:extLst>
              </p:cNvPr>
              <p:cNvSpPr/>
              <p:nvPr/>
            </p:nvSpPr>
            <p:spPr>
              <a:xfrm>
                <a:off x="1332668" y="2362060"/>
                <a:ext cx="23926" cy="80911"/>
              </a:xfrm>
              <a:custGeom>
                <a:avLst/>
                <a:gdLst/>
                <a:ahLst/>
                <a:cxnLst/>
                <a:rect l="l" t="t" r="r" b="b"/>
                <a:pathLst>
                  <a:path w="723" h="2445" extrusionOk="0">
                    <a:moveTo>
                      <a:pt x="256" y="0"/>
                    </a:moveTo>
                    <a:cubicBezTo>
                      <a:pt x="181" y="0"/>
                      <a:pt x="103" y="85"/>
                      <a:pt x="145" y="177"/>
                    </a:cubicBezTo>
                    <a:cubicBezTo>
                      <a:pt x="439" y="826"/>
                      <a:pt x="433" y="1569"/>
                      <a:pt x="74" y="2192"/>
                    </a:cubicBezTo>
                    <a:cubicBezTo>
                      <a:pt x="1" y="2323"/>
                      <a:pt x="125" y="2445"/>
                      <a:pt x="237" y="2445"/>
                    </a:cubicBezTo>
                    <a:cubicBezTo>
                      <a:pt x="288" y="2445"/>
                      <a:pt x="336" y="2420"/>
                      <a:pt x="362" y="2361"/>
                    </a:cubicBezTo>
                    <a:cubicBezTo>
                      <a:pt x="701" y="1599"/>
                      <a:pt x="722" y="811"/>
                      <a:pt x="344" y="59"/>
                    </a:cubicBezTo>
                    <a:cubicBezTo>
                      <a:pt x="323" y="17"/>
                      <a:pt x="290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432;p23">
                <a:extLst>
                  <a:ext uri="{FF2B5EF4-FFF2-40B4-BE49-F238E27FC236}">
                    <a16:creationId xmlns:a16="http://schemas.microsoft.com/office/drawing/2014/main" xmlns="" id="{40888B66-162D-4BD0-BBAF-E0F2E342517A}"/>
                  </a:ext>
                </a:extLst>
              </p:cNvPr>
              <p:cNvSpPr/>
              <p:nvPr/>
            </p:nvSpPr>
            <p:spPr>
              <a:xfrm>
                <a:off x="1385980" y="2383736"/>
                <a:ext cx="32398" cy="75451"/>
              </a:xfrm>
              <a:custGeom>
                <a:avLst/>
                <a:gdLst/>
                <a:ahLst/>
                <a:cxnLst/>
                <a:rect l="l" t="t" r="r" b="b"/>
                <a:pathLst>
                  <a:path w="979" h="2280" extrusionOk="0">
                    <a:moveTo>
                      <a:pt x="148" y="1"/>
                    </a:moveTo>
                    <a:cubicBezTo>
                      <a:pt x="67" y="1"/>
                      <a:pt x="0" y="109"/>
                      <a:pt x="67" y="192"/>
                    </a:cubicBezTo>
                    <a:cubicBezTo>
                      <a:pt x="508" y="745"/>
                      <a:pt x="548" y="1395"/>
                      <a:pt x="324" y="2044"/>
                    </a:cubicBezTo>
                    <a:cubicBezTo>
                      <a:pt x="280" y="2174"/>
                      <a:pt x="407" y="2280"/>
                      <a:pt x="522" y="2280"/>
                    </a:cubicBezTo>
                    <a:cubicBezTo>
                      <a:pt x="581" y="2280"/>
                      <a:pt x="636" y="2252"/>
                      <a:pt x="664" y="2187"/>
                    </a:cubicBezTo>
                    <a:cubicBezTo>
                      <a:pt x="978" y="1448"/>
                      <a:pt x="778" y="601"/>
                      <a:pt x="225" y="36"/>
                    </a:cubicBezTo>
                    <a:cubicBezTo>
                      <a:pt x="200" y="11"/>
                      <a:pt x="173" y="1"/>
                      <a:pt x="1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00" name="Google Shape;433;p23">
            <a:extLst>
              <a:ext uri="{FF2B5EF4-FFF2-40B4-BE49-F238E27FC236}">
                <a16:creationId xmlns:a16="http://schemas.microsoft.com/office/drawing/2014/main" xmlns="" id="{B99DDB65-60F4-4777-BAE0-8F36652B1700}"/>
              </a:ext>
            </a:extLst>
          </p:cNvPr>
          <p:cNvGrpSpPr/>
          <p:nvPr/>
        </p:nvGrpSpPr>
        <p:grpSpPr>
          <a:xfrm>
            <a:off x="7700944" y="-408252"/>
            <a:ext cx="62909" cy="137996"/>
            <a:chOff x="2647665" y="2892963"/>
            <a:chExt cx="62909" cy="137996"/>
          </a:xfrm>
          <a:solidFill>
            <a:srgbClr val="FFFFFF"/>
          </a:solidFill>
        </p:grpSpPr>
        <p:sp>
          <p:nvSpPr>
            <p:cNvPr id="698" name="Google Shape;434;p23">
              <a:extLst>
                <a:ext uri="{FF2B5EF4-FFF2-40B4-BE49-F238E27FC236}">
                  <a16:creationId xmlns:a16="http://schemas.microsoft.com/office/drawing/2014/main" xmlns="" id="{9F088389-DF0C-4823-BFC9-A297A2EF292A}"/>
                </a:ext>
              </a:extLst>
            </p:cNvPr>
            <p:cNvSpPr/>
            <p:nvPr/>
          </p:nvSpPr>
          <p:spPr>
            <a:xfrm>
              <a:off x="2679235" y="2917121"/>
              <a:ext cx="31339" cy="113838"/>
            </a:xfrm>
            <a:custGeom>
              <a:avLst/>
              <a:gdLst/>
              <a:ahLst/>
              <a:cxnLst/>
              <a:rect l="l" t="t" r="r" b="b"/>
              <a:pathLst>
                <a:path w="947" h="3440" extrusionOk="0">
                  <a:moveTo>
                    <a:pt x="711" y="1"/>
                  </a:moveTo>
                  <a:cubicBezTo>
                    <a:pt x="637" y="1"/>
                    <a:pt x="568" y="43"/>
                    <a:pt x="546" y="142"/>
                  </a:cubicBezTo>
                  <a:cubicBezTo>
                    <a:pt x="320" y="1179"/>
                    <a:pt x="145" y="2248"/>
                    <a:pt x="12" y="3300"/>
                  </a:cubicBezTo>
                  <a:cubicBezTo>
                    <a:pt x="0" y="3390"/>
                    <a:pt x="75" y="3439"/>
                    <a:pt x="151" y="3439"/>
                  </a:cubicBezTo>
                  <a:cubicBezTo>
                    <a:pt x="213" y="3439"/>
                    <a:pt x="275" y="3407"/>
                    <a:pt x="292" y="3339"/>
                  </a:cubicBezTo>
                  <a:cubicBezTo>
                    <a:pt x="545" y="2325"/>
                    <a:pt x="764" y="1280"/>
                    <a:pt x="925" y="246"/>
                  </a:cubicBezTo>
                  <a:cubicBezTo>
                    <a:pt x="947" y="100"/>
                    <a:pt x="823" y="1"/>
                    <a:pt x="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435;p23">
              <a:extLst>
                <a:ext uri="{FF2B5EF4-FFF2-40B4-BE49-F238E27FC236}">
                  <a16:creationId xmlns:a16="http://schemas.microsoft.com/office/drawing/2014/main" xmlns="" id="{674305BC-7506-4D15-9090-C720FC9A9BCD}"/>
                </a:ext>
              </a:extLst>
            </p:cNvPr>
            <p:cNvSpPr/>
            <p:nvPr/>
          </p:nvSpPr>
          <p:spPr>
            <a:xfrm>
              <a:off x="2647665" y="2892963"/>
              <a:ext cx="22668" cy="82698"/>
            </a:xfrm>
            <a:custGeom>
              <a:avLst/>
              <a:gdLst/>
              <a:ahLst/>
              <a:cxnLst/>
              <a:rect l="l" t="t" r="r" b="b"/>
              <a:pathLst>
                <a:path w="685" h="2499" extrusionOk="0">
                  <a:moveTo>
                    <a:pt x="460" y="1"/>
                  </a:moveTo>
                  <a:cubicBezTo>
                    <a:pt x="367" y="1"/>
                    <a:pt x="274" y="62"/>
                    <a:pt x="258" y="195"/>
                  </a:cubicBezTo>
                  <a:cubicBezTo>
                    <a:pt x="171" y="914"/>
                    <a:pt x="71" y="1632"/>
                    <a:pt x="9" y="2352"/>
                  </a:cubicBezTo>
                  <a:cubicBezTo>
                    <a:pt x="1" y="2445"/>
                    <a:pt x="84" y="2499"/>
                    <a:pt x="165" y="2499"/>
                  </a:cubicBezTo>
                  <a:cubicBezTo>
                    <a:pt x="229" y="2499"/>
                    <a:pt x="291" y="2465"/>
                    <a:pt x="306" y="2392"/>
                  </a:cubicBezTo>
                  <a:cubicBezTo>
                    <a:pt x="444" y="1681"/>
                    <a:pt x="545" y="964"/>
                    <a:pt x="658" y="251"/>
                  </a:cubicBezTo>
                  <a:cubicBezTo>
                    <a:pt x="684" y="91"/>
                    <a:pt x="572" y="1"/>
                    <a:pt x="4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0" name="Google Shape;439;p23">
            <a:extLst>
              <a:ext uri="{FF2B5EF4-FFF2-40B4-BE49-F238E27FC236}">
                <a16:creationId xmlns:a16="http://schemas.microsoft.com/office/drawing/2014/main" xmlns="" id="{EDA59442-E793-4731-955A-337A27F40C3E}"/>
              </a:ext>
            </a:extLst>
          </p:cNvPr>
          <p:cNvGrpSpPr/>
          <p:nvPr/>
        </p:nvGrpSpPr>
        <p:grpSpPr>
          <a:xfrm>
            <a:off x="5372986" y="-157675"/>
            <a:ext cx="638983" cy="1054658"/>
            <a:chOff x="319707" y="3143540"/>
            <a:chExt cx="638983" cy="1054658"/>
          </a:xfrm>
          <a:solidFill>
            <a:srgbClr val="FFFFFF"/>
          </a:solidFill>
        </p:grpSpPr>
        <p:sp>
          <p:nvSpPr>
            <p:cNvPr id="706" name="Google Shape;440;p23">
              <a:extLst>
                <a:ext uri="{FF2B5EF4-FFF2-40B4-BE49-F238E27FC236}">
                  <a16:creationId xmlns:a16="http://schemas.microsoft.com/office/drawing/2014/main" xmlns="" id="{50BCEF49-D779-4D72-A7F9-BE4C7E32F74C}"/>
                </a:ext>
              </a:extLst>
            </p:cNvPr>
            <p:cNvSpPr/>
            <p:nvPr/>
          </p:nvSpPr>
          <p:spPr>
            <a:xfrm>
              <a:off x="319707" y="3143540"/>
              <a:ext cx="638983" cy="1022558"/>
            </a:xfrm>
            <a:custGeom>
              <a:avLst/>
              <a:gdLst/>
              <a:ahLst/>
              <a:cxnLst/>
              <a:rect l="l" t="t" r="r" b="b"/>
              <a:pathLst>
                <a:path w="19309" h="30900" extrusionOk="0">
                  <a:moveTo>
                    <a:pt x="17081" y="801"/>
                  </a:moveTo>
                  <a:cubicBezTo>
                    <a:pt x="17167" y="5619"/>
                    <a:pt x="17482" y="10437"/>
                    <a:pt x="17736" y="15250"/>
                  </a:cubicBezTo>
                  <a:cubicBezTo>
                    <a:pt x="17998" y="20175"/>
                    <a:pt x="18110" y="25145"/>
                    <a:pt x="18593" y="30054"/>
                  </a:cubicBezTo>
                  <a:cubicBezTo>
                    <a:pt x="17813" y="29155"/>
                    <a:pt x="17026" y="28262"/>
                    <a:pt x="16232" y="27375"/>
                  </a:cubicBezTo>
                  <a:cubicBezTo>
                    <a:pt x="16275" y="27329"/>
                    <a:pt x="16320" y="27283"/>
                    <a:pt x="16367" y="27242"/>
                  </a:cubicBezTo>
                  <a:cubicBezTo>
                    <a:pt x="16508" y="27121"/>
                    <a:pt x="16669" y="27043"/>
                    <a:pt x="16828" y="26949"/>
                  </a:cubicBezTo>
                  <a:cubicBezTo>
                    <a:pt x="17067" y="26811"/>
                    <a:pt x="16920" y="26503"/>
                    <a:pt x="16695" y="26503"/>
                  </a:cubicBezTo>
                  <a:cubicBezTo>
                    <a:pt x="16659" y="26503"/>
                    <a:pt x="16622" y="26511"/>
                    <a:pt x="16583" y="26528"/>
                  </a:cubicBezTo>
                  <a:cubicBezTo>
                    <a:pt x="16346" y="26637"/>
                    <a:pt x="16121" y="26831"/>
                    <a:pt x="15946" y="27055"/>
                  </a:cubicBezTo>
                  <a:cubicBezTo>
                    <a:pt x="15658" y="26732"/>
                    <a:pt x="15370" y="26409"/>
                    <a:pt x="15084" y="26087"/>
                  </a:cubicBezTo>
                  <a:cubicBezTo>
                    <a:pt x="15349" y="25866"/>
                    <a:pt x="15611" y="25640"/>
                    <a:pt x="15856" y="25402"/>
                  </a:cubicBezTo>
                  <a:cubicBezTo>
                    <a:pt x="15993" y="25267"/>
                    <a:pt x="15865" y="25086"/>
                    <a:pt x="15714" y="25086"/>
                  </a:cubicBezTo>
                  <a:cubicBezTo>
                    <a:pt x="15672" y="25086"/>
                    <a:pt x="15628" y="25101"/>
                    <a:pt x="15588" y="25134"/>
                  </a:cubicBezTo>
                  <a:cubicBezTo>
                    <a:pt x="15332" y="25350"/>
                    <a:pt x="15085" y="25583"/>
                    <a:pt x="14843" y="25819"/>
                  </a:cubicBezTo>
                  <a:cubicBezTo>
                    <a:pt x="14512" y="25450"/>
                    <a:pt x="14182" y="25078"/>
                    <a:pt x="13848" y="24709"/>
                  </a:cubicBezTo>
                  <a:cubicBezTo>
                    <a:pt x="14033" y="24499"/>
                    <a:pt x="14217" y="24287"/>
                    <a:pt x="14388" y="24067"/>
                  </a:cubicBezTo>
                  <a:cubicBezTo>
                    <a:pt x="14503" y="23918"/>
                    <a:pt x="14380" y="23721"/>
                    <a:pt x="14239" y="23721"/>
                  </a:cubicBezTo>
                  <a:cubicBezTo>
                    <a:pt x="14195" y="23721"/>
                    <a:pt x="14149" y="23740"/>
                    <a:pt x="14108" y="23787"/>
                  </a:cubicBezTo>
                  <a:cubicBezTo>
                    <a:pt x="13927" y="23992"/>
                    <a:pt x="13759" y="24206"/>
                    <a:pt x="13590" y="24422"/>
                  </a:cubicBezTo>
                  <a:cubicBezTo>
                    <a:pt x="13367" y="24174"/>
                    <a:pt x="13143" y="23921"/>
                    <a:pt x="12918" y="23673"/>
                  </a:cubicBezTo>
                  <a:cubicBezTo>
                    <a:pt x="13180" y="23482"/>
                    <a:pt x="13411" y="23234"/>
                    <a:pt x="13531" y="22943"/>
                  </a:cubicBezTo>
                  <a:cubicBezTo>
                    <a:pt x="13586" y="22808"/>
                    <a:pt x="13469" y="22717"/>
                    <a:pt x="13351" y="22717"/>
                  </a:cubicBezTo>
                  <a:cubicBezTo>
                    <a:pt x="13289" y="22717"/>
                    <a:pt x="13227" y="22742"/>
                    <a:pt x="13189" y="22799"/>
                  </a:cubicBezTo>
                  <a:cubicBezTo>
                    <a:pt x="13082" y="22956"/>
                    <a:pt x="12998" y="23117"/>
                    <a:pt x="12866" y="23257"/>
                  </a:cubicBezTo>
                  <a:cubicBezTo>
                    <a:pt x="12809" y="23315"/>
                    <a:pt x="12750" y="23367"/>
                    <a:pt x="12687" y="23416"/>
                  </a:cubicBezTo>
                  <a:cubicBezTo>
                    <a:pt x="12333" y="23025"/>
                    <a:pt x="11982" y="22633"/>
                    <a:pt x="11628" y="22243"/>
                  </a:cubicBezTo>
                  <a:cubicBezTo>
                    <a:pt x="11797" y="22099"/>
                    <a:pt x="11955" y="21943"/>
                    <a:pt x="12099" y="21773"/>
                  </a:cubicBezTo>
                  <a:cubicBezTo>
                    <a:pt x="12209" y="21641"/>
                    <a:pt x="12097" y="21465"/>
                    <a:pt x="11966" y="21465"/>
                  </a:cubicBezTo>
                  <a:cubicBezTo>
                    <a:pt x="11926" y="21465"/>
                    <a:pt x="11884" y="21481"/>
                    <a:pt x="11846" y="21521"/>
                  </a:cubicBezTo>
                  <a:cubicBezTo>
                    <a:pt x="11696" y="21679"/>
                    <a:pt x="11550" y="21837"/>
                    <a:pt x="11400" y="21992"/>
                  </a:cubicBezTo>
                  <a:cubicBezTo>
                    <a:pt x="11031" y="21586"/>
                    <a:pt x="10664" y="21178"/>
                    <a:pt x="10294" y="20772"/>
                  </a:cubicBezTo>
                  <a:cubicBezTo>
                    <a:pt x="10320" y="20751"/>
                    <a:pt x="10350" y="20734"/>
                    <a:pt x="10374" y="20711"/>
                  </a:cubicBezTo>
                  <a:cubicBezTo>
                    <a:pt x="10541" y="20566"/>
                    <a:pt x="10732" y="20402"/>
                    <a:pt x="10844" y="20209"/>
                  </a:cubicBezTo>
                  <a:cubicBezTo>
                    <a:pt x="10926" y="20069"/>
                    <a:pt x="10810" y="19938"/>
                    <a:pt x="10681" y="19938"/>
                  </a:cubicBezTo>
                  <a:cubicBezTo>
                    <a:pt x="10638" y="19938"/>
                    <a:pt x="10594" y="19952"/>
                    <a:pt x="10555" y="19987"/>
                  </a:cubicBezTo>
                  <a:cubicBezTo>
                    <a:pt x="10405" y="20118"/>
                    <a:pt x="10285" y="20293"/>
                    <a:pt x="10141" y="20435"/>
                  </a:cubicBezTo>
                  <a:cubicBezTo>
                    <a:pt x="10115" y="20462"/>
                    <a:pt x="10083" y="20483"/>
                    <a:pt x="10055" y="20509"/>
                  </a:cubicBezTo>
                  <a:cubicBezTo>
                    <a:pt x="9971" y="20417"/>
                    <a:pt x="9887" y="20324"/>
                    <a:pt x="9803" y="20232"/>
                  </a:cubicBezTo>
                  <a:cubicBezTo>
                    <a:pt x="9518" y="19918"/>
                    <a:pt x="9233" y="19601"/>
                    <a:pt x="8948" y="19287"/>
                  </a:cubicBezTo>
                  <a:cubicBezTo>
                    <a:pt x="9242" y="19010"/>
                    <a:pt x="9541" y="18726"/>
                    <a:pt x="9771" y="18409"/>
                  </a:cubicBezTo>
                  <a:cubicBezTo>
                    <a:pt x="9875" y="18265"/>
                    <a:pt x="9737" y="18131"/>
                    <a:pt x="9596" y="18131"/>
                  </a:cubicBezTo>
                  <a:cubicBezTo>
                    <a:pt x="9551" y="18131"/>
                    <a:pt x="9505" y="18145"/>
                    <a:pt x="9467" y="18176"/>
                  </a:cubicBezTo>
                  <a:cubicBezTo>
                    <a:pt x="9251" y="18353"/>
                    <a:pt x="9075" y="18591"/>
                    <a:pt x="8890" y="18800"/>
                  </a:cubicBezTo>
                  <a:lnTo>
                    <a:pt x="8702" y="19013"/>
                  </a:lnTo>
                  <a:cubicBezTo>
                    <a:pt x="8354" y="18628"/>
                    <a:pt x="8008" y="18247"/>
                    <a:pt x="7660" y="17861"/>
                  </a:cubicBezTo>
                  <a:cubicBezTo>
                    <a:pt x="7852" y="17672"/>
                    <a:pt x="8041" y="17480"/>
                    <a:pt x="8205" y="17273"/>
                  </a:cubicBezTo>
                  <a:cubicBezTo>
                    <a:pt x="8319" y="17128"/>
                    <a:pt x="8208" y="16946"/>
                    <a:pt x="8068" y="16946"/>
                  </a:cubicBezTo>
                  <a:cubicBezTo>
                    <a:pt x="8025" y="16946"/>
                    <a:pt x="7980" y="16963"/>
                    <a:pt x="7937" y="17003"/>
                  </a:cubicBezTo>
                  <a:cubicBezTo>
                    <a:pt x="7749" y="17179"/>
                    <a:pt x="7576" y="17378"/>
                    <a:pt x="7407" y="17579"/>
                  </a:cubicBezTo>
                  <a:cubicBezTo>
                    <a:pt x="7107" y="17245"/>
                    <a:pt x="6805" y="16911"/>
                    <a:pt x="6504" y="16577"/>
                  </a:cubicBezTo>
                  <a:cubicBezTo>
                    <a:pt x="6706" y="16403"/>
                    <a:pt x="6911" y="16227"/>
                    <a:pt x="7081" y="16028"/>
                  </a:cubicBezTo>
                  <a:cubicBezTo>
                    <a:pt x="7209" y="15877"/>
                    <a:pt x="7090" y="15700"/>
                    <a:pt x="6938" y="15700"/>
                  </a:cubicBezTo>
                  <a:cubicBezTo>
                    <a:pt x="6894" y="15700"/>
                    <a:pt x="6847" y="15715"/>
                    <a:pt x="6802" y="15750"/>
                  </a:cubicBezTo>
                  <a:cubicBezTo>
                    <a:pt x="6603" y="15908"/>
                    <a:pt x="6424" y="16103"/>
                    <a:pt x="6248" y="16294"/>
                  </a:cubicBezTo>
                  <a:cubicBezTo>
                    <a:pt x="5980" y="15997"/>
                    <a:pt x="5713" y="15700"/>
                    <a:pt x="5445" y="15406"/>
                  </a:cubicBezTo>
                  <a:cubicBezTo>
                    <a:pt x="5594" y="15299"/>
                    <a:pt x="5735" y="15182"/>
                    <a:pt x="5870" y="15057"/>
                  </a:cubicBezTo>
                  <a:cubicBezTo>
                    <a:pt x="5981" y="14952"/>
                    <a:pt x="5880" y="14769"/>
                    <a:pt x="5752" y="14769"/>
                  </a:cubicBezTo>
                  <a:cubicBezTo>
                    <a:pt x="5725" y="14769"/>
                    <a:pt x="5697" y="14777"/>
                    <a:pt x="5669" y="14796"/>
                  </a:cubicBezTo>
                  <a:cubicBezTo>
                    <a:pt x="5511" y="14908"/>
                    <a:pt x="5361" y="15029"/>
                    <a:pt x="5217" y="15159"/>
                  </a:cubicBezTo>
                  <a:cubicBezTo>
                    <a:pt x="4897" y="14810"/>
                    <a:pt x="4575" y="14459"/>
                    <a:pt x="4251" y="14112"/>
                  </a:cubicBezTo>
                  <a:cubicBezTo>
                    <a:pt x="4445" y="13969"/>
                    <a:pt x="4651" y="13840"/>
                    <a:pt x="4866" y="13730"/>
                  </a:cubicBezTo>
                  <a:cubicBezTo>
                    <a:pt x="5009" y="13655"/>
                    <a:pt x="4936" y="13423"/>
                    <a:pt x="4794" y="13423"/>
                  </a:cubicBezTo>
                  <a:cubicBezTo>
                    <a:pt x="4777" y="13423"/>
                    <a:pt x="4759" y="13426"/>
                    <a:pt x="4741" y="13433"/>
                  </a:cubicBezTo>
                  <a:cubicBezTo>
                    <a:pt x="4482" y="13533"/>
                    <a:pt x="4246" y="13696"/>
                    <a:pt x="4042" y="13889"/>
                  </a:cubicBezTo>
                  <a:cubicBezTo>
                    <a:pt x="3736" y="13565"/>
                    <a:pt x="3431" y="13235"/>
                    <a:pt x="3122" y="12914"/>
                  </a:cubicBezTo>
                  <a:cubicBezTo>
                    <a:pt x="3304" y="12755"/>
                    <a:pt x="3471" y="12578"/>
                    <a:pt x="3620" y="12387"/>
                  </a:cubicBezTo>
                  <a:cubicBezTo>
                    <a:pt x="3708" y="12273"/>
                    <a:pt x="3583" y="12133"/>
                    <a:pt x="3462" y="12133"/>
                  </a:cubicBezTo>
                  <a:cubicBezTo>
                    <a:pt x="3423" y="12133"/>
                    <a:pt x="3384" y="12148"/>
                    <a:pt x="3353" y="12183"/>
                  </a:cubicBezTo>
                  <a:cubicBezTo>
                    <a:pt x="3203" y="12355"/>
                    <a:pt x="3047" y="12514"/>
                    <a:pt x="2886" y="12669"/>
                  </a:cubicBezTo>
                  <a:cubicBezTo>
                    <a:pt x="2551" y="12324"/>
                    <a:pt x="2212" y="11983"/>
                    <a:pt x="1872" y="11643"/>
                  </a:cubicBezTo>
                  <a:cubicBezTo>
                    <a:pt x="2149" y="11419"/>
                    <a:pt x="2457" y="11264"/>
                    <a:pt x="2800" y="11140"/>
                  </a:cubicBezTo>
                  <a:cubicBezTo>
                    <a:pt x="3005" y="11067"/>
                    <a:pt x="2948" y="10775"/>
                    <a:pt x="2756" y="10775"/>
                  </a:cubicBezTo>
                  <a:cubicBezTo>
                    <a:pt x="2739" y="10775"/>
                    <a:pt x="2721" y="10777"/>
                    <a:pt x="2702" y="10782"/>
                  </a:cubicBezTo>
                  <a:cubicBezTo>
                    <a:pt x="2300" y="10888"/>
                    <a:pt x="1937" y="11123"/>
                    <a:pt x="1636" y="11413"/>
                  </a:cubicBezTo>
                  <a:cubicBezTo>
                    <a:pt x="1345" y="11128"/>
                    <a:pt x="1056" y="10842"/>
                    <a:pt x="760" y="10563"/>
                  </a:cubicBezTo>
                  <a:cubicBezTo>
                    <a:pt x="3560" y="9148"/>
                    <a:pt x="6213" y="7391"/>
                    <a:pt x="8895" y="5772"/>
                  </a:cubicBezTo>
                  <a:cubicBezTo>
                    <a:pt x="11624" y="4124"/>
                    <a:pt x="14411" y="2543"/>
                    <a:pt x="17081" y="801"/>
                  </a:cubicBezTo>
                  <a:close/>
                  <a:moveTo>
                    <a:pt x="17348" y="1"/>
                  </a:moveTo>
                  <a:cubicBezTo>
                    <a:pt x="17283" y="1"/>
                    <a:pt x="17218" y="21"/>
                    <a:pt x="17168" y="61"/>
                  </a:cubicBezTo>
                  <a:cubicBezTo>
                    <a:pt x="17134" y="48"/>
                    <a:pt x="17096" y="41"/>
                    <a:pt x="17057" y="41"/>
                  </a:cubicBezTo>
                  <a:cubicBezTo>
                    <a:pt x="17001" y="41"/>
                    <a:pt x="16942" y="56"/>
                    <a:pt x="16880" y="90"/>
                  </a:cubicBezTo>
                  <a:cubicBezTo>
                    <a:pt x="14039" y="1664"/>
                    <a:pt x="11290" y="3433"/>
                    <a:pt x="8510" y="5113"/>
                  </a:cubicBezTo>
                  <a:cubicBezTo>
                    <a:pt x="5733" y="6787"/>
                    <a:pt x="2843" y="8367"/>
                    <a:pt x="215" y="10267"/>
                  </a:cubicBezTo>
                  <a:cubicBezTo>
                    <a:pt x="1" y="10423"/>
                    <a:pt x="109" y="10710"/>
                    <a:pt x="318" y="10734"/>
                  </a:cubicBezTo>
                  <a:cubicBezTo>
                    <a:pt x="995" y="11571"/>
                    <a:pt x="1693" y="12392"/>
                    <a:pt x="2404" y="13202"/>
                  </a:cubicBezTo>
                  <a:cubicBezTo>
                    <a:pt x="2416" y="13237"/>
                    <a:pt x="2442" y="13266"/>
                    <a:pt x="2474" y="13284"/>
                  </a:cubicBezTo>
                  <a:cubicBezTo>
                    <a:pt x="3208" y="14119"/>
                    <a:pt x="3957" y="14940"/>
                    <a:pt x="4709" y="15760"/>
                  </a:cubicBezTo>
                  <a:cubicBezTo>
                    <a:pt x="4721" y="15783"/>
                    <a:pt x="4739" y="15802"/>
                    <a:pt x="4761" y="15816"/>
                  </a:cubicBezTo>
                  <a:cubicBezTo>
                    <a:pt x="6274" y="17460"/>
                    <a:pt x="7807" y="19086"/>
                    <a:pt x="9297" y="20739"/>
                  </a:cubicBezTo>
                  <a:cubicBezTo>
                    <a:pt x="9824" y="21322"/>
                    <a:pt x="10346" y="21910"/>
                    <a:pt x="10870" y="22495"/>
                  </a:cubicBezTo>
                  <a:cubicBezTo>
                    <a:pt x="10791" y="22581"/>
                    <a:pt x="10878" y="22726"/>
                    <a:pt x="10980" y="22726"/>
                  </a:cubicBezTo>
                  <a:cubicBezTo>
                    <a:pt x="11002" y="22726"/>
                    <a:pt x="11026" y="22719"/>
                    <a:pt x="11048" y="22702"/>
                  </a:cubicBezTo>
                  <a:lnTo>
                    <a:pt x="11053" y="22699"/>
                  </a:lnTo>
                  <a:cubicBezTo>
                    <a:pt x="13466" y="25395"/>
                    <a:pt x="15868" y="28101"/>
                    <a:pt x="18292" y="30786"/>
                  </a:cubicBezTo>
                  <a:cubicBezTo>
                    <a:pt x="18365" y="30866"/>
                    <a:pt x="18447" y="30900"/>
                    <a:pt x="18527" y="30900"/>
                  </a:cubicBezTo>
                  <a:cubicBezTo>
                    <a:pt x="18708" y="30900"/>
                    <a:pt x="18875" y="30727"/>
                    <a:pt x="18882" y="30533"/>
                  </a:cubicBezTo>
                  <a:cubicBezTo>
                    <a:pt x="18916" y="30542"/>
                    <a:pt x="18950" y="30547"/>
                    <a:pt x="18984" y="30547"/>
                  </a:cubicBezTo>
                  <a:cubicBezTo>
                    <a:pt x="19151" y="30547"/>
                    <a:pt x="19308" y="30440"/>
                    <a:pt x="19303" y="30215"/>
                  </a:cubicBezTo>
                  <a:cubicBezTo>
                    <a:pt x="19216" y="25229"/>
                    <a:pt x="18764" y="20230"/>
                    <a:pt x="18498" y="15250"/>
                  </a:cubicBezTo>
                  <a:cubicBezTo>
                    <a:pt x="18231" y="10261"/>
                    <a:pt x="18060" y="5260"/>
                    <a:pt x="17655" y="281"/>
                  </a:cubicBezTo>
                  <a:cubicBezTo>
                    <a:pt x="17639" y="95"/>
                    <a:pt x="17491" y="1"/>
                    <a:pt x="17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441;p23">
              <a:extLst>
                <a:ext uri="{FF2B5EF4-FFF2-40B4-BE49-F238E27FC236}">
                  <a16:creationId xmlns:a16="http://schemas.microsoft.com/office/drawing/2014/main" xmlns="" id="{0C22C50B-F4BE-4DA7-9707-9FFD67818315}"/>
                </a:ext>
              </a:extLst>
            </p:cNvPr>
            <p:cNvSpPr/>
            <p:nvPr/>
          </p:nvSpPr>
          <p:spPr>
            <a:xfrm>
              <a:off x="535602" y="3355431"/>
              <a:ext cx="302896" cy="469417"/>
            </a:xfrm>
            <a:custGeom>
              <a:avLst/>
              <a:gdLst/>
              <a:ahLst/>
              <a:cxnLst/>
              <a:rect l="l" t="t" r="r" b="b"/>
              <a:pathLst>
                <a:path w="9153" h="14185" extrusionOk="0">
                  <a:moveTo>
                    <a:pt x="6932" y="757"/>
                  </a:moveTo>
                  <a:lnTo>
                    <a:pt x="6932" y="757"/>
                  </a:lnTo>
                  <a:cubicBezTo>
                    <a:pt x="6641" y="4880"/>
                    <a:pt x="8094" y="8903"/>
                    <a:pt x="7884" y="13043"/>
                  </a:cubicBezTo>
                  <a:cubicBezTo>
                    <a:pt x="6011" y="9893"/>
                    <a:pt x="3473" y="6776"/>
                    <a:pt x="588" y="4547"/>
                  </a:cubicBezTo>
                  <a:lnTo>
                    <a:pt x="588" y="4547"/>
                  </a:lnTo>
                  <a:cubicBezTo>
                    <a:pt x="607" y="4555"/>
                    <a:pt x="626" y="4559"/>
                    <a:pt x="646" y="4559"/>
                  </a:cubicBezTo>
                  <a:cubicBezTo>
                    <a:pt x="661" y="4559"/>
                    <a:pt x="675" y="4557"/>
                    <a:pt x="689" y="4553"/>
                  </a:cubicBezTo>
                  <a:cubicBezTo>
                    <a:pt x="1815" y="4273"/>
                    <a:pt x="2819" y="3409"/>
                    <a:pt x="3790" y="2788"/>
                  </a:cubicBezTo>
                  <a:cubicBezTo>
                    <a:pt x="4839" y="2114"/>
                    <a:pt x="5901" y="1457"/>
                    <a:pt x="6932" y="757"/>
                  </a:cubicBezTo>
                  <a:close/>
                  <a:moveTo>
                    <a:pt x="7016" y="1"/>
                  </a:moveTo>
                  <a:cubicBezTo>
                    <a:pt x="6967" y="1"/>
                    <a:pt x="6914" y="15"/>
                    <a:pt x="6860" y="48"/>
                  </a:cubicBezTo>
                  <a:cubicBezTo>
                    <a:pt x="5705" y="737"/>
                    <a:pt x="4585" y="1486"/>
                    <a:pt x="3453" y="2213"/>
                  </a:cubicBezTo>
                  <a:cubicBezTo>
                    <a:pt x="2481" y="2838"/>
                    <a:pt x="1269" y="3394"/>
                    <a:pt x="542" y="4302"/>
                  </a:cubicBezTo>
                  <a:cubicBezTo>
                    <a:pt x="488" y="4370"/>
                    <a:pt x="497" y="4461"/>
                    <a:pt x="546" y="4514"/>
                  </a:cubicBezTo>
                  <a:lnTo>
                    <a:pt x="546" y="4514"/>
                  </a:lnTo>
                  <a:cubicBezTo>
                    <a:pt x="482" y="4465"/>
                    <a:pt x="418" y="4414"/>
                    <a:pt x="353" y="4365"/>
                  </a:cubicBezTo>
                  <a:cubicBezTo>
                    <a:pt x="319" y="4339"/>
                    <a:pt x="284" y="4328"/>
                    <a:pt x="251" y="4328"/>
                  </a:cubicBezTo>
                  <a:cubicBezTo>
                    <a:pt x="107" y="4328"/>
                    <a:pt x="1" y="4544"/>
                    <a:pt x="115" y="4673"/>
                  </a:cubicBezTo>
                  <a:cubicBezTo>
                    <a:pt x="2838" y="7712"/>
                    <a:pt x="5399" y="10637"/>
                    <a:pt x="7687" y="14031"/>
                  </a:cubicBezTo>
                  <a:cubicBezTo>
                    <a:pt x="7759" y="14139"/>
                    <a:pt x="7861" y="14184"/>
                    <a:pt x="7960" y="14184"/>
                  </a:cubicBezTo>
                  <a:cubicBezTo>
                    <a:pt x="8076" y="14184"/>
                    <a:pt x="8190" y="14123"/>
                    <a:pt x="8253" y="14028"/>
                  </a:cubicBezTo>
                  <a:cubicBezTo>
                    <a:pt x="8362" y="14006"/>
                    <a:pt x="8456" y="13936"/>
                    <a:pt x="8475" y="13806"/>
                  </a:cubicBezTo>
                  <a:cubicBezTo>
                    <a:pt x="9152" y="9289"/>
                    <a:pt x="7515" y="4753"/>
                    <a:pt x="7397" y="239"/>
                  </a:cubicBezTo>
                  <a:cubicBezTo>
                    <a:pt x="7395" y="100"/>
                    <a:pt x="7298" y="36"/>
                    <a:pt x="7197" y="36"/>
                  </a:cubicBezTo>
                  <a:cubicBezTo>
                    <a:pt x="7183" y="36"/>
                    <a:pt x="7169" y="37"/>
                    <a:pt x="7155" y="40"/>
                  </a:cubicBezTo>
                  <a:cubicBezTo>
                    <a:pt x="7114" y="16"/>
                    <a:pt x="7067" y="1"/>
                    <a:pt x="70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442;p23">
              <a:extLst>
                <a:ext uri="{FF2B5EF4-FFF2-40B4-BE49-F238E27FC236}">
                  <a16:creationId xmlns:a16="http://schemas.microsoft.com/office/drawing/2014/main" xmlns="" id="{5C24830B-9D9A-45E8-89BB-BBBDC88B02FA}"/>
                </a:ext>
              </a:extLst>
            </p:cNvPr>
            <p:cNvSpPr/>
            <p:nvPr/>
          </p:nvSpPr>
          <p:spPr>
            <a:xfrm>
              <a:off x="692262" y="4059275"/>
              <a:ext cx="96332" cy="96630"/>
            </a:xfrm>
            <a:custGeom>
              <a:avLst/>
              <a:gdLst/>
              <a:ahLst/>
              <a:cxnLst/>
              <a:rect l="l" t="t" r="r" b="b"/>
              <a:pathLst>
                <a:path w="2911" h="2920" extrusionOk="0">
                  <a:moveTo>
                    <a:pt x="96" y="1"/>
                  </a:moveTo>
                  <a:cubicBezTo>
                    <a:pt x="44" y="1"/>
                    <a:pt x="0" y="67"/>
                    <a:pt x="44" y="115"/>
                  </a:cubicBezTo>
                  <a:cubicBezTo>
                    <a:pt x="884" y="1037"/>
                    <a:pt x="1714" y="1973"/>
                    <a:pt x="2576" y="2872"/>
                  </a:cubicBezTo>
                  <a:cubicBezTo>
                    <a:pt x="2609" y="2906"/>
                    <a:pt x="2646" y="2920"/>
                    <a:pt x="2682" y="2920"/>
                  </a:cubicBezTo>
                  <a:cubicBezTo>
                    <a:pt x="2803" y="2920"/>
                    <a:pt x="2911" y="2760"/>
                    <a:pt x="2801" y="2648"/>
                  </a:cubicBezTo>
                  <a:cubicBezTo>
                    <a:pt x="1934" y="1754"/>
                    <a:pt x="1031" y="892"/>
                    <a:pt x="141" y="20"/>
                  </a:cubicBezTo>
                  <a:cubicBezTo>
                    <a:pt x="126" y="7"/>
                    <a:pt x="111" y="1"/>
                    <a:pt x="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443;p23">
              <a:extLst>
                <a:ext uri="{FF2B5EF4-FFF2-40B4-BE49-F238E27FC236}">
                  <a16:creationId xmlns:a16="http://schemas.microsoft.com/office/drawing/2014/main" xmlns="" id="{38B71264-8616-468A-9380-CE523AD0702B}"/>
                </a:ext>
              </a:extLst>
            </p:cNvPr>
            <p:cNvSpPr/>
            <p:nvPr/>
          </p:nvSpPr>
          <p:spPr>
            <a:xfrm>
              <a:off x="692560" y="4142106"/>
              <a:ext cx="89482" cy="56092"/>
            </a:xfrm>
            <a:custGeom>
              <a:avLst/>
              <a:gdLst/>
              <a:ahLst/>
              <a:cxnLst/>
              <a:rect l="l" t="t" r="r" b="b"/>
              <a:pathLst>
                <a:path w="2704" h="1695" extrusionOk="0">
                  <a:moveTo>
                    <a:pt x="152" y="0"/>
                  </a:moveTo>
                  <a:cubicBezTo>
                    <a:pt x="57" y="0"/>
                    <a:pt x="1" y="136"/>
                    <a:pt x="98" y="205"/>
                  </a:cubicBezTo>
                  <a:cubicBezTo>
                    <a:pt x="827" y="715"/>
                    <a:pt x="1591" y="1191"/>
                    <a:pt x="2346" y="1666"/>
                  </a:cubicBezTo>
                  <a:cubicBezTo>
                    <a:pt x="2378" y="1686"/>
                    <a:pt x="2409" y="1695"/>
                    <a:pt x="2439" y="1695"/>
                  </a:cubicBezTo>
                  <a:cubicBezTo>
                    <a:pt x="2597" y="1695"/>
                    <a:pt x="2703" y="1449"/>
                    <a:pt x="2532" y="1348"/>
                  </a:cubicBezTo>
                  <a:cubicBezTo>
                    <a:pt x="1767" y="894"/>
                    <a:pt x="994" y="432"/>
                    <a:pt x="208" y="15"/>
                  </a:cubicBezTo>
                  <a:cubicBezTo>
                    <a:pt x="189" y="5"/>
                    <a:pt x="170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5" name="Google Shape;444;p23">
            <a:extLst>
              <a:ext uri="{FF2B5EF4-FFF2-40B4-BE49-F238E27FC236}">
                <a16:creationId xmlns:a16="http://schemas.microsoft.com/office/drawing/2014/main" xmlns="" id="{E5BEBED0-0591-47EA-A777-3931CE29E2BC}"/>
              </a:ext>
            </a:extLst>
          </p:cNvPr>
          <p:cNvGrpSpPr/>
          <p:nvPr/>
        </p:nvGrpSpPr>
        <p:grpSpPr>
          <a:xfrm>
            <a:off x="6397563" y="401058"/>
            <a:ext cx="388340" cy="497513"/>
            <a:chOff x="1344284" y="3702273"/>
            <a:chExt cx="388340" cy="497513"/>
          </a:xfrm>
          <a:solidFill>
            <a:srgbClr val="FFFFFF"/>
          </a:solidFill>
        </p:grpSpPr>
        <p:sp>
          <p:nvSpPr>
            <p:cNvPr id="712" name="Google Shape;445;p23">
              <a:extLst>
                <a:ext uri="{FF2B5EF4-FFF2-40B4-BE49-F238E27FC236}">
                  <a16:creationId xmlns:a16="http://schemas.microsoft.com/office/drawing/2014/main" xmlns="" id="{3CCF0424-378C-4118-834C-9D7C36C948E7}"/>
                </a:ext>
              </a:extLst>
            </p:cNvPr>
            <p:cNvSpPr/>
            <p:nvPr/>
          </p:nvSpPr>
          <p:spPr>
            <a:xfrm>
              <a:off x="1344284" y="3702273"/>
              <a:ext cx="388340" cy="424411"/>
            </a:xfrm>
            <a:custGeom>
              <a:avLst/>
              <a:gdLst/>
              <a:ahLst/>
              <a:cxnLst/>
              <a:rect l="l" t="t" r="r" b="b"/>
              <a:pathLst>
                <a:path w="11735" h="12825" extrusionOk="0">
                  <a:moveTo>
                    <a:pt x="6265" y="646"/>
                  </a:moveTo>
                  <a:lnTo>
                    <a:pt x="6265" y="646"/>
                  </a:lnTo>
                  <a:cubicBezTo>
                    <a:pt x="6997" y="1145"/>
                    <a:pt x="8079" y="1255"/>
                    <a:pt x="8938" y="1255"/>
                  </a:cubicBezTo>
                  <a:cubicBezTo>
                    <a:pt x="8987" y="1255"/>
                    <a:pt x="9034" y="1255"/>
                    <a:pt x="9081" y="1254"/>
                  </a:cubicBezTo>
                  <a:cubicBezTo>
                    <a:pt x="9625" y="1245"/>
                    <a:pt x="10362" y="1245"/>
                    <a:pt x="10834" y="928"/>
                  </a:cubicBezTo>
                  <a:lnTo>
                    <a:pt x="10834" y="928"/>
                  </a:lnTo>
                  <a:cubicBezTo>
                    <a:pt x="10726" y="1991"/>
                    <a:pt x="10794" y="3126"/>
                    <a:pt x="10987" y="4158"/>
                  </a:cubicBezTo>
                  <a:cubicBezTo>
                    <a:pt x="10075" y="4333"/>
                    <a:pt x="9240" y="4434"/>
                    <a:pt x="8391" y="4434"/>
                  </a:cubicBezTo>
                  <a:cubicBezTo>
                    <a:pt x="7802" y="4434"/>
                    <a:pt x="7207" y="4385"/>
                    <a:pt x="6574" y="4279"/>
                  </a:cubicBezTo>
                  <a:cubicBezTo>
                    <a:pt x="6570" y="3032"/>
                    <a:pt x="6478" y="1805"/>
                    <a:pt x="6265" y="646"/>
                  </a:cubicBezTo>
                  <a:close/>
                  <a:moveTo>
                    <a:pt x="3259" y="8331"/>
                  </a:moveTo>
                  <a:cubicBezTo>
                    <a:pt x="3552" y="8331"/>
                    <a:pt x="3834" y="8376"/>
                    <a:pt x="4078" y="8471"/>
                  </a:cubicBezTo>
                  <a:cubicBezTo>
                    <a:pt x="4791" y="8748"/>
                    <a:pt x="4891" y="9519"/>
                    <a:pt x="5279" y="10096"/>
                  </a:cubicBezTo>
                  <a:cubicBezTo>
                    <a:pt x="5228" y="10531"/>
                    <a:pt x="5179" y="10966"/>
                    <a:pt x="5130" y="11402"/>
                  </a:cubicBezTo>
                  <a:cubicBezTo>
                    <a:pt x="5130" y="11404"/>
                    <a:pt x="5128" y="11405"/>
                    <a:pt x="5127" y="11407"/>
                  </a:cubicBezTo>
                  <a:cubicBezTo>
                    <a:pt x="4771" y="11966"/>
                    <a:pt x="4202" y="12197"/>
                    <a:pt x="3596" y="12197"/>
                  </a:cubicBezTo>
                  <a:cubicBezTo>
                    <a:pt x="1936" y="12197"/>
                    <a:pt x="1" y="10465"/>
                    <a:pt x="1407" y="9016"/>
                  </a:cubicBezTo>
                  <a:cubicBezTo>
                    <a:pt x="1831" y="8579"/>
                    <a:pt x="2573" y="8331"/>
                    <a:pt x="3259" y="8331"/>
                  </a:cubicBezTo>
                  <a:close/>
                  <a:moveTo>
                    <a:pt x="10884" y="0"/>
                  </a:moveTo>
                  <a:cubicBezTo>
                    <a:pt x="10805" y="0"/>
                    <a:pt x="10728" y="30"/>
                    <a:pt x="10668" y="99"/>
                  </a:cubicBezTo>
                  <a:cubicBezTo>
                    <a:pt x="10329" y="494"/>
                    <a:pt x="9664" y="581"/>
                    <a:pt x="9050" y="581"/>
                  </a:cubicBezTo>
                  <a:cubicBezTo>
                    <a:pt x="8765" y="581"/>
                    <a:pt x="8491" y="562"/>
                    <a:pt x="8265" y="546"/>
                  </a:cubicBezTo>
                  <a:cubicBezTo>
                    <a:pt x="7524" y="496"/>
                    <a:pt x="6808" y="205"/>
                    <a:pt x="6075" y="205"/>
                  </a:cubicBezTo>
                  <a:cubicBezTo>
                    <a:pt x="6067" y="205"/>
                    <a:pt x="6060" y="205"/>
                    <a:pt x="6052" y="205"/>
                  </a:cubicBezTo>
                  <a:cubicBezTo>
                    <a:pt x="5960" y="205"/>
                    <a:pt x="5913" y="308"/>
                    <a:pt x="5955" y="381"/>
                  </a:cubicBezTo>
                  <a:cubicBezTo>
                    <a:pt x="5885" y="415"/>
                    <a:pt x="5838" y="484"/>
                    <a:pt x="5828" y="560"/>
                  </a:cubicBezTo>
                  <a:cubicBezTo>
                    <a:pt x="5638" y="2415"/>
                    <a:pt x="5763" y="4302"/>
                    <a:pt x="5658" y="6164"/>
                  </a:cubicBezTo>
                  <a:cubicBezTo>
                    <a:pt x="5606" y="7083"/>
                    <a:pt x="5516" y="7996"/>
                    <a:pt x="5415" y="8909"/>
                  </a:cubicBezTo>
                  <a:cubicBezTo>
                    <a:pt x="5294" y="8623"/>
                    <a:pt x="5147" y="8353"/>
                    <a:pt x="4905" y="8145"/>
                  </a:cubicBezTo>
                  <a:cubicBezTo>
                    <a:pt x="4469" y="7769"/>
                    <a:pt x="3857" y="7654"/>
                    <a:pt x="3293" y="7654"/>
                  </a:cubicBezTo>
                  <a:cubicBezTo>
                    <a:pt x="3253" y="7654"/>
                    <a:pt x="3213" y="7655"/>
                    <a:pt x="3173" y="7656"/>
                  </a:cubicBezTo>
                  <a:cubicBezTo>
                    <a:pt x="1886" y="7693"/>
                    <a:pt x="475" y="8316"/>
                    <a:pt x="276" y="9724"/>
                  </a:cubicBezTo>
                  <a:cubicBezTo>
                    <a:pt x="77" y="11122"/>
                    <a:pt x="1111" y="12298"/>
                    <a:pt x="2395" y="12677"/>
                  </a:cubicBezTo>
                  <a:cubicBezTo>
                    <a:pt x="2711" y="12769"/>
                    <a:pt x="3072" y="12824"/>
                    <a:pt x="3435" y="12824"/>
                  </a:cubicBezTo>
                  <a:cubicBezTo>
                    <a:pt x="4162" y="12824"/>
                    <a:pt x="4896" y="12605"/>
                    <a:pt x="5294" y="12035"/>
                  </a:cubicBezTo>
                  <a:cubicBezTo>
                    <a:pt x="5340" y="12052"/>
                    <a:pt x="5389" y="12061"/>
                    <a:pt x="5438" y="12061"/>
                  </a:cubicBezTo>
                  <a:cubicBezTo>
                    <a:pt x="5580" y="12061"/>
                    <a:pt x="5717" y="11988"/>
                    <a:pt x="5750" y="11825"/>
                  </a:cubicBezTo>
                  <a:cubicBezTo>
                    <a:pt x="6193" y="9633"/>
                    <a:pt x="6539" y="7180"/>
                    <a:pt x="6574" y="4783"/>
                  </a:cubicBezTo>
                  <a:cubicBezTo>
                    <a:pt x="7334" y="5024"/>
                    <a:pt x="8165" y="5154"/>
                    <a:pt x="8990" y="5154"/>
                  </a:cubicBezTo>
                  <a:cubicBezTo>
                    <a:pt x="9861" y="5154"/>
                    <a:pt x="10725" y="5009"/>
                    <a:pt x="11492" y="4694"/>
                  </a:cubicBezTo>
                  <a:cubicBezTo>
                    <a:pt x="11678" y="4617"/>
                    <a:pt x="11734" y="4443"/>
                    <a:pt x="11694" y="4300"/>
                  </a:cubicBezTo>
                  <a:cubicBezTo>
                    <a:pt x="11694" y="4297"/>
                    <a:pt x="11696" y="4296"/>
                    <a:pt x="11696" y="4293"/>
                  </a:cubicBezTo>
                  <a:cubicBezTo>
                    <a:pt x="11639" y="2969"/>
                    <a:pt x="11544" y="1574"/>
                    <a:pt x="11342" y="265"/>
                  </a:cubicBezTo>
                  <a:cubicBezTo>
                    <a:pt x="11327" y="165"/>
                    <a:pt x="11238" y="115"/>
                    <a:pt x="11146" y="112"/>
                  </a:cubicBezTo>
                  <a:cubicBezTo>
                    <a:pt x="11076" y="44"/>
                    <a:pt x="10979" y="0"/>
                    <a:pt x="108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446;p23">
              <a:extLst>
                <a:ext uri="{FF2B5EF4-FFF2-40B4-BE49-F238E27FC236}">
                  <a16:creationId xmlns:a16="http://schemas.microsoft.com/office/drawing/2014/main" xmlns="" id="{026689D9-F95D-48FD-8E80-15AA90A4B982}"/>
                </a:ext>
              </a:extLst>
            </p:cNvPr>
            <p:cNvSpPr/>
            <p:nvPr/>
          </p:nvSpPr>
          <p:spPr>
            <a:xfrm>
              <a:off x="1494921" y="4110304"/>
              <a:ext cx="98450" cy="66549"/>
            </a:xfrm>
            <a:custGeom>
              <a:avLst/>
              <a:gdLst/>
              <a:ahLst/>
              <a:cxnLst/>
              <a:rect l="l" t="t" r="r" b="b"/>
              <a:pathLst>
                <a:path w="2975" h="2011" extrusionOk="0">
                  <a:moveTo>
                    <a:pt x="2740" y="1"/>
                  </a:moveTo>
                  <a:cubicBezTo>
                    <a:pt x="2683" y="1"/>
                    <a:pt x="2629" y="27"/>
                    <a:pt x="2601" y="91"/>
                  </a:cubicBezTo>
                  <a:cubicBezTo>
                    <a:pt x="2171" y="1101"/>
                    <a:pt x="1336" y="1789"/>
                    <a:pt x="213" y="1789"/>
                  </a:cubicBezTo>
                  <a:cubicBezTo>
                    <a:pt x="189" y="1789"/>
                    <a:pt x="165" y="1789"/>
                    <a:pt x="140" y="1788"/>
                  </a:cubicBezTo>
                  <a:cubicBezTo>
                    <a:pt x="138" y="1788"/>
                    <a:pt x="137" y="1788"/>
                    <a:pt x="135" y="1788"/>
                  </a:cubicBezTo>
                  <a:cubicBezTo>
                    <a:pt x="1" y="1788"/>
                    <a:pt x="4" y="1993"/>
                    <a:pt x="140" y="2004"/>
                  </a:cubicBezTo>
                  <a:cubicBezTo>
                    <a:pt x="201" y="2008"/>
                    <a:pt x="262" y="2010"/>
                    <a:pt x="323" y="2010"/>
                  </a:cubicBezTo>
                  <a:cubicBezTo>
                    <a:pt x="1440" y="2010"/>
                    <a:pt x="2568" y="1315"/>
                    <a:pt x="2932" y="230"/>
                  </a:cubicBezTo>
                  <a:cubicBezTo>
                    <a:pt x="2975" y="103"/>
                    <a:pt x="2852" y="1"/>
                    <a:pt x="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447;p23">
              <a:extLst>
                <a:ext uri="{FF2B5EF4-FFF2-40B4-BE49-F238E27FC236}">
                  <a16:creationId xmlns:a16="http://schemas.microsoft.com/office/drawing/2014/main" xmlns="" id="{A2D19C87-88D7-4F3D-9111-CABE3E772152}"/>
                </a:ext>
              </a:extLst>
            </p:cNvPr>
            <p:cNvSpPr/>
            <p:nvPr/>
          </p:nvSpPr>
          <p:spPr>
            <a:xfrm>
              <a:off x="1556539" y="4135587"/>
              <a:ext cx="72936" cy="64199"/>
            </a:xfrm>
            <a:custGeom>
              <a:avLst/>
              <a:gdLst/>
              <a:ahLst/>
              <a:cxnLst/>
              <a:rect l="l" t="t" r="r" b="b"/>
              <a:pathLst>
                <a:path w="2204" h="1940" extrusionOk="0">
                  <a:moveTo>
                    <a:pt x="1968" y="0"/>
                  </a:moveTo>
                  <a:cubicBezTo>
                    <a:pt x="1911" y="0"/>
                    <a:pt x="1856" y="28"/>
                    <a:pt x="1827" y="93"/>
                  </a:cubicBezTo>
                  <a:cubicBezTo>
                    <a:pt x="1477" y="854"/>
                    <a:pt x="992" y="1425"/>
                    <a:pt x="159" y="1667"/>
                  </a:cubicBezTo>
                  <a:cubicBezTo>
                    <a:pt x="0" y="1714"/>
                    <a:pt x="50" y="1940"/>
                    <a:pt x="195" y="1940"/>
                  </a:cubicBezTo>
                  <a:cubicBezTo>
                    <a:pt x="207" y="1940"/>
                    <a:pt x="219" y="1938"/>
                    <a:pt x="232" y="1935"/>
                  </a:cubicBezTo>
                  <a:cubicBezTo>
                    <a:pt x="1073" y="1725"/>
                    <a:pt x="1899" y="1085"/>
                    <a:pt x="2164" y="235"/>
                  </a:cubicBezTo>
                  <a:cubicBezTo>
                    <a:pt x="2203" y="105"/>
                    <a:pt x="2081" y="0"/>
                    <a:pt x="19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8" name="Google Shape;463;p23">
            <a:extLst>
              <a:ext uri="{FF2B5EF4-FFF2-40B4-BE49-F238E27FC236}">
                <a16:creationId xmlns:a16="http://schemas.microsoft.com/office/drawing/2014/main" xmlns="" id="{24A6C56A-D265-4C25-98EE-47524C3AB8BB}"/>
              </a:ext>
            </a:extLst>
          </p:cNvPr>
          <p:cNvGrpSpPr/>
          <p:nvPr/>
        </p:nvGrpSpPr>
        <p:grpSpPr>
          <a:xfrm>
            <a:off x="6717633" y="787479"/>
            <a:ext cx="1037582" cy="940754"/>
            <a:chOff x="1664354" y="4088694"/>
            <a:chExt cx="1037582" cy="940754"/>
          </a:xfrm>
          <a:solidFill>
            <a:srgbClr val="FFFFFF"/>
          </a:solidFill>
        </p:grpSpPr>
        <p:grpSp>
          <p:nvGrpSpPr>
            <p:cNvPr id="717" name="Google Shape;464;p23">
              <a:extLst>
                <a:ext uri="{FF2B5EF4-FFF2-40B4-BE49-F238E27FC236}">
                  <a16:creationId xmlns:a16="http://schemas.microsoft.com/office/drawing/2014/main" xmlns="" id="{7BB6A3EB-C033-4E3F-BDBD-F3821A032A45}"/>
                </a:ext>
              </a:extLst>
            </p:cNvPr>
            <p:cNvGrpSpPr/>
            <p:nvPr/>
          </p:nvGrpSpPr>
          <p:grpSpPr>
            <a:xfrm>
              <a:off x="1664354" y="4088694"/>
              <a:ext cx="1037582" cy="832607"/>
              <a:chOff x="1664354" y="4088694"/>
              <a:chExt cx="1037582" cy="832607"/>
            </a:xfrm>
            <a:grpFill/>
          </p:grpSpPr>
          <p:sp>
            <p:nvSpPr>
              <p:cNvPr id="721" name="Google Shape;465;p23">
                <a:extLst>
                  <a:ext uri="{FF2B5EF4-FFF2-40B4-BE49-F238E27FC236}">
                    <a16:creationId xmlns:a16="http://schemas.microsoft.com/office/drawing/2014/main" xmlns="" id="{C8008E71-0B86-41BD-83E9-BC0E3FE176B2}"/>
                  </a:ext>
                </a:extLst>
              </p:cNvPr>
              <p:cNvSpPr/>
              <p:nvPr/>
            </p:nvSpPr>
            <p:spPr>
              <a:xfrm>
                <a:off x="2035818" y="4196940"/>
                <a:ext cx="429938" cy="217219"/>
              </a:xfrm>
              <a:custGeom>
                <a:avLst/>
                <a:gdLst/>
                <a:ahLst/>
                <a:cxnLst/>
                <a:rect l="l" t="t" r="r" b="b"/>
                <a:pathLst>
                  <a:path w="12992" h="6564" extrusionOk="0">
                    <a:moveTo>
                      <a:pt x="3639" y="1"/>
                    </a:moveTo>
                    <a:cubicBezTo>
                      <a:pt x="3311" y="1"/>
                      <a:pt x="2981" y="148"/>
                      <a:pt x="2754" y="504"/>
                    </a:cubicBezTo>
                    <a:cubicBezTo>
                      <a:pt x="2252" y="1293"/>
                      <a:pt x="1682" y="1813"/>
                      <a:pt x="869" y="2274"/>
                    </a:cubicBezTo>
                    <a:cubicBezTo>
                      <a:pt x="1" y="2766"/>
                      <a:pt x="295" y="3941"/>
                      <a:pt x="1126" y="4252"/>
                    </a:cubicBezTo>
                    <a:cubicBezTo>
                      <a:pt x="3479" y="5131"/>
                      <a:pt x="5873" y="6070"/>
                      <a:pt x="8357" y="6506"/>
                    </a:cubicBezTo>
                    <a:cubicBezTo>
                      <a:pt x="8578" y="6545"/>
                      <a:pt x="8791" y="6563"/>
                      <a:pt x="8998" y="6563"/>
                    </a:cubicBezTo>
                    <a:cubicBezTo>
                      <a:pt x="10417" y="6563"/>
                      <a:pt x="11511" y="5693"/>
                      <a:pt x="12462" y="4546"/>
                    </a:cubicBezTo>
                    <a:cubicBezTo>
                      <a:pt x="12992" y="3906"/>
                      <a:pt x="12797" y="3014"/>
                      <a:pt x="11984" y="2737"/>
                    </a:cubicBezTo>
                    <a:cubicBezTo>
                      <a:pt x="9954" y="2045"/>
                      <a:pt x="7924" y="1355"/>
                      <a:pt x="5880" y="705"/>
                    </a:cubicBezTo>
                    <a:cubicBezTo>
                      <a:pt x="5449" y="567"/>
                      <a:pt x="4975" y="426"/>
                      <a:pt x="4520" y="386"/>
                    </a:cubicBezTo>
                    <a:cubicBezTo>
                      <a:pt x="4298" y="150"/>
                      <a:pt x="3969" y="1"/>
                      <a:pt x="36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466;p23">
                <a:extLst>
                  <a:ext uri="{FF2B5EF4-FFF2-40B4-BE49-F238E27FC236}">
                    <a16:creationId xmlns:a16="http://schemas.microsoft.com/office/drawing/2014/main" xmlns="" id="{A1523DE7-4B93-41CD-9B01-E87C2090E0BF}"/>
                  </a:ext>
                </a:extLst>
              </p:cNvPr>
              <p:cNvSpPr/>
              <p:nvPr/>
            </p:nvSpPr>
            <p:spPr>
              <a:xfrm>
                <a:off x="1664354" y="4088694"/>
                <a:ext cx="1037582" cy="832607"/>
              </a:xfrm>
              <a:custGeom>
                <a:avLst/>
                <a:gdLst/>
                <a:ahLst/>
                <a:cxnLst/>
                <a:rect l="l" t="t" r="r" b="b"/>
                <a:pathLst>
                  <a:path w="31354" h="25160" extrusionOk="0">
                    <a:moveTo>
                      <a:pt x="28528" y="1104"/>
                    </a:moveTo>
                    <a:lnTo>
                      <a:pt x="28528" y="1104"/>
                    </a:lnTo>
                    <a:cubicBezTo>
                      <a:pt x="28254" y="1542"/>
                      <a:pt x="28130" y="2055"/>
                      <a:pt x="28144" y="2586"/>
                    </a:cubicBezTo>
                    <a:cubicBezTo>
                      <a:pt x="28148" y="2775"/>
                      <a:pt x="28288" y="2879"/>
                      <a:pt x="28445" y="2879"/>
                    </a:cubicBezTo>
                    <a:cubicBezTo>
                      <a:pt x="28495" y="2879"/>
                      <a:pt x="28547" y="2869"/>
                      <a:pt x="28597" y="2847"/>
                    </a:cubicBezTo>
                    <a:cubicBezTo>
                      <a:pt x="29055" y="2646"/>
                      <a:pt x="29517" y="2516"/>
                      <a:pt x="30017" y="2488"/>
                    </a:cubicBezTo>
                    <a:cubicBezTo>
                      <a:pt x="30060" y="2486"/>
                      <a:pt x="30102" y="2485"/>
                      <a:pt x="30145" y="2485"/>
                    </a:cubicBezTo>
                    <a:cubicBezTo>
                      <a:pt x="30292" y="2485"/>
                      <a:pt x="30437" y="2497"/>
                      <a:pt x="30582" y="2505"/>
                    </a:cubicBezTo>
                    <a:cubicBezTo>
                      <a:pt x="29468" y="3063"/>
                      <a:pt x="28554" y="4193"/>
                      <a:pt x="28046" y="5288"/>
                    </a:cubicBezTo>
                    <a:cubicBezTo>
                      <a:pt x="27059" y="4772"/>
                      <a:pt x="25961" y="4383"/>
                      <a:pt x="25047" y="4034"/>
                    </a:cubicBezTo>
                    <a:cubicBezTo>
                      <a:pt x="25474" y="3417"/>
                      <a:pt x="25858" y="2805"/>
                      <a:pt x="26440" y="2292"/>
                    </a:cubicBezTo>
                    <a:cubicBezTo>
                      <a:pt x="27068" y="1739"/>
                      <a:pt x="27767" y="1392"/>
                      <a:pt x="28528" y="1104"/>
                    </a:cubicBezTo>
                    <a:close/>
                    <a:moveTo>
                      <a:pt x="13590" y="614"/>
                    </a:moveTo>
                    <a:cubicBezTo>
                      <a:pt x="16278" y="1536"/>
                      <a:pt x="18980" y="2393"/>
                      <a:pt x="21627" y="3435"/>
                    </a:cubicBezTo>
                    <a:cubicBezTo>
                      <a:pt x="23227" y="4066"/>
                      <a:pt x="24811" y="4740"/>
                      <a:pt x="26375" y="5457"/>
                    </a:cubicBezTo>
                    <a:cubicBezTo>
                      <a:pt x="27938" y="6173"/>
                      <a:pt x="29845" y="6797"/>
                      <a:pt x="29908" y="8786"/>
                    </a:cubicBezTo>
                    <a:cubicBezTo>
                      <a:pt x="29963" y="10509"/>
                      <a:pt x="28468" y="11995"/>
                      <a:pt x="27436" y="13236"/>
                    </a:cubicBezTo>
                    <a:cubicBezTo>
                      <a:pt x="26505" y="14354"/>
                      <a:pt x="25563" y="15464"/>
                      <a:pt x="24613" y="16567"/>
                    </a:cubicBezTo>
                    <a:cubicBezTo>
                      <a:pt x="22916" y="18533"/>
                      <a:pt x="21179" y="20460"/>
                      <a:pt x="19430" y="22379"/>
                    </a:cubicBezTo>
                    <a:cubicBezTo>
                      <a:pt x="19427" y="22108"/>
                      <a:pt x="19378" y="21838"/>
                      <a:pt x="19285" y="21584"/>
                    </a:cubicBezTo>
                    <a:cubicBezTo>
                      <a:pt x="19100" y="20532"/>
                      <a:pt x="18367" y="19941"/>
                      <a:pt x="17502" y="19377"/>
                    </a:cubicBezTo>
                    <a:cubicBezTo>
                      <a:pt x="15810" y="18271"/>
                      <a:pt x="13961" y="17354"/>
                      <a:pt x="12116" y="16535"/>
                    </a:cubicBezTo>
                    <a:cubicBezTo>
                      <a:pt x="9052" y="15173"/>
                      <a:pt x="5801" y="14032"/>
                      <a:pt x="2471" y="13554"/>
                    </a:cubicBezTo>
                    <a:cubicBezTo>
                      <a:pt x="2433" y="13510"/>
                      <a:pt x="2382" y="13474"/>
                      <a:pt x="2327" y="13455"/>
                    </a:cubicBezTo>
                    <a:cubicBezTo>
                      <a:pt x="6191" y="9287"/>
                      <a:pt x="9769" y="4835"/>
                      <a:pt x="13586" y="621"/>
                    </a:cubicBezTo>
                    <a:cubicBezTo>
                      <a:pt x="13587" y="618"/>
                      <a:pt x="13589" y="615"/>
                      <a:pt x="13590" y="614"/>
                    </a:cubicBezTo>
                    <a:close/>
                    <a:moveTo>
                      <a:pt x="2696" y="14107"/>
                    </a:moveTo>
                    <a:lnTo>
                      <a:pt x="2696" y="14107"/>
                    </a:lnTo>
                    <a:cubicBezTo>
                      <a:pt x="5294" y="14815"/>
                      <a:pt x="7878" y="15499"/>
                      <a:pt x="10383" y="16516"/>
                    </a:cubicBezTo>
                    <a:cubicBezTo>
                      <a:pt x="11941" y="17149"/>
                      <a:pt x="13463" y="17869"/>
                      <a:pt x="14943" y="18671"/>
                    </a:cubicBezTo>
                    <a:cubicBezTo>
                      <a:pt x="16229" y="19368"/>
                      <a:pt x="18404" y="20223"/>
                      <a:pt x="18649" y="21822"/>
                    </a:cubicBezTo>
                    <a:cubicBezTo>
                      <a:pt x="18655" y="21871"/>
                      <a:pt x="18674" y="21917"/>
                      <a:pt x="18703" y="21956"/>
                    </a:cubicBezTo>
                    <a:cubicBezTo>
                      <a:pt x="18965" y="23733"/>
                      <a:pt x="17749" y="24299"/>
                      <a:pt x="16074" y="24299"/>
                    </a:cubicBezTo>
                    <a:cubicBezTo>
                      <a:pt x="13563" y="24299"/>
                      <a:pt x="10020" y="23028"/>
                      <a:pt x="8870" y="22655"/>
                    </a:cubicBezTo>
                    <a:cubicBezTo>
                      <a:pt x="6161" y="21774"/>
                      <a:pt x="3585" y="20622"/>
                      <a:pt x="941" y="19585"/>
                    </a:cubicBezTo>
                    <a:cubicBezTo>
                      <a:pt x="2615" y="18343"/>
                      <a:pt x="3292" y="16087"/>
                      <a:pt x="2696" y="14107"/>
                    </a:cubicBezTo>
                    <a:close/>
                    <a:moveTo>
                      <a:pt x="13646" y="1"/>
                    </a:moveTo>
                    <a:cubicBezTo>
                      <a:pt x="13587" y="1"/>
                      <a:pt x="13529" y="19"/>
                      <a:pt x="13480" y="55"/>
                    </a:cubicBezTo>
                    <a:cubicBezTo>
                      <a:pt x="13429" y="26"/>
                      <a:pt x="13372" y="8"/>
                      <a:pt x="13314" y="8"/>
                    </a:cubicBezTo>
                    <a:cubicBezTo>
                      <a:pt x="13235" y="8"/>
                      <a:pt x="13154" y="40"/>
                      <a:pt x="13082" y="119"/>
                    </a:cubicBezTo>
                    <a:cubicBezTo>
                      <a:pt x="9134" y="4426"/>
                      <a:pt x="5037" y="8772"/>
                      <a:pt x="1566" y="13482"/>
                    </a:cubicBezTo>
                    <a:cubicBezTo>
                      <a:pt x="1425" y="13673"/>
                      <a:pt x="1621" y="13889"/>
                      <a:pt x="1817" y="13889"/>
                    </a:cubicBezTo>
                    <a:cubicBezTo>
                      <a:pt x="1832" y="13889"/>
                      <a:pt x="1847" y="13888"/>
                      <a:pt x="1862" y="13885"/>
                    </a:cubicBezTo>
                    <a:lnTo>
                      <a:pt x="1862" y="13885"/>
                    </a:lnTo>
                    <a:cubicBezTo>
                      <a:pt x="2630" y="15900"/>
                      <a:pt x="1964" y="17976"/>
                      <a:pt x="318" y="19328"/>
                    </a:cubicBezTo>
                    <a:cubicBezTo>
                      <a:pt x="305" y="19340"/>
                      <a:pt x="295" y="19354"/>
                      <a:pt x="286" y="19368"/>
                    </a:cubicBezTo>
                    <a:cubicBezTo>
                      <a:pt x="89" y="19408"/>
                      <a:pt x="1" y="19729"/>
                      <a:pt x="209" y="19847"/>
                    </a:cubicBezTo>
                    <a:cubicBezTo>
                      <a:pt x="4265" y="22145"/>
                      <a:pt x="9011" y="23679"/>
                      <a:pt x="13523" y="24776"/>
                    </a:cubicBezTo>
                    <a:cubicBezTo>
                      <a:pt x="14320" y="24970"/>
                      <a:pt x="15192" y="25159"/>
                      <a:pt x="16039" y="25159"/>
                    </a:cubicBezTo>
                    <a:cubicBezTo>
                      <a:pt x="16887" y="25159"/>
                      <a:pt x="17709" y="24969"/>
                      <a:pt x="18404" y="24402"/>
                    </a:cubicBezTo>
                    <a:cubicBezTo>
                      <a:pt x="18562" y="24271"/>
                      <a:pt x="18706" y="24125"/>
                      <a:pt x="18835" y="23964"/>
                    </a:cubicBezTo>
                    <a:cubicBezTo>
                      <a:pt x="18836" y="23964"/>
                      <a:pt x="18838" y="23964"/>
                      <a:pt x="18840" y="23964"/>
                    </a:cubicBezTo>
                    <a:cubicBezTo>
                      <a:pt x="18936" y="23964"/>
                      <a:pt x="19026" y="23923"/>
                      <a:pt x="19089" y="23852"/>
                    </a:cubicBezTo>
                    <a:cubicBezTo>
                      <a:pt x="21694" y="21077"/>
                      <a:pt x="24212" y="18215"/>
                      <a:pt x="26670" y="15309"/>
                    </a:cubicBezTo>
                    <a:cubicBezTo>
                      <a:pt x="28208" y="13493"/>
                      <a:pt x="31181" y="10863"/>
                      <a:pt x="30686" y="8171"/>
                    </a:cubicBezTo>
                    <a:cubicBezTo>
                      <a:pt x="30479" y="7051"/>
                      <a:pt x="29643" y="6236"/>
                      <a:pt x="28595" y="5599"/>
                    </a:cubicBezTo>
                    <a:cubicBezTo>
                      <a:pt x="28903" y="5008"/>
                      <a:pt x="29248" y="4458"/>
                      <a:pt x="29704" y="3966"/>
                    </a:cubicBezTo>
                    <a:cubicBezTo>
                      <a:pt x="30144" y="3490"/>
                      <a:pt x="30658" y="3126"/>
                      <a:pt x="31144" y="2701"/>
                    </a:cubicBezTo>
                    <a:cubicBezTo>
                      <a:pt x="31211" y="2642"/>
                      <a:pt x="31216" y="2554"/>
                      <a:pt x="31187" y="2478"/>
                    </a:cubicBezTo>
                    <a:cubicBezTo>
                      <a:pt x="31354" y="2419"/>
                      <a:pt x="31343" y="2182"/>
                      <a:pt x="31210" y="2090"/>
                    </a:cubicBezTo>
                    <a:cubicBezTo>
                      <a:pt x="30936" y="1902"/>
                      <a:pt x="30588" y="1828"/>
                      <a:pt x="30219" y="1828"/>
                    </a:cubicBezTo>
                    <a:cubicBezTo>
                      <a:pt x="29726" y="1828"/>
                      <a:pt x="29194" y="1960"/>
                      <a:pt x="28750" y="2127"/>
                    </a:cubicBezTo>
                    <a:cubicBezTo>
                      <a:pt x="28796" y="1693"/>
                      <a:pt x="28965" y="1304"/>
                      <a:pt x="29229" y="922"/>
                    </a:cubicBezTo>
                    <a:cubicBezTo>
                      <a:pt x="29324" y="785"/>
                      <a:pt x="29219" y="643"/>
                      <a:pt x="29087" y="609"/>
                    </a:cubicBezTo>
                    <a:cubicBezTo>
                      <a:pt x="29055" y="478"/>
                      <a:pt x="28943" y="364"/>
                      <a:pt x="28775" y="364"/>
                    </a:cubicBezTo>
                    <a:cubicBezTo>
                      <a:pt x="28754" y="364"/>
                      <a:pt x="28731" y="366"/>
                      <a:pt x="28707" y="370"/>
                    </a:cubicBezTo>
                    <a:cubicBezTo>
                      <a:pt x="27032" y="654"/>
                      <a:pt x="25061" y="2118"/>
                      <a:pt x="24573" y="3848"/>
                    </a:cubicBezTo>
                    <a:cubicBezTo>
                      <a:pt x="24482" y="3812"/>
                      <a:pt x="24387" y="3773"/>
                      <a:pt x="24301" y="3737"/>
                    </a:cubicBezTo>
                    <a:cubicBezTo>
                      <a:pt x="20872" y="2282"/>
                      <a:pt x="17343" y="931"/>
                      <a:pt x="13728" y="13"/>
                    </a:cubicBezTo>
                    <a:cubicBezTo>
                      <a:pt x="13701" y="5"/>
                      <a:pt x="13674" y="1"/>
                      <a:pt x="136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467;p23">
                <a:extLst>
                  <a:ext uri="{FF2B5EF4-FFF2-40B4-BE49-F238E27FC236}">
                    <a16:creationId xmlns:a16="http://schemas.microsoft.com/office/drawing/2014/main" xmlns="" id="{482714B5-2FB2-4BA6-A9AD-566003CD5385}"/>
                  </a:ext>
                </a:extLst>
              </p:cNvPr>
              <p:cNvSpPr/>
              <p:nvPr/>
            </p:nvSpPr>
            <p:spPr>
              <a:xfrm>
                <a:off x="2025592" y="4188303"/>
                <a:ext cx="454625" cy="249815"/>
              </a:xfrm>
              <a:custGeom>
                <a:avLst/>
                <a:gdLst/>
                <a:ahLst/>
                <a:cxnLst/>
                <a:rect l="l" t="t" r="r" b="b"/>
                <a:pathLst>
                  <a:path w="13738" h="7549" extrusionOk="0">
                    <a:moveTo>
                      <a:pt x="3583" y="397"/>
                    </a:moveTo>
                    <a:cubicBezTo>
                      <a:pt x="6805" y="1365"/>
                      <a:pt x="9919" y="2514"/>
                      <a:pt x="13026" y="3801"/>
                    </a:cubicBezTo>
                    <a:cubicBezTo>
                      <a:pt x="12466" y="4366"/>
                      <a:pt x="11954" y="4983"/>
                      <a:pt x="11397" y="5554"/>
                    </a:cubicBezTo>
                    <a:cubicBezTo>
                      <a:pt x="10968" y="5994"/>
                      <a:pt x="10493" y="6413"/>
                      <a:pt x="10095" y="6887"/>
                    </a:cubicBezTo>
                    <a:cubicBezTo>
                      <a:pt x="10051" y="6839"/>
                      <a:pt x="9992" y="6805"/>
                      <a:pt x="9930" y="6789"/>
                    </a:cubicBezTo>
                    <a:cubicBezTo>
                      <a:pt x="6810" y="5965"/>
                      <a:pt x="3753" y="4969"/>
                      <a:pt x="685" y="3974"/>
                    </a:cubicBezTo>
                    <a:cubicBezTo>
                      <a:pt x="1680" y="2856"/>
                      <a:pt x="2687" y="1679"/>
                      <a:pt x="3554" y="460"/>
                    </a:cubicBezTo>
                    <a:cubicBezTo>
                      <a:pt x="3567" y="440"/>
                      <a:pt x="3577" y="419"/>
                      <a:pt x="3583" y="397"/>
                    </a:cubicBezTo>
                    <a:close/>
                    <a:moveTo>
                      <a:pt x="3574" y="1"/>
                    </a:moveTo>
                    <a:cubicBezTo>
                      <a:pt x="3484" y="1"/>
                      <a:pt x="3422" y="63"/>
                      <a:pt x="3397" y="135"/>
                    </a:cubicBezTo>
                    <a:cubicBezTo>
                      <a:pt x="3380" y="131"/>
                      <a:pt x="3362" y="129"/>
                      <a:pt x="3344" y="129"/>
                    </a:cubicBezTo>
                    <a:cubicBezTo>
                      <a:pt x="3290" y="129"/>
                      <a:pt x="3237" y="149"/>
                      <a:pt x="3195" y="184"/>
                    </a:cubicBezTo>
                    <a:cubicBezTo>
                      <a:pt x="2062" y="1181"/>
                      <a:pt x="1023" y="2401"/>
                      <a:pt x="117" y="3608"/>
                    </a:cubicBezTo>
                    <a:cubicBezTo>
                      <a:pt x="0" y="3762"/>
                      <a:pt x="74" y="3937"/>
                      <a:pt x="206" y="4036"/>
                    </a:cubicBezTo>
                    <a:cubicBezTo>
                      <a:pt x="132" y="4179"/>
                      <a:pt x="166" y="4392"/>
                      <a:pt x="359" y="4471"/>
                    </a:cubicBezTo>
                    <a:cubicBezTo>
                      <a:pt x="3400" y="5723"/>
                      <a:pt x="6549" y="6678"/>
                      <a:pt x="9727" y="7516"/>
                    </a:cubicBezTo>
                    <a:cubicBezTo>
                      <a:pt x="9757" y="7524"/>
                      <a:pt x="9788" y="7528"/>
                      <a:pt x="9818" y="7528"/>
                    </a:cubicBezTo>
                    <a:cubicBezTo>
                      <a:pt x="9860" y="7528"/>
                      <a:pt x="9901" y="7520"/>
                      <a:pt x="9940" y="7505"/>
                    </a:cubicBezTo>
                    <a:cubicBezTo>
                      <a:pt x="9985" y="7532"/>
                      <a:pt x="10037" y="7548"/>
                      <a:pt x="10088" y="7548"/>
                    </a:cubicBezTo>
                    <a:cubicBezTo>
                      <a:pt x="10126" y="7548"/>
                      <a:pt x="10163" y="7540"/>
                      <a:pt x="10198" y="7521"/>
                    </a:cubicBezTo>
                    <a:cubicBezTo>
                      <a:pt x="10878" y="7147"/>
                      <a:pt x="11455" y="6531"/>
                      <a:pt x="11997" y="5985"/>
                    </a:cubicBezTo>
                    <a:cubicBezTo>
                      <a:pt x="12553" y="5422"/>
                      <a:pt x="13118" y="4844"/>
                      <a:pt x="13587" y="4205"/>
                    </a:cubicBezTo>
                    <a:cubicBezTo>
                      <a:pt x="13737" y="3997"/>
                      <a:pt x="13582" y="3773"/>
                      <a:pt x="13380" y="3710"/>
                    </a:cubicBezTo>
                    <a:cubicBezTo>
                      <a:pt x="13475" y="3571"/>
                      <a:pt x="13480" y="3358"/>
                      <a:pt x="13302" y="3274"/>
                    </a:cubicBezTo>
                    <a:cubicBezTo>
                      <a:pt x="10214" y="1831"/>
                      <a:pt x="6948" y="751"/>
                      <a:pt x="3624" y="7"/>
                    </a:cubicBezTo>
                    <a:cubicBezTo>
                      <a:pt x="3607" y="3"/>
                      <a:pt x="3590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468;p23">
                <a:extLst>
                  <a:ext uri="{FF2B5EF4-FFF2-40B4-BE49-F238E27FC236}">
                    <a16:creationId xmlns:a16="http://schemas.microsoft.com/office/drawing/2014/main" xmlns="" id="{CE4E1215-2413-4220-A04B-D89073AF5104}"/>
                  </a:ext>
                </a:extLst>
              </p:cNvPr>
              <p:cNvSpPr/>
              <p:nvPr/>
            </p:nvSpPr>
            <p:spPr>
              <a:xfrm>
                <a:off x="1739838" y="4716261"/>
                <a:ext cx="461210" cy="159671"/>
              </a:xfrm>
              <a:custGeom>
                <a:avLst/>
                <a:gdLst/>
                <a:ahLst/>
                <a:cxnLst/>
                <a:rect l="l" t="t" r="r" b="b"/>
                <a:pathLst>
                  <a:path w="13937" h="4825" extrusionOk="0">
                    <a:moveTo>
                      <a:pt x="215" y="1"/>
                    </a:moveTo>
                    <a:cubicBezTo>
                      <a:pt x="79" y="1"/>
                      <a:pt x="0" y="215"/>
                      <a:pt x="141" y="283"/>
                    </a:cubicBezTo>
                    <a:cubicBezTo>
                      <a:pt x="4325" y="2318"/>
                      <a:pt x="9009" y="3619"/>
                      <a:pt x="13490" y="4815"/>
                    </a:cubicBezTo>
                    <a:cubicBezTo>
                      <a:pt x="13516" y="4822"/>
                      <a:pt x="13541" y="4825"/>
                      <a:pt x="13564" y="4825"/>
                    </a:cubicBezTo>
                    <a:cubicBezTo>
                      <a:pt x="13840" y="4825"/>
                      <a:pt x="13936" y="4384"/>
                      <a:pt x="13631" y="4303"/>
                    </a:cubicBezTo>
                    <a:cubicBezTo>
                      <a:pt x="9081" y="3101"/>
                      <a:pt x="4736" y="1412"/>
                      <a:pt x="258" y="7"/>
                    </a:cubicBezTo>
                    <a:cubicBezTo>
                      <a:pt x="243" y="3"/>
                      <a:pt x="229" y="1"/>
                      <a:pt x="2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469;p23">
                <a:extLst>
                  <a:ext uri="{FF2B5EF4-FFF2-40B4-BE49-F238E27FC236}">
                    <a16:creationId xmlns:a16="http://schemas.microsoft.com/office/drawing/2014/main" xmlns="" id="{07E226EE-867D-4ACB-8A2A-A37DA8A8DB5B}"/>
                  </a:ext>
                </a:extLst>
              </p:cNvPr>
              <p:cNvSpPr/>
              <p:nvPr/>
            </p:nvSpPr>
            <p:spPr>
              <a:xfrm>
                <a:off x="1771012" y="4676384"/>
                <a:ext cx="280260" cy="110363"/>
              </a:xfrm>
              <a:custGeom>
                <a:avLst/>
                <a:gdLst/>
                <a:ahLst/>
                <a:cxnLst/>
                <a:rect l="l" t="t" r="r" b="b"/>
                <a:pathLst>
                  <a:path w="8469" h="3335" extrusionOk="0">
                    <a:moveTo>
                      <a:pt x="219" y="1"/>
                    </a:moveTo>
                    <a:cubicBezTo>
                      <a:pt x="49" y="1"/>
                      <a:pt x="1" y="263"/>
                      <a:pt x="182" y="332"/>
                    </a:cubicBezTo>
                    <a:cubicBezTo>
                      <a:pt x="2804" y="1338"/>
                      <a:pt x="5437" y="2392"/>
                      <a:pt x="8085" y="3323"/>
                    </a:cubicBezTo>
                    <a:cubicBezTo>
                      <a:pt x="8109" y="3331"/>
                      <a:pt x="8131" y="3335"/>
                      <a:pt x="8153" y="3335"/>
                    </a:cubicBezTo>
                    <a:cubicBezTo>
                      <a:pt x="8353" y="3335"/>
                      <a:pt x="8469" y="3011"/>
                      <a:pt x="8260" y="2912"/>
                    </a:cubicBezTo>
                    <a:cubicBezTo>
                      <a:pt x="5725" y="1716"/>
                      <a:pt x="2965" y="768"/>
                      <a:pt x="271" y="8"/>
                    </a:cubicBezTo>
                    <a:cubicBezTo>
                      <a:pt x="253" y="3"/>
                      <a:pt x="235" y="1"/>
                      <a:pt x="2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470;p23">
                <a:extLst>
                  <a:ext uri="{FF2B5EF4-FFF2-40B4-BE49-F238E27FC236}">
                    <a16:creationId xmlns:a16="http://schemas.microsoft.com/office/drawing/2014/main" xmlns="" id="{7D884160-63AA-4FB5-8909-84E8BD3AF18C}"/>
                  </a:ext>
                </a:extLst>
              </p:cNvPr>
              <p:cNvSpPr/>
              <p:nvPr/>
            </p:nvSpPr>
            <p:spPr>
              <a:xfrm>
                <a:off x="1770648" y="4633132"/>
                <a:ext cx="435729" cy="159109"/>
              </a:xfrm>
              <a:custGeom>
                <a:avLst/>
                <a:gdLst/>
                <a:ahLst/>
                <a:cxnLst/>
                <a:rect l="l" t="t" r="r" b="b"/>
                <a:pathLst>
                  <a:path w="13167" h="4808" extrusionOk="0">
                    <a:moveTo>
                      <a:pt x="229" y="0"/>
                    </a:moveTo>
                    <a:cubicBezTo>
                      <a:pt x="57" y="0"/>
                      <a:pt x="1" y="264"/>
                      <a:pt x="187" y="323"/>
                    </a:cubicBezTo>
                    <a:cubicBezTo>
                      <a:pt x="4450" y="1672"/>
                      <a:pt x="8594" y="3201"/>
                      <a:pt x="12769" y="4794"/>
                    </a:cubicBezTo>
                    <a:cubicBezTo>
                      <a:pt x="12794" y="4803"/>
                      <a:pt x="12818" y="4807"/>
                      <a:pt x="12841" y="4807"/>
                    </a:cubicBezTo>
                    <a:cubicBezTo>
                      <a:pt x="13047" y="4807"/>
                      <a:pt x="13166" y="4465"/>
                      <a:pt x="12950" y="4365"/>
                    </a:cubicBezTo>
                    <a:cubicBezTo>
                      <a:pt x="8933" y="2493"/>
                      <a:pt x="4578" y="1047"/>
                      <a:pt x="275" y="6"/>
                    </a:cubicBezTo>
                    <a:cubicBezTo>
                      <a:pt x="259" y="2"/>
                      <a:pt x="244" y="0"/>
                      <a:pt x="2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471;p23">
                <a:extLst>
                  <a:ext uri="{FF2B5EF4-FFF2-40B4-BE49-F238E27FC236}">
                    <a16:creationId xmlns:a16="http://schemas.microsoft.com/office/drawing/2014/main" xmlns="" id="{3E4E576F-28CE-4294-A03D-DCFB1DBFDB9E}"/>
                  </a:ext>
                </a:extLst>
              </p:cNvPr>
              <p:cNvSpPr/>
              <p:nvPr/>
            </p:nvSpPr>
            <p:spPr>
              <a:xfrm>
                <a:off x="1843186" y="4600007"/>
                <a:ext cx="272318" cy="119729"/>
              </a:xfrm>
              <a:custGeom>
                <a:avLst/>
                <a:gdLst/>
                <a:ahLst/>
                <a:cxnLst/>
                <a:rect l="l" t="t" r="r" b="b"/>
                <a:pathLst>
                  <a:path w="8229" h="3618" extrusionOk="0">
                    <a:moveTo>
                      <a:pt x="213" y="1"/>
                    </a:moveTo>
                    <a:cubicBezTo>
                      <a:pt x="49" y="1"/>
                      <a:pt x="0" y="248"/>
                      <a:pt x="175" y="312"/>
                    </a:cubicBezTo>
                    <a:cubicBezTo>
                      <a:pt x="2797" y="1252"/>
                      <a:pt x="5304" y="2277"/>
                      <a:pt x="7765" y="3588"/>
                    </a:cubicBezTo>
                    <a:cubicBezTo>
                      <a:pt x="7804" y="3609"/>
                      <a:pt x="7843" y="3618"/>
                      <a:pt x="7879" y="3618"/>
                    </a:cubicBezTo>
                    <a:cubicBezTo>
                      <a:pt x="8090" y="3618"/>
                      <a:pt x="8229" y="3308"/>
                      <a:pt x="8003" y="3180"/>
                    </a:cubicBezTo>
                    <a:cubicBezTo>
                      <a:pt x="5593" y="1814"/>
                      <a:pt x="2951" y="673"/>
                      <a:pt x="259" y="7"/>
                    </a:cubicBezTo>
                    <a:cubicBezTo>
                      <a:pt x="243" y="3"/>
                      <a:pt x="228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8" name="Google Shape;472;p23">
              <a:extLst>
                <a:ext uri="{FF2B5EF4-FFF2-40B4-BE49-F238E27FC236}">
                  <a16:creationId xmlns:a16="http://schemas.microsoft.com/office/drawing/2014/main" xmlns="" id="{5258E835-1D1A-4A81-9481-F052C9AC5F55}"/>
                </a:ext>
              </a:extLst>
            </p:cNvPr>
            <p:cNvGrpSpPr/>
            <p:nvPr/>
          </p:nvGrpSpPr>
          <p:grpSpPr>
            <a:xfrm>
              <a:off x="2242315" y="4930402"/>
              <a:ext cx="155932" cy="99046"/>
              <a:chOff x="2242315" y="4930402"/>
              <a:chExt cx="155932" cy="99046"/>
            </a:xfrm>
            <a:grpFill/>
          </p:grpSpPr>
          <p:sp>
            <p:nvSpPr>
              <p:cNvPr id="719" name="Google Shape;473;p23">
                <a:extLst>
                  <a:ext uri="{FF2B5EF4-FFF2-40B4-BE49-F238E27FC236}">
                    <a16:creationId xmlns:a16="http://schemas.microsoft.com/office/drawing/2014/main" xmlns="" id="{AF8447EF-BFEE-432D-B1DF-AB2962640716}"/>
                  </a:ext>
                </a:extLst>
              </p:cNvPr>
              <p:cNvSpPr/>
              <p:nvPr/>
            </p:nvSpPr>
            <p:spPr>
              <a:xfrm>
                <a:off x="2242315" y="4930402"/>
                <a:ext cx="83856" cy="58508"/>
              </a:xfrm>
              <a:custGeom>
                <a:avLst/>
                <a:gdLst/>
                <a:ahLst/>
                <a:cxnLst/>
                <a:rect l="l" t="t" r="r" b="b"/>
                <a:pathLst>
                  <a:path w="2534" h="1768" extrusionOk="0">
                    <a:moveTo>
                      <a:pt x="2324" y="0"/>
                    </a:moveTo>
                    <a:cubicBezTo>
                      <a:pt x="2255" y="0"/>
                      <a:pt x="2186" y="39"/>
                      <a:pt x="2157" y="130"/>
                    </a:cubicBezTo>
                    <a:cubicBezTo>
                      <a:pt x="1887" y="959"/>
                      <a:pt x="1227" y="1495"/>
                      <a:pt x="370" y="1495"/>
                    </a:cubicBezTo>
                    <a:cubicBezTo>
                      <a:pt x="302" y="1495"/>
                      <a:pt x="233" y="1492"/>
                      <a:pt x="163" y="1485"/>
                    </a:cubicBezTo>
                    <a:cubicBezTo>
                      <a:pt x="159" y="1485"/>
                      <a:pt x="155" y="1485"/>
                      <a:pt x="152" y="1485"/>
                    </a:cubicBezTo>
                    <a:cubicBezTo>
                      <a:pt x="24" y="1485"/>
                      <a:pt x="1" y="1696"/>
                      <a:pt x="129" y="1724"/>
                    </a:cubicBezTo>
                    <a:cubicBezTo>
                      <a:pt x="258" y="1753"/>
                      <a:pt x="390" y="1768"/>
                      <a:pt x="523" y="1768"/>
                    </a:cubicBezTo>
                    <a:cubicBezTo>
                      <a:pt x="1417" y="1768"/>
                      <a:pt x="2344" y="1130"/>
                      <a:pt x="2509" y="226"/>
                    </a:cubicBezTo>
                    <a:cubicBezTo>
                      <a:pt x="2534" y="89"/>
                      <a:pt x="2428" y="0"/>
                      <a:pt x="23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474;p23">
                <a:extLst>
                  <a:ext uri="{FF2B5EF4-FFF2-40B4-BE49-F238E27FC236}">
                    <a16:creationId xmlns:a16="http://schemas.microsoft.com/office/drawing/2014/main" xmlns="" id="{7AAE6B15-3A42-48CB-8E4D-FA191B9822DC}"/>
                  </a:ext>
                </a:extLst>
              </p:cNvPr>
              <p:cNvSpPr/>
              <p:nvPr/>
            </p:nvSpPr>
            <p:spPr>
              <a:xfrm>
                <a:off x="2304595" y="4969484"/>
                <a:ext cx="93652" cy="59964"/>
              </a:xfrm>
              <a:custGeom>
                <a:avLst/>
                <a:gdLst/>
                <a:ahLst/>
                <a:cxnLst/>
                <a:rect l="l" t="t" r="r" b="b"/>
                <a:pathLst>
                  <a:path w="2830" h="1812" extrusionOk="0">
                    <a:moveTo>
                      <a:pt x="2577" y="0"/>
                    </a:moveTo>
                    <a:cubicBezTo>
                      <a:pt x="2521" y="0"/>
                      <a:pt x="2465" y="28"/>
                      <a:pt x="2428" y="96"/>
                    </a:cubicBezTo>
                    <a:cubicBezTo>
                      <a:pt x="1966" y="938"/>
                      <a:pt x="1175" y="1481"/>
                      <a:pt x="200" y="1502"/>
                    </a:cubicBezTo>
                    <a:cubicBezTo>
                      <a:pt x="1" y="1507"/>
                      <a:pt x="1" y="1811"/>
                      <a:pt x="200" y="1811"/>
                    </a:cubicBezTo>
                    <a:cubicBezTo>
                      <a:pt x="207" y="1811"/>
                      <a:pt x="214" y="1811"/>
                      <a:pt x="221" y="1811"/>
                    </a:cubicBezTo>
                    <a:cubicBezTo>
                      <a:pt x="1269" y="1811"/>
                      <a:pt x="2287" y="1241"/>
                      <a:pt x="2756" y="287"/>
                    </a:cubicBezTo>
                    <a:cubicBezTo>
                      <a:pt x="2830" y="138"/>
                      <a:pt x="2702" y="0"/>
                      <a:pt x="25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3" name="Google Shape;475;p23">
            <a:extLst>
              <a:ext uri="{FF2B5EF4-FFF2-40B4-BE49-F238E27FC236}">
                <a16:creationId xmlns:a16="http://schemas.microsoft.com/office/drawing/2014/main" xmlns="" id="{30573CC4-3B9F-455B-BB5B-923CD975892A}"/>
              </a:ext>
            </a:extLst>
          </p:cNvPr>
          <p:cNvGrpSpPr/>
          <p:nvPr/>
        </p:nvGrpSpPr>
        <p:grpSpPr>
          <a:xfrm>
            <a:off x="7900429" y="1119008"/>
            <a:ext cx="636336" cy="613800"/>
            <a:chOff x="2661531" y="4759645"/>
            <a:chExt cx="636336" cy="613800"/>
          </a:xfrm>
          <a:solidFill>
            <a:srgbClr val="FFFFFF"/>
          </a:solidFill>
        </p:grpSpPr>
        <p:sp>
          <p:nvSpPr>
            <p:cNvPr id="730" name="Google Shape;476;p23">
              <a:extLst>
                <a:ext uri="{FF2B5EF4-FFF2-40B4-BE49-F238E27FC236}">
                  <a16:creationId xmlns:a16="http://schemas.microsoft.com/office/drawing/2014/main" xmlns="" id="{7B29BC9A-A162-4AA5-821C-E11FB6FFC8FE}"/>
                </a:ext>
              </a:extLst>
            </p:cNvPr>
            <p:cNvSpPr/>
            <p:nvPr/>
          </p:nvSpPr>
          <p:spPr>
            <a:xfrm>
              <a:off x="2661531" y="4759645"/>
              <a:ext cx="526601" cy="606916"/>
            </a:xfrm>
            <a:custGeom>
              <a:avLst/>
              <a:gdLst/>
              <a:ahLst/>
              <a:cxnLst/>
              <a:rect l="l" t="t" r="r" b="b"/>
              <a:pathLst>
                <a:path w="15913" h="18340" extrusionOk="0">
                  <a:moveTo>
                    <a:pt x="6413" y="0"/>
                  </a:moveTo>
                  <a:cubicBezTo>
                    <a:pt x="3152" y="0"/>
                    <a:pt x="187" y="3584"/>
                    <a:pt x="8" y="6636"/>
                  </a:cubicBezTo>
                  <a:cubicBezTo>
                    <a:pt x="0" y="6771"/>
                    <a:pt x="101" y="6850"/>
                    <a:pt x="211" y="6866"/>
                  </a:cubicBezTo>
                  <a:cubicBezTo>
                    <a:pt x="201" y="6993"/>
                    <a:pt x="279" y="7111"/>
                    <a:pt x="400" y="7148"/>
                  </a:cubicBezTo>
                  <a:cubicBezTo>
                    <a:pt x="1273" y="7460"/>
                    <a:pt x="2126" y="7825"/>
                    <a:pt x="2955" y="8241"/>
                  </a:cubicBezTo>
                  <a:cubicBezTo>
                    <a:pt x="3001" y="8265"/>
                    <a:pt x="3051" y="8277"/>
                    <a:pt x="3102" y="8277"/>
                  </a:cubicBezTo>
                  <a:cubicBezTo>
                    <a:pt x="3129" y="8277"/>
                    <a:pt x="3156" y="8274"/>
                    <a:pt x="3183" y="8267"/>
                  </a:cubicBezTo>
                  <a:cubicBezTo>
                    <a:pt x="3189" y="8267"/>
                    <a:pt x="3197" y="8266"/>
                    <a:pt x="3203" y="8264"/>
                  </a:cubicBezTo>
                  <a:cubicBezTo>
                    <a:pt x="3212" y="8263"/>
                    <a:pt x="3221" y="8261"/>
                    <a:pt x="3229" y="8258"/>
                  </a:cubicBezTo>
                  <a:cubicBezTo>
                    <a:pt x="3262" y="8249"/>
                    <a:pt x="3292" y="8232"/>
                    <a:pt x="3314" y="8207"/>
                  </a:cubicBezTo>
                  <a:cubicBezTo>
                    <a:pt x="3457" y="8097"/>
                    <a:pt x="3515" y="7889"/>
                    <a:pt x="3391" y="7742"/>
                  </a:cubicBezTo>
                  <a:cubicBezTo>
                    <a:pt x="3504" y="7207"/>
                    <a:pt x="3934" y="6799"/>
                    <a:pt x="4420" y="6799"/>
                  </a:cubicBezTo>
                  <a:cubicBezTo>
                    <a:pt x="4657" y="6799"/>
                    <a:pt x="4908" y="6896"/>
                    <a:pt x="5142" y="7122"/>
                  </a:cubicBezTo>
                  <a:cubicBezTo>
                    <a:pt x="5918" y="7869"/>
                    <a:pt x="5341" y="8874"/>
                    <a:pt x="4532" y="9252"/>
                  </a:cubicBezTo>
                  <a:cubicBezTo>
                    <a:pt x="4245" y="9386"/>
                    <a:pt x="4400" y="9844"/>
                    <a:pt x="4678" y="9844"/>
                  </a:cubicBezTo>
                  <a:cubicBezTo>
                    <a:pt x="4692" y="9844"/>
                    <a:pt x="4706" y="9843"/>
                    <a:pt x="4720" y="9840"/>
                  </a:cubicBezTo>
                  <a:cubicBezTo>
                    <a:pt x="4757" y="9926"/>
                    <a:pt x="4835" y="9995"/>
                    <a:pt x="4964" y="9998"/>
                  </a:cubicBezTo>
                  <a:cubicBezTo>
                    <a:pt x="6431" y="10041"/>
                    <a:pt x="8444" y="9995"/>
                    <a:pt x="9286" y="11477"/>
                  </a:cubicBezTo>
                  <a:cubicBezTo>
                    <a:pt x="9770" y="12332"/>
                    <a:pt x="9545" y="13398"/>
                    <a:pt x="8580" y="13769"/>
                  </a:cubicBezTo>
                  <a:cubicBezTo>
                    <a:pt x="8352" y="13857"/>
                    <a:pt x="8124" y="13891"/>
                    <a:pt x="7898" y="13891"/>
                  </a:cubicBezTo>
                  <a:cubicBezTo>
                    <a:pt x="7418" y="13891"/>
                    <a:pt x="6943" y="13735"/>
                    <a:pt x="6473" y="13606"/>
                  </a:cubicBezTo>
                  <a:cubicBezTo>
                    <a:pt x="6422" y="13539"/>
                    <a:pt x="6339" y="13500"/>
                    <a:pt x="6260" y="13500"/>
                  </a:cubicBezTo>
                  <a:cubicBezTo>
                    <a:pt x="6218" y="13500"/>
                    <a:pt x="6178" y="13511"/>
                    <a:pt x="6143" y="13534"/>
                  </a:cubicBezTo>
                  <a:cubicBezTo>
                    <a:pt x="6141" y="13534"/>
                    <a:pt x="6139" y="13534"/>
                    <a:pt x="6137" y="13534"/>
                  </a:cubicBezTo>
                  <a:cubicBezTo>
                    <a:pt x="5853" y="13534"/>
                    <a:pt x="5704" y="13916"/>
                    <a:pt x="5966" y="14087"/>
                  </a:cubicBezTo>
                  <a:cubicBezTo>
                    <a:pt x="5774" y="14971"/>
                    <a:pt x="5564" y="15826"/>
                    <a:pt x="5203" y="16669"/>
                  </a:cubicBezTo>
                  <a:cubicBezTo>
                    <a:pt x="5083" y="16949"/>
                    <a:pt x="5323" y="17206"/>
                    <a:pt x="5547" y="17206"/>
                  </a:cubicBezTo>
                  <a:cubicBezTo>
                    <a:pt x="5649" y="17206"/>
                    <a:pt x="5747" y="17152"/>
                    <a:pt x="5806" y="17023"/>
                  </a:cubicBezTo>
                  <a:cubicBezTo>
                    <a:pt x="6188" y="16190"/>
                    <a:pt x="6467" y="15276"/>
                    <a:pt x="6519" y="14352"/>
                  </a:cubicBezTo>
                  <a:cubicBezTo>
                    <a:pt x="6914" y="14498"/>
                    <a:pt x="7342" y="14573"/>
                    <a:pt x="7763" y="14573"/>
                  </a:cubicBezTo>
                  <a:cubicBezTo>
                    <a:pt x="9133" y="14573"/>
                    <a:pt x="10422" y="13785"/>
                    <a:pt x="10236" y="12128"/>
                  </a:cubicBezTo>
                  <a:cubicBezTo>
                    <a:pt x="9988" y="9922"/>
                    <a:pt x="7659" y="9417"/>
                    <a:pt x="5755" y="9417"/>
                  </a:cubicBezTo>
                  <a:cubicBezTo>
                    <a:pt x="5643" y="9417"/>
                    <a:pt x="5533" y="9419"/>
                    <a:pt x="5425" y="9422"/>
                  </a:cubicBezTo>
                  <a:cubicBezTo>
                    <a:pt x="6254" y="8661"/>
                    <a:pt x="6416" y="7293"/>
                    <a:pt x="5382" y="6533"/>
                  </a:cubicBezTo>
                  <a:cubicBezTo>
                    <a:pt x="5109" y="6333"/>
                    <a:pt x="4787" y="6243"/>
                    <a:pt x="4465" y="6243"/>
                  </a:cubicBezTo>
                  <a:cubicBezTo>
                    <a:pt x="3720" y="6243"/>
                    <a:pt x="2979" y="6729"/>
                    <a:pt x="2873" y="7448"/>
                  </a:cubicBezTo>
                  <a:cubicBezTo>
                    <a:pt x="2135" y="7085"/>
                    <a:pt x="1342" y="6792"/>
                    <a:pt x="547" y="6615"/>
                  </a:cubicBezTo>
                  <a:cubicBezTo>
                    <a:pt x="532" y="6612"/>
                    <a:pt x="515" y="6612"/>
                    <a:pt x="498" y="6612"/>
                  </a:cubicBezTo>
                  <a:cubicBezTo>
                    <a:pt x="1111" y="4218"/>
                    <a:pt x="3050" y="1378"/>
                    <a:pt x="5607" y="877"/>
                  </a:cubicBezTo>
                  <a:cubicBezTo>
                    <a:pt x="5875" y="825"/>
                    <a:pt x="6145" y="799"/>
                    <a:pt x="6411" y="799"/>
                  </a:cubicBezTo>
                  <a:cubicBezTo>
                    <a:pt x="7774" y="799"/>
                    <a:pt x="9054" y="1485"/>
                    <a:pt x="9596" y="2830"/>
                  </a:cubicBezTo>
                  <a:cubicBezTo>
                    <a:pt x="10308" y="4591"/>
                    <a:pt x="9268" y="5867"/>
                    <a:pt x="8167" y="7111"/>
                  </a:cubicBezTo>
                  <a:cubicBezTo>
                    <a:pt x="7938" y="7370"/>
                    <a:pt x="8171" y="7715"/>
                    <a:pt x="8432" y="7715"/>
                  </a:cubicBezTo>
                  <a:cubicBezTo>
                    <a:pt x="8447" y="7715"/>
                    <a:pt x="8462" y="7714"/>
                    <a:pt x="8477" y="7711"/>
                  </a:cubicBezTo>
                  <a:cubicBezTo>
                    <a:pt x="8493" y="7714"/>
                    <a:pt x="8508" y="7716"/>
                    <a:pt x="8524" y="7716"/>
                  </a:cubicBezTo>
                  <a:cubicBezTo>
                    <a:pt x="8546" y="7716"/>
                    <a:pt x="8569" y="7712"/>
                    <a:pt x="8591" y="7705"/>
                  </a:cubicBezTo>
                  <a:cubicBezTo>
                    <a:pt x="9118" y="7540"/>
                    <a:pt x="9645" y="7462"/>
                    <a:pt x="10156" y="7462"/>
                  </a:cubicBezTo>
                  <a:cubicBezTo>
                    <a:pt x="13306" y="7462"/>
                    <a:pt x="15848" y="10406"/>
                    <a:pt x="14279" y="13740"/>
                  </a:cubicBezTo>
                  <a:cubicBezTo>
                    <a:pt x="13035" y="16386"/>
                    <a:pt x="10978" y="17479"/>
                    <a:pt x="8514" y="17479"/>
                  </a:cubicBezTo>
                  <a:cubicBezTo>
                    <a:pt x="7742" y="17479"/>
                    <a:pt x="6929" y="17371"/>
                    <a:pt x="6088" y="17170"/>
                  </a:cubicBezTo>
                  <a:cubicBezTo>
                    <a:pt x="6055" y="17162"/>
                    <a:pt x="6023" y="17159"/>
                    <a:pt x="5993" y="17159"/>
                  </a:cubicBezTo>
                  <a:cubicBezTo>
                    <a:pt x="5609" y="17159"/>
                    <a:pt x="5475" y="17754"/>
                    <a:pt x="5894" y="17872"/>
                  </a:cubicBezTo>
                  <a:cubicBezTo>
                    <a:pt x="6868" y="18146"/>
                    <a:pt x="7898" y="18339"/>
                    <a:pt x="8910" y="18339"/>
                  </a:cubicBezTo>
                  <a:cubicBezTo>
                    <a:pt x="10134" y="18339"/>
                    <a:pt x="11331" y="18057"/>
                    <a:pt x="12371" y="17291"/>
                  </a:cubicBezTo>
                  <a:cubicBezTo>
                    <a:pt x="13878" y="16184"/>
                    <a:pt x="15236" y="14273"/>
                    <a:pt x="15488" y="12395"/>
                  </a:cubicBezTo>
                  <a:cubicBezTo>
                    <a:pt x="15913" y="9217"/>
                    <a:pt x="13365" y="6756"/>
                    <a:pt x="10508" y="6756"/>
                  </a:cubicBezTo>
                  <a:cubicBezTo>
                    <a:pt x="10101" y="6756"/>
                    <a:pt x="9688" y="6805"/>
                    <a:pt x="9277" y="6910"/>
                  </a:cubicBezTo>
                  <a:cubicBezTo>
                    <a:pt x="10125" y="5875"/>
                    <a:pt x="10775" y="4712"/>
                    <a:pt x="10510" y="3302"/>
                  </a:cubicBezTo>
                  <a:cubicBezTo>
                    <a:pt x="10208" y="1689"/>
                    <a:pt x="8934" y="442"/>
                    <a:pt x="7341" y="99"/>
                  </a:cubicBezTo>
                  <a:cubicBezTo>
                    <a:pt x="7030" y="32"/>
                    <a:pt x="6720" y="0"/>
                    <a:pt x="64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477;p23">
              <a:extLst>
                <a:ext uri="{FF2B5EF4-FFF2-40B4-BE49-F238E27FC236}">
                  <a16:creationId xmlns:a16="http://schemas.microsoft.com/office/drawing/2014/main" xmlns="" id="{91863CEC-C781-4FA7-A8FB-8AA0690CDA4E}"/>
                </a:ext>
              </a:extLst>
            </p:cNvPr>
            <p:cNvSpPr/>
            <p:nvPr/>
          </p:nvSpPr>
          <p:spPr>
            <a:xfrm>
              <a:off x="3141173" y="5288794"/>
              <a:ext cx="74193" cy="84651"/>
            </a:xfrm>
            <a:custGeom>
              <a:avLst/>
              <a:gdLst/>
              <a:ahLst/>
              <a:cxnLst/>
              <a:rect l="l" t="t" r="r" b="b"/>
              <a:pathLst>
                <a:path w="2242" h="2558" extrusionOk="0">
                  <a:moveTo>
                    <a:pt x="2065" y="0"/>
                  </a:moveTo>
                  <a:cubicBezTo>
                    <a:pt x="1994" y="0"/>
                    <a:pt x="1922" y="37"/>
                    <a:pt x="1902" y="117"/>
                  </a:cubicBezTo>
                  <a:cubicBezTo>
                    <a:pt x="1658" y="1076"/>
                    <a:pt x="1098" y="1886"/>
                    <a:pt x="156" y="2265"/>
                  </a:cubicBezTo>
                  <a:cubicBezTo>
                    <a:pt x="1" y="2326"/>
                    <a:pt x="40" y="2558"/>
                    <a:pt x="181" y="2558"/>
                  </a:cubicBezTo>
                  <a:cubicBezTo>
                    <a:pt x="197" y="2558"/>
                    <a:pt x="215" y="2555"/>
                    <a:pt x="234" y="2548"/>
                  </a:cubicBezTo>
                  <a:cubicBezTo>
                    <a:pt x="1274" y="2177"/>
                    <a:pt x="2104" y="1280"/>
                    <a:pt x="2230" y="162"/>
                  </a:cubicBezTo>
                  <a:cubicBezTo>
                    <a:pt x="2241" y="58"/>
                    <a:pt x="2154" y="0"/>
                    <a:pt x="2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478;p23">
              <a:extLst>
                <a:ext uri="{FF2B5EF4-FFF2-40B4-BE49-F238E27FC236}">
                  <a16:creationId xmlns:a16="http://schemas.microsoft.com/office/drawing/2014/main" xmlns="" id="{38B3D6E1-0ABA-4D2A-ADC2-324D6D791F8D}"/>
                </a:ext>
              </a:extLst>
            </p:cNvPr>
            <p:cNvSpPr/>
            <p:nvPr/>
          </p:nvSpPr>
          <p:spPr>
            <a:xfrm>
              <a:off x="3220761" y="5295379"/>
              <a:ext cx="77106" cy="76973"/>
            </a:xfrm>
            <a:custGeom>
              <a:avLst/>
              <a:gdLst/>
              <a:ahLst/>
              <a:cxnLst/>
              <a:rect l="l" t="t" r="r" b="b"/>
              <a:pathLst>
                <a:path w="2330" h="2326" extrusionOk="0">
                  <a:moveTo>
                    <a:pt x="2062" y="1"/>
                  </a:moveTo>
                  <a:cubicBezTo>
                    <a:pt x="2001" y="1"/>
                    <a:pt x="1940" y="29"/>
                    <a:pt x="1898" y="96"/>
                  </a:cubicBezTo>
                  <a:cubicBezTo>
                    <a:pt x="1413" y="862"/>
                    <a:pt x="852" y="1507"/>
                    <a:pt x="123" y="2049"/>
                  </a:cubicBezTo>
                  <a:cubicBezTo>
                    <a:pt x="0" y="2141"/>
                    <a:pt x="70" y="2325"/>
                    <a:pt x="193" y="2325"/>
                  </a:cubicBezTo>
                  <a:cubicBezTo>
                    <a:pt x="217" y="2325"/>
                    <a:pt x="243" y="2318"/>
                    <a:pt x="270" y="2302"/>
                  </a:cubicBezTo>
                  <a:cubicBezTo>
                    <a:pt x="1073" y="1813"/>
                    <a:pt x="1780" y="1118"/>
                    <a:pt x="2241" y="297"/>
                  </a:cubicBezTo>
                  <a:cubicBezTo>
                    <a:pt x="2329" y="141"/>
                    <a:pt x="2197" y="1"/>
                    <a:pt x="20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4" name="Google Shape;479;p23">
            <a:extLst>
              <a:ext uri="{FF2B5EF4-FFF2-40B4-BE49-F238E27FC236}">
                <a16:creationId xmlns:a16="http://schemas.microsoft.com/office/drawing/2014/main" xmlns="" id="{B1871CF1-602D-44C3-BF7C-AA031FDF7996}"/>
              </a:ext>
            </a:extLst>
          </p:cNvPr>
          <p:cNvGrpSpPr/>
          <p:nvPr/>
        </p:nvGrpSpPr>
        <p:grpSpPr>
          <a:xfrm>
            <a:off x="8816954" y="908843"/>
            <a:ext cx="1065612" cy="1051580"/>
            <a:chOff x="3260869" y="4155210"/>
            <a:chExt cx="1065612" cy="1051580"/>
          </a:xfrm>
          <a:solidFill>
            <a:srgbClr val="FFFFFF"/>
          </a:solidFill>
        </p:grpSpPr>
        <p:grpSp>
          <p:nvGrpSpPr>
            <p:cNvPr id="735" name="Google Shape;480;p23">
              <a:extLst>
                <a:ext uri="{FF2B5EF4-FFF2-40B4-BE49-F238E27FC236}">
                  <a16:creationId xmlns:a16="http://schemas.microsoft.com/office/drawing/2014/main" xmlns="" id="{CC49278E-DBE2-4DB9-BE28-568626A659EE}"/>
                </a:ext>
              </a:extLst>
            </p:cNvPr>
            <p:cNvGrpSpPr/>
            <p:nvPr/>
          </p:nvGrpSpPr>
          <p:grpSpPr>
            <a:xfrm>
              <a:off x="3260869" y="4155210"/>
              <a:ext cx="1065612" cy="1051580"/>
              <a:chOff x="3260869" y="4155210"/>
              <a:chExt cx="1065612" cy="1051580"/>
            </a:xfrm>
            <a:grpFill/>
          </p:grpSpPr>
          <p:sp>
            <p:nvSpPr>
              <p:cNvPr id="738" name="Google Shape;481;p23">
                <a:extLst>
                  <a:ext uri="{FF2B5EF4-FFF2-40B4-BE49-F238E27FC236}">
                    <a16:creationId xmlns:a16="http://schemas.microsoft.com/office/drawing/2014/main" xmlns="" id="{B1FD511D-107F-41BB-AAF0-AF47AA414463}"/>
                  </a:ext>
                </a:extLst>
              </p:cNvPr>
              <p:cNvSpPr/>
              <p:nvPr/>
            </p:nvSpPr>
            <p:spPr>
              <a:xfrm>
                <a:off x="3260869" y="4155210"/>
                <a:ext cx="1065612" cy="1051580"/>
              </a:xfrm>
              <a:custGeom>
                <a:avLst/>
                <a:gdLst/>
                <a:ahLst/>
                <a:cxnLst/>
                <a:rect l="l" t="t" r="r" b="b"/>
                <a:pathLst>
                  <a:path w="32201" h="31777" extrusionOk="0">
                    <a:moveTo>
                      <a:pt x="16276" y="824"/>
                    </a:moveTo>
                    <a:cubicBezTo>
                      <a:pt x="16873" y="824"/>
                      <a:pt x="17436" y="900"/>
                      <a:pt x="17911" y="1112"/>
                    </a:cubicBezTo>
                    <a:cubicBezTo>
                      <a:pt x="17554" y="1518"/>
                      <a:pt x="17208" y="1932"/>
                      <a:pt x="16861" y="2345"/>
                    </a:cubicBezTo>
                    <a:lnTo>
                      <a:pt x="16243" y="3081"/>
                    </a:lnTo>
                    <a:cubicBezTo>
                      <a:pt x="15990" y="3383"/>
                      <a:pt x="15868" y="3721"/>
                      <a:pt x="15544" y="3721"/>
                    </a:cubicBezTo>
                    <a:cubicBezTo>
                      <a:pt x="15495" y="3721"/>
                      <a:pt x="15441" y="3713"/>
                      <a:pt x="15382" y="3696"/>
                    </a:cubicBezTo>
                    <a:cubicBezTo>
                      <a:pt x="14860" y="3548"/>
                      <a:pt x="14324" y="2832"/>
                      <a:pt x="13924" y="2474"/>
                    </a:cubicBezTo>
                    <a:cubicBezTo>
                      <a:pt x="13474" y="2068"/>
                      <a:pt x="13023" y="1664"/>
                      <a:pt x="12571" y="1261"/>
                    </a:cubicBezTo>
                    <a:cubicBezTo>
                      <a:pt x="13626" y="1156"/>
                      <a:pt x="15026" y="824"/>
                      <a:pt x="16276" y="824"/>
                    </a:cubicBezTo>
                    <a:close/>
                    <a:moveTo>
                      <a:pt x="12107" y="1497"/>
                    </a:moveTo>
                    <a:cubicBezTo>
                      <a:pt x="12784" y="2194"/>
                      <a:pt x="13464" y="2884"/>
                      <a:pt x="14147" y="3574"/>
                    </a:cubicBezTo>
                    <a:cubicBezTo>
                      <a:pt x="14469" y="3895"/>
                      <a:pt x="14978" y="4653"/>
                      <a:pt x="15511" y="4678"/>
                    </a:cubicBezTo>
                    <a:cubicBezTo>
                      <a:pt x="15519" y="4678"/>
                      <a:pt x="15528" y="4679"/>
                      <a:pt x="15537" y="4679"/>
                    </a:cubicBezTo>
                    <a:cubicBezTo>
                      <a:pt x="15956" y="4679"/>
                      <a:pt x="16222" y="4247"/>
                      <a:pt x="16462" y="3973"/>
                    </a:cubicBezTo>
                    <a:cubicBezTo>
                      <a:pt x="17166" y="3174"/>
                      <a:pt x="17863" y="2355"/>
                      <a:pt x="18529" y="1520"/>
                    </a:cubicBezTo>
                    <a:cubicBezTo>
                      <a:pt x="20049" y="2881"/>
                      <a:pt x="21302" y="4787"/>
                      <a:pt x="22645" y="6323"/>
                    </a:cubicBezTo>
                    <a:cubicBezTo>
                      <a:pt x="23999" y="7870"/>
                      <a:pt x="25365" y="9404"/>
                      <a:pt x="26748" y="10927"/>
                    </a:cubicBezTo>
                    <a:cubicBezTo>
                      <a:pt x="27115" y="11331"/>
                      <a:pt x="30090" y="14523"/>
                      <a:pt x="31378" y="15704"/>
                    </a:cubicBezTo>
                    <a:lnTo>
                      <a:pt x="31336" y="15748"/>
                    </a:lnTo>
                    <a:cubicBezTo>
                      <a:pt x="31255" y="15836"/>
                      <a:pt x="31222" y="15957"/>
                      <a:pt x="31246" y="16075"/>
                    </a:cubicBezTo>
                    <a:cubicBezTo>
                      <a:pt x="27250" y="21680"/>
                      <a:pt x="21393" y="25437"/>
                      <a:pt x="17142" y="30795"/>
                    </a:cubicBezTo>
                    <a:lnTo>
                      <a:pt x="9052" y="21823"/>
                    </a:lnTo>
                    <a:cubicBezTo>
                      <a:pt x="6297" y="18769"/>
                      <a:pt x="3651" y="15517"/>
                      <a:pt x="636" y="12714"/>
                    </a:cubicBezTo>
                    <a:cubicBezTo>
                      <a:pt x="654" y="12705"/>
                      <a:pt x="673" y="12694"/>
                      <a:pt x="689" y="12682"/>
                    </a:cubicBezTo>
                    <a:cubicBezTo>
                      <a:pt x="2817" y="10745"/>
                      <a:pt x="4894" y="8749"/>
                      <a:pt x="6954" y="6738"/>
                    </a:cubicBezTo>
                    <a:cubicBezTo>
                      <a:pt x="8635" y="5098"/>
                      <a:pt x="10712" y="3436"/>
                      <a:pt x="12107" y="1497"/>
                    </a:cubicBezTo>
                    <a:close/>
                    <a:moveTo>
                      <a:pt x="16705" y="1"/>
                    </a:moveTo>
                    <a:cubicBezTo>
                      <a:pt x="15281" y="1"/>
                      <a:pt x="13554" y="491"/>
                      <a:pt x="12398" y="687"/>
                    </a:cubicBezTo>
                    <a:cubicBezTo>
                      <a:pt x="12371" y="670"/>
                      <a:pt x="12340" y="661"/>
                      <a:pt x="12308" y="661"/>
                    </a:cubicBezTo>
                    <a:cubicBezTo>
                      <a:pt x="12274" y="661"/>
                      <a:pt x="12240" y="671"/>
                      <a:pt x="12210" y="691"/>
                    </a:cubicBezTo>
                    <a:cubicBezTo>
                      <a:pt x="10060" y="2119"/>
                      <a:pt x="8278" y="4415"/>
                      <a:pt x="6431" y="6217"/>
                    </a:cubicBezTo>
                    <a:cubicBezTo>
                      <a:pt x="4371" y="8228"/>
                      <a:pt x="2272" y="10195"/>
                      <a:pt x="179" y="12172"/>
                    </a:cubicBezTo>
                    <a:cubicBezTo>
                      <a:pt x="0" y="12341"/>
                      <a:pt x="60" y="12558"/>
                      <a:pt x="204" y="12682"/>
                    </a:cubicBezTo>
                    <a:cubicBezTo>
                      <a:pt x="144" y="12748"/>
                      <a:pt x="143" y="12849"/>
                      <a:pt x="199" y="12918"/>
                    </a:cubicBezTo>
                    <a:cubicBezTo>
                      <a:pt x="2638" y="16166"/>
                      <a:pt x="5546" y="19090"/>
                      <a:pt x="8263" y="22103"/>
                    </a:cubicBezTo>
                    <a:lnTo>
                      <a:pt x="16883" y="31661"/>
                    </a:lnTo>
                    <a:cubicBezTo>
                      <a:pt x="16955" y="31742"/>
                      <a:pt x="17043" y="31776"/>
                      <a:pt x="17131" y="31776"/>
                    </a:cubicBezTo>
                    <a:cubicBezTo>
                      <a:pt x="17267" y="31776"/>
                      <a:pt x="17405" y="31696"/>
                      <a:pt x="17491" y="31583"/>
                    </a:cubicBezTo>
                    <a:cubicBezTo>
                      <a:pt x="21727" y="26056"/>
                      <a:pt x="28230" y="22455"/>
                      <a:pt x="31879" y="16456"/>
                    </a:cubicBezTo>
                    <a:cubicBezTo>
                      <a:pt x="31885" y="16456"/>
                      <a:pt x="31889" y="16456"/>
                      <a:pt x="31897" y="16454"/>
                    </a:cubicBezTo>
                    <a:cubicBezTo>
                      <a:pt x="32067" y="16430"/>
                      <a:pt x="32174" y="16237"/>
                      <a:pt x="32180" y="16082"/>
                    </a:cubicBezTo>
                    <a:cubicBezTo>
                      <a:pt x="32200" y="15552"/>
                      <a:pt x="31817" y="15289"/>
                      <a:pt x="31473" y="14914"/>
                    </a:cubicBezTo>
                    <a:cubicBezTo>
                      <a:pt x="30543" y="13906"/>
                      <a:pt x="29604" y="12909"/>
                      <a:pt x="28679" y="11898"/>
                    </a:cubicBezTo>
                    <a:cubicBezTo>
                      <a:pt x="26751" y="9793"/>
                      <a:pt x="24847" y="7666"/>
                      <a:pt x="22968" y="5517"/>
                    </a:cubicBezTo>
                    <a:cubicBezTo>
                      <a:pt x="22064" y="4487"/>
                      <a:pt x="21167" y="3451"/>
                      <a:pt x="20274" y="2413"/>
                    </a:cubicBezTo>
                    <a:cubicBezTo>
                      <a:pt x="19676" y="1717"/>
                      <a:pt x="19064" y="707"/>
                      <a:pt x="18212" y="285"/>
                    </a:cubicBezTo>
                    <a:cubicBezTo>
                      <a:pt x="17795" y="79"/>
                      <a:pt x="17274" y="1"/>
                      <a:pt x="167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482;p23">
                <a:extLst>
                  <a:ext uri="{FF2B5EF4-FFF2-40B4-BE49-F238E27FC236}">
                    <a16:creationId xmlns:a16="http://schemas.microsoft.com/office/drawing/2014/main" xmlns="" id="{B74DA13A-ACEF-4168-86E2-CAFFE1F492AA}"/>
                  </a:ext>
                </a:extLst>
              </p:cNvPr>
              <p:cNvSpPr/>
              <p:nvPr/>
            </p:nvSpPr>
            <p:spPr>
              <a:xfrm>
                <a:off x="3412631" y="4384608"/>
                <a:ext cx="250146" cy="242800"/>
              </a:xfrm>
              <a:custGeom>
                <a:avLst/>
                <a:gdLst/>
                <a:ahLst/>
                <a:cxnLst/>
                <a:rect l="l" t="t" r="r" b="b"/>
                <a:pathLst>
                  <a:path w="7559" h="7337" extrusionOk="0">
                    <a:moveTo>
                      <a:pt x="7112" y="1"/>
                    </a:moveTo>
                    <a:cubicBezTo>
                      <a:pt x="7043" y="1"/>
                      <a:pt x="6972" y="25"/>
                      <a:pt x="6907" y="83"/>
                    </a:cubicBezTo>
                    <a:cubicBezTo>
                      <a:pt x="4539" y="2209"/>
                      <a:pt x="2103" y="4508"/>
                      <a:pt x="119" y="7003"/>
                    </a:cubicBezTo>
                    <a:cubicBezTo>
                      <a:pt x="0" y="7152"/>
                      <a:pt x="115" y="7337"/>
                      <a:pt x="261" y="7337"/>
                    </a:cubicBezTo>
                    <a:cubicBezTo>
                      <a:pt x="305" y="7337"/>
                      <a:pt x="352" y="7320"/>
                      <a:pt x="396" y="7280"/>
                    </a:cubicBezTo>
                    <a:cubicBezTo>
                      <a:pt x="2793" y="5137"/>
                      <a:pt x="5040" y="2763"/>
                      <a:pt x="7339" y="514"/>
                    </a:cubicBezTo>
                    <a:cubicBezTo>
                      <a:pt x="7558" y="299"/>
                      <a:pt x="7352" y="1"/>
                      <a:pt x="71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483;p23">
                <a:extLst>
                  <a:ext uri="{FF2B5EF4-FFF2-40B4-BE49-F238E27FC236}">
                    <a16:creationId xmlns:a16="http://schemas.microsoft.com/office/drawing/2014/main" xmlns="" id="{F7B3C626-3CD0-442A-A8C3-A10C5D4D411A}"/>
                  </a:ext>
                </a:extLst>
              </p:cNvPr>
              <p:cNvSpPr/>
              <p:nvPr/>
            </p:nvSpPr>
            <p:spPr>
              <a:xfrm>
                <a:off x="3509923" y="4364918"/>
                <a:ext cx="413027" cy="344261"/>
              </a:xfrm>
              <a:custGeom>
                <a:avLst/>
                <a:gdLst/>
                <a:ahLst/>
                <a:cxnLst/>
                <a:rect l="l" t="t" r="r" b="b"/>
                <a:pathLst>
                  <a:path w="12481" h="10403" extrusionOk="0">
                    <a:moveTo>
                      <a:pt x="11998" y="1"/>
                    </a:moveTo>
                    <a:cubicBezTo>
                      <a:pt x="11928" y="1"/>
                      <a:pt x="11855" y="24"/>
                      <a:pt x="11789" y="79"/>
                    </a:cubicBezTo>
                    <a:cubicBezTo>
                      <a:pt x="7868" y="3351"/>
                      <a:pt x="3903" y="6627"/>
                      <a:pt x="146" y="10087"/>
                    </a:cubicBezTo>
                    <a:cubicBezTo>
                      <a:pt x="0" y="10222"/>
                      <a:pt x="135" y="10403"/>
                      <a:pt x="290" y="10403"/>
                    </a:cubicBezTo>
                    <a:cubicBezTo>
                      <a:pt x="333" y="10403"/>
                      <a:pt x="377" y="10389"/>
                      <a:pt x="417" y="10358"/>
                    </a:cubicBezTo>
                    <a:cubicBezTo>
                      <a:pt x="4459" y="7223"/>
                      <a:pt x="8352" y="3853"/>
                      <a:pt x="12236" y="527"/>
                    </a:cubicBezTo>
                    <a:cubicBezTo>
                      <a:pt x="12481" y="317"/>
                      <a:pt x="12256" y="1"/>
                      <a:pt x="119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484;p23">
                <a:extLst>
                  <a:ext uri="{FF2B5EF4-FFF2-40B4-BE49-F238E27FC236}">
                    <a16:creationId xmlns:a16="http://schemas.microsoft.com/office/drawing/2014/main" xmlns="" id="{959F4F1E-3769-45B6-95D9-D1C0F6BBD415}"/>
                  </a:ext>
                </a:extLst>
              </p:cNvPr>
              <p:cNvSpPr/>
              <p:nvPr/>
            </p:nvSpPr>
            <p:spPr>
              <a:xfrm>
                <a:off x="3598644" y="4439773"/>
                <a:ext cx="398467" cy="361172"/>
              </a:xfrm>
              <a:custGeom>
                <a:avLst/>
                <a:gdLst/>
                <a:ahLst/>
                <a:cxnLst/>
                <a:rect l="l" t="t" r="r" b="b"/>
                <a:pathLst>
                  <a:path w="12041" h="10914" extrusionOk="0">
                    <a:moveTo>
                      <a:pt x="11581" y="1"/>
                    </a:moveTo>
                    <a:cubicBezTo>
                      <a:pt x="11511" y="1"/>
                      <a:pt x="11437" y="25"/>
                      <a:pt x="11370" y="83"/>
                    </a:cubicBezTo>
                    <a:cubicBezTo>
                      <a:pt x="9416" y="1764"/>
                      <a:pt x="7560" y="3572"/>
                      <a:pt x="5668" y="5325"/>
                    </a:cubicBezTo>
                    <a:cubicBezTo>
                      <a:pt x="3796" y="7060"/>
                      <a:pt x="1720" y="8725"/>
                      <a:pt x="75" y="10678"/>
                    </a:cubicBezTo>
                    <a:cubicBezTo>
                      <a:pt x="1" y="10766"/>
                      <a:pt x="67" y="10914"/>
                      <a:pt x="167" y="10914"/>
                    </a:cubicBezTo>
                    <a:cubicBezTo>
                      <a:pt x="189" y="10914"/>
                      <a:pt x="213" y="10906"/>
                      <a:pt x="237" y="10889"/>
                    </a:cubicBezTo>
                    <a:cubicBezTo>
                      <a:pt x="2247" y="9476"/>
                      <a:pt x="4014" y="7636"/>
                      <a:pt x="5832" y="5988"/>
                    </a:cubicBezTo>
                    <a:cubicBezTo>
                      <a:pt x="7831" y="4176"/>
                      <a:pt x="9885" y="2409"/>
                      <a:pt x="11814" y="525"/>
                    </a:cubicBezTo>
                    <a:cubicBezTo>
                      <a:pt x="12041" y="303"/>
                      <a:pt x="11829" y="1"/>
                      <a:pt x="115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485;p23">
                <a:extLst>
                  <a:ext uri="{FF2B5EF4-FFF2-40B4-BE49-F238E27FC236}">
                    <a16:creationId xmlns:a16="http://schemas.microsoft.com/office/drawing/2014/main" xmlns="" id="{BB0CF3A8-8D4D-4105-9C0D-BDE4FF319139}"/>
                  </a:ext>
                </a:extLst>
              </p:cNvPr>
              <p:cNvSpPr/>
              <p:nvPr/>
            </p:nvSpPr>
            <p:spPr>
              <a:xfrm>
                <a:off x="3701264" y="4530512"/>
                <a:ext cx="379505" cy="352832"/>
              </a:xfrm>
              <a:custGeom>
                <a:avLst/>
                <a:gdLst/>
                <a:ahLst/>
                <a:cxnLst/>
                <a:rect l="l" t="t" r="r" b="b"/>
                <a:pathLst>
                  <a:path w="11468" h="10662" extrusionOk="0">
                    <a:moveTo>
                      <a:pt x="10990" y="1"/>
                    </a:moveTo>
                    <a:cubicBezTo>
                      <a:pt x="10919" y="1"/>
                      <a:pt x="10844" y="26"/>
                      <a:pt x="10776" y="84"/>
                    </a:cubicBezTo>
                    <a:cubicBezTo>
                      <a:pt x="7058" y="3254"/>
                      <a:pt x="3526" y="6737"/>
                      <a:pt x="158" y="10273"/>
                    </a:cubicBezTo>
                    <a:cubicBezTo>
                      <a:pt x="0" y="10438"/>
                      <a:pt x="151" y="10662"/>
                      <a:pt x="326" y="10662"/>
                    </a:cubicBezTo>
                    <a:cubicBezTo>
                      <a:pt x="378" y="10662"/>
                      <a:pt x="431" y="10642"/>
                      <a:pt x="480" y="10596"/>
                    </a:cubicBezTo>
                    <a:cubicBezTo>
                      <a:pt x="4036" y="7213"/>
                      <a:pt x="7666" y="3910"/>
                      <a:pt x="11230" y="537"/>
                    </a:cubicBezTo>
                    <a:cubicBezTo>
                      <a:pt x="11468" y="313"/>
                      <a:pt x="11246" y="1"/>
                      <a:pt x="10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486;p23">
                <a:extLst>
                  <a:ext uri="{FF2B5EF4-FFF2-40B4-BE49-F238E27FC236}">
                    <a16:creationId xmlns:a16="http://schemas.microsoft.com/office/drawing/2014/main" xmlns="" id="{E72FD0A4-7D33-4F8F-9F4E-6361642C3EC9}"/>
                  </a:ext>
                </a:extLst>
              </p:cNvPr>
              <p:cNvSpPr/>
              <p:nvPr/>
            </p:nvSpPr>
            <p:spPr>
              <a:xfrm>
                <a:off x="3803520" y="4626150"/>
                <a:ext cx="361866" cy="345320"/>
              </a:xfrm>
              <a:custGeom>
                <a:avLst/>
                <a:gdLst/>
                <a:ahLst/>
                <a:cxnLst/>
                <a:rect l="l" t="t" r="r" b="b"/>
                <a:pathLst>
                  <a:path w="10935" h="10435" extrusionOk="0">
                    <a:moveTo>
                      <a:pt x="10476" y="1"/>
                    </a:moveTo>
                    <a:cubicBezTo>
                      <a:pt x="10207" y="1"/>
                      <a:pt x="9988" y="323"/>
                      <a:pt x="10226" y="555"/>
                    </a:cubicBezTo>
                    <a:cubicBezTo>
                      <a:pt x="10225" y="555"/>
                      <a:pt x="10223" y="554"/>
                      <a:pt x="10221" y="554"/>
                    </a:cubicBezTo>
                    <a:cubicBezTo>
                      <a:pt x="9960" y="554"/>
                      <a:pt x="980" y="9294"/>
                      <a:pt x="146" y="10102"/>
                    </a:cubicBezTo>
                    <a:cubicBezTo>
                      <a:pt x="1" y="10243"/>
                      <a:pt x="136" y="10435"/>
                      <a:pt x="295" y="10435"/>
                    </a:cubicBezTo>
                    <a:cubicBezTo>
                      <a:pt x="339" y="10435"/>
                      <a:pt x="386" y="10420"/>
                      <a:pt x="428" y="10384"/>
                    </a:cubicBezTo>
                    <a:cubicBezTo>
                      <a:pt x="2474" y="8633"/>
                      <a:pt x="4449" y="6797"/>
                      <a:pt x="6414" y="4956"/>
                    </a:cubicBezTo>
                    <a:cubicBezTo>
                      <a:pt x="7353" y="4075"/>
                      <a:pt x="8288" y="3190"/>
                      <a:pt x="9218" y="2300"/>
                    </a:cubicBezTo>
                    <a:cubicBezTo>
                      <a:pt x="9785" y="1758"/>
                      <a:pt x="10653" y="1251"/>
                      <a:pt x="10892" y="482"/>
                    </a:cubicBezTo>
                    <a:cubicBezTo>
                      <a:pt x="10935" y="344"/>
                      <a:pt x="10866" y="153"/>
                      <a:pt x="10731" y="87"/>
                    </a:cubicBezTo>
                    <a:lnTo>
                      <a:pt x="10627" y="36"/>
                    </a:lnTo>
                    <a:cubicBezTo>
                      <a:pt x="10577" y="12"/>
                      <a:pt x="10525" y="1"/>
                      <a:pt x="104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6" name="Google Shape;487;p23">
              <a:extLst>
                <a:ext uri="{FF2B5EF4-FFF2-40B4-BE49-F238E27FC236}">
                  <a16:creationId xmlns:a16="http://schemas.microsoft.com/office/drawing/2014/main" xmlns="" id="{DC5551F1-22D7-452F-AAD9-7B1E93803B09}"/>
                </a:ext>
              </a:extLst>
            </p:cNvPr>
            <p:cNvSpPr/>
            <p:nvPr/>
          </p:nvSpPr>
          <p:spPr>
            <a:xfrm>
              <a:off x="3992710" y="4206570"/>
              <a:ext cx="70950" cy="81573"/>
            </a:xfrm>
            <a:custGeom>
              <a:avLst/>
              <a:gdLst/>
              <a:ahLst/>
              <a:cxnLst/>
              <a:rect l="l" t="t" r="r" b="b"/>
              <a:pathLst>
                <a:path w="2144" h="2465" extrusionOk="0">
                  <a:moveTo>
                    <a:pt x="204" y="0"/>
                  </a:moveTo>
                  <a:cubicBezTo>
                    <a:pt x="104" y="0"/>
                    <a:pt x="0" y="116"/>
                    <a:pt x="72" y="216"/>
                  </a:cubicBezTo>
                  <a:cubicBezTo>
                    <a:pt x="612" y="965"/>
                    <a:pt x="1185" y="1705"/>
                    <a:pt x="1779" y="2412"/>
                  </a:cubicBezTo>
                  <a:cubicBezTo>
                    <a:pt x="1811" y="2449"/>
                    <a:pt x="1850" y="2465"/>
                    <a:pt x="1891" y="2465"/>
                  </a:cubicBezTo>
                  <a:cubicBezTo>
                    <a:pt x="2014" y="2465"/>
                    <a:pt x="2144" y="2321"/>
                    <a:pt x="2054" y="2201"/>
                  </a:cubicBezTo>
                  <a:cubicBezTo>
                    <a:pt x="1498" y="1463"/>
                    <a:pt x="905" y="737"/>
                    <a:pt x="297" y="43"/>
                  </a:cubicBezTo>
                  <a:cubicBezTo>
                    <a:pt x="271" y="13"/>
                    <a:pt x="238" y="0"/>
                    <a:pt x="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488;p23">
              <a:extLst>
                <a:ext uri="{FF2B5EF4-FFF2-40B4-BE49-F238E27FC236}">
                  <a16:creationId xmlns:a16="http://schemas.microsoft.com/office/drawing/2014/main" xmlns="" id="{24817756-158C-4E29-A836-CF5F0F884249}"/>
                </a:ext>
              </a:extLst>
            </p:cNvPr>
            <p:cNvSpPr/>
            <p:nvPr/>
          </p:nvSpPr>
          <p:spPr>
            <a:xfrm>
              <a:off x="4071933" y="4230363"/>
              <a:ext cx="60890" cy="66946"/>
            </a:xfrm>
            <a:custGeom>
              <a:avLst/>
              <a:gdLst/>
              <a:ahLst/>
              <a:cxnLst/>
              <a:rect l="l" t="t" r="r" b="b"/>
              <a:pathLst>
                <a:path w="1840" h="2023" extrusionOk="0">
                  <a:moveTo>
                    <a:pt x="198" y="1"/>
                  </a:moveTo>
                  <a:cubicBezTo>
                    <a:pt x="91" y="1"/>
                    <a:pt x="1" y="149"/>
                    <a:pt x="88" y="261"/>
                  </a:cubicBezTo>
                  <a:cubicBezTo>
                    <a:pt x="540" y="843"/>
                    <a:pt x="1017" y="1413"/>
                    <a:pt x="1505" y="1967"/>
                  </a:cubicBezTo>
                  <a:cubicBezTo>
                    <a:pt x="1539" y="2006"/>
                    <a:pt x="1578" y="2022"/>
                    <a:pt x="1615" y="2022"/>
                  </a:cubicBezTo>
                  <a:cubicBezTo>
                    <a:pt x="1734" y="2022"/>
                    <a:pt x="1840" y="1857"/>
                    <a:pt x="1740" y="1733"/>
                  </a:cubicBezTo>
                  <a:cubicBezTo>
                    <a:pt x="1277" y="1159"/>
                    <a:pt x="796" y="594"/>
                    <a:pt x="298" y="50"/>
                  </a:cubicBezTo>
                  <a:cubicBezTo>
                    <a:pt x="267" y="15"/>
                    <a:pt x="232" y="1"/>
                    <a:pt x="1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8" name="Google Shape;489;p23">
            <a:extLst>
              <a:ext uri="{FF2B5EF4-FFF2-40B4-BE49-F238E27FC236}">
                <a16:creationId xmlns:a16="http://schemas.microsoft.com/office/drawing/2014/main" xmlns="" id="{18588D4A-06ED-4741-B7E3-3ED66F55C321}"/>
              </a:ext>
            </a:extLst>
          </p:cNvPr>
          <p:cNvGrpSpPr/>
          <p:nvPr/>
        </p:nvGrpSpPr>
        <p:grpSpPr>
          <a:xfrm>
            <a:off x="10154703" y="900593"/>
            <a:ext cx="142364" cy="69263"/>
            <a:chOff x="4756021" y="3831533"/>
            <a:chExt cx="142364" cy="69263"/>
          </a:xfrm>
          <a:solidFill>
            <a:srgbClr val="FFFFFF"/>
          </a:solidFill>
        </p:grpSpPr>
        <p:sp>
          <p:nvSpPr>
            <p:cNvPr id="746" name="Google Shape;490;p23">
              <a:extLst>
                <a:ext uri="{FF2B5EF4-FFF2-40B4-BE49-F238E27FC236}">
                  <a16:creationId xmlns:a16="http://schemas.microsoft.com/office/drawing/2014/main" xmlns="" id="{6350DC59-A993-4F6C-A0C7-9D4039A351EC}"/>
                </a:ext>
              </a:extLst>
            </p:cNvPr>
            <p:cNvSpPr/>
            <p:nvPr/>
          </p:nvSpPr>
          <p:spPr>
            <a:xfrm>
              <a:off x="4756021" y="3831533"/>
              <a:ext cx="118802" cy="28923"/>
            </a:xfrm>
            <a:custGeom>
              <a:avLst/>
              <a:gdLst/>
              <a:ahLst/>
              <a:cxnLst/>
              <a:rect l="l" t="t" r="r" b="b"/>
              <a:pathLst>
                <a:path w="3590" h="874" extrusionOk="0">
                  <a:moveTo>
                    <a:pt x="3290" y="1"/>
                  </a:moveTo>
                  <a:cubicBezTo>
                    <a:pt x="3279" y="1"/>
                    <a:pt x="3267" y="2"/>
                    <a:pt x="3254" y="4"/>
                  </a:cubicBezTo>
                  <a:cubicBezTo>
                    <a:pt x="2219" y="177"/>
                    <a:pt x="1176" y="361"/>
                    <a:pt x="151" y="587"/>
                  </a:cubicBezTo>
                  <a:cubicBezTo>
                    <a:pt x="0" y="621"/>
                    <a:pt x="24" y="873"/>
                    <a:pt x="172" y="873"/>
                  </a:cubicBezTo>
                  <a:cubicBezTo>
                    <a:pt x="178" y="873"/>
                    <a:pt x="184" y="873"/>
                    <a:pt x="189" y="872"/>
                  </a:cubicBezTo>
                  <a:cubicBezTo>
                    <a:pt x="1246" y="741"/>
                    <a:pt x="2308" y="564"/>
                    <a:pt x="3357" y="378"/>
                  </a:cubicBezTo>
                  <a:cubicBezTo>
                    <a:pt x="3589" y="335"/>
                    <a:pt x="3507" y="1"/>
                    <a:pt x="32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491;p23">
              <a:extLst>
                <a:ext uri="{FF2B5EF4-FFF2-40B4-BE49-F238E27FC236}">
                  <a16:creationId xmlns:a16="http://schemas.microsoft.com/office/drawing/2014/main" xmlns="" id="{9D9BF488-06BB-488E-A7F8-C8DA4426677F}"/>
                </a:ext>
              </a:extLst>
            </p:cNvPr>
            <p:cNvSpPr/>
            <p:nvPr/>
          </p:nvSpPr>
          <p:spPr>
            <a:xfrm>
              <a:off x="4801887" y="3872303"/>
              <a:ext cx="96498" cy="28493"/>
            </a:xfrm>
            <a:custGeom>
              <a:avLst/>
              <a:gdLst/>
              <a:ahLst/>
              <a:cxnLst/>
              <a:rect l="l" t="t" r="r" b="b"/>
              <a:pathLst>
                <a:path w="2916" h="861" extrusionOk="0">
                  <a:moveTo>
                    <a:pt x="2651" y="0"/>
                  </a:moveTo>
                  <a:cubicBezTo>
                    <a:pt x="2622" y="0"/>
                    <a:pt x="2591" y="8"/>
                    <a:pt x="2559" y="26"/>
                  </a:cubicBezTo>
                  <a:cubicBezTo>
                    <a:pt x="1994" y="348"/>
                    <a:pt x="1400" y="522"/>
                    <a:pt x="772" y="522"/>
                  </a:cubicBezTo>
                  <a:cubicBezTo>
                    <a:pt x="611" y="522"/>
                    <a:pt x="448" y="510"/>
                    <a:pt x="283" y="487"/>
                  </a:cubicBezTo>
                  <a:cubicBezTo>
                    <a:pt x="274" y="486"/>
                    <a:pt x="266" y="485"/>
                    <a:pt x="257" y="485"/>
                  </a:cubicBezTo>
                  <a:cubicBezTo>
                    <a:pt x="76" y="485"/>
                    <a:pt x="1" y="760"/>
                    <a:pt x="197" y="795"/>
                  </a:cubicBezTo>
                  <a:cubicBezTo>
                    <a:pt x="430" y="838"/>
                    <a:pt x="664" y="860"/>
                    <a:pt x="896" y="860"/>
                  </a:cubicBezTo>
                  <a:cubicBezTo>
                    <a:pt x="1543" y="860"/>
                    <a:pt x="2180" y="691"/>
                    <a:pt x="2744" y="345"/>
                  </a:cubicBezTo>
                  <a:cubicBezTo>
                    <a:pt x="2915" y="240"/>
                    <a:pt x="2812" y="0"/>
                    <a:pt x="2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3" name="Google Shape;492;p23">
            <a:extLst>
              <a:ext uri="{FF2B5EF4-FFF2-40B4-BE49-F238E27FC236}">
                <a16:creationId xmlns:a16="http://schemas.microsoft.com/office/drawing/2014/main" xmlns="" id="{A6301CC1-E84B-4B02-AEC1-BD57FA4C3FA6}"/>
              </a:ext>
            </a:extLst>
          </p:cNvPr>
          <p:cNvGrpSpPr/>
          <p:nvPr/>
        </p:nvGrpSpPr>
        <p:grpSpPr>
          <a:xfrm>
            <a:off x="5189393" y="2687415"/>
            <a:ext cx="591495" cy="708080"/>
            <a:chOff x="4349976" y="4801904"/>
            <a:chExt cx="591495" cy="708080"/>
          </a:xfrm>
          <a:solidFill>
            <a:srgbClr val="FFFFFF"/>
          </a:solidFill>
        </p:grpSpPr>
        <p:sp>
          <p:nvSpPr>
            <p:cNvPr id="750" name="Google Shape;493;p23">
              <a:extLst>
                <a:ext uri="{FF2B5EF4-FFF2-40B4-BE49-F238E27FC236}">
                  <a16:creationId xmlns:a16="http://schemas.microsoft.com/office/drawing/2014/main" xmlns="" id="{DDFDBAB8-3E2D-46DB-B465-90474DA26569}"/>
                </a:ext>
              </a:extLst>
            </p:cNvPr>
            <p:cNvSpPr/>
            <p:nvPr/>
          </p:nvSpPr>
          <p:spPr>
            <a:xfrm>
              <a:off x="4349976" y="4903597"/>
              <a:ext cx="591495" cy="606387"/>
            </a:xfrm>
            <a:custGeom>
              <a:avLst/>
              <a:gdLst/>
              <a:ahLst/>
              <a:cxnLst/>
              <a:rect l="l" t="t" r="r" b="b"/>
              <a:pathLst>
                <a:path w="17874" h="18324" extrusionOk="0">
                  <a:moveTo>
                    <a:pt x="10896" y="776"/>
                  </a:moveTo>
                  <a:cubicBezTo>
                    <a:pt x="13647" y="776"/>
                    <a:pt x="15832" y="3106"/>
                    <a:pt x="14867" y="5891"/>
                  </a:cubicBezTo>
                  <a:cubicBezTo>
                    <a:pt x="13631" y="9465"/>
                    <a:pt x="8479" y="10828"/>
                    <a:pt x="5400" y="12215"/>
                  </a:cubicBezTo>
                  <a:cubicBezTo>
                    <a:pt x="5191" y="12309"/>
                    <a:pt x="5166" y="12500"/>
                    <a:pt x="5240" y="12661"/>
                  </a:cubicBezTo>
                  <a:cubicBezTo>
                    <a:pt x="5243" y="12742"/>
                    <a:pt x="5282" y="12816"/>
                    <a:pt x="5345" y="12865"/>
                  </a:cubicBezTo>
                  <a:cubicBezTo>
                    <a:pt x="6742" y="13836"/>
                    <a:pt x="8825" y="14304"/>
                    <a:pt x="10496" y="14759"/>
                  </a:cubicBezTo>
                  <a:cubicBezTo>
                    <a:pt x="9866" y="15596"/>
                    <a:pt x="9298" y="16476"/>
                    <a:pt x="8793" y="17392"/>
                  </a:cubicBezTo>
                  <a:cubicBezTo>
                    <a:pt x="6381" y="16017"/>
                    <a:pt x="3613" y="14332"/>
                    <a:pt x="881" y="13787"/>
                  </a:cubicBezTo>
                  <a:cubicBezTo>
                    <a:pt x="1280" y="13047"/>
                    <a:pt x="1656" y="12312"/>
                    <a:pt x="2143" y="11621"/>
                  </a:cubicBezTo>
                  <a:cubicBezTo>
                    <a:pt x="2640" y="10913"/>
                    <a:pt x="3235" y="10290"/>
                    <a:pt x="3754" y="9604"/>
                  </a:cubicBezTo>
                  <a:cubicBezTo>
                    <a:pt x="3811" y="9639"/>
                    <a:pt x="3876" y="9657"/>
                    <a:pt x="3942" y="9657"/>
                  </a:cubicBezTo>
                  <a:cubicBezTo>
                    <a:pt x="3973" y="9657"/>
                    <a:pt x="4005" y="9653"/>
                    <a:pt x="4036" y="9645"/>
                  </a:cubicBezTo>
                  <a:lnTo>
                    <a:pt x="4074" y="9636"/>
                  </a:lnTo>
                  <a:cubicBezTo>
                    <a:pt x="4106" y="9627"/>
                    <a:pt x="4137" y="9613"/>
                    <a:pt x="4164" y="9596"/>
                  </a:cubicBezTo>
                  <a:cubicBezTo>
                    <a:pt x="6305" y="9593"/>
                    <a:pt x="12412" y="7547"/>
                    <a:pt x="11396" y="4956"/>
                  </a:cubicBezTo>
                  <a:cubicBezTo>
                    <a:pt x="11507" y="4137"/>
                    <a:pt x="10764" y="3743"/>
                    <a:pt x="9935" y="3743"/>
                  </a:cubicBezTo>
                  <a:cubicBezTo>
                    <a:pt x="9183" y="3743"/>
                    <a:pt x="8362" y="4068"/>
                    <a:pt x="8045" y="4697"/>
                  </a:cubicBezTo>
                  <a:cubicBezTo>
                    <a:pt x="7388" y="4302"/>
                    <a:pt x="6733" y="3880"/>
                    <a:pt x="6054" y="3527"/>
                  </a:cubicBezTo>
                  <a:cubicBezTo>
                    <a:pt x="7168" y="1883"/>
                    <a:pt x="8707" y="833"/>
                    <a:pt x="10769" y="777"/>
                  </a:cubicBezTo>
                  <a:cubicBezTo>
                    <a:pt x="10811" y="776"/>
                    <a:pt x="10854" y="776"/>
                    <a:pt x="10896" y="776"/>
                  </a:cubicBezTo>
                  <a:close/>
                  <a:moveTo>
                    <a:pt x="10742" y="0"/>
                  </a:moveTo>
                  <a:cubicBezTo>
                    <a:pt x="8458" y="0"/>
                    <a:pt x="6146" y="1179"/>
                    <a:pt x="5520" y="3435"/>
                  </a:cubicBezTo>
                  <a:cubicBezTo>
                    <a:pt x="5497" y="3508"/>
                    <a:pt x="5512" y="3588"/>
                    <a:pt x="5560" y="3648"/>
                  </a:cubicBezTo>
                  <a:cubicBezTo>
                    <a:pt x="5550" y="3720"/>
                    <a:pt x="5575" y="3793"/>
                    <a:pt x="5627" y="3847"/>
                  </a:cubicBezTo>
                  <a:cubicBezTo>
                    <a:pt x="6263" y="4518"/>
                    <a:pt x="7126" y="5063"/>
                    <a:pt x="7943" y="5490"/>
                  </a:cubicBezTo>
                  <a:cubicBezTo>
                    <a:pt x="8004" y="5522"/>
                    <a:pt x="8064" y="5536"/>
                    <a:pt x="8120" y="5536"/>
                  </a:cubicBezTo>
                  <a:cubicBezTo>
                    <a:pt x="8375" y="5536"/>
                    <a:pt x="8556" y="5246"/>
                    <a:pt x="8457" y="5021"/>
                  </a:cubicBezTo>
                  <a:cubicBezTo>
                    <a:pt x="8788" y="4729"/>
                    <a:pt x="9067" y="4443"/>
                    <a:pt x="9546" y="4341"/>
                  </a:cubicBezTo>
                  <a:cubicBezTo>
                    <a:pt x="9645" y="4321"/>
                    <a:pt x="9749" y="4310"/>
                    <a:pt x="9855" y="4310"/>
                  </a:cubicBezTo>
                  <a:cubicBezTo>
                    <a:pt x="10334" y="4310"/>
                    <a:pt x="10834" y="4533"/>
                    <a:pt x="10860" y="5075"/>
                  </a:cubicBezTo>
                  <a:cubicBezTo>
                    <a:pt x="10862" y="5139"/>
                    <a:pt x="10888" y="5201"/>
                    <a:pt x="10934" y="5245"/>
                  </a:cubicBezTo>
                  <a:cubicBezTo>
                    <a:pt x="10703" y="7295"/>
                    <a:pt x="5913" y="8841"/>
                    <a:pt x="4138" y="8841"/>
                  </a:cubicBezTo>
                  <a:cubicBezTo>
                    <a:pt x="4068" y="8841"/>
                    <a:pt x="4002" y="8839"/>
                    <a:pt x="3941" y="8834"/>
                  </a:cubicBezTo>
                  <a:cubicBezTo>
                    <a:pt x="3933" y="8833"/>
                    <a:pt x="3926" y="8833"/>
                    <a:pt x="3918" y="8833"/>
                  </a:cubicBezTo>
                  <a:cubicBezTo>
                    <a:pt x="3768" y="8833"/>
                    <a:pt x="3615" y="8963"/>
                    <a:pt x="3573" y="9111"/>
                  </a:cubicBezTo>
                  <a:cubicBezTo>
                    <a:pt x="3546" y="9115"/>
                    <a:pt x="3520" y="9126"/>
                    <a:pt x="3497" y="9141"/>
                  </a:cubicBezTo>
                  <a:cubicBezTo>
                    <a:pt x="1983" y="10139"/>
                    <a:pt x="720" y="12039"/>
                    <a:pt x="96" y="13716"/>
                  </a:cubicBezTo>
                  <a:cubicBezTo>
                    <a:pt x="0" y="13974"/>
                    <a:pt x="234" y="14168"/>
                    <a:pt x="463" y="14168"/>
                  </a:cubicBezTo>
                  <a:cubicBezTo>
                    <a:pt x="514" y="14168"/>
                    <a:pt x="564" y="14158"/>
                    <a:pt x="611" y="14137"/>
                  </a:cubicBezTo>
                  <a:cubicBezTo>
                    <a:pt x="1849" y="14931"/>
                    <a:pt x="3305" y="15441"/>
                    <a:pt x="4625" y="16084"/>
                  </a:cubicBezTo>
                  <a:cubicBezTo>
                    <a:pt x="6030" y="16769"/>
                    <a:pt x="7408" y="17498"/>
                    <a:pt x="8764" y="18270"/>
                  </a:cubicBezTo>
                  <a:cubicBezTo>
                    <a:pt x="8830" y="18307"/>
                    <a:pt x="8894" y="18323"/>
                    <a:pt x="8956" y="18323"/>
                  </a:cubicBezTo>
                  <a:cubicBezTo>
                    <a:pt x="9242" y="18323"/>
                    <a:pt x="9447" y="17963"/>
                    <a:pt x="9289" y="17723"/>
                  </a:cubicBezTo>
                  <a:cubicBezTo>
                    <a:pt x="9971" y="16859"/>
                    <a:pt x="10625" y="15922"/>
                    <a:pt x="11155" y="14977"/>
                  </a:cubicBezTo>
                  <a:cubicBezTo>
                    <a:pt x="11200" y="14893"/>
                    <a:pt x="11205" y="14791"/>
                    <a:pt x="11165" y="14704"/>
                  </a:cubicBezTo>
                  <a:cubicBezTo>
                    <a:pt x="11303" y="14513"/>
                    <a:pt x="11274" y="14190"/>
                    <a:pt x="10977" y="14098"/>
                  </a:cubicBezTo>
                  <a:cubicBezTo>
                    <a:pt x="10004" y="13799"/>
                    <a:pt x="9027" y="13508"/>
                    <a:pt x="8061" y="13188"/>
                  </a:cubicBezTo>
                  <a:cubicBezTo>
                    <a:pt x="7512" y="13006"/>
                    <a:pt x="6963" y="12782"/>
                    <a:pt x="6404" y="12618"/>
                  </a:cubicBezTo>
                  <a:cubicBezTo>
                    <a:pt x="10288" y="10950"/>
                    <a:pt x="17874" y="8164"/>
                    <a:pt x="15520" y="2761"/>
                  </a:cubicBezTo>
                  <a:cubicBezTo>
                    <a:pt x="14708" y="898"/>
                    <a:pt x="12735" y="0"/>
                    <a:pt x="10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494;p23">
              <a:extLst>
                <a:ext uri="{FF2B5EF4-FFF2-40B4-BE49-F238E27FC236}">
                  <a16:creationId xmlns:a16="http://schemas.microsoft.com/office/drawing/2014/main" xmlns="" id="{B25952E5-42DC-40E9-978A-025F4CB112CB}"/>
                </a:ext>
              </a:extLst>
            </p:cNvPr>
            <p:cNvSpPr/>
            <p:nvPr/>
          </p:nvSpPr>
          <p:spPr>
            <a:xfrm>
              <a:off x="4533971" y="4859452"/>
              <a:ext cx="92626" cy="57482"/>
            </a:xfrm>
            <a:custGeom>
              <a:avLst/>
              <a:gdLst/>
              <a:ahLst/>
              <a:cxnLst/>
              <a:rect l="l" t="t" r="r" b="b"/>
              <a:pathLst>
                <a:path w="2799" h="1737" extrusionOk="0">
                  <a:moveTo>
                    <a:pt x="2576" y="1"/>
                  </a:moveTo>
                  <a:cubicBezTo>
                    <a:pt x="2572" y="1"/>
                    <a:pt x="2569" y="1"/>
                    <a:pt x="2565" y="1"/>
                  </a:cubicBezTo>
                  <a:cubicBezTo>
                    <a:pt x="1547" y="58"/>
                    <a:pt x="598" y="695"/>
                    <a:pt x="64" y="1545"/>
                  </a:cubicBezTo>
                  <a:cubicBezTo>
                    <a:pt x="0" y="1648"/>
                    <a:pt x="87" y="1737"/>
                    <a:pt x="180" y="1737"/>
                  </a:cubicBezTo>
                  <a:cubicBezTo>
                    <a:pt x="220" y="1737"/>
                    <a:pt x="262" y="1720"/>
                    <a:pt x="292" y="1680"/>
                  </a:cubicBezTo>
                  <a:cubicBezTo>
                    <a:pt x="882" y="894"/>
                    <a:pt x="1663" y="509"/>
                    <a:pt x="2611" y="341"/>
                  </a:cubicBezTo>
                  <a:cubicBezTo>
                    <a:pt x="2799" y="308"/>
                    <a:pt x="2761" y="1"/>
                    <a:pt x="25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495;p23">
              <a:extLst>
                <a:ext uri="{FF2B5EF4-FFF2-40B4-BE49-F238E27FC236}">
                  <a16:creationId xmlns:a16="http://schemas.microsoft.com/office/drawing/2014/main" xmlns="" id="{B1B3E5AF-768C-46B3-9D5C-A8A9D5163581}"/>
                </a:ext>
              </a:extLst>
            </p:cNvPr>
            <p:cNvSpPr/>
            <p:nvPr/>
          </p:nvSpPr>
          <p:spPr>
            <a:xfrm>
              <a:off x="4548134" y="4801904"/>
              <a:ext cx="94777" cy="51823"/>
            </a:xfrm>
            <a:custGeom>
              <a:avLst/>
              <a:gdLst/>
              <a:ahLst/>
              <a:cxnLst/>
              <a:rect l="l" t="t" r="r" b="b"/>
              <a:pathLst>
                <a:path w="2864" h="1566" extrusionOk="0">
                  <a:moveTo>
                    <a:pt x="2592" y="0"/>
                  </a:moveTo>
                  <a:cubicBezTo>
                    <a:pt x="2565" y="0"/>
                    <a:pt x="2537" y="7"/>
                    <a:pt x="2508" y="21"/>
                  </a:cubicBezTo>
                  <a:cubicBezTo>
                    <a:pt x="1707" y="420"/>
                    <a:pt x="919" y="853"/>
                    <a:pt x="143" y="1297"/>
                  </a:cubicBezTo>
                  <a:cubicBezTo>
                    <a:pt x="1" y="1378"/>
                    <a:pt x="88" y="1565"/>
                    <a:pt x="221" y="1565"/>
                  </a:cubicBezTo>
                  <a:cubicBezTo>
                    <a:pt x="243" y="1565"/>
                    <a:pt x="266" y="1560"/>
                    <a:pt x="290" y="1548"/>
                  </a:cubicBezTo>
                  <a:cubicBezTo>
                    <a:pt x="1097" y="1163"/>
                    <a:pt x="1904" y="761"/>
                    <a:pt x="2688" y="331"/>
                  </a:cubicBezTo>
                  <a:cubicBezTo>
                    <a:pt x="2863" y="235"/>
                    <a:pt x="2755" y="0"/>
                    <a:pt x="25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2" name="Google Shape;581;p23">
            <a:extLst>
              <a:ext uri="{FF2B5EF4-FFF2-40B4-BE49-F238E27FC236}">
                <a16:creationId xmlns:a16="http://schemas.microsoft.com/office/drawing/2014/main" xmlns="" id="{39AFD219-911A-4E71-BBDF-7B0B9A668612}"/>
              </a:ext>
            </a:extLst>
          </p:cNvPr>
          <p:cNvGrpSpPr/>
          <p:nvPr/>
        </p:nvGrpSpPr>
        <p:grpSpPr>
          <a:xfrm>
            <a:off x="6910193" y="-260575"/>
            <a:ext cx="851139" cy="910474"/>
            <a:chOff x="1637980" y="2854741"/>
            <a:chExt cx="851139" cy="910474"/>
          </a:xfrm>
          <a:solidFill>
            <a:srgbClr val="FFFFFF"/>
          </a:solidFill>
        </p:grpSpPr>
        <p:grpSp>
          <p:nvGrpSpPr>
            <p:cNvPr id="755" name="Google Shape;582;p23">
              <a:extLst>
                <a:ext uri="{FF2B5EF4-FFF2-40B4-BE49-F238E27FC236}">
                  <a16:creationId xmlns:a16="http://schemas.microsoft.com/office/drawing/2014/main" xmlns="" id="{D1BC7825-B05E-4127-AEF5-AE098CF10BCB}"/>
                </a:ext>
              </a:extLst>
            </p:cNvPr>
            <p:cNvGrpSpPr/>
            <p:nvPr/>
          </p:nvGrpSpPr>
          <p:grpSpPr>
            <a:xfrm>
              <a:off x="1637980" y="2854741"/>
              <a:ext cx="851139" cy="910474"/>
              <a:chOff x="1637980" y="2854741"/>
              <a:chExt cx="851139" cy="910474"/>
            </a:xfrm>
            <a:grpFill/>
          </p:grpSpPr>
          <p:sp>
            <p:nvSpPr>
              <p:cNvPr id="759" name="Google Shape;583;p23">
                <a:extLst>
                  <a:ext uri="{FF2B5EF4-FFF2-40B4-BE49-F238E27FC236}">
                    <a16:creationId xmlns:a16="http://schemas.microsoft.com/office/drawing/2014/main" xmlns="" id="{88FD1BBD-3FA9-4D35-B1E6-401F834661E4}"/>
                  </a:ext>
                </a:extLst>
              </p:cNvPr>
              <p:cNvSpPr/>
              <p:nvPr/>
            </p:nvSpPr>
            <p:spPr>
              <a:xfrm>
                <a:off x="1659027" y="2860301"/>
                <a:ext cx="177475" cy="19153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5788" extrusionOk="0">
                    <a:moveTo>
                      <a:pt x="1470" y="1"/>
                    </a:moveTo>
                    <a:cubicBezTo>
                      <a:pt x="747" y="1"/>
                      <a:pt x="1" y="780"/>
                      <a:pt x="456" y="1627"/>
                    </a:cubicBezTo>
                    <a:cubicBezTo>
                      <a:pt x="661" y="2011"/>
                      <a:pt x="604" y="2480"/>
                      <a:pt x="623" y="2901"/>
                    </a:cubicBezTo>
                    <a:cubicBezTo>
                      <a:pt x="646" y="3408"/>
                      <a:pt x="716" y="3869"/>
                      <a:pt x="923" y="4334"/>
                    </a:cubicBezTo>
                    <a:cubicBezTo>
                      <a:pt x="1288" y="5159"/>
                      <a:pt x="2009" y="5787"/>
                      <a:pt x="2933" y="5787"/>
                    </a:cubicBezTo>
                    <a:cubicBezTo>
                      <a:pt x="2965" y="5787"/>
                      <a:pt x="2998" y="5786"/>
                      <a:pt x="3030" y="5785"/>
                    </a:cubicBezTo>
                    <a:cubicBezTo>
                      <a:pt x="3767" y="5750"/>
                      <a:pt x="4217" y="5125"/>
                      <a:pt x="4073" y="4416"/>
                    </a:cubicBezTo>
                    <a:cubicBezTo>
                      <a:pt x="4009" y="4091"/>
                      <a:pt x="3943" y="3768"/>
                      <a:pt x="3877" y="3445"/>
                    </a:cubicBezTo>
                    <a:lnTo>
                      <a:pt x="3877" y="3445"/>
                    </a:lnTo>
                    <a:cubicBezTo>
                      <a:pt x="3909" y="3446"/>
                      <a:pt x="3940" y="3451"/>
                      <a:pt x="3971" y="3452"/>
                    </a:cubicBezTo>
                    <a:cubicBezTo>
                      <a:pt x="3993" y="3453"/>
                      <a:pt x="4016" y="3454"/>
                      <a:pt x="4038" y="3454"/>
                    </a:cubicBezTo>
                    <a:cubicBezTo>
                      <a:pt x="5362" y="3454"/>
                      <a:pt x="5337" y="1359"/>
                      <a:pt x="3971" y="1288"/>
                    </a:cubicBezTo>
                    <a:cubicBezTo>
                      <a:pt x="3603" y="1270"/>
                      <a:pt x="3393" y="1092"/>
                      <a:pt x="3165" y="815"/>
                    </a:cubicBezTo>
                    <a:cubicBezTo>
                      <a:pt x="2959" y="565"/>
                      <a:pt x="2716" y="463"/>
                      <a:pt x="2475" y="463"/>
                    </a:cubicBezTo>
                    <a:cubicBezTo>
                      <a:pt x="2412" y="463"/>
                      <a:pt x="2350" y="470"/>
                      <a:pt x="2289" y="482"/>
                    </a:cubicBezTo>
                    <a:cubicBezTo>
                      <a:pt x="2084" y="143"/>
                      <a:pt x="1779" y="1"/>
                      <a:pt x="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584;p23">
                <a:extLst>
                  <a:ext uri="{FF2B5EF4-FFF2-40B4-BE49-F238E27FC236}">
                    <a16:creationId xmlns:a16="http://schemas.microsoft.com/office/drawing/2014/main" xmlns="" id="{85965451-A94C-4D2F-A459-4758298F7B8D}"/>
                  </a:ext>
                </a:extLst>
              </p:cNvPr>
              <p:cNvSpPr/>
              <p:nvPr/>
            </p:nvSpPr>
            <p:spPr>
              <a:xfrm>
                <a:off x="1977310" y="3359865"/>
                <a:ext cx="481198" cy="382053"/>
              </a:xfrm>
              <a:custGeom>
                <a:avLst/>
                <a:gdLst/>
                <a:ahLst/>
                <a:cxnLst/>
                <a:rect l="l" t="t" r="r" b="b"/>
                <a:pathLst>
                  <a:path w="14541" h="11545" extrusionOk="0">
                    <a:moveTo>
                      <a:pt x="5344" y="0"/>
                    </a:moveTo>
                    <a:cubicBezTo>
                      <a:pt x="5114" y="0"/>
                      <a:pt x="4888" y="70"/>
                      <a:pt x="4709" y="224"/>
                    </a:cubicBezTo>
                    <a:cubicBezTo>
                      <a:pt x="4594" y="258"/>
                      <a:pt x="4483" y="303"/>
                      <a:pt x="4375" y="356"/>
                    </a:cubicBezTo>
                    <a:cubicBezTo>
                      <a:pt x="3835" y="636"/>
                      <a:pt x="3584" y="1096"/>
                      <a:pt x="3510" y="1618"/>
                    </a:cubicBezTo>
                    <a:cubicBezTo>
                      <a:pt x="3195" y="1804"/>
                      <a:pt x="2838" y="1905"/>
                      <a:pt x="2448" y="1905"/>
                    </a:cubicBezTo>
                    <a:cubicBezTo>
                      <a:pt x="2249" y="1905"/>
                      <a:pt x="2041" y="1878"/>
                      <a:pt x="1825" y="1823"/>
                    </a:cubicBezTo>
                    <a:cubicBezTo>
                      <a:pt x="1723" y="1798"/>
                      <a:pt x="1626" y="1785"/>
                      <a:pt x="1533" y="1785"/>
                    </a:cubicBezTo>
                    <a:cubicBezTo>
                      <a:pt x="399" y="1785"/>
                      <a:pt x="1" y="3594"/>
                      <a:pt x="1249" y="3911"/>
                    </a:cubicBezTo>
                    <a:cubicBezTo>
                      <a:pt x="1427" y="3954"/>
                      <a:pt x="1606" y="3989"/>
                      <a:pt x="1787" y="4014"/>
                    </a:cubicBezTo>
                    <a:cubicBezTo>
                      <a:pt x="1830" y="4184"/>
                      <a:pt x="1908" y="4344"/>
                      <a:pt x="2017" y="4484"/>
                    </a:cubicBezTo>
                    <a:cubicBezTo>
                      <a:pt x="4601" y="7780"/>
                      <a:pt x="9244" y="9063"/>
                      <a:pt x="12588" y="11377"/>
                    </a:cubicBezTo>
                    <a:cubicBezTo>
                      <a:pt x="12756" y="11494"/>
                      <a:pt x="12934" y="11544"/>
                      <a:pt x="13109" y="11544"/>
                    </a:cubicBezTo>
                    <a:cubicBezTo>
                      <a:pt x="13858" y="11544"/>
                      <a:pt x="14540" y="10612"/>
                      <a:pt x="14067" y="9896"/>
                    </a:cubicBezTo>
                    <a:cubicBezTo>
                      <a:pt x="12569" y="7628"/>
                      <a:pt x="10683" y="5613"/>
                      <a:pt x="8937" y="3536"/>
                    </a:cubicBezTo>
                    <a:cubicBezTo>
                      <a:pt x="8345" y="2834"/>
                      <a:pt x="7452" y="1362"/>
                      <a:pt x="6391" y="617"/>
                    </a:cubicBezTo>
                    <a:cubicBezTo>
                      <a:pt x="6200" y="234"/>
                      <a:pt x="5764" y="0"/>
                      <a:pt x="53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585;p23">
                <a:extLst>
                  <a:ext uri="{FF2B5EF4-FFF2-40B4-BE49-F238E27FC236}">
                    <a16:creationId xmlns:a16="http://schemas.microsoft.com/office/drawing/2014/main" xmlns="" id="{45C573B7-9933-45F7-9B7A-1D2C50434000}"/>
                  </a:ext>
                </a:extLst>
              </p:cNvPr>
              <p:cNvSpPr/>
              <p:nvPr/>
            </p:nvSpPr>
            <p:spPr>
              <a:xfrm>
                <a:off x="1637980" y="2854741"/>
                <a:ext cx="851139" cy="910474"/>
              </a:xfrm>
              <a:custGeom>
                <a:avLst/>
                <a:gdLst/>
                <a:ahLst/>
                <a:cxnLst/>
                <a:rect l="l" t="t" r="r" b="b"/>
                <a:pathLst>
                  <a:path w="25720" h="27513" extrusionOk="0">
                    <a:moveTo>
                      <a:pt x="994" y="589"/>
                    </a:moveTo>
                    <a:cubicBezTo>
                      <a:pt x="2625" y="839"/>
                      <a:pt x="4230" y="1315"/>
                      <a:pt x="5575" y="2259"/>
                    </a:cubicBezTo>
                    <a:cubicBezTo>
                      <a:pt x="5570" y="2279"/>
                      <a:pt x="5567" y="2300"/>
                      <a:pt x="5567" y="2321"/>
                    </a:cubicBezTo>
                    <a:cubicBezTo>
                      <a:pt x="5598" y="2841"/>
                      <a:pt x="5255" y="3270"/>
                      <a:pt x="4790" y="3270"/>
                    </a:cubicBezTo>
                    <a:cubicBezTo>
                      <a:pt x="4666" y="3270"/>
                      <a:pt x="4532" y="3239"/>
                      <a:pt x="4395" y="3171"/>
                    </a:cubicBezTo>
                    <a:cubicBezTo>
                      <a:pt x="4367" y="3157"/>
                      <a:pt x="4337" y="3150"/>
                      <a:pt x="4306" y="3150"/>
                    </a:cubicBezTo>
                    <a:cubicBezTo>
                      <a:pt x="4278" y="3150"/>
                      <a:pt x="4249" y="3156"/>
                      <a:pt x="4224" y="3168"/>
                    </a:cubicBezTo>
                    <a:cubicBezTo>
                      <a:pt x="4189" y="3133"/>
                      <a:pt x="4155" y="3099"/>
                      <a:pt x="4121" y="3067"/>
                    </a:cubicBezTo>
                    <a:cubicBezTo>
                      <a:pt x="4060" y="3010"/>
                      <a:pt x="3992" y="2985"/>
                      <a:pt x="3926" y="2985"/>
                    </a:cubicBezTo>
                    <a:cubicBezTo>
                      <a:pt x="3700" y="2985"/>
                      <a:pt x="3504" y="3272"/>
                      <a:pt x="3709" y="3478"/>
                    </a:cubicBezTo>
                    <a:cubicBezTo>
                      <a:pt x="4187" y="3956"/>
                      <a:pt x="4882" y="4591"/>
                      <a:pt x="4648" y="5351"/>
                    </a:cubicBezTo>
                    <a:cubicBezTo>
                      <a:pt x="4528" y="5738"/>
                      <a:pt x="4188" y="5875"/>
                      <a:pt x="3830" y="5875"/>
                    </a:cubicBezTo>
                    <a:cubicBezTo>
                      <a:pt x="3746" y="5875"/>
                      <a:pt x="3660" y="5867"/>
                      <a:pt x="3576" y="5853"/>
                    </a:cubicBezTo>
                    <a:cubicBezTo>
                      <a:pt x="3357" y="5818"/>
                      <a:pt x="2515" y="5634"/>
                      <a:pt x="2548" y="5354"/>
                    </a:cubicBezTo>
                    <a:cubicBezTo>
                      <a:pt x="2562" y="5237"/>
                      <a:pt x="2449" y="5161"/>
                      <a:pt x="2342" y="5161"/>
                    </a:cubicBezTo>
                    <a:cubicBezTo>
                      <a:pt x="2290" y="5161"/>
                      <a:pt x="2239" y="5179"/>
                      <a:pt x="2205" y="5221"/>
                    </a:cubicBezTo>
                    <a:cubicBezTo>
                      <a:pt x="2198" y="5041"/>
                      <a:pt x="2190" y="4864"/>
                      <a:pt x="2175" y="4689"/>
                    </a:cubicBezTo>
                    <a:lnTo>
                      <a:pt x="2176" y="4689"/>
                    </a:lnTo>
                    <a:cubicBezTo>
                      <a:pt x="2055" y="3234"/>
                      <a:pt x="1635" y="1885"/>
                      <a:pt x="994" y="589"/>
                    </a:cubicBezTo>
                    <a:close/>
                    <a:moveTo>
                      <a:pt x="6094" y="2655"/>
                    </a:moveTo>
                    <a:cubicBezTo>
                      <a:pt x="6247" y="2785"/>
                      <a:pt x="6400" y="2916"/>
                      <a:pt x="6544" y="3060"/>
                    </a:cubicBezTo>
                    <a:cubicBezTo>
                      <a:pt x="8160" y="4679"/>
                      <a:pt x="9485" y="8566"/>
                      <a:pt x="6181" y="9191"/>
                    </a:cubicBezTo>
                    <a:cubicBezTo>
                      <a:pt x="5969" y="9231"/>
                      <a:pt x="5744" y="9251"/>
                      <a:pt x="5515" y="9251"/>
                    </a:cubicBezTo>
                    <a:cubicBezTo>
                      <a:pt x="4588" y="9251"/>
                      <a:pt x="3582" y="8921"/>
                      <a:pt x="2980" y="8253"/>
                    </a:cubicBezTo>
                    <a:cubicBezTo>
                      <a:pt x="2349" y="7553"/>
                      <a:pt x="2262" y="6640"/>
                      <a:pt x="2225" y="5737"/>
                    </a:cubicBezTo>
                    <a:lnTo>
                      <a:pt x="2225" y="5737"/>
                    </a:lnTo>
                    <a:cubicBezTo>
                      <a:pt x="2384" y="5954"/>
                      <a:pt x="2724" y="6091"/>
                      <a:pt x="2982" y="6192"/>
                    </a:cubicBezTo>
                    <a:cubicBezTo>
                      <a:pt x="3280" y="6309"/>
                      <a:pt x="3609" y="6398"/>
                      <a:pt x="3930" y="6398"/>
                    </a:cubicBezTo>
                    <a:cubicBezTo>
                      <a:pt x="4205" y="6398"/>
                      <a:pt x="4474" y="6332"/>
                      <a:pt x="4714" y="6163"/>
                    </a:cubicBezTo>
                    <a:cubicBezTo>
                      <a:pt x="5659" y="5495"/>
                      <a:pt x="5247" y="4440"/>
                      <a:pt x="4654" y="3662"/>
                    </a:cubicBezTo>
                    <a:lnTo>
                      <a:pt x="4654" y="3662"/>
                    </a:lnTo>
                    <a:cubicBezTo>
                      <a:pt x="4708" y="3668"/>
                      <a:pt x="4763" y="3672"/>
                      <a:pt x="4817" y="3672"/>
                    </a:cubicBezTo>
                    <a:cubicBezTo>
                      <a:pt x="5417" y="3672"/>
                      <a:pt x="5993" y="3268"/>
                      <a:pt x="6094" y="2655"/>
                    </a:cubicBezTo>
                    <a:close/>
                    <a:moveTo>
                      <a:pt x="8192" y="8998"/>
                    </a:moveTo>
                    <a:cubicBezTo>
                      <a:pt x="10846" y="10302"/>
                      <a:pt x="13138" y="12431"/>
                      <a:pt x="15184" y="14668"/>
                    </a:cubicBezTo>
                    <a:cubicBezTo>
                      <a:pt x="15103" y="14689"/>
                      <a:pt x="15031" y="14744"/>
                      <a:pt x="14997" y="14853"/>
                    </a:cubicBezTo>
                    <a:cubicBezTo>
                      <a:pt x="14311" y="17071"/>
                      <a:pt x="12095" y="16968"/>
                      <a:pt x="10195" y="17014"/>
                    </a:cubicBezTo>
                    <a:cubicBezTo>
                      <a:pt x="8564" y="14957"/>
                      <a:pt x="7344" y="12595"/>
                      <a:pt x="6746" y="9884"/>
                    </a:cubicBezTo>
                    <a:cubicBezTo>
                      <a:pt x="7301" y="9724"/>
                      <a:pt x="7802" y="9433"/>
                      <a:pt x="8191" y="8998"/>
                    </a:cubicBezTo>
                    <a:close/>
                    <a:moveTo>
                      <a:pt x="15524" y="15043"/>
                    </a:moveTo>
                    <a:cubicBezTo>
                      <a:pt x="16137" y="15724"/>
                      <a:pt x="16726" y="16412"/>
                      <a:pt x="17297" y="17084"/>
                    </a:cubicBezTo>
                    <a:cubicBezTo>
                      <a:pt x="19805" y="20045"/>
                      <a:pt x="21773" y="23480"/>
                      <a:pt x="24243" y="26450"/>
                    </a:cubicBezTo>
                    <a:cubicBezTo>
                      <a:pt x="19213" y="24483"/>
                      <a:pt x="14031" y="21609"/>
                      <a:pt x="10543" y="17441"/>
                    </a:cubicBezTo>
                    <a:lnTo>
                      <a:pt x="10545" y="17441"/>
                    </a:lnTo>
                    <a:cubicBezTo>
                      <a:pt x="10847" y="17475"/>
                      <a:pt x="11166" y="17494"/>
                      <a:pt x="11490" y="17494"/>
                    </a:cubicBezTo>
                    <a:cubicBezTo>
                      <a:pt x="13251" y="17494"/>
                      <a:pt x="15172" y="16929"/>
                      <a:pt x="15524" y="15043"/>
                    </a:cubicBezTo>
                    <a:close/>
                    <a:moveTo>
                      <a:pt x="278" y="1"/>
                    </a:moveTo>
                    <a:cubicBezTo>
                      <a:pt x="44" y="1"/>
                      <a:pt x="1" y="264"/>
                      <a:pt x="127" y="407"/>
                    </a:cubicBezTo>
                    <a:cubicBezTo>
                      <a:pt x="110" y="493"/>
                      <a:pt x="125" y="580"/>
                      <a:pt x="167" y="657"/>
                    </a:cubicBezTo>
                    <a:cubicBezTo>
                      <a:pt x="1167" y="2554"/>
                      <a:pt x="1292" y="4320"/>
                      <a:pt x="1487" y="6402"/>
                    </a:cubicBezTo>
                    <a:cubicBezTo>
                      <a:pt x="1588" y="7481"/>
                      <a:pt x="1914" y="8420"/>
                      <a:pt x="2783" y="9111"/>
                    </a:cubicBezTo>
                    <a:cubicBezTo>
                      <a:pt x="3523" y="9700"/>
                      <a:pt x="4568" y="10039"/>
                      <a:pt x="5590" y="10039"/>
                    </a:cubicBezTo>
                    <a:cubicBezTo>
                      <a:pt x="5812" y="10039"/>
                      <a:pt x="6032" y="10023"/>
                      <a:pt x="6249" y="9990"/>
                    </a:cubicBezTo>
                    <a:cubicBezTo>
                      <a:pt x="6866" y="14289"/>
                      <a:pt x="9685" y="17887"/>
                      <a:pt x="12848" y="20720"/>
                    </a:cubicBezTo>
                    <a:cubicBezTo>
                      <a:pt x="16285" y="23799"/>
                      <a:pt x="20649" y="26464"/>
                      <a:pt x="25188" y="27502"/>
                    </a:cubicBezTo>
                    <a:cubicBezTo>
                      <a:pt x="25219" y="27509"/>
                      <a:pt x="25248" y="27512"/>
                      <a:pt x="25275" y="27512"/>
                    </a:cubicBezTo>
                    <a:cubicBezTo>
                      <a:pt x="25618" y="27512"/>
                      <a:pt x="25720" y="27008"/>
                      <a:pt x="25360" y="26876"/>
                    </a:cubicBezTo>
                    <a:lnTo>
                      <a:pt x="25305" y="26854"/>
                    </a:lnTo>
                    <a:cubicBezTo>
                      <a:pt x="25300" y="26831"/>
                      <a:pt x="25294" y="26807"/>
                      <a:pt x="25283" y="26785"/>
                    </a:cubicBezTo>
                    <a:cubicBezTo>
                      <a:pt x="23295" y="22973"/>
                      <a:pt x="20229" y="19324"/>
                      <a:pt x="17415" y="16083"/>
                    </a:cubicBezTo>
                    <a:cubicBezTo>
                      <a:pt x="14916" y="13202"/>
                      <a:pt x="12036" y="10180"/>
                      <a:pt x="8479" y="8632"/>
                    </a:cubicBezTo>
                    <a:cubicBezTo>
                      <a:pt x="9520" y="7034"/>
                      <a:pt x="8878" y="4830"/>
                      <a:pt x="7815" y="3401"/>
                    </a:cubicBezTo>
                    <a:cubicBezTo>
                      <a:pt x="6046" y="1024"/>
                      <a:pt x="3143" y="127"/>
                      <a:pt x="292" y="1"/>
                    </a:cubicBezTo>
                    <a:cubicBezTo>
                      <a:pt x="287" y="1"/>
                      <a:pt x="283" y="1"/>
                      <a:pt x="2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6" name="Google Shape;586;p23">
              <a:extLst>
                <a:ext uri="{FF2B5EF4-FFF2-40B4-BE49-F238E27FC236}">
                  <a16:creationId xmlns:a16="http://schemas.microsoft.com/office/drawing/2014/main" xmlns="" id="{40B31337-AD10-4C7E-82EF-B1EB0E448AB5}"/>
                </a:ext>
              </a:extLst>
            </p:cNvPr>
            <p:cNvGrpSpPr/>
            <p:nvPr/>
          </p:nvGrpSpPr>
          <p:grpSpPr>
            <a:xfrm>
              <a:off x="2299466" y="3346165"/>
              <a:ext cx="124296" cy="108279"/>
              <a:chOff x="2299466" y="3346165"/>
              <a:chExt cx="124296" cy="108279"/>
            </a:xfrm>
            <a:grpFill/>
          </p:grpSpPr>
          <p:sp>
            <p:nvSpPr>
              <p:cNvPr id="757" name="Google Shape;587;p23">
                <a:extLst>
                  <a:ext uri="{FF2B5EF4-FFF2-40B4-BE49-F238E27FC236}">
                    <a16:creationId xmlns:a16="http://schemas.microsoft.com/office/drawing/2014/main" xmlns="" id="{7AC54C0E-C037-41CA-8993-36DA7E0F13BC}"/>
                  </a:ext>
                </a:extLst>
              </p:cNvPr>
              <p:cNvSpPr/>
              <p:nvPr/>
            </p:nvSpPr>
            <p:spPr>
              <a:xfrm>
                <a:off x="2299466" y="3346165"/>
                <a:ext cx="89581" cy="92924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2808" extrusionOk="0">
                    <a:moveTo>
                      <a:pt x="177" y="0"/>
                    </a:moveTo>
                    <a:cubicBezTo>
                      <a:pt x="83" y="0"/>
                      <a:pt x="1" y="137"/>
                      <a:pt x="88" y="208"/>
                    </a:cubicBezTo>
                    <a:cubicBezTo>
                      <a:pt x="990" y="939"/>
                      <a:pt x="1641" y="1795"/>
                      <a:pt x="2315" y="2726"/>
                    </a:cubicBezTo>
                    <a:cubicBezTo>
                      <a:pt x="2357" y="2783"/>
                      <a:pt x="2413" y="2808"/>
                      <a:pt x="2469" y="2808"/>
                    </a:cubicBezTo>
                    <a:cubicBezTo>
                      <a:pt x="2592" y="2808"/>
                      <a:pt x="2707" y="2687"/>
                      <a:pt x="2628" y="2544"/>
                    </a:cubicBezTo>
                    <a:cubicBezTo>
                      <a:pt x="2066" y="1541"/>
                      <a:pt x="1151" y="694"/>
                      <a:pt x="235" y="20"/>
                    </a:cubicBezTo>
                    <a:cubicBezTo>
                      <a:pt x="216" y="6"/>
                      <a:pt x="196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588;p23">
                <a:extLst>
                  <a:ext uri="{FF2B5EF4-FFF2-40B4-BE49-F238E27FC236}">
                    <a16:creationId xmlns:a16="http://schemas.microsoft.com/office/drawing/2014/main" xmlns="" id="{960D0586-A068-4C0C-897C-25042B62F646}"/>
                  </a:ext>
                </a:extLst>
              </p:cNvPr>
              <p:cNvSpPr/>
              <p:nvPr/>
            </p:nvSpPr>
            <p:spPr>
              <a:xfrm>
                <a:off x="2361680" y="3363936"/>
                <a:ext cx="62082" cy="90508"/>
              </a:xfrm>
              <a:custGeom>
                <a:avLst/>
                <a:gdLst/>
                <a:ahLst/>
                <a:cxnLst/>
                <a:rect l="l" t="t" r="r" b="b"/>
                <a:pathLst>
                  <a:path w="1876" h="2735" extrusionOk="0">
                    <a:moveTo>
                      <a:pt x="183" y="1"/>
                    </a:moveTo>
                    <a:cubicBezTo>
                      <a:pt x="91" y="1"/>
                      <a:pt x="1" y="96"/>
                      <a:pt x="60" y="201"/>
                    </a:cubicBezTo>
                    <a:cubicBezTo>
                      <a:pt x="518" y="1016"/>
                      <a:pt x="988" y="1824"/>
                      <a:pt x="1445" y="2641"/>
                    </a:cubicBezTo>
                    <a:cubicBezTo>
                      <a:pt x="1482" y="2707"/>
                      <a:pt x="1540" y="2734"/>
                      <a:pt x="1599" y="2734"/>
                    </a:cubicBezTo>
                    <a:cubicBezTo>
                      <a:pt x="1735" y="2734"/>
                      <a:pt x="1875" y="2591"/>
                      <a:pt x="1781" y="2443"/>
                    </a:cubicBezTo>
                    <a:cubicBezTo>
                      <a:pt x="1281" y="1653"/>
                      <a:pt x="794" y="855"/>
                      <a:pt x="294" y="65"/>
                    </a:cubicBezTo>
                    <a:cubicBezTo>
                      <a:pt x="266" y="19"/>
                      <a:pt x="224" y="1"/>
                      <a:pt x="18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4" name="Google Shape;417;p23">
            <a:extLst>
              <a:ext uri="{FF2B5EF4-FFF2-40B4-BE49-F238E27FC236}">
                <a16:creationId xmlns:a16="http://schemas.microsoft.com/office/drawing/2014/main" xmlns="" id="{05AAEF6A-9118-475F-98B6-BE85A7A47D30}"/>
              </a:ext>
            </a:extLst>
          </p:cNvPr>
          <p:cNvGrpSpPr/>
          <p:nvPr/>
        </p:nvGrpSpPr>
        <p:grpSpPr>
          <a:xfrm rot="9967988">
            <a:off x="3994645" y="2959665"/>
            <a:ext cx="1277205" cy="1131334"/>
            <a:chOff x="-182869" y="835238"/>
            <a:chExt cx="1277205" cy="1131334"/>
          </a:xfrm>
          <a:solidFill>
            <a:srgbClr val="FFFFFF"/>
          </a:solidFill>
        </p:grpSpPr>
        <p:sp>
          <p:nvSpPr>
            <p:cNvPr id="765" name="Google Shape;418;p23">
              <a:extLst>
                <a:ext uri="{FF2B5EF4-FFF2-40B4-BE49-F238E27FC236}">
                  <a16:creationId xmlns:a16="http://schemas.microsoft.com/office/drawing/2014/main" xmlns="" id="{B918A991-A4A2-4952-B6E2-562E7A523FAD}"/>
                </a:ext>
              </a:extLst>
            </p:cNvPr>
            <p:cNvSpPr/>
            <p:nvPr/>
          </p:nvSpPr>
          <p:spPr>
            <a:xfrm>
              <a:off x="-182869" y="851983"/>
              <a:ext cx="1277205" cy="1076929"/>
            </a:xfrm>
            <a:custGeom>
              <a:avLst/>
              <a:gdLst/>
              <a:ahLst/>
              <a:cxnLst/>
              <a:rect l="l" t="t" r="r" b="b"/>
              <a:pathLst>
                <a:path w="38595" h="32543" extrusionOk="0">
                  <a:moveTo>
                    <a:pt x="5482" y="757"/>
                  </a:moveTo>
                  <a:cubicBezTo>
                    <a:pt x="9744" y="757"/>
                    <a:pt x="13979" y="1983"/>
                    <a:pt x="17624" y="4249"/>
                  </a:cubicBezTo>
                  <a:cubicBezTo>
                    <a:pt x="21956" y="6940"/>
                    <a:pt x="24621" y="10679"/>
                    <a:pt x="26212" y="15448"/>
                  </a:cubicBezTo>
                  <a:cubicBezTo>
                    <a:pt x="25337" y="16600"/>
                    <a:pt x="24513" y="17790"/>
                    <a:pt x="23775" y="19030"/>
                  </a:cubicBezTo>
                  <a:cubicBezTo>
                    <a:pt x="23769" y="19040"/>
                    <a:pt x="23771" y="19049"/>
                    <a:pt x="23765" y="19058"/>
                  </a:cubicBezTo>
                  <a:cubicBezTo>
                    <a:pt x="23310" y="19007"/>
                    <a:pt x="22855" y="18981"/>
                    <a:pt x="22401" y="18966"/>
                  </a:cubicBezTo>
                  <a:cubicBezTo>
                    <a:pt x="22388" y="18935"/>
                    <a:pt x="22368" y="18906"/>
                    <a:pt x="22343" y="18883"/>
                  </a:cubicBezTo>
                  <a:cubicBezTo>
                    <a:pt x="18336" y="14967"/>
                    <a:pt x="12853" y="12949"/>
                    <a:pt x="7336" y="12949"/>
                  </a:cubicBezTo>
                  <a:cubicBezTo>
                    <a:pt x="5691" y="12949"/>
                    <a:pt x="4043" y="13129"/>
                    <a:pt x="2431" y="13491"/>
                  </a:cubicBezTo>
                  <a:lnTo>
                    <a:pt x="4986" y="10881"/>
                  </a:lnTo>
                  <a:cubicBezTo>
                    <a:pt x="5145" y="10717"/>
                    <a:pt x="5140" y="10409"/>
                    <a:pt x="4920" y="10291"/>
                  </a:cubicBezTo>
                  <a:cubicBezTo>
                    <a:pt x="3721" y="9649"/>
                    <a:pt x="2497" y="9075"/>
                    <a:pt x="1243" y="8554"/>
                  </a:cubicBezTo>
                  <a:cubicBezTo>
                    <a:pt x="2477" y="7724"/>
                    <a:pt x="3655" y="6814"/>
                    <a:pt x="4771" y="5830"/>
                  </a:cubicBezTo>
                  <a:cubicBezTo>
                    <a:pt x="4941" y="5679"/>
                    <a:pt x="4912" y="5361"/>
                    <a:pt x="4708" y="5254"/>
                  </a:cubicBezTo>
                  <a:cubicBezTo>
                    <a:pt x="3854" y="4805"/>
                    <a:pt x="3001" y="4358"/>
                    <a:pt x="2148" y="3912"/>
                  </a:cubicBezTo>
                  <a:cubicBezTo>
                    <a:pt x="2894" y="3595"/>
                    <a:pt x="3639" y="3278"/>
                    <a:pt x="4385" y="2961"/>
                  </a:cubicBezTo>
                  <a:cubicBezTo>
                    <a:pt x="4644" y="2851"/>
                    <a:pt x="4595" y="2486"/>
                    <a:pt x="4396" y="2354"/>
                  </a:cubicBezTo>
                  <a:lnTo>
                    <a:pt x="2344" y="982"/>
                  </a:lnTo>
                  <a:cubicBezTo>
                    <a:pt x="3386" y="831"/>
                    <a:pt x="4435" y="757"/>
                    <a:pt x="5482" y="757"/>
                  </a:cubicBezTo>
                  <a:close/>
                  <a:moveTo>
                    <a:pt x="28705" y="13579"/>
                  </a:moveTo>
                  <a:cubicBezTo>
                    <a:pt x="29313" y="15774"/>
                    <a:pt x="29856" y="18001"/>
                    <a:pt x="30620" y="20144"/>
                  </a:cubicBezTo>
                  <a:cubicBezTo>
                    <a:pt x="30651" y="20240"/>
                    <a:pt x="30730" y="20312"/>
                    <a:pt x="30830" y="20332"/>
                  </a:cubicBezTo>
                  <a:cubicBezTo>
                    <a:pt x="30883" y="20435"/>
                    <a:pt x="30985" y="20512"/>
                    <a:pt x="31137" y="20512"/>
                  </a:cubicBezTo>
                  <a:cubicBezTo>
                    <a:pt x="31141" y="20512"/>
                    <a:pt x="31145" y="20512"/>
                    <a:pt x="31150" y="20511"/>
                  </a:cubicBezTo>
                  <a:cubicBezTo>
                    <a:pt x="31536" y="20500"/>
                    <a:pt x="31923" y="20494"/>
                    <a:pt x="32309" y="20494"/>
                  </a:cubicBezTo>
                  <a:cubicBezTo>
                    <a:pt x="33975" y="20494"/>
                    <a:pt x="35639" y="20601"/>
                    <a:pt x="37292" y="20818"/>
                  </a:cubicBezTo>
                  <a:cubicBezTo>
                    <a:pt x="35683" y="22270"/>
                    <a:pt x="33947" y="23581"/>
                    <a:pt x="32389" y="25080"/>
                  </a:cubicBezTo>
                  <a:cubicBezTo>
                    <a:pt x="32227" y="25235"/>
                    <a:pt x="32348" y="25481"/>
                    <a:pt x="32528" y="25515"/>
                  </a:cubicBezTo>
                  <a:cubicBezTo>
                    <a:pt x="32828" y="27512"/>
                    <a:pt x="33165" y="29421"/>
                    <a:pt x="33152" y="31432"/>
                  </a:cubicBezTo>
                  <a:cubicBezTo>
                    <a:pt x="31393" y="30242"/>
                    <a:pt x="29673" y="28999"/>
                    <a:pt x="27992" y="27704"/>
                  </a:cubicBezTo>
                  <a:cubicBezTo>
                    <a:pt x="27921" y="27649"/>
                    <a:pt x="27851" y="27626"/>
                    <a:pt x="27785" y="27626"/>
                  </a:cubicBezTo>
                  <a:cubicBezTo>
                    <a:pt x="27637" y="27626"/>
                    <a:pt x="27511" y="27743"/>
                    <a:pt x="27457" y="27892"/>
                  </a:cubicBezTo>
                  <a:cubicBezTo>
                    <a:pt x="27419" y="27894"/>
                    <a:pt x="27384" y="27906"/>
                    <a:pt x="27351" y="27926"/>
                  </a:cubicBezTo>
                  <a:cubicBezTo>
                    <a:pt x="25455" y="29082"/>
                    <a:pt x="23590" y="30644"/>
                    <a:pt x="21519" y="31473"/>
                  </a:cubicBezTo>
                  <a:cubicBezTo>
                    <a:pt x="21317" y="31722"/>
                    <a:pt x="21192" y="31846"/>
                    <a:pt x="21142" y="31846"/>
                  </a:cubicBezTo>
                  <a:cubicBezTo>
                    <a:pt x="21097" y="31846"/>
                    <a:pt x="21115" y="31743"/>
                    <a:pt x="21196" y="31536"/>
                  </a:cubicBezTo>
                  <a:cubicBezTo>
                    <a:pt x="21273" y="31242"/>
                    <a:pt x="21349" y="30949"/>
                    <a:pt x="21424" y="30657"/>
                  </a:cubicBezTo>
                  <a:cubicBezTo>
                    <a:pt x="21576" y="30070"/>
                    <a:pt x="21727" y="29485"/>
                    <a:pt x="21879" y="28900"/>
                  </a:cubicBezTo>
                  <a:cubicBezTo>
                    <a:pt x="22233" y="27532"/>
                    <a:pt x="22591" y="26168"/>
                    <a:pt x="22937" y="24798"/>
                  </a:cubicBezTo>
                  <a:cubicBezTo>
                    <a:pt x="22986" y="24604"/>
                    <a:pt x="22888" y="24460"/>
                    <a:pt x="22751" y="24385"/>
                  </a:cubicBezTo>
                  <a:cubicBezTo>
                    <a:pt x="22769" y="24302"/>
                    <a:pt x="22740" y="24216"/>
                    <a:pt x="22676" y="24161"/>
                  </a:cubicBezTo>
                  <a:cubicBezTo>
                    <a:pt x="21126" y="22746"/>
                    <a:pt x="19395" y="21505"/>
                    <a:pt x="17712" y="20245"/>
                  </a:cubicBezTo>
                  <a:cubicBezTo>
                    <a:pt x="19098" y="19900"/>
                    <a:pt x="20490" y="19733"/>
                    <a:pt x="21901" y="19733"/>
                  </a:cubicBezTo>
                  <a:cubicBezTo>
                    <a:pt x="22587" y="19733"/>
                    <a:pt x="23277" y="19772"/>
                    <a:pt x="23974" y="19850"/>
                  </a:cubicBezTo>
                  <a:cubicBezTo>
                    <a:pt x="23991" y="19852"/>
                    <a:pt x="24007" y="19852"/>
                    <a:pt x="24022" y="19852"/>
                  </a:cubicBezTo>
                  <a:cubicBezTo>
                    <a:pt x="24245" y="19852"/>
                    <a:pt x="24349" y="19673"/>
                    <a:pt x="24340" y="19487"/>
                  </a:cubicBezTo>
                  <a:cubicBezTo>
                    <a:pt x="24368" y="19467"/>
                    <a:pt x="24391" y="19442"/>
                    <a:pt x="24411" y="19416"/>
                  </a:cubicBezTo>
                  <a:cubicBezTo>
                    <a:pt x="25772" y="17402"/>
                    <a:pt x="27151" y="15442"/>
                    <a:pt x="28705" y="13579"/>
                  </a:cubicBezTo>
                  <a:close/>
                  <a:moveTo>
                    <a:pt x="5503" y="0"/>
                  </a:moveTo>
                  <a:cubicBezTo>
                    <a:pt x="4148" y="0"/>
                    <a:pt x="2793" y="125"/>
                    <a:pt x="1457" y="383"/>
                  </a:cubicBezTo>
                  <a:cubicBezTo>
                    <a:pt x="1100" y="451"/>
                    <a:pt x="1131" y="878"/>
                    <a:pt x="1371" y="1036"/>
                  </a:cubicBezTo>
                  <a:cubicBezTo>
                    <a:pt x="1385" y="1131"/>
                    <a:pt x="1440" y="1216"/>
                    <a:pt x="1523" y="1269"/>
                  </a:cubicBezTo>
                  <a:lnTo>
                    <a:pt x="3480" y="2583"/>
                  </a:lnTo>
                  <a:cubicBezTo>
                    <a:pt x="2698" y="2910"/>
                    <a:pt x="1916" y="3238"/>
                    <a:pt x="1134" y="3564"/>
                  </a:cubicBezTo>
                  <a:cubicBezTo>
                    <a:pt x="886" y="3669"/>
                    <a:pt x="898" y="4068"/>
                    <a:pt x="1123" y="4188"/>
                  </a:cubicBezTo>
                  <a:cubicBezTo>
                    <a:pt x="2037" y="4672"/>
                    <a:pt x="2953" y="5156"/>
                    <a:pt x="3869" y="5637"/>
                  </a:cubicBezTo>
                  <a:cubicBezTo>
                    <a:pt x="2737" y="6608"/>
                    <a:pt x="1540" y="7501"/>
                    <a:pt x="285" y="8309"/>
                  </a:cubicBezTo>
                  <a:cubicBezTo>
                    <a:pt x="0" y="8491"/>
                    <a:pt x="66" y="8868"/>
                    <a:pt x="365" y="8988"/>
                  </a:cubicBezTo>
                  <a:cubicBezTo>
                    <a:pt x="1641" y="9498"/>
                    <a:pt x="2889" y="10072"/>
                    <a:pt x="4107" y="10709"/>
                  </a:cubicBezTo>
                  <a:lnTo>
                    <a:pt x="955" y="13919"/>
                  </a:lnTo>
                  <a:cubicBezTo>
                    <a:pt x="724" y="14155"/>
                    <a:pt x="894" y="14573"/>
                    <a:pt x="1205" y="14573"/>
                  </a:cubicBezTo>
                  <a:cubicBezTo>
                    <a:pt x="1238" y="14573"/>
                    <a:pt x="1274" y="14568"/>
                    <a:pt x="1310" y="14558"/>
                  </a:cubicBezTo>
                  <a:cubicBezTo>
                    <a:pt x="3280" y="13989"/>
                    <a:pt x="5279" y="13716"/>
                    <a:pt x="7261" y="13716"/>
                  </a:cubicBezTo>
                  <a:cubicBezTo>
                    <a:pt x="12453" y="13716"/>
                    <a:pt x="17526" y="15593"/>
                    <a:pt x="21645" y="18958"/>
                  </a:cubicBezTo>
                  <a:cubicBezTo>
                    <a:pt x="19988" y="18978"/>
                    <a:pt x="18343" y="19228"/>
                    <a:pt x="16756" y="19703"/>
                  </a:cubicBezTo>
                  <a:cubicBezTo>
                    <a:pt x="16416" y="19804"/>
                    <a:pt x="16391" y="20208"/>
                    <a:pt x="16652" y="20407"/>
                  </a:cubicBezTo>
                  <a:cubicBezTo>
                    <a:pt x="18490" y="21804"/>
                    <a:pt x="20294" y="23303"/>
                    <a:pt x="22245" y="24543"/>
                  </a:cubicBezTo>
                  <a:cubicBezTo>
                    <a:pt x="22234" y="24559"/>
                    <a:pt x="22225" y="24576"/>
                    <a:pt x="22219" y="24595"/>
                  </a:cubicBezTo>
                  <a:cubicBezTo>
                    <a:pt x="21706" y="26544"/>
                    <a:pt x="21210" y="28500"/>
                    <a:pt x="20707" y="30453"/>
                  </a:cubicBezTo>
                  <a:cubicBezTo>
                    <a:pt x="20577" y="30960"/>
                    <a:pt x="20017" y="32050"/>
                    <a:pt x="20683" y="32418"/>
                  </a:cubicBezTo>
                  <a:cubicBezTo>
                    <a:pt x="20782" y="32473"/>
                    <a:pt x="20896" y="32497"/>
                    <a:pt x="21019" y="32497"/>
                  </a:cubicBezTo>
                  <a:cubicBezTo>
                    <a:pt x="21809" y="32497"/>
                    <a:pt x="22999" y="31509"/>
                    <a:pt x="23489" y="31222"/>
                  </a:cubicBezTo>
                  <a:cubicBezTo>
                    <a:pt x="24927" y="30378"/>
                    <a:pt x="26345" y="29470"/>
                    <a:pt x="27620" y="28388"/>
                  </a:cubicBezTo>
                  <a:cubicBezTo>
                    <a:pt x="29473" y="29819"/>
                    <a:pt x="31373" y="31182"/>
                    <a:pt x="33322" y="32482"/>
                  </a:cubicBezTo>
                  <a:cubicBezTo>
                    <a:pt x="33384" y="32524"/>
                    <a:pt x="33451" y="32543"/>
                    <a:pt x="33515" y="32543"/>
                  </a:cubicBezTo>
                  <a:cubicBezTo>
                    <a:pt x="33715" y="32543"/>
                    <a:pt x="33899" y="32366"/>
                    <a:pt x="33908" y="32155"/>
                  </a:cubicBezTo>
                  <a:cubicBezTo>
                    <a:pt x="34023" y="29876"/>
                    <a:pt x="33896" y="27417"/>
                    <a:pt x="33035" y="25276"/>
                  </a:cubicBezTo>
                  <a:cubicBezTo>
                    <a:pt x="35002" y="24068"/>
                    <a:pt x="36743" y="22398"/>
                    <a:pt x="38405" y="20821"/>
                  </a:cubicBezTo>
                  <a:cubicBezTo>
                    <a:pt x="38595" y="20642"/>
                    <a:pt x="38540" y="20228"/>
                    <a:pt x="38247" y="20184"/>
                  </a:cubicBezTo>
                  <a:cubicBezTo>
                    <a:pt x="36273" y="19882"/>
                    <a:pt x="34279" y="19731"/>
                    <a:pt x="32283" y="19731"/>
                  </a:cubicBezTo>
                  <a:cubicBezTo>
                    <a:pt x="31908" y="19731"/>
                    <a:pt x="31533" y="19736"/>
                    <a:pt x="31157" y="19747"/>
                  </a:cubicBezTo>
                  <a:cubicBezTo>
                    <a:pt x="31141" y="19749"/>
                    <a:pt x="31124" y="19750"/>
                    <a:pt x="31107" y="19753"/>
                  </a:cubicBezTo>
                  <a:cubicBezTo>
                    <a:pt x="30666" y="17361"/>
                    <a:pt x="29921" y="15015"/>
                    <a:pt x="29255" y="12679"/>
                  </a:cubicBezTo>
                  <a:cubicBezTo>
                    <a:pt x="29207" y="12509"/>
                    <a:pt x="29030" y="12384"/>
                    <a:pt x="28858" y="12384"/>
                  </a:cubicBezTo>
                  <a:cubicBezTo>
                    <a:pt x="28769" y="12384"/>
                    <a:pt x="28682" y="12418"/>
                    <a:pt x="28614" y="12497"/>
                  </a:cubicBezTo>
                  <a:cubicBezTo>
                    <a:pt x="27929" y="13288"/>
                    <a:pt x="27258" y="14099"/>
                    <a:pt x="26612" y="14927"/>
                  </a:cubicBezTo>
                  <a:cubicBezTo>
                    <a:pt x="25846" y="10227"/>
                    <a:pt x="22110" y="6232"/>
                    <a:pt x="18234" y="3765"/>
                  </a:cubicBezTo>
                  <a:cubicBezTo>
                    <a:pt x="14456" y="1362"/>
                    <a:pt x="9980" y="0"/>
                    <a:pt x="5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6" name="Google Shape;419;p23">
              <a:extLst>
                <a:ext uri="{FF2B5EF4-FFF2-40B4-BE49-F238E27FC236}">
                  <a16:creationId xmlns:a16="http://schemas.microsoft.com/office/drawing/2014/main" xmlns="" id="{1E1E952F-A7A3-4B7F-B003-ADF9CA2BBAB5}"/>
                </a:ext>
              </a:extLst>
            </p:cNvPr>
            <p:cNvGrpSpPr/>
            <p:nvPr/>
          </p:nvGrpSpPr>
          <p:grpSpPr>
            <a:xfrm>
              <a:off x="454360" y="835238"/>
              <a:ext cx="112382" cy="56555"/>
              <a:chOff x="454360" y="835238"/>
              <a:chExt cx="112382" cy="56555"/>
            </a:xfrm>
            <a:grpFill/>
          </p:grpSpPr>
          <p:sp>
            <p:nvSpPr>
              <p:cNvPr id="770" name="Google Shape;420;p23">
                <a:extLst>
                  <a:ext uri="{FF2B5EF4-FFF2-40B4-BE49-F238E27FC236}">
                    <a16:creationId xmlns:a16="http://schemas.microsoft.com/office/drawing/2014/main" xmlns="" id="{91233A49-8564-4A74-98E9-59196E91A794}"/>
                  </a:ext>
                </a:extLst>
              </p:cNvPr>
              <p:cNvSpPr/>
              <p:nvPr/>
            </p:nvSpPr>
            <p:spPr>
              <a:xfrm>
                <a:off x="454360" y="840897"/>
                <a:ext cx="72870" cy="50896"/>
              </a:xfrm>
              <a:custGeom>
                <a:avLst/>
                <a:gdLst/>
                <a:ahLst/>
                <a:cxnLst/>
                <a:rect l="l" t="t" r="r" b="b"/>
                <a:pathLst>
                  <a:path w="2202" h="1538" extrusionOk="0">
                    <a:moveTo>
                      <a:pt x="128" y="0"/>
                    </a:moveTo>
                    <a:cubicBezTo>
                      <a:pt x="50" y="0"/>
                      <a:pt x="1" y="124"/>
                      <a:pt x="84" y="182"/>
                    </a:cubicBezTo>
                    <a:cubicBezTo>
                      <a:pt x="696" y="625"/>
                      <a:pt x="1311" y="1067"/>
                      <a:pt x="1925" y="1512"/>
                    </a:cubicBezTo>
                    <a:cubicBezTo>
                      <a:pt x="1950" y="1530"/>
                      <a:pt x="1975" y="1538"/>
                      <a:pt x="1999" y="1538"/>
                    </a:cubicBezTo>
                    <a:cubicBezTo>
                      <a:pt x="2118" y="1538"/>
                      <a:pt x="2201" y="1345"/>
                      <a:pt x="2070" y="1259"/>
                    </a:cubicBezTo>
                    <a:lnTo>
                      <a:pt x="179" y="17"/>
                    </a:lnTo>
                    <a:cubicBezTo>
                      <a:pt x="161" y="5"/>
                      <a:pt x="144" y="0"/>
                      <a:pt x="1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421;p23">
                <a:extLst>
                  <a:ext uri="{FF2B5EF4-FFF2-40B4-BE49-F238E27FC236}">
                    <a16:creationId xmlns:a16="http://schemas.microsoft.com/office/drawing/2014/main" xmlns="" id="{DE403154-404D-4749-AEA3-2C56306CEEF0}"/>
                  </a:ext>
                </a:extLst>
              </p:cNvPr>
              <p:cNvSpPr/>
              <p:nvPr/>
            </p:nvSpPr>
            <p:spPr>
              <a:xfrm>
                <a:off x="509095" y="835238"/>
                <a:ext cx="57647" cy="54934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660" extrusionOk="0">
                    <a:moveTo>
                      <a:pt x="110" y="0"/>
                    </a:moveTo>
                    <a:cubicBezTo>
                      <a:pt x="24" y="0"/>
                      <a:pt x="0" y="140"/>
                      <a:pt x="93" y="177"/>
                    </a:cubicBezTo>
                    <a:cubicBezTo>
                      <a:pt x="735" y="431"/>
                      <a:pt x="1187" y="934"/>
                      <a:pt x="1441" y="1568"/>
                    </a:cubicBezTo>
                    <a:cubicBezTo>
                      <a:pt x="1466" y="1632"/>
                      <a:pt x="1523" y="1660"/>
                      <a:pt x="1578" y="1660"/>
                    </a:cubicBezTo>
                    <a:cubicBezTo>
                      <a:pt x="1662" y="1660"/>
                      <a:pt x="1742" y="1596"/>
                      <a:pt x="1706" y="1494"/>
                    </a:cubicBezTo>
                    <a:cubicBezTo>
                      <a:pt x="1452" y="782"/>
                      <a:pt x="850" y="244"/>
                      <a:pt x="141" y="6"/>
                    </a:cubicBezTo>
                    <a:cubicBezTo>
                      <a:pt x="130" y="2"/>
                      <a:pt x="120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7" name="Google Shape;422;p23">
              <a:extLst>
                <a:ext uri="{FF2B5EF4-FFF2-40B4-BE49-F238E27FC236}">
                  <a16:creationId xmlns:a16="http://schemas.microsoft.com/office/drawing/2014/main" xmlns="" id="{5CB2CB16-5847-4B66-92EE-F02F682D48F1}"/>
                </a:ext>
              </a:extLst>
            </p:cNvPr>
            <p:cNvGrpSpPr/>
            <p:nvPr/>
          </p:nvGrpSpPr>
          <p:grpSpPr>
            <a:xfrm>
              <a:off x="588484" y="1891352"/>
              <a:ext cx="127241" cy="75220"/>
              <a:chOff x="588484" y="1891352"/>
              <a:chExt cx="127241" cy="75220"/>
            </a:xfrm>
            <a:grpFill/>
          </p:grpSpPr>
          <p:sp>
            <p:nvSpPr>
              <p:cNvPr id="768" name="Google Shape;423;p23">
                <a:extLst>
                  <a:ext uri="{FF2B5EF4-FFF2-40B4-BE49-F238E27FC236}">
                    <a16:creationId xmlns:a16="http://schemas.microsoft.com/office/drawing/2014/main" xmlns="" id="{E53F4C81-BEC6-45D4-8008-420ADEFB754C}"/>
                  </a:ext>
                </a:extLst>
              </p:cNvPr>
              <p:cNvSpPr/>
              <p:nvPr/>
            </p:nvSpPr>
            <p:spPr>
              <a:xfrm>
                <a:off x="588484" y="1891352"/>
                <a:ext cx="82268" cy="56919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1720" extrusionOk="0">
                    <a:moveTo>
                      <a:pt x="2272" y="1"/>
                    </a:moveTo>
                    <a:cubicBezTo>
                      <a:pt x="2238" y="1"/>
                      <a:pt x="2204" y="16"/>
                      <a:pt x="2175" y="51"/>
                    </a:cubicBezTo>
                    <a:cubicBezTo>
                      <a:pt x="1630" y="731"/>
                      <a:pt x="923" y="1232"/>
                      <a:pt x="103" y="1532"/>
                    </a:cubicBezTo>
                    <a:cubicBezTo>
                      <a:pt x="0" y="1570"/>
                      <a:pt x="29" y="1719"/>
                      <a:pt x="122" y="1719"/>
                    </a:cubicBezTo>
                    <a:cubicBezTo>
                      <a:pt x="131" y="1719"/>
                      <a:pt x="141" y="1718"/>
                      <a:pt x="152" y="1714"/>
                    </a:cubicBezTo>
                    <a:cubicBezTo>
                      <a:pt x="1024" y="1433"/>
                      <a:pt x="1773" y="938"/>
                      <a:pt x="2387" y="261"/>
                    </a:cubicBezTo>
                    <a:cubicBezTo>
                      <a:pt x="2486" y="151"/>
                      <a:pt x="2380" y="1"/>
                      <a:pt x="2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424;p23">
                <a:extLst>
                  <a:ext uri="{FF2B5EF4-FFF2-40B4-BE49-F238E27FC236}">
                    <a16:creationId xmlns:a16="http://schemas.microsoft.com/office/drawing/2014/main" xmlns="" id="{61A3906A-2375-4CF5-AB64-0648FAE1B684}"/>
                  </a:ext>
                </a:extLst>
              </p:cNvPr>
              <p:cNvSpPr/>
              <p:nvPr/>
            </p:nvSpPr>
            <p:spPr>
              <a:xfrm>
                <a:off x="652849" y="1914782"/>
                <a:ext cx="62876" cy="51790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1565" extrusionOk="0">
                    <a:moveTo>
                      <a:pt x="1663" y="1"/>
                    </a:moveTo>
                    <a:cubicBezTo>
                      <a:pt x="1623" y="1"/>
                      <a:pt x="1578" y="16"/>
                      <a:pt x="1534" y="51"/>
                    </a:cubicBezTo>
                    <a:lnTo>
                      <a:pt x="933" y="526"/>
                    </a:lnTo>
                    <a:cubicBezTo>
                      <a:pt x="894" y="553"/>
                      <a:pt x="871" y="599"/>
                      <a:pt x="871" y="648"/>
                    </a:cubicBezTo>
                    <a:cubicBezTo>
                      <a:pt x="606" y="885"/>
                      <a:pt x="339" y="1123"/>
                      <a:pt x="77" y="1365"/>
                    </a:cubicBezTo>
                    <a:cubicBezTo>
                      <a:pt x="1" y="1435"/>
                      <a:pt x="73" y="1564"/>
                      <a:pt x="158" y="1564"/>
                    </a:cubicBezTo>
                    <a:cubicBezTo>
                      <a:pt x="177" y="1564"/>
                      <a:pt x="197" y="1558"/>
                      <a:pt x="215" y="1544"/>
                    </a:cubicBezTo>
                    <a:cubicBezTo>
                      <a:pt x="695" y="1180"/>
                      <a:pt x="1160" y="801"/>
                      <a:pt x="1636" y="434"/>
                    </a:cubicBezTo>
                    <a:lnTo>
                      <a:pt x="1794" y="310"/>
                    </a:lnTo>
                    <a:lnTo>
                      <a:pt x="1788" y="305"/>
                    </a:lnTo>
                    <a:cubicBezTo>
                      <a:pt x="1900" y="178"/>
                      <a:pt x="1804" y="1"/>
                      <a:pt x="16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79" name="Google Shape;341;p23">
            <a:extLst>
              <a:ext uri="{FF2B5EF4-FFF2-40B4-BE49-F238E27FC236}">
                <a16:creationId xmlns:a16="http://schemas.microsoft.com/office/drawing/2014/main" xmlns="" id="{39B4B383-794F-4DA8-BAC1-C1A80DED2E40}"/>
              </a:ext>
            </a:extLst>
          </p:cNvPr>
          <p:cNvGrpSpPr/>
          <p:nvPr/>
        </p:nvGrpSpPr>
        <p:grpSpPr>
          <a:xfrm>
            <a:off x="4431373" y="2158810"/>
            <a:ext cx="656626" cy="675950"/>
            <a:chOff x="8084663" y="3138245"/>
            <a:chExt cx="1026629" cy="1056842"/>
          </a:xfrm>
          <a:solidFill>
            <a:srgbClr val="FFFFFF"/>
          </a:solidFill>
        </p:grpSpPr>
        <p:sp>
          <p:nvSpPr>
            <p:cNvPr id="773" name="Google Shape;342;p23">
              <a:extLst>
                <a:ext uri="{FF2B5EF4-FFF2-40B4-BE49-F238E27FC236}">
                  <a16:creationId xmlns:a16="http://schemas.microsoft.com/office/drawing/2014/main" xmlns="" id="{3EDDF00D-AF6F-41DC-9B8D-A0D7B0B7EB2C}"/>
                </a:ext>
              </a:extLst>
            </p:cNvPr>
            <p:cNvSpPr/>
            <p:nvPr/>
          </p:nvSpPr>
          <p:spPr>
            <a:xfrm>
              <a:off x="8084663" y="3138245"/>
              <a:ext cx="1026629" cy="1056842"/>
            </a:xfrm>
            <a:custGeom>
              <a:avLst/>
              <a:gdLst/>
              <a:ahLst/>
              <a:cxnLst/>
              <a:rect l="l" t="t" r="r" b="b"/>
              <a:pathLst>
                <a:path w="31023" h="31936" extrusionOk="0">
                  <a:moveTo>
                    <a:pt x="28260" y="9044"/>
                  </a:moveTo>
                  <a:cubicBezTo>
                    <a:pt x="28830" y="10504"/>
                    <a:pt x="30083" y="12555"/>
                    <a:pt x="29842" y="14146"/>
                  </a:cubicBezTo>
                  <a:cubicBezTo>
                    <a:pt x="29357" y="13912"/>
                    <a:pt x="28865" y="13691"/>
                    <a:pt x="28373" y="13467"/>
                  </a:cubicBezTo>
                  <a:lnTo>
                    <a:pt x="27499" y="13071"/>
                  </a:lnTo>
                  <a:cubicBezTo>
                    <a:pt x="27085" y="12884"/>
                    <a:pt x="26672" y="12878"/>
                    <a:pt x="26673" y="12408"/>
                  </a:cubicBezTo>
                  <a:cubicBezTo>
                    <a:pt x="26675" y="11864"/>
                    <a:pt x="27220" y="11155"/>
                    <a:pt x="27457" y="10675"/>
                  </a:cubicBezTo>
                  <a:cubicBezTo>
                    <a:pt x="27725" y="10132"/>
                    <a:pt x="27992" y="9588"/>
                    <a:pt x="28260" y="9044"/>
                  </a:cubicBezTo>
                  <a:close/>
                  <a:moveTo>
                    <a:pt x="14012" y="639"/>
                  </a:moveTo>
                  <a:cubicBezTo>
                    <a:pt x="14025" y="656"/>
                    <a:pt x="14041" y="670"/>
                    <a:pt x="14058" y="683"/>
                  </a:cubicBezTo>
                  <a:cubicBezTo>
                    <a:pt x="16497" y="2209"/>
                    <a:pt x="18980" y="3670"/>
                    <a:pt x="21470" y="5111"/>
                  </a:cubicBezTo>
                  <a:cubicBezTo>
                    <a:pt x="23504" y="6289"/>
                    <a:pt x="25665" y="7840"/>
                    <a:pt x="27908" y="8661"/>
                  </a:cubicBezTo>
                  <a:cubicBezTo>
                    <a:pt x="27421" y="9501"/>
                    <a:pt x="26937" y="10341"/>
                    <a:pt x="26459" y="11185"/>
                  </a:cubicBezTo>
                  <a:cubicBezTo>
                    <a:pt x="26235" y="11582"/>
                    <a:pt x="25642" y="12276"/>
                    <a:pt x="25763" y="12797"/>
                  </a:cubicBezTo>
                  <a:cubicBezTo>
                    <a:pt x="25861" y="13219"/>
                    <a:pt x="26362" y="13360"/>
                    <a:pt x="26696" y="13521"/>
                  </a:cubicBezTo>
                  <a:cubicBezTo>
                    <a:pt x="27656" y="13985"/>
                    <a:pt x="28634" y="14435"/>
                    <a:pt x="29617" y="14850"/>
                  </a:cubicBezTo>
                  <a:cubicBezTo>
                    <a:pt x="28715" y="16681"/>
                    <a:pt x="27218" y="18401"/>
                    <a:pt x="26102" y="20110"/>
                  </a:cubicBezTo>
                  <a:cubicBezTo>
                    <a:pt x="24978" y="21830"/>
                    <a:pt x="23869" y="23561"/>
                    <a:pt x="22775" y="25302"/>
                  </a:cubicBezTo>
                  <a:cubicBezTo>
                    <a:pt x="22484" y="25765"/>
                    <a:pt x="20214" y="29491"/>
                    <a:pt x="19426" y="31049"/>
                  </a:cubicBezTo>
                  <a:lnTo>
                    <a:pt x="19371" y="31023"/>
                  </a:lnTo>
                  <a:cubicBezTo>
                    <a:pt x="19318" y="30995"/>
                    <a:pt x="19260" y="30981"/>
                    <a:pt x="19202" y="30981"/>
                  </a:cubicBezTo>
                  <a:cubicBezTo>
                    <a:pt x="19144" y="30981"/>
                    <a:pt x="19086" y="30995"/>
                    <a:pt x="19034" y="31023"/>
                  </a:cubicBezTo>
                  <a:cubicBezTo>
                    <a:pt x="12558" y="28687"/>
                    <a:pt x="7360" y="24060"/>
                    <a:pt x="1054" y="21410"/>
                  </a:cubicBezTo>
                  <a:lnTo>
                    <a:pt x="7511" y="11199"/>
                  </a:lnTo>
                  <a:cubicBezTo>
                    <a:pt x="9709" y="7722"/>
                    <a:pt x="12125" y="4299"/>
                    <a:pt x="14012" y="639"/>
                  </a:cubicBezTo>
                  <a:close/>
                  <a:moveTo>
                    <a:pt x="14233" y="0"/>
                  </a:moveTo>
                  <a:cubicBezTo>
                    <a:pt x="14097" y="0"/>
                    <a:pt x="13984" y="94"/>
                    <a:pt x="13927" y="216"/>
                  </a:cubicBezTo>
                  <a:cubicBezTo>
                    <a:pt x="13901" y="203"/>
                    <a:pt x="13874" y="197"/>
                    <a:pt x="13847" y="197"/>
                  </a:cubicBezTo>
                  <a:cubicBezTo>
                    <a:pt x="13789" y="197"/>
                    <a:pt x="13733" y="225"/>
                    <a:pt x="13699" y="276"/>
                  </a:cubicBezTo>
                  <a:cubicBezTo>
                    <a:pt x="11229" y="3498"/>
                    <a:pt x="9198" y="7088"/>
                    <a:pt x="7029" y="10518"/>
                  </a:cubicBezTo>
                  <a:cubicBezTo>
                    <a:pt x="4735" y="14143"/>
                    <a:pt x="2442" y="17770"/>
                    <a:pt x="149" y="21395"/>
                  </a:cubicBezTo>
                  <a:cubicBezTo>
                    <a:pt x="1" y="21628"/>
                    <a:pt x="172" y="21873"/>
                    <a:pt x="388" y="21960"/>
                  </a:cubicBezTo>
                  <a:cubicBezTo>
                    <a:pt x="6854" y="24548"/>
                    <a:pt x="12076" y="29840"/>
                    <a:pt x="18835" y="31735"/>
                  </a:cubicBezTo>
                  <a:cubicBezTo>
                    <a:pt x="18838" y="31741"/>
                    <a:pt x="18838" y="31745"/>
                    <a:pt x="18841" y="31752"/>
                  </a:cubicBezTo>
                  <a:cubicBezTo>
                    <a:pt x="18897" y="31877"/>
                    <a:pt x="19046" y="31935"/>
                    <a:pt x="19181" y="31935"/>
                  </a:cubicBezTo>
                  <a:cubicBezTo>
                    <a:pt x="19215" y="31935"/>
                    <a:pt x="19247" y="31932"/>
                    <a:pt x="19277" y="31925"/>
                  </a:cubicBezTo>
                  <a:cubicBezTo>
                    <a:pt x="19792" y="31801"/>
                    <a:pt x="19943" y="31359"/>
                    <a:pt x="20210" y="30928"/>
                  </a:cubicBezTo>
                  <a:cubicBezTo>
                    <a:pt x="20930" y="29760"/>
                    <a:pt x="21637" y="28587"/>
                    <a:pt x="22360" y="27423"/>
                  </a:cubicBezTo>
                  <a:cubicBezTo>
                    <a:pt x="23867" y="24999"/>
                    <a:pt x="25404" y="22591"/>
                    <a:pt x="26966" y="20203"/>
                  </a:cubicBezTo>
                  <a:cubicBezTo>
                    <a:pt x="27715" y="19056"/>
                    <a:pt x="28470" y="17912"/>
                    <a:pt x="29228" y="16771"/>
                  </a:cubicBezTo>
                  <a:cubicBezTo>
                    <a:pt x="29736" y="16010"/>
                    <a:pt x="30545" y="15148"/>
                    <a:pt x="30721" y="14213"/>
                  </a:cubicBezTo>
                  <a:cubicBezTo>
                    <a:pt x="31023" y="12611"/>
                    <a:pt x="29467" y="10207"/>
                    <a:pt x="28767" y="8724"/>
                  </a:cubicBezTo>
                  <a:cubicBezTo>
                    <a:pt x="28785" y="8658"/>
                    <a:pt x="28764" y="8588"/>
                    <a:pt x="28712" y="8543"/>
                  </a:cubicBezTo>
                  <a:cubicBezTo>
                    <a:pt x="26756" y="6859"/>
                    <a:pt x="24065" y="5762"/>
                    <a:pt x="21832" y="4469"/>
                  </a:cubicBezTo>
                  <a:cubicBezTo>
                    <a:pt x="19340" y="3028"/>
                    <a:pt x="16879" y="1536"/>
                    <a:pt x="14411" y="54"/>
                  </a:cubicBezTo>
                  <a:cubicBezTo>
                    <a:pt x="14350" y="16"/>
                    <a:pt x="14289" y="0"/>
                    <a:pt x="142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343;p23">
              <a:extLst>
                <a:ext uri="{FF2B5EF4-FFF2-40B4-BE49-F238E27FC236}">
                  <a16:creationId xmlns:a16="http://schemas.microsoft.com/office/drawing/2014/main" xmlns="" id="{D75A3E6D-C0F3-4D39-9A8D-F7390C9570F1}"/>
                </a:ext>
              </a:extLst>
            </p:cNvPr>
            <p:cNvSpPr/>
            <p:nvPr/>
          </p:nvSpPr>
          <p:spPr>
            <a:xfrm>
              <a:off x="8533166" y="3299372"/>
              <a:ext cx="302929" cy="174232"/>
            </a:xfrm>
            <a:custGeom>
              <a:avLst/>
              <a:gdLst/>
              <a:ahLst/>
              <a:cxnLst/>
              <a:rect l="l" t="t" r="r" b="b"/>
              <a:pathLst>
                <a:path w="9154" h="5265" extrusionOk="0">
                  <a:moveTo>
                    <a:pt x="294" y="0"/>
                  </a:moveTo>
                  <a:cubicBezTo>
                    <a:pt x="111" y="0"/>
                    <a:pt x="1" y="241"/>
                    <a:pt x="191" y="362"/>
                  </a:cubicBezTo>
                  <a:cubicBezTo>
                    <a:pt x="2900" y="2091"/>
                    <a:pt x="5792" y="3615"/>
                    <a:pt x="8578" y="5221"/>
                  </a:cubicBezTo>
                  <a:cubicBezTo>
                    <a:pt x="8630" y="5252"/>
                    <a:pt x="8682" y="5265"/>
                    <a:pt x="8730" y="5265"/>
                  </a:cubicBezTo>
                  <a:cubicBezTo>
                    <a:pt x="8992" y="5265"/>
                    <a:pt x="9153" y="4867"/>
                    <a:pt x="8875" y="4690"/>
                  </a:cubicBezTo>
                  <a:cubicBezTo>
                    <a:pt x="6190" y="2982"/>
                    <a:pt x="3320" y="1256"/>
                    <a:pt x="382" y="19"/>
                  </a:cubicBezTo>
                  <a:cubicBezTo>
                    <a:pt x="351" y="6"/>
                    <a:pt x="322" y="0"/>
                    <a:pt x="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344;p23">
              <a:extLst>
                <a:ext uri="{FF2B5EF4-FFF2-40B4-BE49-F238E27FC236}">
                  <a16:creationId xmlns:a16="http://schemas.microsoft.com/office/drawing/2014/main" xmlns="" id="{770E3CCB-E6D6-4612-A0B4-F3357934DB2A}"/>
                </a:ext>
              </a:extLst>
            </p:cNvPr>
            <p:cNvSpPr/>
            <p:nvPr/>
          </p:nvSpPr>
          <p:spPr>
            <a:xfrm>
              <a:off x="8481443" y="3415692"/>
              <a:ext cx="443539" cy="302796"/>
            </a:xfrm>
            <a:custGeom>
              <a:avLst/>
              <a:gdLst/>
              <a:ahLst/>
              <a:cxnLst/>
              <a:rect l="l" t="t" r="r" b="b"/>
              <a:pathLst>
                <a:path w="13403" h="9150" extrusionOk="0">
                  <a:moveTo>
                    <a:pt x="248" y="1"/>
                  </a:moveTo>
                  <a:cubicBezTo>
                    <a:pt x="89" y="1"/>
                    <a:pt x="1" y="247"/>
                    <a:pt x="161" y="366"/>
                  </a:cubicBezTo>
                  <a:cubicBezTo>
                    <a:pt x="4270" y="3412"/>
                    <a:pt x="8563" y="6254"/>
                    <a:pt x="12816" y="9096"/>
                  </a:cubicBezTo>
                  <a:cubicBezTo>
                    <a:pt x="12872" y="9134"/>
                    <a:pt x="12927" y="9150"/>
                    <a:pt x="12978" y="9150"/>
                  </a:cubicBezTo>
                  <a:cubicBezTo>
                    <a:pt x="13238" y="9150"/>
                    <a:pt x="13403" y="8735"/>
                    <a:pt x="13126" y="8545"/>
                  </a:cubicBezTo>
                  <a:cubicBezTo>
                    <a:pt x="8917" y="5652"/>
                    <a:pt x="4694" y="2717"/>
                    <a:pt x="349" y="32"/>
                  </a:cubicBezTo>
                  <a:cubicBezTo>
                    <a:pt x="314" y="10"/>
                    <a:pt x="279" y="1"/>
                    <a:pt x="2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345;p23">
              <a:extLst>
                <a:ext uri="{FF2B5EF4-FFF2-40B4-BE49-F238E27FC236}">
                  <a16:creationId xmlns:a16="http://schemas.microsoft.com/office/drawing/2014/main" xmlns="" id="{9B3D7828-009B-4B52-A7AE-AF6912245E66}"/>
                </a:ext>
              </a:extLst>
            </p:cNvPr>
            <p:cNvSpPr/>
            <p:nvPr/>
          </p:nvSpPr>
          <p:spPr>
            <a:xfrm>
              <a:off x="8416515" y="3524964"/>
              <a:ext cx="456577" cy="285423"/>
            </a:xfrm>
            <a:custGeom>
              <a:avLst/>
              <a:gdLst/>
              <a:ahLst/>
              <a:cxnLst/>
              <a:rect l="l" t="t" r="r" b="b"/>
              <a:pathLst>
                <a:path w="13797" h="8625" extrusionOk="0">
                  <a:moveTo>
                    <a:pt x="213" y="1"/>
                  </a:moveTo>
                  <a:cubicBezTo>
                    <a:pt x="101" y="1"/>
                    <a:pt x="1" y="137"/>
                    <a:pt x="109" y="225"/>
                  </a:cubicBezTo>
                  <a:cubicBezTo>
                    <a:pt x="2012" y="1780"/>
                    <a:pt x="4259" y="2985"/>
                    <a:pt x="6338" y="4292"/>
                  </a:cubicBezTo>
                  <a:cubicBezTo>
                    <a:pt x="8620" y="5728"/>
                    <a:pt x="10876" y="7228"/>
                    <a:pt x="13210" y="8579"/>
                  </a:cubicBezTo>
                  <a:cubicBezTo>
                    <a:pt x="13265" y="8611"/>
                    <a:pt x="13319" y="8625"/>
                    <a:pt x="13369" y="8625"/>
                  </a:cubicBezTo>
                  <a:cubicBezTo>
                    <a:pt x="13637" y="8625"/>
                    <a:pt x="13796" y="8219"/>
                    <a:pt x="13516" y="8032"/>
                  </a:cubicBezTo>
                  <a:cubicBezTo>
                    <a:pt x="11369" y="6603"/>
                    <a:pt x="9128" y="5303"/>
                    <a:pt x="6930" y="3955"/>
                  </a:cubicBezTo>
                  <a:cubicBezTo>
                    <a:pt x="4754" y="2621"/>
                    <a:pt x="2591" y="1069"/>
                    <a:pt x="268" y="12"/>
                  </a:cubicBezTo>
                  <a:cubicBezTo>
                    <a:pt x="250" y="4"/>
                    <a:pt x="231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346;p23">
              <a:extLst>
                <a:ext uri="{FF2B5EF4-FFF2-40B4-BE49-F238E27FC236}">
                  <a16:creationId xmlns:a16="http://schemas.microsoft.com/office/drawing/2014/main" xmlns="" id="{4E931A6C-8B05-4C63-8A1E-2867CE3C2CB9}"/>
                </a:ext>
              </a:extLst>
            </p:cNvPr>
            <p:cNvSpPr/>
            <p:nvPr/>
          </p:nvSpPr>
          <p:spPr>
            <a:xfrm>
              <a:off x="8364659" y="3646678"/>
              <a:ext cx="443539" cy="268612"/>
            </a:xfrm>
            <a:custGeom>
              <a:avLst/>
              <a:gdLst/>
              <a:ahLst/>
              <a:cxnLst/>
              <a:rect l="l" t="t" r="r" b="b"/>
              <a:pathLst>
                <a:path w="13403" h="8117" extrusionOk="0">
                  <a:moveTo>
                    <a:pt x="330" y="1"/>
                  </a:moveTo>
                  <a:cubicBezTo>
                    <a:pt x="127" y="1"/>
                    <a:pt x="1" y="300"/>
                    <a:pt x="218" y="428"/>
                  </a:cubicBezTo>
                  <a:cubicBezTo>
                    <a:pt x="4434" y="2940"/>
                    <a:pt x="8594" y="5544"/>
                    <a:pt x="12803" y="8066"/>
                  </a:cubicBezTo>
                  <a:cubicBezTo>
                    <a:pt x="12860" y="8101"/>
                    <a:pt x="12916" y="8116"/>
                    <a:pt x="12968" y="8116"/>
                  </a:cubicBezTo>
                  <a:cubicBezTo>
                    <a:pt x="13239" y="8116"/>
                    <a:pt x="13402" y="7699"/>
                    <a:pt x="13117" y="7507"/>
                  </a:cubicBezTo>
                  <a:cubicBezTo>
                    <a:pt x="9061" y="4783"/>
                    <a:pt x="4756" y="2320"/>
                    <a:pt x="441" y="30"/>
                  </a:cubicBezTo>
                  <a:cubicBezTo>
                    <a:pt x="403" y="10"/>
                    <a:pt x="365" y="1"/>
                    <a:pt x="3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347;p23">
              <a:extLst>
                <a:ext uri="{FF2B5EF4-FFF2-40B4-BE49-F238E27FC236}">
                  <a16:creationId xmlns:a16="http://schemas.microsoft.com/office/drawing/2014/main" xmlns="" id="{321D85E6-CBF7-48D3-BB35-729C21CE8599}"/>
                </a:ext>
              </a:extLst>
            </p:cNvPr>
            <p:cNvSpPr/>
            <p:nvPr/>
          </p:nvSpPr>
          <p:spPr>
            <a:xfrm>
              <a:off x="8307773" y="3769087"/>
              <a:ext cx="428051" cy="257559"/>
            </a:xfrm>
            <a:custGeom>
              <a:avLst/>
              <a:gdLst/>
              <a:ahLst/>
              <a:cxnLst/>
              <a:rect l="l" t="t" r="r" b="b"/>
              <a:pathLst>
                <a:path w="12935" h="7783" extrusionOk="0">
                  <a:moveTo>
                    <a:pt x="272" y="1"/>
                  </a:moveTo>
                  <a:cubicBezTo>
                    <a:pt x="102" y="1"/>
                    <a:pt x="0" y="259"/>
                    <a:pt x="178" y="378"/>
                  </a:cubicBezTo>
                  <a:cubicBezTo>
                    <a:pt x="2414" y="1876"/>
                    <a:pt x="4715" y="3282"/>
                    <a:pt x="7017" y="4677"/>
                  </a:cubicBezTo>
                  <a:cubicBezTo>
                    <a:pt x="8118" y="5345"/>
                    <a:pt x="9224" y="6006"/>
                    <a:pt x="10331" y="6662"/>
                  </a:cubicBezTo>
                  <a:cubicBezTo>
                    <a:pt x="11007" y="7061"/>
                    <a:pt x="11730" y="7761"/>
                    <a:pt x="12535" y="7783"/>
                  </a:cubicBezTo>
                  <a:cubicBezTo>
                    <a:pt x="12537" y="7783"/>
                    <a:pt x="12539" y="7783"/>
                    <a:pt x="12541" y="7783"/>
                  </a:cubicBezTo>
                  <a:cubicBezTo>
                    <a:pt x="12683" y="7783"/>
                    <a:pt x="12845" y="7668"/>
                    <a:pt x="12871" y="7523"/>
                  </a:cubicBezTo>
                  <a:cubicBezTo>
                    <a:pt x="12878" y="7484"/>
                    <a:pt x="12884" y="7446"/>
                    <a:pt x="12892" y="7408"/>
                  </a:cubicBezTo>
                  <a:cubicBezTo>
                    <a:pt x="12934" y="7175"/>
                    <a:pt x="12740" y="6992"/>
                    <a:pt x="12548" y="6992"/>
                  </a:cubicBezTo>
                  <a:cubicBezTo>
                    <a:pt x="12448" y="6992"/>
                    <a:pt x="12349" y="7042"/>
                    <a:pt x="12284" y="7161"/>
                  </a:cubicBezTo>
                  <a:cubicBezTo>
                    <a:pt x="12373" y="6999"/>
                    <a:pt x="1384" y="620"/>
                    <a:pt x="373" y="30"/>
                  </a:cubicBezTo>
                  <a:cubicBezTo>
                    <a:pt x="338" y="10"/>
                    <a:pt x="304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3" name="Google Shape;489;p23">
            <a:extLst>
              <a:ext uri="{FF2B5EF4-FFF2-40B4-BE49-F238E27FC236}">
                <a16:creationId xmlns:a16="http://schemas.microsoft.com/office/drawing/2014/main" xmlns="" id="{2111A071-63B4-4B60-98C3-3B6C4559A2B7}"/>
              </a:ext>
            </a:extLst>
          </p:cNvPr>
          <p:cNvGrpSpPr/>
          <p:nvPr/>
        </p:nvGrpSpPr>
        <p:grpSpPr>
          <a:xfrm>
            <a:off x="4566778" y="3831533"/>
            <a:ext cx="142364" cy="69263"/>
            <a:chOff x="4756021" y="3831533"/>
            <a:chExt cx="142364" cy="69263"/>
          </a:xfrm>
          <a:solidFill>
            <a:srgbClr val="FFFFFF"/>
          </a:solidFill>
        </p:grpSpPr>
        <p:sp>
          <p:nvSpPr>
            <p:cNvPr id="781" name="Google Shape;490;p23">
              <a:extLst>
                <a:ext uri="{FF2B5EF4-FFF2-40B4-BE49-F238E27FC236}">
                  <a16:creationId xmlns:a16="http://schemas.microsoft.com/office/drawing/2014/main" xmlns="" id="{8BF582DA-BE73-41D4-8803-53B7195CD275}"/>
                </a:ext>
              </a:extLst>
            </p:cNvPr>
            <p:cNvSpPr/>
            <p:nvPr/>
          </p:nvSpPr>
          <p:spPr>
            <a:xfrm>
              <a:off x="4756021" y="3831533"/>
              <a:ext cx="118802" cy="28923"/>
            </a:xfrm>
            <a:custGeom>
              <a:avLst/>
              <a:gdLst/>
              <a:ahLst/>
              <a:cxnLst/>
              <a:rect l="l" t="t" r="r" b="b"/>
              <a:pathLst>
                <a:path w="3590" h="874" extrusionOk="0">
                  <a:moveTo>
                    <a:pt x="3290" y="1"/>
                  </a:moveTo>
                  <a:cubicBezTo>
                    <a:pt x="3279" y="1"/>
                    <a:pt x="3267" y="2"/>
                    <a:pt x="3254" y="4"/>
                  </a:cubicBezTo>
                  <a:cubicBezTo>
                    <a:pt x="2219" y="177"/>
                    <a:pt x="1176" y="361"/>
                    <a:pt x="151" y="587"/>
                  </a:cubicBezTo>
                  <a:cubicBezTo>
                    <a:pt x="0" y="621"/>
                    <a:pt x="24" y="873"/>
                    <a:pt x="172" y="873"/>
                  </a:cubicBezTo>
                  <a:cubicBezTo>
                    <a:pt x="178" y="873"/>
                    <a:pt x="184" y="873"/>
                    <a:pt x="189" y="872"/>
                  </a:cubicBezTo>
                  <a:cubicBezTo>
                    <a:pt x="1246" y="741"/>
                    <a:pt x="2308" y="564"/>
                    <a:pt x="3357" y="378"/>
                  </a:cubicBezTo>
                  <a:cubicBezTo>
                    <a:pt x="3589" y="335"/>
                    <a:pt x="3507" y="1"/>
                    <a:pt x="32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491;p23">
              <a:extLst>
                <a:ext uri="{FF2B5EF4-FFF2-40B4-BE49-F238E27FC236}">
                  <a16:creationId xmlns:a16="http://schemas.microsoft.com/office/drawing/2014/main" xmlns="" id="{AC64323C-1EC4-479B-A311-EE82D72BE771}"/>
                </a:ext>
              </a:extLst>
            </p:cNvPr>
            <p:cNvSpPr/>
            <p:nvPr/>
          </p:nvSpPr>
          <p:spPr>
            <a:xfrm>
              <a:off x="4801887" y="3872303"/>
              <a:ext cx="96498" cy="28493"/>
            </a:xfrm>
            <a:custGeom>
              <a:avLst/>
              <a:gdLst/>
              <a:ahLst/>
              <a:cxnLst/>
              <a:rect l="l" t="t" r="r" b="b"/>
              <a:pathLst>
                <a:path w="2916" h="861" extrusionOk="0">
                  <a:moveTo>
                    <a:pt x="2651" y="0"/>
                  </a:moveTo>
                  <a:cubicBezTo>
                    <a:pt x="2622" y="0"/>
                    <a:pt x="2591" y="8"/>
                    <a:pt x="2559" y="26"/>
                  </a:cubicBezTo>
                  <a:cubicBezTo>
                    <a:pt x="1994" y="348"/>
                    <a:pt x="1400" y="522"/>
                    <a:pt x="772" y="522"/>
                  </a:cubicBezTo>
                  <a:cubicBezTo>
                    <a:pt x="611" y="522"/>
                    <a:pt x="448" y="510"/>
                    <a:pt x="283" y="487"/>
                  </a:cubicBezTo>
                  <a:cubicBezTo>
                    <a:pt x="274" y="486"/>
                    <a:pt x="266" y="485"/>
                    <a:pt x="257" y="485"/>
                  </a:cubicBezTo>
                  <a:cubicBezTo>
                    <a:pt x="76" y="485"/>
                    <a:pt x="1" y="760"/>
                    <a:pt x="197" y="795"/>
                  </a:cubicBezTo>
                  <a:cubicBezTo>
                    <a:pt x="430" y="838"/>
                    <a:pt x="664" y="860"/>
                    <a:pt x="896" y="860"/>
                  </a:cubicBezTo>
                  <a:cubicBezTo>
                    <a:pt x="1543" y="860"/>
                    <a:pt x="2180" y="691"/>
                    <a:pt x="2744" y="345"/>
                  </a:cubicBezTo>
                  <a:cubicBezTo>
                    <a:pt x="2915" y="240"/>
                    <a:pt x="2812" y="0"/>
                    <a:pt x="2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7" name="Google Shape;496;p23">
            <a:extLst>
              <a:ext uri="{FF2B5EF4-FFF2-40B4-BE49-F238E27FC236}">
                <a16:creationId xmlns:a16="http://schemas.microsoft.com/office/drawing/2014/main" xmlns="" id="{A8F4E0FD-897A-4FF4-9C49-ECD8D0ABED91}"/>
              </a:ext>
            </a:extLst>
          </p:cNvPr>
          <p:cNvGrpSpPr/>
          <p:nvPr/>
        </p:nvGrpSpPr>
        <p:grpSpPr>
          <a:xfrm>
            <a:off x="3006999" y="1121783"/>
            <a:ext cx="147625" cy="102487"/>
            <a:chOff x="5630954" y="5096427"/>
            <a:chExt cx="147625" cy="102487"/>
          </a:xfrm>
          <a:solidFill>
            <a:srgbClr val="FFFFFF"/>
          </a:solidFill>
        </p:grpSpPr>
        <p:sp>
          <p:nvSpPr>
            <p:cNvPr id="785" name="Google Shape;497;p23">
              <a:extLst>
                <a:ext uri="{FF2B5EF4-FFF2-40B4-BE49-F238E27FC236}">
                  <a16:creationId xmlns:a16="http://schemas.microsoft.com/office/drawing/2014/main" xmlns="" id="{D9700DBE-667E-477E-8089-24D94F9D4396}"/>
                </a:ext>
              </a:extLst>
            </p:cNvPr>
            <p:cNvSpPr/>
            <p:nvPr/>
          </p:nvSpPr>
          <p:spPr>
            <a:xfrm>
              <a:off x="5630954" y="5129023"/>
              <a:ext cx="86173" cy="60195"/>
            </a:xfrm>
            <a:custGeom>
              <a:avLst/>
              <a:gdLst/>
              <a:ahLst/>
              <a:cxnLst/>
              <a:rect l="l" t="t" r="r" b="b"/>
              <a:pathLst>
                <a:path w="2604" h="1819" extrusionOk="0">
                  <a:moveTo>
                    <a:pt x="2344" y="1"/>
                  </a:moveTo>
                  <a:cubicBezTo>
                    <a:pt x="2285" y="1"/>
                    <a:pt x="2225" y="25"/>
                    <a:pt x="2181" y="83"/>
                  </a:cubicBezTo>
                  <a:cubicBezTo>
                    <a:pt x="1645" y="776"/>
                    <a:pt x="1019" y="1286"/>
                    <a:pt x="164" y="1535"/>
                  </a:cubicBezTo>
                  <a:cubicBezTo>
                    <a:pt x="0" y="1583"/>
                    <a:pt x="50" y="1818"/>
                    <a:pt x="201" y="1818"/>
                  </a:cubicBezTo>
                  <a:cubicBezTo>
                    <a:pt x="214" y="1818"/>
                    <a:pt x="227" y="1817"/>
                    <a:pt x="241" y="1813"/>
                  </a:cubicBezTo>
                  <a:cubicBezTo>
                    <a:pt x="1137" y="1588"/>
                    <a:pt x="2001" y="1060"/>
                    <a:pt x="2509" y="274"/>
                  </a:cubicBezTo>
                  <a:cubicBezTo>
                    <a:pt x="2604" y="127"/>
                    <a:pt x="2478" y="1"/>
                    <a:pt x="2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498;p23">
              <a:extLst>
                <a:ext uri="{FF2B5EF4-FFF2-40B4-BE49-F238E27FC236}">
                  <a16:creationId xmlns:a16="http://schemas.microsoft.com/office/drawing/2014/main" xmlns="" id="{E1B7D821-6211-44CB-B996-E4608F73A97F}"/>
                </a:ext>
              </a:extLst>
            </p:cNvPr>
            <p:cNvSpPr/>
            <p:nvPr/>
          </p:nvSpPr>
          <p:spPr>
            <a:xfrm>
              <a:off x="5696146" y="5096427"/>
              <a:ext cx="82433" cy="102487"/>
            </a:xfrm>
            <a:custGeom>
              <a:avLst/>
              <a:gdLst/>
              <a:ahLst/>
              <a:cxnLst/>
              <a:rect l="l" t="t" r="r" b="b"/>
              <a:pathLst>
                <a:path w="2491" h="3097" extrusionOk="0">
                  <a:moveTo>
                    <a:pt x="2244" y="0"/>
                  </a:moveTo>
                  <a:cubicBezTo>
                    <a:pt x="2166" y="0"/>
                    <a:pt x="2093" y="45"/>
                    <a:pt x="2072" y="149"/>
                  </a:cubicBezTo>
                  <a:cubicBezTo>
                    <a:pt x="1823" y="1340"/>
                    <a:pt x="1156" y="2212"/>
                    <a:pt x="119" y="2827"/>
                  </a:cubicBezTo>
                  <a:cubicBezTo>
                    <a:pt x="1" y="2897"/>
                    <a:pt x="58" y="3096"/>
                    <a:pt x="180" y="3096"/>
                  </a:cubicBezTo>
                  <a:cubicBezTo>
                    <a:pt x="195" y="3096"/>
                    <a:pt x="211" y="3093"/>
                    <a:pt x="228" y="3086"/>
                  </a:cubicBezTo>
                  <a:cubicBezTo>
                    <a:pt x="1397" y="2619"/>
                    <a:pt x="2268" y="1492"/>
                    <a:pt x="2466" y="256"/>
                  </a:cubicBezTo>
                  <a:cubicBezTo>
                    <a:pt x="2491" y="103"/>
                    <a:pt x="2362" y="0"/>
                    <a:pt x="22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2" name="Google Shape;499;p23">
            <a:extLst>
              <a:ext uri="{FF2B5EF4-FFF2-40B4-BE49-F238E27FC236}">
                <a16:creationId xmlns:a16="http://schemas.microsoft.com/office/drawing/2014/main" xmlns="" id="{9D0354C1-B2D3-4C1D-8180-97B7B4EA489E}"/>
              </a:ext>
            </a:extLst>
          </p:cNvPr>
          <p:cNvGrpSpPr/>
          <p:nvPr/>
        </p:nvGrpSpPr>
        <p:grpSpPr>
          <a:xfrm>
            <a:off x="5509089" y="3175455"/>
            <a:ext cx="421159" cy="510576"/>
            <a:chOff x="5587702" y="3976345"/>
            <a:chExt cx="519353" cy="629618"/>
          </a:xfrm>
          <a:solidFill>
            <a:srgbClr val="FFFFFF"/>
          </a:solidFill>
        </p:grpSpPr>
        <p:sp>
          <p:nvSpPr>
            <p:cNvPr id="789" name="Google Shape;500;p23">
              <a:extLst>
                <a:ext uri="{FF2B5EF4-FFF2-40B4-BE49-F238E27FC236}">
                  <a16:creationId xmlns:a16="http://schemas.microsoft.com/office/drawing/2014/main" xmlns="" id="{5CD4D210-1F15-4250-A32B-7F0245D59617}"/>
                </a:ext>
              </a:extLst>
            </p:cNvPr>
            <p:cNvSpPr/>
            <p:nvPr/>
          </p:nvSpPr>
          <p:spPr>
            <a:xfrm>
              <a:off x="5587702" y="3976345"/>
              <a:ext cx="374839" cy="629618"/>
            </a:xfrm>
            <a:custGeom>
              <a:avLst/>
              <a:gdLst/>
              <a:ahLst/>
              <a:cxnLst/>
              <a:rect l="l" t="t" r="r" b="b"/>
              <a:pathLst>
                <a:path w="11327" h="19026" extrusionOk="0">
                  <a:moveTo>
                    <a:pt x="4224" y="645"/>
                  </a:moveTo>
                  <a:cubicBezTo>
                    <a:pt x="4688" y="645"/>
                    <a:pt x="5148" y="737"/>
                    <a:pt x="5620" y="941"/>
                  </a:cubicBezTo>
                  <a:cubicBezTo>
                    <a:pt x="5636" y="946"/>
                    <a:pt x="5651" y="949"/>
                    <a:pt x="5668" y="952"/>
                  </a:cubicBezTo>
                  <a:cubicBezTo>
                    <a:pt x="5920" y="2108"/>
                    <a:pt x="4559" y="2543"/>
                    <a:pt x="3641" y="2745"/>
                  </a:cubicBezTo>
                  <a:cubicBezTo>
                    <a:pt x="3193" y="2844"/>
                    <a:pt x="2751" y="2921"/>
                    <a:pt x="2327" y="2921"/>
                  </a:cubicBezTo>
                  <a:cubicBezTo>
                    <a:pt x="1879" y="2921"/>
                    <a:pt x="1451" y="2835"/>
                    <a:pt x="1053" y="2597"/>
                  </a:cubicBezTo>
                  <a:cubicBezTo>
                    <a:pt x="1047" y="2543"/>
                    <a:pt x="1021" y="2494"/>
                    <a:pt x="978" y="2462"/>
                  </a:cubicBezTo>
                  <a:cubicBezTo>
                    <a:pt x="174" y="1799"/>
                    <a:pt x="2744" y="913"/>
                    <a:pt x="2955" y="849"/>
                  </a:cubicBezTo>
                  <a:cubicBezTo>
                    <a:pt x="3390" y="718"/>
                    <a:pt x="3809" y="645"/>
                    <a:pt x="4224" y="645"/>
                  </a:cubicBezTo>
                  <a:close/>
                  <a:moveTo>
                    <a:pt x="5018" y="2924"/>
                  </a:moveTo>
                  <a:cubicBezTo>
                    <a:pt x="5481" y="4961"/>
                    <a:pt x="6427" y="7031"/>
                    <a:pt x="8302" y="8100"/>
                  </a:cubicBezTo>
                  <a:cubicBezTo>
                    <a:pt x="8350" y="8128"/>
                    <a:pt x="8405" y="8143"/>
                    <a:pt x="8460" y="8143"/>
                  </a:cubicBezTo>
                  <a:cubicBezTo>
                    <a:pt x="8488" y="8143"/>
                    <a:pt x="8515" y="8139"/>
                    <a:pt x="8543" y="8132"/>
                  </a:cubicBezTo>
                  <a:lnTo>
                    <a:pt x="8543" y="8132"/>
                  </a:lnTo>
                  <a:cubicBezTo>
                    <a:pt x="7916" y="9591"/>
                    <a:pt x="6709" y="10260"/>
                    <a:pt x="5364" y="10260"/>
                  </a:cubicBezTo>
                  <a:cubicBezTo>
                    <a:pt x="4773" y="10260"/>
                    <a:pt x="4155" y="10131"/>
                    <a:pt x="3548" y="9882"/>
                  </a:cubicBezTo>
                  <a:cubicBezTo>
                    <a:pt x="3565" y="9850"/>
                    <a:pt x="3576" y="9815"/>
                    <a:pt x="3582" y="9778"/>
                  </a:cubicBezTo>
                  <a:cubicBezTo>
                    <a:pt x="3837" y="7744"/>
                    <a:pt x="3724" y="5421"/>
                    <a:pt x="2968" y="3473"/>
                  </a:cubicBezTo>
                  <a:cubicBezTo>
                    <a:pt x="3690" y="3428"/>
                    <a:pt x="4426" y="3235"/>
                    <a:pt x="5018" y="2924"/>
                  </a:cubicBezTo>
                  <a:close/>
                  <a:moveTo>
                    <a:pt x="7748" y="6868"/>
                  </a:moveTo>
                  <a:cubicBezTo>
                    <a:pt x="9103" y="6925"/>
                    <a:pt x="10350" y="7343"/>
                    <a:pt x="10457" y="8940"/>
                  </a:cubicBezTo>
                  <a:cubicBezTo>
                    <a:pt x="10570" y="10587"/>
                    <a:pt x="8936" y="11585"/>
                    <a:pt x="7596" y="12063"/>
                  </a:cubicBezTo>
                  <a:cubicBezTo>
                    <a:pt x="6743" y="12367"/>
                    <a:pt x="5773" y="12623"/>
                    <a:pt x="4835" y="12623"/>
                  </a:cubicBezTo>
                  <a:cubicBezTo>
                    <a:pt x="4453" y="12623"/>
                    <a:pt x="4077" y="12580"/>
                    <a:pt x="3715" y="12481"/>
                  </a:cubicBezTo>
                  <a:cubicBezTo>
                    <a:pt x="1889" y="11984"/>
                    <a:pt x="892" y="9282"/>
                    <a:pt x="3000" y="8580"/>
                  </a:cubicBezTo>
                  <a:lnTo>
                    <a:pt x="3000" y="8580"/>
                  </a:lnTo>
                  <a:cubicBezTo>
                    <a:pt x="2998" y="8974"/>
                    <a:pt x="2987" y="9371"/>
                    <a:pt x="2955" y="9778"/>
                  </a:cubicBezTo>
                  <a:cubicBezTo>
                    <a:pt x="2946" y="9885"/>
                    <a:pt x="2984" y="9962"/>
                    <a:pt x="3043" y="10011"/>
                  </a:cubicBezTo>
                  <a:cubicBezTo>
                    <a:pt x="3047" y="10060"/>
                    <a:pt x="3072" y="10104"/>
                    <a:pt x="3110" y="10135"/>
                  </a:cubicBezTo>
                  <a:cubicBezTo>
                    <a:pt x="3802" y="10735"/>
                    <a:pt x="4604" y="11000"/>
                    <a:pt x="5401" y="11000"/>
                  </a:cubicBezTo>
                  <a:cubicBezTo>
                    <a:pt x="7043" y="11000"/>
                    <a:pt x="8663" y="9875"/>
                    <a:pt x="9255" y="8216"/>
                  </a:cubicBezTo>
                  <a:cubicBezTo>
                    <a:pt x="9346" y="7962"/>
                    <a:pt x="9146" y="7801"/>
                    <a:pt x="8937" y="7801"/>
                  </a:cubicBezTo>
                  <a:cubicBezTo>
                    <a:pt x="8886" y="7801"/>
                    <a:pt x="8835" y="7810"/>
                    <a:pt x="8788" y="7830"/>
                  </a:cubicBezTo>
                  <a:cubicBezTo>
                    <a:pt x="8803" y="7709"/>
                    <a:pt x="8742" y="7590"/>
                    <a:pt x="8634" y="7531"/>
                  </a:cubicBezTo>
                  <a:cubicBezTo>
                    <a:pt x="8314" y="7346"/>
                    <a:pt x="8017" y="7122"/>
                    <a:pt x="7748" y="6868"/>
                  </a:cubicBezTo>
                  <a:close/>
                  <a:moveTo>
                    <a:pt x="8431" y="12402"/>
                  </a:moveTo>
                  <a:cubicBezTo>
                    <a:pt x="8396" y="12466"/>
                    <a:pt x="8383" y="12541"/>
                    <a:pt x="8396" y="12613"/>
                  </a:cubicBezTo>
                  <a:cubicBezTo>
                    <a:pt x="8685" y="14260"/>
                    <a:pt x="9027" y="15894"/>
                    <a:pt x="9327" y="17537"/>
                  </a:cubicBezTo>
                  <a:cubicBezTo>
                    <a:pt x="8135" y="16090"/>
                    <a:pt x="7029" y="14580"/>
                    <a:pt x="5844" y="13128"/>
                  </a:cubicBezTo>
                  <a:cubicBezTo>
                    <a:pt x="6221" y="13079"/>
                    <a:pt x="6594" y="13007"/>
                    <a:pt x="6962" y="12912"/>
                  </a:cubicBezTo>
                  <a:cubicBezTo>
                    <a:pt x="7464" y="12783"/>
                    <a:pt x="7956" y="12612"/>
                    <a:pt x="8431" y="12402"/>
                  </a:cubicBezTo>
                  <a:close/>
                  <a:moveTo>
                    <a:pt x="4255" y="0"/>
                  </a:moveTo>
                  <a:cubicBezTo>
                    <a:pt x="3343" y="0"/>
                    <a:pt x="2421" y="308"/>
                    <a:pt x="1580" y="708"/>
                  </a:cubicBezTo>
                  <a:cubicBezTo>
                    <a:pt x="1032" y="969"/>
                    <a:pt x="1" y="1714"/>
                    <a:pt x="200" y="2342"/>
                  </a:cubicBezTo>
                  <a:cubicBezTo>
                    <a:pt x="198" y="2379"/>
                    <a:pt x="206" y="2417"/>
                    <a:pt x="226" y="2450"/>
                  </a:cubicBezTo>
                  <a:cubicBezTo>
                    <a:pt x="620" y="3122"/>
                    <a:pt x="1491" y="3440"/>
                    <a:pt x="2454" y="3477"/>
                  </a:cubicBezTo>
                  <a:cubicBezTo>
                    <a:pt x="2733" y="5085"/>
                    <a:pt x="2974" y="6594"/>
                    <a:pt x="3003" y="8178"/>
                  </a:cubicBezTo>
                  <a:cubicBezTo>
                    <a:pt x="1548" y="8257"/>
                    <a:pt x="705" y="9803"/>
                    <a:pt x="1246" y="11173"/>
                  </a:cubicBezTo>
                  <a:cubicBezTo>
                    <a:pt x="1850" y="12704"/>
                    <a:pt x="3341" y="13194"/>
                    <a:pt x="4851" y="13194"/>
                  </a:cubicBezTo>
                  <a:cubicBezTo>
                    <a:pt x="5008" y="13194"/>
                    <a:pt x="5165" y="13188"/>
                    <a:pt x="5322" y="13178"/>
                  </a:cubicBezTo>
                  <a:cubicBezTo>
                    <a:pt x="5323" y="13186"/>
                    <a:pt x="5326" y="13194"/>
                    <a:pt x="5329" y="13201"/>
                  </a:cubicBezTo>
                  <a:cubicBezTo>
                    <a:pt x="6486" y="15272"/>
                    <a:pt x="8078" y="17136"/>
                    <a:pt x="9630" y="18919"/>
                  </a:cubicBezTo>
                  <a:cubicBezTo>
                    <a:pt x="9696" y="18994"/>
                    <a:pt x="9771" y="19026"/>
                    <a:pt x="9844" y="19026"/>
                  </a:cubicBezTo>
                  <a:cubicBezTo>
                    <a:pt x="10035" y="19026"/>
                    <a:pt x="10213" y="18808"/>
                    <a:pt x="10180" y="18599"/>
                  </a:cubicBezTo>
                  <a:cubicBezTo>
                    <a:pt x="9854" y="16542"/>
                    <a:pt x="9527" y="14463"/>
                    <a:pt x="9013" y="12443"/>
                  </a:cubicBezTo>
                  <a:cubicBezTo>
                    <a:pt x="8979" y="12311"/>
                    <a:pt x="8893" y="12247"/>
                    <a:pt x="8797" y="12226"/>
                  </a:cubicBezTo>
                  <a:cubicBezTo>
                    <a:pt x="10019" y="11596"/>
                    <a:pt x="11030" y="10621"/>
                    <a:pt x="11146" y="9150"/>
                  </a:cubicBezTo>
                  <a:cubicBezTo>
                    <a:pt x="11326" y="6866"/>
                    <a:pt x="9352" y="6222"/>
                    <a:pt x="7479" y="6222"/>
                  </a:cubicBezTo>
                  <a:cubicBezTo>
                    <a:pt x="7378" y="6222"/>
                    <a:pt x="7277" y="6224"/>
                    <a:pt x="7176" y="6228"/>
                  </a:cubicBezTo>
                  <a:cubicBezTo>
                    <a:pt x="6392" y="5191"/>
                    <a:pt x="5973" y="3905"/>
                    <a:pt x="5453" y="2650"/>
                  </a:cubicBezTo>
                  <a:cubicBezTo>
                    <a:pt x="6158" y="2131"/>
                    <a:pt x="6510" y="1394"/>
                    <a:pt x="6086" y="512"/>
                  </a:cubicBezTo>
                  <a:cubicBezTo>
                    <a:pt x="6043" y="423"/>
                    <a:pt x="5962" y="388"/>
                    <a:pt x="5878" y="386"/>
                  </a:cubicBezTo>
                  <a:cubicBezTo>
                    <a:pt x="5355" y="113"/>
                    <a:pt x="4807" y="0"/>
                    <a:pt x="4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501;p23">
              <a:extLst>
                <a:ext uri="{FF2B5EF4-FFF2-40B4-BE49-F238E27FC236}">
                  <a16:creationId xmlns:a16="http://schemas.microsoft.com/office/drawing/2014/main" xmlns="" id="{F29FB78B-AB85-4F3F-A93F-925CA430CFB7}"/>
                </a:ext>
              </a:extLst>
            </p:cNvPr>
            <p:cNvSpPr/>
            <p:nvPr/>
          </p:nvSpPr>
          <p:spPr>
            <a:xfrm>
              <a:off x="5989610" y="4164344"/>
              <a:ext cx="48050" cy="85544"/>
            </a:xfrm>
            <a:custGeom>
              <a:avLst/>
              <a:gdLst/>
              <a:ahLst/>
              <a:cxnLst/>
              <a:rect l="l" t="t" r="r" b="b"/>
              <a:pathLst>
                <a:path w="1452" h="2585" extrusionOk="0">
                  <a:moveTo>
                    <a:pt x="233" y="0"/>
                  </a:moveTo>
                  <a:cubicBezTo>
                    <a:pt x="110" y="0"/>
                    <a:pt x="0" y="185"/>
                    <a:pt x="116" y="280"/>
                  </a:cubicBezTo>
                  <a:cubicBezTo>
                    <a:pt x="740" y="797"/>
                    <a:pt x="1017" y="1546"/>
                    <a:pt x="902" y="2345"/>
                  </a:cubicBezTo>
                  <a:cubicBezTo>
                    <a:pt x="882" y="2488"/>
                    <a:pt x="1002" y="2584"/>
                    <a:pt x="1111" y="2584"/>
                  </a:cubicBezTo>
                  <a:cubicBezTo>
                    <a:pt x="1183" y="2584"/>
                    <a:pt x="1249" y="2543"/>
                    <a:pt x="1268" y="2446"/>
                  </a:cubicBezTo>
                  <a:cubicBezTo>
                    <a:pt x="1452" y="1512"/>
                    <a:pt x="1060" y="596"/>
                    <a:pt x="312" y="28"/>
                  </a:cubicBezTo>
                  <a:cubicBezTo>
                    <a:pt x="287" y="8"/>
                    <a:pt x="260" y="0"/>
                    <a:pt x="2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502;p23">
              <a:extLst>
                <a:ext uri="{FF2B5EF4-FFF2-40B4-BE49-F238E27FC236}">
                  <a16:creationId xmlns:a16="http://schemas.microsoft.com/office/drawing/2014/main" xmlns="" id="{0CFD2096-18C2-4084-858D-E65B57E5EA9F}"/>
                </a:ext>
              </a:extLst>
            </p:cNvPr>
            <p:cNvSpPr/>
            <p:nvPr/>
          </p:nvSpPr>
          <p:spPr>
            <a:xfrm>
              <a:off x="6052188" y="4181552"/>
              <a:ext cx="54867" cy="92891"/>
            </a:xfrm>
            <a:custGeom>
              <a:avLst/>
              <a:gdLst/>
              <a:ahLst/>
              <a:cxnLst/>
              <a:rect l="l" t="t" r="r" b="b"/>
              <a:pathLst>
                <a:path w="1658" h="2807" extrusionOk="0">
                  <a:moveTo>
                    <a:pt x="229" y="1"/>
                  </a:moveTo>
                  <a:cubicBezTo>
                    <a:pt x="88" y="1"/>
                    <a:pt x="0" y="208"/>
                    <a:pt x="147" y="303"/>
                  </a:cubicBezTo>
                  <a:cubicBezTo>
                    <a:pt x="906" y="785"/>
                    <a:pt x="1242" y="1696"/>
                    <a:pt x="971" y="2554"/>
                  </a:cubicBezTo>
                  <a:cubicBezTo>
                    <a:pt x="923" y="2706"/>
                    <a:pt x="1051" y="2807"/>
                    <a:pt x="1176" y="2807"/>
                  </a:cubicBezTo>
                  <a:cubicBezTo>
                    <a:pt x="1258" y="2807"/>
                    <a:pt x="1338" y="2763"/>
                    <a:pt x="1367" y="2663"/>
                  </a:cubicBezTo>
                  <a:cubicBezTo>
                    <a:pt x="1658" y="1646"/>
                    <a:pt x="1230" y="552"/>
                    <a:pt x="311" y="24"/>
                  </a:cubicBezTo>
                  <a:cubicBezTo>
                    <a:pt x="283" y="8"/>
                    <a:pt x="255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6" name="Google Shape;503;p23">
            <a:extLst>
              <a:ext uri="{FF2B5EF4-FFF2-40B4-BE49-F238E27FC236}">
                <a16:creationId xmlns:a16="http://schemas.microsoft.com/office/drawing/2014/main" xmlns="" id="{17DEB8EE-D127-4392-A667-6851EC08FFF1}"/>
              </a:ext>
            </a:extLst>
          </p:cNvPr>
          <p:cNvGrpSpPr/>
          <p:nvPr/>
        </p:nvGrpSpPr>
        <p:grpSpPr>
          <a:xfrm>
            <a:off x="6226864" y="3473604"/>
            <a:ext cx="72969" cy="114666"/>
            <a:chOff x="6416107" y="3473604"/>
            <a:chExt cx="72969" cy="114666"/>
          </a:xfrm>
          <a:solidFill>
            <a:srgbClr val="FFFFFF"/>
          </a:solidFill>
        </p:grpSpPr>
        <p:sp>
          <p:nvSpPr>
            <p:cNvPr id="794" name="Google Shape;504;p23">
              <a:extLst>
                <a:ext uri="{FF2B5EF4-FFF2-40B4-BE49-F238E27FC236}">
                  <a16:creationId xmlns:a16="http://schemas.microsoft.com/office/drawing/2014/main" xmlns="" id="{6F3FDD93-B4B9-4CD1-95DE-B70006BD6700}"/>
                </a:ext>
              </a:extLst>
            </p:cNvPr>
            <p:cNvSpPr/>
            <p:nvPr/>
          </p:nvSpPr>
          <p:spPr>
            <a:xfrm>
              <a:off x="6416107" y="3473604"/>
              <a:ext cx="23827" cy="114666"/>
            </a:xfrm>
            <a:custGeom>
              <a:avLst/>
              <a:gdLst/>
              <a:ahLst/>
              <a:cxnLst/>
              <a:rect l="l" t="t" r="r" b="b"/>
              <a:pathLst>
                <a:path w="720" h="3465" extrusionOk="0">
                  <a:moveTo>
                    <a:pt x="486" y="1"/>
                  </a:moveTo>
                  <a:cubicBezTo>
                    <a:pt x="411" y="1"/>
                    <a:pt x="339" y="43"/>
                    <a:pt x="313" y="142"/>
                  </a:cubicBezTo>
                  <a:cubicBezTo>
                    <a:pt x="43" y="1168"/>
                    <a:pt x="0" y="2272"/>
                    <a:pt x="129" y="3321"/>
                  </a:cubicBezTo>
                  <a:cubicBezTo>
                    <a:pt x="140" y="3415"/>
                    <a:pt x="218" y="3464"/>
                    <a:pt x="292" y="3464"/>
                  </a:cubicBezTo>
                  <a:cubicBezTo>
                    <a:pt x="364" y="3464"/>
                    <a:pt x="431" y="3418"/>
                    <a:pt x="427" y="3321"/>
                  </a:cubicBezTo>
                  <a:cubicBezTo>
                    <a:pt x="385" y="2271"/>
                    <a:pt x="492" y="1277"/>
                    <a:pt x="691" y="246"/>
                  </a:cubicBezTo>
                  <a:cubicBezTo>
                    <a:pt x="720" y="98"/>
                    <a:pt x="600" y="1"/>
                    <a:pt x="4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505;p23">
              <a:extLst>
                <a:ext uri="{FF2B5EF4-FFF2-40B4-BE49-F238E27FC236}">
                  <a16:creationId xmlns:a16="http://schemas.microsoft.com/office/drawing/2014/main" xmlns="" id="{3DA8EDBD-40EF-4356-9DAD-9A1E3D1A67F5}"/>
                </a:ext>
              </a:extLst>
            </p:cNvPr>
            <p:cNvSpPr/>
            <p:nvPr/>
          </p:nvSpPr>
          <p:spPr>
            <a:xfrm>
              <a:off x="6450457" y="3497199"/>
              <a:ext cx="38619" cy="67641"/>
            </a:xfrm>
            <a:custGeom>
              <a:avLst/>
              <a:gdLst/>
              <a:ahLst/>
              <a:cxnLst/>
              <a:rect l="l" t="t" r="r" b="b"/>
              <a:pathLst>
                <a:path w="1167" h="2044" extrusionOk="0">
                  <a:moveTo>
                    <a:pt x="898" y="1"/>
                  </a:moveTo>
                  <a:cubicBezTo>
                    <a:pt x="833" y="1"/>
                    <a:pt x="771" y="31"/>
                    <a:pt x="739" y="101"/>
                  </a:cubicBezTo>
                  <a:cubicBezTo>
                    <a:pt x="475" y="663"/>
                    <a:pt x="249" y="1260"/>
                    <a:pt x="40" y="1845"/>
                  </a:cubicBezTo>
                  <a:cubicBezTo>
                    <a:pt x="1" y="1956"/>
                    <a:pt x="105" y="2044"/>
                    <a:pt x="203" y="2044"/>
                  </a:cubicBezTo>
                  <a:cubicBezTo>
                    <a:pt x="254" y="2044"/>
                    <a:pt x="302" y="2021"/>
                    <a:pt x="330" y="1966"/>
                  </a:cubicBezTo>
                  <a:cubicBezTo>
                    <a:pt x="609" y="1412"/>
                    <a:pt x="884" y="838"/>
                    <a:pt x="1111" y="259"/>
                  </a:cubicBezTo>
                  <a:cubicBezTo>
                    <a:pt x="1167" y="116"/>
                    <a:pt x="1027" y="1"/>
                    <a:pt x="8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" name="Google Shape;506;p23">
            <a:extLst>
              <a:ext uri="{FF2B5EF4-FFF2-40B4-BE49-F238E27FC236}">
                <a16:creationId xmlns:a16="http://schemas.microsoft.com/office/drawing/2014/main" xmlns="" id="{FFF45397-3212-4540-8CCE-925DF6E8FC1C}"/>
              </a:ext>
            </a:extLst>
          </p:cNvPr>
          <p:cNvGrpSpPr/>
          <p:nvPr/>
        </p:nvGrpSpPr>
        <p:grpSpPr>
          <a:xfrm>
            <a:off x="5060795" y="1440428"/>
            <a:ext cx="1009123" cy="1313971"/>
            <a:chOff x="6151764" y="3887194"/>
            <a:chExt cx="1009123" cy="1313971"/>
          </a:xfrm>
          <a:solidFill>
            <a:srgbClr val="FFFFFF"/>
          </a:solidFill>
        </p:grpSpPr>
        <p:grpSp>
          <p:nvGrpSpPr>
            <p:cNvPr id="798" name="Google Shape;507;p23">
              <a:extLst>
                <a:ext uri="{FF2B5EF4-FFF2-40B4-BE49-F238E27FC236}">
                  <a16:creationId xmlns:a16="http://schemas.microsoft.com/office/drawing/2014/main" xmlns="" id="{71408BF3-92B7-4E78-A50E-E03AE1301622}"/>
                </a:ext>
              </a:extLst>
            </p:cNvPr>
            <p:cNvGrpSpPr/>
            <p:nvPr/>
          </p:nvGrpSpPr>
          <p:grpSpPr>
            <a:xfrm>
              <a:off x="6151764" y="3887194"/>
              <a:ext cx="1009123" cy="1235674"/>
              <a:chOff x="6151764" y="3887194"/>
              <a:chExt cx="1009123" cy="1235674"/>
            </a:xfrm>
            <a:grpFill/>
          </p:grpSpPr>
          <p:sp>
            <p:nvSpPr>
              <p:cNvPr id="802" name="Google Shape;508;p23">
                <a:extLst>
                  <a:ext uri="{FF2B5EF4-FFF2-40B4-BE49-F238E27FC236}">
                    <a16:creationId xmlns:a16="http://schemas.microsoft.com/office/drawing/2014/main" xmlns="" id="{74BAB5A7-ECF1-4008-B2CF-2E1421CB1A45}"/>
                  </a:ext>
                </a:extLst>
              </p:cNvPr>
              <p:cNvSpPr/>
              <p:nvPr/>
            </p:nvSpPr>
            <p:spPr>
              <a:xfrm>
                <a:off x="6268944" y="4616950"/>
                <a:ext cx="769136" cy="427754"/>
              </a:xfrm>
              <a:custGeom>
                <a:avLst/>
                <a:gdLst/>
                <a:ahLst/>
                <a:cxnLst/>
                <a:rect l="l" t="t" r="r" b="b"/>
                <a:pathLst>
                  <a:path w="23242" h="12926" extrusionOk="0">
                    <a:moveTo>
                      <a:pt x="5836" y="1"/>
                    </a:moveTo>
                    <a:cubicBezTo>
                      <a:pt x="5564" y="1"/>
                      <a:pt x="5291" y="80"/>
                      <a:pt x="5020" y="261"/>
                    </a:cubicBezTo>
                    <a:cubicBezTo>
                      <a:pt x="3508" y="584"/>
                      <a:pt x="2128" y="1170"/>
                      <a:pt x="823" y="2111"/>
                    </a:cubicBezTo>
                    <a:cubicBezTo>
                      <a:pt x="248" y="2526"/>
                      <a:pt x="1" y="3626"/>
                      <a:pt x="823" y="3979"/>
                    </a:cubicBezTo>
                    <a:cubicBezTo>
                      <a:pt x="1047" y="4076"/>
                      <a:pt x="1248" y="4171"/>
                      <a:pt x="1439" y="4272"/>
                    </a:cubicBezTo>
                    <a:cubicBezTo>
                      <a:pt x="1511" y="4473"/>
                      <a:pt x="1647" y="4662"/>
                      <a:pt x="1862" y="4816"/>
                    </a:cubicBezTo>
                    <a:cubicBezTo>
                      <a:pt x="2156" y="5025"/>
                      <a:pt x="2312" y="5122"/>
                      <a:pt x="2528" y="5194"/>
                    </a:cubicBezTo>
                    <a:lnTo>
                      <a:pt x="4132" y="6102"/>
                    </a:lnTo>
                    <a:cubicBezTo>
                      <a:pt x="4139" y="6117"/>
                      <a:pt x="4145" y="6133"/>
                      <a:pt x="4153" y="6148"/>
                    </a:cubicBezTo>
                    <a:cubicBezTo>
                      <a:pt x="4701" y="7067"/>
                      <a:pt x="6029" y="7311"/>
                      <a:pt x="6954" y="7692"/>
                    </a:cubicBezTo>
                    <a:lnTo>
                      <a:pt x="11909" y="9743"/>
                    </a:lnTo>
                    <a:cubicBezTo>
                      <a:pt x="15066" y="11051"/>
                      <a:pt x="18201" y="12411"/>
                      <a:pt x="21606" y="12913"/>
                    </a:cubicBezTo>
                    <a:cubicBezTo>
                      <a:pt x="21663" y="12921"/>
                      <a:pt x="21721" y="12926"/>
                      <a:pt x="21781" y="12926"/>
                    </a:cubicBezTo>
                    <a:cubicBezTo>
                      <a:pt x="22468" y="12926"/>
                      <a:pt x="23241" y="12375"/>
                      <a:pt x="22938" y="11582"/>
                    </a:cubicBezTo>
                    <a:cubicBezTo>
                      <a:pt x="22396" y="10164"/>
                      <a:pt x="21993" y="8095"/>
                      <a:pt x="21024" y="6850"/>
                    </a:cubicBezTo>
                    <a:cubicBezTo>
                      <a:pt x="20993" y="6713"/>
                      <a:pt x="20952" y="6578"/>
                      <a:pt x="20899" y="6450"/>
                    </a:cubicBezTo>
                    <a:cubicBezTo>
                      <a:pt x="20695" y="5950"/>
                      <a:pt x="20248" y="5734"/>
                      <a:pt x="19812" y="5734"/>
                    </a:cubicBezTo>
                    <a:cubicBezTo>
                      <a:pt x="19659" y="5734"/>
                      <a:pt x="19507" y="5761"/>
                      <a:pt x="19368" y="5811"/>
                    </a:cubicBezTo>
                    <a:cubicBezTo>
                      <a:pt x="19238" y="5791"/>
                      <a:pt x="19103" y="5781"/>
                      <a:pt x="18962" y="5781"/>
                    </a:cubicBezTo>
                    <a:cubicBezTo>
                      <a:pt x="18729" y="5781"/>
                      <a:pt x="18480" y="5809"/>
                      <a:pt x="18212" y="5869"/>
                    </a:cubicBezTo>
                    <a:cubicBezTo>
                      <a:pt x="17343" y="6070"/>
                      <a:pt x="16458" y="6180"/>
                      <a:pt x="15566" y="6203"/>
                    </a:cubicBezTo>
                    <a:cubicBezTo>
                      <a:pt x="15242" y="6024"/>
                      <a:pt x="14954" y="5897"/>
                      <a:pt x="14828" y="5852"/>
                    </a:cubicBezTo>
                    <a:cubicBezTo>
                      <a:pt x="13246" y="5313"/>
                      <a:pt x="11770" y="5353"/>
                      <a:pt x="10399" y="4240"/>
                    </a:cubicBezTo>
                    <a:cubicBezTo>
                      <a:pt x="9653" y="3633"/>
                      <a:pt x="8558" y="1743"/>
                      <a:pt x="7348" y="702"/>
                    </a:cubicBezTo>
                    <a:cubicBezTo>
                      <a:pt x="7250" y="329"/>
                      <a:pt x="6969" y="34"/>
                      <a:pt x="6495" y="34"/>
                    </a:cubicBezTo>
                    <a:cubicBezTo>
                      <a:pt x="6451" y="34"/>
                      <a:pt x="6405" y="36"/>
                      <a:pt x="6357" y="42"/>
                    </a:cubicBezTo>
                    <a:cubicBezTo>
                      <a:pt x="6317" y="46"/>
                      <a:pt x="6279" y="52"/>
                      <a:pt x="6241" y="57"/>
                    </a:cubicBezTo>
                    <a:cubicBezTo>
                      <a:pt x="6106" y="20"/>
                      <a:pt x="5971" y="1"/>
                      <a:pt x="58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509;p23">
                <a:extLst>
                  <a:ext uri="{FF2B5EF4-FFF2-40B4-BE49-F238E27FC236}">
                    <a16:creationId xmlns:a16="http://schemas.microsoft.com/office/drawing/2014/main" xmlns="" id="{1798D569-188B-4C05-A795-920CA3CA424F}"/>
                  </a:ext>
                </a:extLst>
              </p:cNvPr>
              <p:cNvSpPr/>
              <p:nvPr/>
            </p:nvSpPr>
            <p:spPr>
              <a:xfrm>
                <a:off x="6842073" y="4193896"/>
                <a:ext cx="185550" cy="96994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2931" extrusionOk="0">
                    <a:moveTo>
                      <a:pt x="293" y="0"/>
                    </a:moveTo>
                    <a:cubicBezTo>
                      <a:pt x="148" y="0"/>
                      <a:pt x="0" y="161"/>
                      <a:pt x="105" y="302"/>
                    </a:cubicBezTo>
                    <a:cubicBezTo>
                      <a:pt x="1312" y="1913"/>
                      <a:pt x="3179" y="2912"/>
                      <a:pt x="5207" y="2930"/>
                    </a:cubicBezTo>
                    <a:cubicBezTo>
                      <a:pt x="5209" y="2930"/>
                      <a:pt x="5210" y="2930"/>
                      <a:pt x="5212" y="2930"/>
                    </a:cubicBezTo>
                    <a:cubicBezTo>
                      <a:pt x="5607" y="2930"/>
                      <a:pt x="5596" y="2345"/>
                      <a:pt x="5207" y="2316"/>
                    </a:cubicBezTo>
                    <a:cubicBezTo>
                      <a:pt x="3332" y="2173"/>
                      <a:pt x="1720" y="1431"/>
                      <a:pt x="424" y="57"/>
                    </a:cubicBezTo>
                    <a:cubicBezTo>
                      <a:pt x="386" y="17"/>
                      <a:pt x="340" y="0"/>
                      <a:pt x="2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510;p23">
                <a:extLst>
                  <a:ext uri="{FF2B5EF4-FFF2-40B4-BE49-F238E27FC236}">
                    <a16:creationId xmlns:a16="http://schemas.microsoft.com/office/drawing/2014/main" xmlns="" id="{56418C34-324B-4FFC-A854-FBEBB977E61D}"/>
                  </a:ext>
                </a:extLst>
              </p:cNvPr>
              <p:cNvSpPr/>
              <p:nvPr/>
            </p:nvSpPr>
            <p:spPr>
              <a:xfrm>
                <a:off x="6151764" y="4124236"/>
                <a:ext cx="1009123" cy="998632"/>
              </a:xfrm>
              <a:custGeom>
                <a:avLst/>
                <a:gdLst/>
                <a:ahLst/>
                <a:cxnLst/>
                <a:rect l="l" t="t" r="r" b="b"/>
                <a:pathLst>
                  <a:path w="30494" h="30177" extrusionOk="0">
                    <a:moveTo>
                      <a:pt x="20913" y="661"/>
                    </a:moveTo>
                    <a:cubicBezTo>
                      <a:pt x="23466" y="1350"/>
                      <a:pt x="30493" y="3243"/>
                      <a:pt x="27949" y="5730"/>
                    </a:cubicBezTo>
                    <a:cubicBezTo>
                      <a:pt x="27373" y="5991"/>
                      <a:pt x="26834" y="6082"/>
                      <a:pt x="26185" y="6082"/>
                    </a:cubicBezTo>
                    <a:cubicBezTo>
                      <a:pt x="26158" y="6082"/>
                      <a:pt x="26131" y="6081"/>
                      <a:pt x="26104" y="6081"/>
                    </a:cubicBezTo>
                    <a:cubicBezTo>
                      <a:pt x="26103" y="6081"/>
                      <a:pt x="26102" y="6081"/>
                      <a:pt x="26101" y="6081"/>
                    </a:cubicBezTo>
                    <a:cubicBezTo>
                      <a:pt x="25968" y="6081"/>
                      <a:pt x="25825" y="6182"/>
                      <a:pt x="25796" y="6315"/>
                    </a:cubicBezTo>
                    <a:cubicBezTo>
                      <a:pt x="25791" y="6335"/>
                      <a:pt x="25788" y="6354"/>
                      <a:pt x="25787" y="6374"/>
                    </a:cubicBezTo>
                    <a:cubicBezTo>
                      <a:pt x="25729" y="6378"/>
                      <a:pt x="25676" y="6404"/>
                      <a:pt x="25638" y="6447"/>
                    </a:cubicBezTo>
                    <a:cubicBezTo>
                      <a:pt x="23831" y="8467"/>
                      <a:pt x="22717" y="11105"/>
                      <a:pt x="22230" y="13753"/>
                    </a:cubicBezTo>
                    <a:cubicBezTo>
                      <a:pt x="22184" y="14001"/>
                      <a:pt x="22379" y="14165"/>
                      <a:pt x="22572" y="14182"/>
                    </a:cubicBezTo>
                    <a:cubicBezTo>
                      <a:pt x="23518" y="16375"/>
                      <a:pt x="24601" y="18508"/>
                      <a:pt x="25606" y="20674"/>
                    </a:cubicBezTo>
                    <a:cubicBezTo>
                      <a:pt x="26692" y="23017"/>
                      <a:pt x="28188" y="25508"/>
                      <a:pt x="28271" y="28136"/>
                    </a:cubicBezTo>
                    <a:cubicBezTo>
                      <a:pt x="28256" y="28159"/>
                      <a:pt x="28245" y="28183"/>
                      <a:pt x="28237" y="28209"/>
                    </a:cubicBezTo>
                    <a:cubicBezTo>
                      <a:pt x="28054" y="29117"/>
                      <a:pt x="27316" y="29418"/>
                      <a:pt x="26393" y="29418"/>
                    </a:cubicBezTo>
                    <a:cubicBezTo>
                      <a:pt x="24843" y="29418"/>
                      <a:pt x="22773" y="28568"/>
                      <a:pt x="21949" y="28324"/>
                    </a:cubicBezTo>
                    <a:cubicBezTo>
                      <a:pt x="20247" y="27819"/>
                      <a:pt x="18559" y="27266"/>
                      <a:pt x="16888" y="26664"/>
                    </a:cubicBezTo>
                    <a:cubicBezTo>
                      <a:pt x="13370" y="25404"/>
                      <a:pt x="9903" y="23955"/>
                      <a:pt x="6570" y="22258"/>
                    </a:cubicBezTo>
                    <a:cubicBezTo>
                      <a:pt x="4873" y="21392"/>
                      <a:pt x="1805" y="19839"/>
                      <a:pt x="2406" y="17406"/>
                    </a:cubicBezTo>
                    <a:cubicBezTo>
                      <a:pt x="2851" y="15598"/>
                      <a:pt x="5097" y="14839"/>
                      <a:pt x="6640" y="14316"/>
                    </a:cubicBezTo>
                    <a:cubicBezTo>
                      <a:pt x="10082" y="13152"/>
                      <a:pt x="13591" y="12596"/>
                      <a:pt x="17142" y="11913"/>
                    </a:cubicBezTo>
                    <a:cubicBezTo>
                      <a:pt x="17277" y="11887"/>
                      <a:pt x="17342" y="11782"/>
                      <a:pt x="17351" y="11668"/>
                    </a:cubicBezTo>
                    <a:cubicBezTo>
                      <a:pt x="17360" y="11658"/>
                      <a:pt x="17369" y="11645"/>
                      <a:pt x="17377" y="11633"/>
                    </a:cubicBezTo>
                    <a:cubicBezTo>
                      <a:pt x="18470" y="9343"/>
                      <a:pt x="19709" y="7064"/>
                      <a:pt x="20572" y="4675"/>
                    </a:cubicBezTo>
                    <a:cubicBezTo>
                      <a:pt x="20616" y="4553"/>
                      <a:pt x="20553" y="4458"/>
                      <a:pt x="20460" y="4410"/>
                    </a:cubicBezTo>
                    <a:cubicBezTo>
                      <a:pt x="20569" y="4323"/>
                      <a:pt x="20615" y="4168"/>
                      <a:pt x="20480" y="4053"/>
                    </a:cubicBezTo>
                    <a:cubicBezTo>
                      <a:pt x="19901" y="3560"/>
                      <a:pt x="19247" y="2978"/>
                      <a:pt x="19186" y="2159"/>
                    </a:cubicBezTo>
                    <a:cubicBezTo>
                      <a:pt x="19121" y="1278"/>
                      <a:pt x="19809" y="697"/>
                      <a:pt x="20617" y="697"/>
                    </a:cubicBezTo>
                    <a:cubicBezTo>
                      <a:pt x="20666" y="697"/>
                      <a:pt x="20716" y="699"/>
                      <a:pt x="20766" y="704"/>
                    </a:cubicBezTo>
                    <a:cubicBezTo>
                      <a:pt x="20772" y="704"/>
                      <a:pt x="20778" y="705"/>
                      <a:pt x="20784" y="705"/>
                    </a:cubicBezTo>
                    <a:cubicBezTo>
                      <a:pt x="20830" y="705"/>
                      <a:pt x="20875" y="689"/>
                      <a:pt x="20913" y="661"/>
                    </a:cubicBezTo>
                    <a:close/>
                    <a:moveTo>
                      <a:pt x="20320" y="0"/>
                    </a:moveTo>
                    <a:cubicBezTo>
                      <a:pt x="20248" y="0"/>
                      <a:pt x="20179" y="31"/>
                      <a:pt x="20132" y="88"/>
                    </a:cubicBezTo>
                    <a:cubicBezTo>
                      <a:pt x="19409" y="180"/>
                      <a:pt x="18771" y="832"/>
                      <a:pt x="18590" y="1557"/>
                    </a:cubicBezTo>
                    <a:cubicBezTo>
                      <a:pt x="18294" y="2736"/>
                      <a:pt x="19156" y="3934"/>
                      <a:pt x="20169" y="4448"/>
                    </a:cubicBezTo>
                    <a:cubicBezTo>
                      <a:pt x="20154" y="4461"/>
                      <a:pt x="20141" y="4474"/>
                      <a:pt x="20131" y="4490"/>
                    </a:cubicBezTo>
                    <a:cubicBezTo>
                      <a:pt x="18824" y="6637"/>
                      <a:pt x="17838" y="9006"/>
                      <a:pt x="16752" y="11269"/>
                    </a:cubicBezTo>
                    <a:cubicBezTo>
                      <a:pt x="16741" y="11295"/>
                      <a:pt x="16735" y="11322"/>
                      <a:pt x="16730" y="11351"/>
                    </a:cubicBezTo>
                    <a:cubicBezTo>
                      <a:pt x="14237" y="11498"/>
                      <a:pt x="11747" y="12050"/>
                      <a:pt x="9344" y="12698"/>
                    </a:cubicBezTo>
                    <a:cubicBezTo>
                      <a:pt x="7327" y="13240"/>
                      <a:pt x="5038" y="13770"/>
                      <a:pt x="3315" y="15018"/>
                    </a:cubicBezTo>
                    <a:cubicBezTo>
                      <a:pt x="1" y="17416"/>
                      <a:pt x="2407" y="20740"/>
                      <a:pt x="5162" y="22288"/>
                    </a:cubicBezTo>
                    <a:cubicBezTo>
                      <a:pt x="9564" y="24763"/>
                      <a:pt x="14424" y="26664"/>
                      <a:pt x="19213" y="28237"/>
                    </a:cubicBezTo>
                    <a:cubicBezTo>
                      <a:pt x="21383" y="28949"/>
                      <a:pt x="23835" y="29978"/>
                      <a:pt x="26124" y="30162"/>
                    </a:cubicBezTo>
                    <a:cubicBezTo>
                      <a:pt x="26240" y="30172"/>
                      <a:pt x="26355" y="30176"/>
                      <a:pt x="26468" y="30176"/>
                    </a:cubicBezTo>
                    <a:cubicBezTo>
                      <a:pt x="27690" y="30176"/>
                      <a:pt x="28701" y="29620"/>
                      <a:pt x="28874" y="28298"/>
                    </a:cubicBezTo>
                    <a:cubicBezTo>
                      <a:pt x="28874" y="28283"/>
                      <a:pt x="28873" y="28268"/>
                      <a:pt x="28870" y="28252"/>
                    </a:cubicBezTo>
                    <a:cubicBezTo>
                      <a:pt x="29211" y="26036"/>
                      <a:pt x="27842" y="23835"/>
                      <a:pt x="26958" y="21881"/>
                    </a:cubicBezTo>
                    <a:cubicBezTo>
                      <a:pt x="25729" y="19153"/>
                      <a:pt x="24499" y="16393"/>
                      <a:pt x="22993" y="13805"/>
                    </a:cubicBezTo>
                    <a:cubicBezTo>
                      <a:pt x="22979" y="13785"/>
                      <a:pt x="22964" y="13768"/>
                      <a:pt x="22947" y="13751"/>
                    </a:cubicBezTo>
                    <a:cubicBezTo>
                      <a:pt x="23514" y="11172"/>
                      <a:pt x="24604" y="8970"/>
                      <a:pt x="26046" y="6761"/>
                    </a:cubicBezTo>
                    <a:cubicBezTo>
                      <a:pt x="26052" y="6747"/>
                      <a:pt x="26058" y="6732"/>
                      <a:pt x="26062" y="6717"/>
                    </a:cubicBezTo>
                    <a:cubicBezTo>
                      <a:pt x="26247" y="6752"/>
                      <a:pt x="26437" y="6769"/>
                      <a:pt x="26630" y="6769"/>
                    </a:cubicBezTo>
                    <a:cubicBezTo>
                      <a:pt x="27296" y="6769"/>
                      <a:pt x="27985" y="6564"/>
                      <a:pt x="28516" y="6196"/>
                    </a:cubicBezTo>
                    <a:cubicBezTo>
                      <a:pt x="28648" y="6104"/>
                      <a:pt x="28688" y="5972"/>
                      <a:pt x="28665" y="5853"/>
                    </a:cubicBezTo>
                    <a:cubicBezTo>
                      <a:pt x="29501" y="4984"/>
                      <a:pt x="29098" y="3537"/>
                      <a:pt x="28199" y="2744"/>
                    </a:cubicBezTo>
                    <a:cubicBezTo>
                      <a:pt x="26234" y="1010"/>
                      <a:pt x="22845" y="472"/>
                      <a:pt x="20371" y="5"/>
                    </a:cubicBezTo>
                    <a:cubicBezTo>
                      <a:pt x="20354" y="2"/>
                      <a:pt x="20337" y="0"/>
                      <a:pt x="203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511;p23">
                <a:extLst>
                  <a:ext uri="{FF2B5EF4-FFF2-40B4-BE49-F238E27FC236}">
                    <a16:creationId xmlns:a16="http://schemas.microsoft.com/office/drawing/2014/main" xmlns="" id="{B6489349-16E8-48FE-B768-83C81EFED959}"/>
                  </a:ext>
                </a:extLst>
              </p:cNvPr>
              <p:cNvSpPr/>
              <p:nvPr/>
            </p:nvSpPr>
            <p:spPr>
              <a:xfrm>
                <a:off x="6248791" y="4604540"/>
                <a:ext cx="800077" cy="458497"/>
              </a:xfrm>
              <a:custGeom>
                <a:avLst/>
                <a:gdLst/>
                <a:ahLst/>
                <a:cxnLst/>
                <a:rect l="l" t="t" r="r" b="b"/>
                <a:pathLst>
                  <a:path w="24177" h="13855" extrusionOk="0">
                    <a:moveTo>
                      <a:pt x="6688" y="1"/>
                    </a:moveTo>
                    <a:cubicBezTo>
                      <a:pt x="6683" y="1"/>
                      <a:pt x="6678" y="1"/>
                      <a:pt x="6672" y="2"/>
                    </a:cubicBezTo>
                    <a:cubicBezTo>
                      <a:pt x="4874" y="130"/>
                      <a:pt x="2805" y="671"/>
                      <a:pt x="1348" y="1786"/>
                    </a:cubicBezTo>
                    <a:cubicBezTo>
                      <a:pt x="501" y="2432"/>
                      <a:pt x="0" y="3801"/>
                      <a:pt x="1118" y="4446"/>
                    </a:cubicBezTo>
                    <a:cubicBezTo>
                      <a:pt x="2284" y="6008"/>
                      <a:pt x="4182" y="6874"/>
                      <a:pt x="5900" y="7733"/>
                    </a:cubicBezTo>
                    <a:cubicBezTo>
                      <a:pt x="8234" y="8902"/>
                      <a:pt x="10616" y="9969"/>
                      <a:pt x="13045" y="10937"/>
                    </a:cubicBezTo>
                    <a:cubicBezTo>
                      <a:pt x="15616" y="11959"/>
                      <a:pt x="18297" y="13040"/>
                      <a:pt x="20995" y="13677"/>
                    </a:cubicBezTo>
                    <a:cubicBezTo>
                      <a:pt x="21416" y="13776"/>
                      <a:pt x="21860" y="13855"/>
                      <a:pt x="22280" y="13855"/>
                    </a:cubicBezTo>
                    <a:cubicBezTo>
                      <a:pt x="23022" y="13855"/>
                      <a:pt x="23687" y="13609"/>
                      <a:pt x="24010" y="12789"/>
                    </a:cubicBezTo>
                    <a:cubicBezTo>
                      <a:pt x="24062" y="12656"/>
                      <a:pt x="24013" y="12551"/>
                      <a:pt x="23924" y="12489"/>
                    </a:cubicBezTo>
                    <a:cubicBezTo>
                      <a:pt x="24177" y="11833"/>
                      <a:pt x="24031" y="11158"/>
                      <a:pt x="23699" y="10479"/>
                    </a:cubicBezTo>
                    <a:cubicBezTo>
                      <a:pt x="22976" y="9001"/>
                      <a:pt x="22207" y="7627"/>
                      <a:pt x="21674" y="6056"/>
                    </a:cubicBezTo>
                    <a:cubicBezTo>
                      <a:pt x="21614" y="5877"/>
                      <a:pt x="21466" y="5803"/>
                      <a:pt x="21318" y="5803"/>
                    </a:cubicBezTo>
                    <a:cubicBezTo>
                      <a:pt x="21293" y="5803"/>
                      <a:pt x="21267" y="5805"/>
                      <a:pt x="21242" y="5809"/>
                    </a:cubicBezTo>
                    <a:cubicBezTo>
                      <a:pt x="21182" y="5694"/>
                      <a:pt x="21069" y="5602"/>
                      <a:pt x="20917" y="5602"/>
                    </a:cubicBezTo>
                    <a:cubicBezTo>
                      <a:pt x="20894" y="5602"/>
                      <a:pt x="20870" y="5604"/>
                      <a:pt x="20845" y="5609"/>
                    </a:cubicBezTo>
                    <a:cubicBezTo>
                      <a:pt x="19366" y="5876"/>
                      <a:pt x="17814" y="6136"/>
                      <a:pt x="16286" y="6136"/>
                    </a:cubicBezTo>
                    <a:cubicBezTo>
                      <a:pt x="14713" y="6136"/>
                      <a:pt x="13167" y="5860"/>
                      <a:pt x="11755" y="5034"/>
                    </a:cubicBezTo>
                    <a:cubicBezTo>
                      <a:pt x="10527" y="4318"/>
                      <a:pt x="9738" y="3339"/>
                      <a:pt x="9024" y="2127"/>
                    </a:cubicBezTo>
                    <a:cubicBezTo>
                      <a:pt x="8525" y="1277"/>
                      <a:pt x="8106" y="608"/>
                      <a:pt x="7282" y="55"/>
                    </a:cubicBezTo>
                    <a:cubicBezTo>
                      <a:pt x="7243" y="29"/>
                      <a:pt x="7202" y="18"/>
                      <a:pt x="7163" y="18"/>
                    </a:cubicBezTo>
                    <a:cubicBezTo>
                      <a:pt x="6971" y="18"/>
                      <a:pt x="6809" y="289"/>
                      <a:pt x="6984" y="441"/>
                    </a:cubicBezTo>
                    <a:cubicBezTo>
                      <a:pt x="8078" y="1392"/>
                      <a:pt x="8438" y="2789"/>
                      <a:pt x="9311" y="3906"/>
                    </a:cubicBezTo>
                    <a:cubicBezTo>
                      <a:pt x="10107" y="4926"/>
                      <a:pt x="11199" y="5668"/>
                      <a:pt x="12388" y="6159"/>
                    </a:cubicBezTo>
                    <a:cubicBezTo>
                      <a:pt x="13685" y="6692"/>
                      <a:pt x="15062" y="6899"/>
                      <a:pt x="16451" y="6899"/>
                    </a:cubicBezTo>
                    <a:cubicBezTo>
                      <a:pt x="17975" y="6899"/>
                      <a:pt x="19514" y="6650"/>
                      <a:pt x="20979" y="6312"/>
                    </a:cubicBezTo>
                    <a:cubicBezTo>
                      <a:pt x="21296" y="7287"/>
                      <a:pt x="21686" y="8237"/>
                      <a:pt x="22146" y="9154"/>
                    </a:cubicBezTo>
                    <a:cubicBezTo>
                      <a:pt x="22703" y="10259"/>
                      <a:pt x="23757" y="11438"/>
                      <a:pt x="23271" y="12741"/>
                    </a:cubicBezTo>
                    <a:cubicBezTo>
                      <a:pt x="23268" y="12749"/>
                      <a:pt x="23270" y="12754"/>
                      <a:pt x="23268" y="12760"/>
                    </a:cubicBezTo>
                    <a:cubicBezTo>
                      <a:pt x="22975" y="13021"/>
                      <a:pt x="22555" y="13125"/>
                      <a:pt x="22069" y="13125"/>
                    </a:cubicBezTo>
                    <a:cubicBezTo>
                      <a:pt x="20505" y="13125"/>
                      <a:pt x="18255" y="12056"/>
                      <a:pt x="17343" y="11744"/>
                    </a:cubicBezTo>
                    <a:cubicBezTo>
                      <a:pt x="15433" y="11089"/>
                      <a:pt x="13546" y="10373"/>
                      <a:pt x="11680" y="9597"/>
                    </a:cubicBezTo>
                    <a:cubicBezTo>
                      <a:pt x="8102" y="8111"/>
                      <a:pt x="3898" y="6584"/>
                      <a:pt x="1146" y="3752"/>
                    </a:cubicBezTo>
                    <a:cubicBezTo>
                      <a:pt x="248" y="2049"/>
                      <a:pt x="5802" y="625"/>
                      <a:pt x="6732" y="437"/>
                    </a:cubicBezTo>
                    <a:cubicBezTo>
                      <a:pt x="6968" y="389"/>
                      <a:pt x="6925" y="1"/>
                      <a:pt x="66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512;p23">
                <a:extLst>
                  <a:ext uri="{FF2B5EF4-FFF2-40B4-BE49-F238E27FC236}">
                    <a16:creationId xmlns:a16="http://schemas.microsoft.com/office/drawing/2014/main" xmlns="" id="{C2579AF1-456B-45CE-9E64-1E90A41E2876}"/>
                  </a:ext>
                </a:extLst>
              </p:cNvPr>
              <p:cNvSpPr/>
              <p:nvPr/>
            </p:nvSpPr>
            <p:spPr>
              <a:xfrm>
                <a:off x="6738990" y="4680091"/>
                <a:ext cx="94777" cy="84254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2546" extrusionOk="0">
                    <a:moveTo>
                      <a:pt x="1280" y="572"/>
                    </a:moveTo>
                    <a:cubicBezTo>
                      <a:pt x="1669" y="635"/>
                      <a:pt x="2090" y="753"/>
                      <a:pt x="2216" y="1166"/>
                    </a:cubicBezTo>
                    <a:cubicBezTo>
                      <a:pt x="2364" y="1661"/>
                      <a:pt x="1814" y="1955"/>
                      <a:pt x="1398" y="1964"/>
                    </a:cubicBezTo>
                    <a:cubicBezTo>
                      <a:pt x="1389" y="1964"/>
                      <a:pt x="1380" y="1964"/>
                      <a:pt x="1371" y="1964"/>
                    </a:cubicBezTo>
                    <a:cubicBezTo>
                      <a:pt x="1032" y="1964"/>
                      <a:pt x="630" y="1794"/>
                      <a:pt x="569" y="1425"/>
                    </a:cubicBezTo>
                    <a:cubicBezTo>
                      <a:pt x="502" y="1019"/>
                      <a:pt x="785" y="756"/>
                      <a:pt x="1148" y="681"/>
                    </a:cubicBezTo>
                    <a:cubicBezTo>
                      <a:pt x="1208" y="668"/>
                      <a:pt x="1257" y="629"/>
                      <a:pt x="1280" y="572"/>
                    </a:cubicBezTo>
                    <a:close/>
                    <a:moveTo>
                      <a:pt x="1176" y="1"/>
                    </a:moveTo>
                    <a:cubicBezTo>
                      <a:pt x="1152" y="1"/>
                      <a:pt x="1129" y="1"/>
                      <a:pt x="1105" y="2"/>
                    </a:cubicBezTo>
                    <a:cubicBezTo>
                      <a:pt x="961" y="8"/>
                      <a:pt x="865" y="132"/>
                      <a:pt x="843" y="259"/>
                    </a:cubicBezTo>
                    <a:cubicBezTo>
                      <a:pt x="358" y="336"/>
                      <a:pt x="1" y="883"/>
                      <a:pt x="1" y="1365"/>
                    </a:cubicBezTo>
                    <a:cubicBezTo>
                      <a:pt x="2" y="2082"/>
                      <a:pt x="684" y="2528"/>
                      <a:pt x="1343" y="2545"/>
                    </a:cubicBezTo>
                    <a:cubicBezTo>
                      <a:pt x="1355" y="2545"/>
                      <a:pt x="1367" y="2545"/>
                      <a:pt x="1379" y="2545"/>
                    </a:cubicBezTo>
                    <a:cubicBezTo>
                      <a:pt x="2039" y="2545"/>
                      <a:pt x="2794" y="2104"/>
                      <a:pt x="2825" y="1387"/>
                    </a:cubicBezTo>
                    <a:cubicBezTo>
                      <a:pt x="2864" y="496"/>
                      <a:pt x="1967" y="1"/>
                      <a:pt x="11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513;p23">
                <a:extLst>
                  <a:ext uri="{FF2B5EF4-FFF2-40B4-BE49-F238E27FC236}">
                    <a16:creationId xmlns:a16="http://schemas.microsoft.com/office/drawing/2014/main" xmlns="" id="{4283FBBC-C025-4BF0-BA9B-89DF683A2510}"/>
                  </a:ext>
                </a:extLst>
              </p:cNvPr>
              <p:cNvSpPr/>
              <p:nvPr/>
            </p:nvSpPr>
            <p:spPr>
              <a:xfrm>
                <a:off x="6721815" y="4540804"/>
                <a:ext cx="93817" cy="7799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2357" extrusionOk="0">
                    <a:moveTo>
                      <a:pt x="1503" y="510"/>
                    </a:moveTo>
                    <a:cubicBezTo>
                      <a:pt x="1749" y="510"/>
                      <a:pt x="1990" y="652"/>
                      <a:pt x="2061" y="920"/>
                    </a:cubicBezTo>
                    <a:cubicBezTo>
                      <a:pt x="2176" y="1353"/>
                      <a:pt x="1810" y="1804"/>
                      <a:pt x="1382" y="1854"/>
                    </a:cubicBezTo>
                    <a:cubicBezTo>
                      <a:pt x="1354" y="1857"/>
                      <a:pt x="1324" y="1859"/>
                      <a:pt x="1295" y="1859"/>
                    </a:cubicBezTo>
                    <a:cubicBezTo>
                      <a:pt x="967" y="1859"/>
                      <a:pt x="603" y="1659"/>
                      <a:pt x="520" y="1329"/>
                    </a:cubicBezTo>
                    <a:cubicBezTo>
                      <a:pt x="448" y="1039"/>
                      <a:pt x="578" y="785"/>
                      <a:pt x="788" y="621"/>
                    </a:cubicBezTo>
                    <a:cubicBezTo>
                      <a:pt x="833" y="667"/>
                      <a:pt x="895" y="696"/>
                      <a:pt x="963" y="696"/>
                    </a:cubicBezTo>
                    <a:cubicBezTo>
                      <a:pt x="1016" y="696"/>
                      <a:pt x="1073" y="678"/>
                      <a:pt x="1126" y="636"/>
                    </a:cubicBezTo>
                    <a:cubicBezTo>
                      <a:pt x="1236" y="552"/>
                      <a:pt x="1371" y="510"/>
                      <a:pt x="1503" y="510"/>
                    </a:cubicBezTo>
                    <a:close/>
                    <a:moveTo>
                      <a:pt x="1482" y="1"/>
                    </a:moveTo>
                    <a:cubicBezTo>
                      <a:pt x="1298" y="1"/>
                      <a:pt x="1117" y="48"/>
                      <a:pt x="964" y="151"/>
                    </a:cubicBezTo>
                    <a:cubicBezTo>
                      <a:pt x="407" y="209"/>
                      <a:pt x="1" y="797"/>
                      <a:pt x="67" y="1358"/>
                    </a:cubicBezTo>
                    <a:cubicBezTo>
                      <a:pt x="139" y="1971"/>
                      <a:pt x="743" y="2356"/>
                      <a:pt x="1330" y="2356"/>
                    </a:cubicBezTo>
                    <a:cubicBezTo>
                      <a:pt x="1434" y="2356"/>
                      <a:pt x="1537" y="2344"/>
                      <a:pt x="1636" y="2320"/>
                    </a:cubicBezTo>
                    <a:cubicBezTo>
                      <a:pt x="2349" y="2142"/>
                      <a:pt x="2834" y="1254"/>
                      <a:pt x="2479" y="575"/>
                    </a:cubicBezTo>
                    <a:cubicBezTo>
                      <a:pt x="2295" y="222"/>
                      <a:pt x="1881" y="1"/>
                      <a:pt x="14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514;p23">
                <a:extLst>
                  <a:ext uri="{FF2B5EF4-FFF2-40B4-BE49-F238E27FC236}">
                    <a16:creationId xmlns:a16="http://schemas.microsoft.com/office/drawing/2014/main" xmlns="" id="{F925FE6B-D030-4CE6-860B-9AFE23F97D3C}"/>
                  </a:ext>
                </a:extLst>
              </p:cNvPr>
              <p:cNvSpPr/>
              <p:nvPr/>
            </p:nvSpPr>
            <p:spPr>
              <a:xfrm>
                <a:off x="6838367" y="4387487"/>
                <a:ext cx="70652" cy="67211"/>
              </a:xfrm>
              <a:custGeom>
                <a:avLst/>
                <a:gdLst/>
                <a:ahLst/>
                <a:cxnLst/>
                <a:rect l="l" t="t" r="r" b="b"/>
                <a:pathLst>
                  <a:path w="2135" h="2031" extrusionOk="0">
                    <a:moveTo>
                      <a:pt x="807" y="423"/>
                    </a:moveTo>
                    <a:cubicBezTo>
                      <a:pt x="831" y="453"/>
                      <a:pt x="864" y="476"/>
                      <a:pt x="899" y="488"/>
                    </a:cubicBezTo>
                    <a:cubicBezTo>
                      <a:pt x="1050" y="543"/>
                      <a:pt x="1196" y="520"/>
                      <a:pt x="1332" y="626"/>
                    </a:cubicBezTo>
                    <a:cubicBezTo>
                      <a:pt x="1459" y="727"/>
                      <a:pt x="1547" y="869"/>
                      <a:pt x="1574" y="1030"/>
                    </a:cubicBezTo>
                    <a:cubicBezTo>
                      <a:pt x="1625" y="1357"/>
                      <a:pt x="1336" y="1556"/>
                      <a:pt x="1040" y="1556"/>
                    </a:cubicBezTo>
                    <a:cubicBezTo>
                      <a:pt x="1031" y="1556"/>
                      <a:pt x="1023" y="1556"/>
                      <a:pt x="1014" y="1555"/>
                    </a:cubicBezTo>
                    <a:cubicBezTo>
                      <a:pt x="687" y="1542"/>
                      <a:pt x="427" y="1315"/>
                      <a:pt x="462" y="972"/>
                    </a:cubicBezTo>
                    <a:cubicBezTo>
                      <a:pt x="490" y="710"/>
                      <a:pt x="625" y="549"/>
                      <a:pt x="807" y="423"/>
                    </a:cubicBezTo>
                    <a:close/>
                    <a:moveTo>
                      <a:pt x="924" y="1"/>
                    </a:moveTo>
                    <a:cubicBezTo>
                      <a:pt x="422" y="1"/>
                      <a:pt x="28" y="572"/>
                      <a:pt x="15" y="1039"/>
                    </a:cubicBezTo>
                    <a:cubicBezTo>
                      <a:pt x="0" y="1612"/>
                      <a:pt x="489" y="2031"/>
                      <a:pt x="1041" y="2031"/>
                    </a:cubicBezTo>
                    <a:cubicBezTo>
                      <a:pt x="1053" y="2031"/>
                      <a:pt x="1065" y="2031"/>
                      <a:pt x="1077" y="2030"/>
                    </a:cubicBezTo>
                    <a:cubicBezTo>
                      <a:pt x="1649" y="2012"/>
                      <a:pt x="2135" y="1563"/>
                      <a:pt x="2049" y="967"/>
                    </a:cubicBezTo>
                    <a:cubicBezTo>
                      <a:pt x="1995" y="585"/>
                      <a:pt x="1573" y="25"/>
                      <a:pt x="1134" y="25"/>
                    </a:cubicBezTo>
                    <a:cubicBezTo>
                      <a:pt x="1113" y="25"/>
                      <a:pt x="1093" y="26"/>
                      <a:pt x="1072" y="28"/>
                    </a:cubicBezTo>
                    <a:cubicBezTo>
                      <a:pt x="1061" y="24"/>
                      <a:pt x="1055" y="15"/>
                      <a:pt x="1043" y="11"/>
                    </a:cubicBezTo>
                    <a:cubicBezTo>
                      <a:pt x="1003" y="4"/>
                      <a:pt x="963" y="1"/>
                      <a:pt x="9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515;p23">
                <a:extLst>
                  <a:ext uri="{FF2B5EF4-FFF2-40B4-BE49-F238E27FC236}">
                    <a16:creationId xmlns:a16="http://schemas.microsoft.com/office/drawing/2014/main" xmlns="" id="{882CD656-7415-4140-BFCB-E9C2AB08C369}"/>
                  </a:ext>
                </a:extLst>
              </p:cNvPr>
              <p:cNvSpPr/>
              <p:nvPr/>
            </p:nvSpPr>
            <p:spPr>
              <a:xfrm>
                <a:off x="7021633" y="4067482"/>
                <a:ext cx="85842" cy="78231"/>
              </a:xfrm>
              <a:custGeom>
                <a:avLst/>
                <a:gdLst/>
                <a:ahLst/>
                <a:cxnLst/>
                <a:rect l="l" t="t" r="r" b="b"/>
                <a:pathLst>
                  <a:path w="2594" h="2364" extrusionOk="0">
                    <a:moveTo>
                      <a:pt x="1571" y="478"/>
                    </a:moveTo>
                    <a:cubicBezTo>
                      <a:pt x="1827" y="639"/>
                      <a:pt x="2011" y="901"/>
                      <a:pt x="2017" y="1219"/>
                    </a:cubicBezTo>
                    <a:cubicBezTo>
                      <a:pt x="2024" y="1592"/>
                      <a:pt x="1737" y="1832"/>
                      <a:pt x="1385" y="1832"/>
                    </a:cubicBezTo>
                    <a:cubicBezTo>
                      <a:pt x="1369" y="1832"/>
                      <a:pt x="1353" y="1832"/>
                      <a:pt x="1337" y="1831"/>
                    </a:cubicBezTo>
                    <a:cubicBezTo>
                      <a:pt x="976" y="1809"/>
                      <a:pt x="610" y="1550"/>
                      <a:pt x="685" y="1147"/>
                    </a:cubicBezTo>
                    <a:cubicBezTo>
                      <a:pt x="764" y="729"/>
                      <a:pt x="1181" y="518"/>
                      <a:pt x="1571" y="478"/>
                    </a:cubicBezTo>
                    <a:close/>
                    <a:moveTo>
                      <a:pt x="1469" y="0"/>
                    </a:moveTo>
                    <a:cubicBezTo>
                      <a:pt x="1461" y="0"/>
                      <a:pt x="1453" y="0"/>
                      <a:pt x="1446" y="0"/>
                    </a:cubicBezTo>
                    <a:cubicBezTo>
                      <a:pt x="1444" y="0"/>
                      <a:pt x="1443" y="0"/>
                      <a:pt x="1441" y="0"/>
                    </a:cubicBezTo>
                    <a:cubicBezTo>
                      <a:pt x="1380" y="0"/>
                      <a:pt x="1324" y="31"/>
                      <a:pt x="1290" y="82"/>
                    </a:cubicBezTo>
                    <a:cubicBezTo>
                      <a:pt x="1278" y="81"/>
                      <a:pt x="1267" y="81"/>
                      <a:pt x="1255" y="81"/>
                    </a:cubicBezTo>
                    <a:cubicBezTo>
                      <a:pt x="772" y="81"/>
                      <a:pt x="293" y="519"/>
                      <a:pt x="170" y="1007"/>
                    </a:cubicBezTo>
                    <a:cubicBezTo>
                      <a:pt x="0" y="1688"/>
                      <a:pt x="544" y="2262"/>
                      <a:pt x="1193" y="2351"/>
                    </a:cubicBezTo>
                    <a:cubicBezTo>
                      <a:pt x="1253" y="2360"/>
                      <a:pt x="1313" y="2364"/>
                      <a:pt x="1373" y="2364"/>
                    </a:cubicBezTo>
                    <a:cubicBezTo>
                      <a:pt x="1951" y="2364"/>
                      <a:pt x="2472" y="1979"/>
                      <a:pt x="2533" y="1367"/>
                    </a:cubicBezTo>
                    <a:cubicBezTo>
                      <a:pt x="2594" y="744"/>
                      <a:pt x="2148" y="0"/>
                      <a:pt x="14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516;p23">
                <a:extLst>
                  <a:ext uri="{FF2B5EF4-FFF2-40B4-BE49-F238E27FC236}">
                    <a16:creationId xmlns:a16="http://schemas.microsoft.com/office/drawing/2014/main" xmlns="" id="{B381E9FC-269B-4004-9609-228D5A398137}"/>
                  </a:ext>
                </a:extLst>
              </p:cNvPr>
              <p:cNvSpPr/>
              <p:nvPr/>
            </p:nvSpPr>
            <p:spPr>
              <a:xfrm>
                <a:off x="6945686" y="3887194"/>
                <a:ext cx="132767" cy="126149"/>
              </a:xfrm>
              <a:custGeom>
                <a:avLst/>
                <a:gdLst/>
                <a:ahLst/>
                <a:cxnLst/>
                <a:rect l="l" t="t" r="r" b="b"/>
                <a:pathLst>
                  <a:path w="4012" h="3812" extrusionOk="0">
                    <a:moveTo>
                      <a:pt x="2176" y="547"/>
                    </a:moveTo>
                    <a:cubicBezTo>
                      <a:pt x="2764" y="658"/>
                      <a:pt x="3265" y="1073"/>
                      <a:pt x="3333" y="1736"/>
                    </a:cubicBezTo>
                    <a:cubicBezTo>
                      <a:pt x="3409" y="2471"/>
                      <a:pt x="2931" y="3168"/>
                      <a:pt x="2189" y="3277"/>
                    </a:cubicBezTo>
                    <a:cubicBezTo>
                      <a:pt x="2115" y="3287"/>
                      <a:pt x="2041" y="3293"/>
                      <a:pt x="1969" y="3293"/>
                    </a:cubicBezTo>
                    <a:cubicBezTo>
                      <a:pt x="1316" y="3293"/>
                      <a:pt x="728" y="2871"/>
                      <a:pt x="589" y="2203"/>
                    </a:cubicBezTo>
                    <a:cubicBezTo>
                      <a:pt x="434" y="1448"/>
                      <a:pt x="945" y="551"/>
                      <a:pt x="1729" y="551"/>
                    </a:cubicBezTo>
                    <a:cubicBezTo>
                      <a:pt x="1827" y="551"/>
                      <a:pt x="1928" y="565"/>
                      <a:pt x="2033" y="595"/>
                    </a:cubicBezTo>
                    <a:cubicBezTo>
                      <a:pt x="2046" y="599"/>
                      <a:pt x="2059" y="601"/>
                      <a:pt x="2072" y="601"/>
                    </a:cubicBezTo>
                    <a:cubicBezTo>
                      <a:pt x="2112" y="601"/>
                      <a:pt x="2151" y="582"/>
                      <a:pt x="2176" y="547"/>
                    </a:cubicBezTo>
                    <a:close/>
                    <a:moveTo>
                      <a:pt x="1956" y="0"/>
                    </a:moveTo>
                    <a:cubicBezTo>
                      <a:pt x="1773" y="0"/>
                      <a:pt x="1587" y="27"/>
                      <a:pt x="1405" y="83"/>
                    </a:cubicBezTo>
                    <a:cubicBezTo>
                      <a:pt x="1349" y="98"/>
                      <a:pt x="1301" y="134"/>
                      <a:pt x="1270" y="183"/>
                    </a:cubicBezTo>
                    <a:cubicBezTo>
                      <a:pt x="627" y="359"/>
                      <a:pt x="116" y="1132"/>
                      <a:pt x="73" y="1800"/>
                    </a:cubicBezTo>
                    <a:cubicBezTo>
                      <a:pt x="1" y="2923"/>
                      <a:pt x="883" y="3811"/>
                      <a:pt x="1988" y="3811"/>
                    </a:cubicBezTo>
                    <a:cubicBezTo>
                      <a:pt x="2014" y="3811"/>
                      <a:pt x="2041" y="3811"/>
                      <a:pt x="2068" y="3810"/>
                    </a:cubicBezTo>
                    <a:cubicBezTo>
                      <a:pt x="3214" y="3765"/>
                      <a:pt x="4012" y="2695"/>
                      <a:pt x="3843" y="1581"/>
                    </a:cubicBezTo>
                    <a:cubicBezTo>
                      <a:pt x="3702" y="644"/>
                      <a:pt x="2856" y="0"/>
                      <a:pt x="19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9" name="Google Shape;517;p23">
              <a:extLst>
                <a:ext uri="{FF2B5EF4-FFF2-40B4-BE49-F238E27FC236}">
                  <a16:creationId xmlns:a16="http://schemas.microsoft.com/office/drawing/2014/main" xmlns="" id="{A46C14A6-8393-4314-BE4D-3AB073F1ABB6}"/>
                </a:ext>
              </a:extLst>
            </p:cNvPr>
            <p:cNvGrpSpPr/>
            <p:nvPr/>
          </p:nvGrpSpPr>
          <p:grpSpPr>
            <a:xfrm>
              <a:off x="6648515" y="5156391"/>
              <a:ext cx="174596" cy="44774"/>
              <a:chOff x="6648515" y="5156391"/>
              <a:chExt cx="174596" cy="44774"/>
            </a:xfrm>
            <a:grpFill/>
          </p:grpSpPr>
          <p:sp>
            <p:nvSpPr>
              <p:cNvPr id="800" name="Google Shape;518;p23">
                <a:extLst>
                  <a:ext uri="{FF2B5EF4-FFF2-40B4-BE49-F238E27FC236}">
                    <a16:creationId xmlns:a16="http://schemas.microsoft.com/office/drawing/2014/main" xmlns="" id="{B1A18AD3-EFE7-438F-BD6D-B37DAD451CB0}"/>
                  </a:ext>
                </a:extLst>
              </p:cNvPr>
              <p:cNvSpPr/>
              <p:nvPr/>
            </p:nvSpPr>
            <p:spPr>
              <a:xfrm>
                <a:off x="6648515" y="5156556"/>
                <a:ext cx="117875" cy="446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1348" extrusionOk="0">
                    <a:moveTo>
                      <a:pt x="178" y="1"/>
                    </a:moveTo>
                    <a:cubicBezTo>
                      <a:pt x="70" y="1"/>
                      <a:pt x="1" y="168"/>
                      <a:pt x="114" y="245"/>
                    </a:cubicBezTo>
                    <a:cubicBezTo>
                      <a:pt x="1087" y="909"/>
                      <a:pt x="2176" y="1275"/>
                      <a:pt x="3351" y="1347"/>
                    </a:cubicBezTo>
                    <a:cubicBezTo>
                      <a:pt x="3354" y="1348"/>
                      <a:pt x="3358" y="1348"/>
                      <a:pt x="3362" y="1348"/>
                    </a:cubicBezTo>
                    <a:cubicBezTo>
                      <a:pt x="3562" y="1348"/>
                      <a:pt x="3560" y="1024"/>
                      <a:pt x="3349" y="1015"/>
                    </a:cubicBezTo>
                    <a:cubicBezTo>
                      <a:pt x="2223" y="971"/>
                      <a:pt x="1190" y="637"/>
                      <a:pt x="246" y="23"/>
                    </a:cubicBezTo>
                    <a:cubicBezTo>
                      <a:pt x="223" y="7"/>
                      <a:pt x="200" y="1"/>
                      <a:pt x="1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519;p23">
                <a:extLst>
                  <a:ext uri="{FF2B5EF4-FFF2-40B4-BE49-F238E27FC236}">
                    <a16:creationId xmlns:a16="http://schemas.microsoft.com/office/drawing/2014/main" xmlns="" id="{329CBAF3-5749-407F-A769-B2AD70EDAB85}"/>
                  </a:ext>
                </a:extLst>
              </p:cNvPr>
              <p:cNvSpPr/>
              <p:nvPr/>
            </p:nvSpPr>
            <p:spPr>
              <a:xfrm>
                <a:off x="6713178" y="5156391"/>
                <a:ext cx="109933" cy="37262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1126" extrusionOk="0">
                    <a:moveTo>
                      <a:pt x="173" y="1"/>
                    </a:moveTo>
                    <a:cubicBezTo>
                      <a:pt x="43" y="1"/>
                      <a:pt x="0" y="207"/>
                      <a:pt x="142" y="250"/>
                    </a:cubicBezTo>
                    <a:cubicBezTo>
                      <a:pt x="1113" y="541"/>
                      <a:pt x="2087" y="821"/>
                      <a:pt x="3055" y="1118"/>
                    </a:cubicBezTo>
                    <a:cubicBezTo>
                      <a:pt x="3073" y="1123"/>
                      <a:pt x="3089" y="1126"/>
                      <a:pt x="3104" y="1126"/>
                    </a:cubicBezTo>
                    <a:cubicBezTo>
                      <a:pt x="3264" y="1126"/>
                      <a:pt x="3321" y="859"/>
                      <a:pt x="3140" y="810"/>
                    </a:cubicBezTo>
                    <a:cubicBezTo>
                      <a:pt x="2161" y="550"/>
                      <a:pt x="1187" y="273"/>
                      <a:pt x="210" y="6"/>
                    </a:cubicBezTo>
                    <a:cubicBezTo>
                      <a:pt x="197" y="3"/>
                      <a:pt x="185" y="1"/>
                      <a:pt x="1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6" name="Google Shape;539;p23">
            <a:extLst>
              <a:ext uri="{FF2B5EF4-FFF2-40B4-BE49-F238E27FC236}">
                <a16:creationId xmlns:a16="http://schemas.microsoft.com/office/drawing/2014/main" xmlns="" id="{BC53D9F8-7A1F-45C8-933E-68DEED598A36}"/>
              </a:ext>
            </a:extLst>
          </p:cNvPr>
          <p:cNvGrpSpPr/>
          <p:nvPr/>
        </p:nvGrpSpPr>
        <p:grpSpPr>
          <a:xfrm>
            <a:off x="7442947" y="1814153"/>
            <a:ext cx="884232" cy="497711"/>
            <a:chOff x="6451118" y="1964685"/>
            <a:chExt cx="884232" cy="497711"/>
          </a:xfrm>
          <a:solidFill>
            <a:srgbClr val="FFFFFF"/>
          </a:solidFill>
        </p:grpSpPr>
        <p:sp>
          <p:nvSpPr>
            <p:cNvPr id="813" name="Google Shape;540;p23">
              <a:extLst>
                <a:ext uri="{FF2B5EF4-FFF2-40B4-BE49-F238E27FC236}">
                  <a16:creationId xmlns:a16="http://schemas.microsoft.com/office/drawing/2014/main" xmlns="" id="{BCD6705E-156A-47CC-A212-8B0B54323EE5}"/>
                </a:ext>
              </a:extLst>
            </p:cNvPr>
            <p:cNvSpPr/>
            <p:nvPr/>
          </p:nvSpPr>
          <p:spPr>
            <a:xfrm>
              <a:off x="6451118" y="1964685"/>
              <a:ext cx="772346" cy="497711"/>
            </a:xfrm>
            <a:custGeom>
              <a:avLst/>
              <a:gdLst/>
              <a:ahLst/>
              <a:cxnLst/>
              <a:rect l="l" t="t" r="r" b="b"/>
              <a:pathLst>
                <a:path w="23339" h="15040" extrusionOk="0">
                  <a:moveTo>
                    <a:pt x="7096" y="720"/>
                  </a:moveTo>
                  <a:cubicBezTo>
                    <a:pt x="7623" y="720"/>
                    <a:pt x="8180" y="844"/>
                    <a:pt x="8743" y="1116"/>
                  </a:cubicBezTo>
                  <a:cubicBezTo>
                    <a:pt x="10752" y="2087"/>
                    <a:pt x="11547" y="4286"/>
                    <a:pt x="11826" y="6363"/>
                  </a:cubicBezTo>
                  <a:cubicBezTo>
                    <a:pt x="11674" y="6626"/>
                    <a:pt x="11921" y="6868"/>
                    <a:pt x="12176" y="6868"/>
                  </a:cubicBezTo>
                  <a:cubicBezTo>
                    <a:pt x="12292" y="6868"/>
                    <a:pt x="12409" y="6818"/>
                    <a:pt x="12492" y="6698"/>
                  </a:cubicBezTo>
                  <a:cubicBezTo>
                    <a:pt x="13878" y="4691"/>
                    <a:pt x="15595" y="2216"/>
                    <a:pt x="18285" y="2042"/>
                  </a:cubicBezTo>
                  <a:cubicBezTo>
                    <a:pt x="18381" y="2036"/>
                    <a:pt x="18475" y="2033"/>
                    <a:pt x="18567" y="2033"/>
                  </a:cubicBezTo>
                  <a:cubicBezTo>
                    <a:pt x="21419" y="2033"/>
                    <a:pt x="22593" y="4929"/>
                    <a:pt x="21548" y="7369"/>
                  </a:cubicBezTo>
                  <a:cubicBezTo>
                    <a:pt x="19847" y="11345"/>
                    <a:pt x="14970" y="13249"/>
                    <a:pt x="11086" y="14215"/>
                  </a:cubicBezTo>
                  <a:cubicBezTo>
                    <a:pt x="11080" y="14217"/>
                    <a:pt x="11077" y="14220"/>
                    <a:pt x="11072" y="14222"/>
                  </a:cubicBezTo>
                  <a:cubicBezTo>
                    <a:pt x="8031" y="12031"/>
                    <a:pt x="3304" y="8518"/>
                    <a:pt x="3594" y="4332"/>
                  </a:cubicBezTo>
                  <a:cubicBezTo>
                    <a:pt x="3737" y="2271"/>
                    <a:pt x="5233" y="720"/>
                    <a:pt x="7096" y="720"/>
                  </a:cubicBezTo>
                  <a:close/>
                  <a:moveTo>
                    <a:pt x="6991" y="1"/>
                  </a:moveTo>
                  <a:cubicBezTo>
                    <a:pt x="5760" y="1"/>
                    <a:pt x="4567" y="507"/>
                    <a:pt x="3768" y="1586"/>
                  </a:cubicBezTo>
                  <a:cubicBezTo>
                    <a:pt x="0" y="6677"/>
                    <a:pt x="7237" y="12430"/>
                    <a:pt x="10797" y="14969"/>
                  </a:cubicBezTo>
                  <a:cubicBezTo>
                    <a:pt x="10866" y="15018"/>
                    <a:pt x="10933" y="15040"/>
                    <a:pt x="10997" y="15040"/>
                  </a:cubicBezTo>
                  <a:cubicBezTo>
                    <a:pt x="11172" y="15040"/>
                    <a:pt x="11312" y="14875"/>
                    <a:pt x="11339" y="14690"/>
                  </a:cubicBezTo>
                  <a:cubicBezTo>
                    <a:pt x="15885" y="14101"/>
                    <a:pt x="23339" y="10391"/>
                    <a:pt x="22677" y="4903"/>
                  </a:cubicBezTo>
                  <a:cubicBezTo>
                    <a:pt x="22415" y="2733"/>
                    <a:pt x="20732" y="1287"/>
                    <a:pt x="18603" y="1287"/>
                  </a:cubicBezTo>
                  <a:cubicBezTo>
                    <a:pt x="18494" y="1287"/>
                    <a:pt x="18384" y="1290"/>
                    <a:pt x="18272" y="1298"/>
                  </a:cubicBezTo>
                  <a:cubicBezTo>
                    <a:pt x="15566" y="1485"/>
                    <a:pt x="13769" y="3605"/>
                    <a:pt x="12295" y="5681"/>
                  </a:cubicBezTo>
                  <a:cubicBezTo>
                    <a:pt x="12068" y="3641"/>
                    <a:pt x="11184" y="1634"/>
                    <a:pt x="9308" y="606"/>
                  </a:cubicBezTo>
                  <a:cubicBezTo>
                    <a:pt x="8583" y="208"/>
                    <a:pt x="7779" y="1"/>
                    <a:pt x="69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541;p23">
              <a:extLst>
                <a:ext uri="{FF2B5EF4-FFF2-40B4-BE49-F238E27FC236}">
                  <a16:creationId xmlns:a16="http://schemas.microsoft.com/office/drawing/2014/main" xmlns="" id="{09F819B8-333D-4233-8EFE-4F667EB0EA07}"/>
                </a:ext>
              </a:extLst>
            </p:cNvPr>
            <p:cNvSpPr/>
            <p:nvPr/>
          </p:nvSpPr>
          <p:spPr>
            <a:xfrm>
              <a:off x="7237231" y="2177603"/>
              <a:ext cx="59732" cy="78098"/>
            </a:xfrm>
            <a:custGeom>
              <a:avLst/>
              <a:gdLst/>
              <a:ahLst/>
              <a:cxnLst/>
              <a:rect l="l" t="t" r="r" b="b"/>
              <a:pathLst>
                <a:path w="1805" h="2360" extrusionOk="0">
                  <a:moveTo>
                    <a:pt x="1357" y="0"/>
                  </a:moveTo>
                  <a:cubicBezTo>
                    <a:pt x="1267" y="0"/>
                    <a:pt x="1176" y="63"/>
                    <a:pt x="1172" y="177"/>
                  </a:cubicBezTo>
                  <a:cubicBezTo>
                    <a:pt x="1143" y="974"/>
                    <a:pt x="948" y="1654"/>
                    <a:pt x="178" y="2037"/>
                  </a:cubicBezTo>
                  <a:cubicBezTo>
                    <a:pt x="0" y="2125"/>
                    <a:pt x="112" y="2359"/>
                    <a:pt x="278" y="2359"/>
                  </a:cubicBezTo>
                  <a:cubicBezTo>
                    <a:pt x="303" y="2359"/>
                    <a:pt x="330" y="2354"/>
                    <a:pt x="357" y="2341"/>
                  </a:cubicBezTo>
                  <a:cubicBezTo>
                    <a:pt x="1129" y="1988"/>
                    <a:pt x="1805" y="1004"/>
                    <a:pt x="1532" y="130"/>
                  </a:cubicBezTo>
                  <a:cubicBezTo>
                    <a:pt x="1504" y="41"/>
                    <a:pt x="1430" y="0"/>
                    <a:pt x="1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542;p23">
              <a:extLst>
                <a:ext uri="{FF2B5EF4-FFF2-40B4-BE49-F238E27FC236}">
                  <a16:creationId xmlns:a16="http://schemas.microsoft.com/office/drawing/2014/main" xmlns="" id="{6406A233-1598-4B4E-9394-B33EE6B1DC5E}"/>
                </a:ext>
              </a:extLst>
            </p:cNvPr>
            <p:cNvSpPr/>
            <p:nvPr/>
          </p:nvSpPr>
          <p:spPr>
            <a:xfrm>
              <a:off x="7278166" y="2184420"/>
              <a:ext cx="57184" cy="84287"/>
            </a:xfrm>
            <a:custGeom>
              <a:avLst/>
              <a:gdLst/>
              <a:ahLst/>
              <a:cxnLst/>
              <a:rect l="l" t="t" r="r" b="b"/>
              <a:pathLst>
                <a:path w="1728" h="2547" extrusionOk="0">
                  <a:moveTo>
                    <a:pt x="1387" y="1"/>
                  </a:moveTo>
                  <a:cubicBezTo>
                    <a:pt x="1277" y="1"/>
                    <a:pt x="1161" y="74"/>
                    <a:pt x="1171" y="202"/>
                  </a:cubicBezTo>
                  <a:cubicBezTo>
                    <a:pt x="1243" y="1066"/>
                    <a:pt x="918" y="1849"/>
                    <a:pt x="139" y="2287"/>
                  </a:cubicBezTo>
                  <a:cubicBezTo>
                    <a:pt x="1" y="2365"/>
                    <a:pt x="86" y="2546"/>
                    <a:pt x="215" y="2546"/>
                  </a:cubicBezTo>
                  <a:cubicBezTo>
                    <a:pt x="236" y="2546"/>
                    <a:pt x="259" y="2541"/>
                    <a:pt x="281" y="2530"/>
                  </a:cubicBezTo>
                  <a:cubicBezTo>
                    <a:pt x="1163" y="2109"/>
                    <a:pt x="1727" y="1126"/>
                    <a:pt x="1575" y="147"/>
                  </a:cubicBezTo>
                  <a:cubicBezTo>
                    <a:pt x="1560" y="47"/>
                    <a:pt x="1475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1" name="Google Shape;543;p23">
            <a:extLst>
              <a:ext uri="{FF2B5EF4-FFF2-40B4-BE49-F238E27FC236}">
                <a16:creationId xmlns:a16="http://schemas.microsoft.com/office/drawing/2014/main" xmlns="" id="{E4BEA25D-3264-4752-897F-D13B784F919F}"/>
              </a:ext>
            </a:extLst>
          </p:cNvPr>
          <p:cNvGrpSpPr/>
          <p:nvPr/>
        </p:nvGrpSpPr>
        <p:grpSpPr>
          <a:xfrm>
            <a:off x="7156961" y="3514142"/>
            <a:ext cx="540037" cy="623992"/>
            <a:chOff x="7346204" y="3514142"/>
            <a:chExt cx="540037" cy="623992"/>
          </a:xfrm>
          <a:solidFill>
            <a:srgbClr val="FFFFFF"/>
          </a:solidFill>
        </p:grpSpPr>
        <p:sp>
          <p:nvSpPr>
            <p:cNvPr id="818" name="Google Shape;544;p23">
              <a:extLst>
                <a:ext uri="{FF2B5EF4-FFF2-40B4-BE49-F238E27FC236}">
                  <a16:creationId xmlns:a16="http://schemas.microsoft.com/office/drawing/2014/main" xmlns="" id="{03B9E4E3-7FB4-45D8-927A-071B9005A64C}"/>
                </a:ext>
              </a:extLst>
            </p:cNvPr>
            <p:cNvSpPr/>
            <p:nvPr/>
          </p:nvSpPr>
          <p:spPr>
            <a:xfrm>
              <a:off x="7346204" y="3514142"/>
              <a:ext cx="469152" cy="577729"/>
            </a:xfrm>
            <a:custGeom>
              <a:avLst/>
              <a:gdLst/>
              <a:ahLst/>
              <a:cxnLst/>
              <a:rect l="l" t="t" r="r" b="b"/>
              <a:pathLst>
                <a:path w="14177" h="17458" extrusionOk="0">
                  <a:moveTo>
                    <a:pt x="7464" y="800"/>
                  </a:moveTo>
                  <a:cubicBezTo>
                    <a:pt x="10105" y="800"/>
                    <a:pt x="12522" y="2742"/>
                    <a:pt x="12322" y="5774"/>
                  </a:cubicBezTo>
                  <a:cubicBezTo>
                    <a:pt x="12316" y="5772"/>
                    <a:pt x="12310" y="5772"/>
                    <a:pt x="12304" y="5770"/>
                  </a:cubicBezTo>
                  <a:cubicBezTo>
                    <a:pt x="11573" y="5797"/>
                    <a:pt x="10813" y="5858"/>
                    <a:pt x="10090" y="5982"/>
                  </a:cubicBezTo>
                  <a:cubicBezTo>
                    <a:pt x="9840" y="4612"/>
                    <a:pt x="8659" y="3786"/>
                    <a:pt x="7357" y="3786"/>
                  </a:cubicBezTo>
                  <a:cubicBezTo>
                    <a:pt x="7017" y="3786"/>
                    <a:pt x="6669" y="3842"/>
                    <a:pt x="6327" y="3960"/>
                  </a:cubicBezTo>
                  <a:cubicBezTo>
                    <a:pt x="3849" y="4813"/>
                    <a:pt x="3091" y="7792"/>
                    <a:pt x="3025" y="10126"/>
                  </a:cubicBezTo>
                  <a:cubicBezTo>
                    <a:pt x="2970" y="12127"/>
                    <a:pt x="4318" y="13843"/>
                    <a:pt x="6364" y="13843"/>
                  </a:cubicBezTo>
                  <a:cubicBezTo>
                    <a:pt x="6483" y="13843"/>
                    <a:pt x="6604" y="13837"/>
                    <a:pt x="6727" y="13825"/>
                  </a:cubicBezTo>
                  <a:cubicBezTo>
                    <a:pt x="8986" y="13606"/>
                    <a:pt x="10230" y="11600"/>
                    <a:pt x="10313" y="9514"/>
                  </a:cubicBezTo>
                  <a:cubicBezTo>
                    <a:pt x="10651" y="9555"/>
                    <a:pt x="11005" y="9572"/>
                    <a:pt x="11362" y="9572"/>
                  </a:cubicBezTo>
                  <a:cubicBezTo>
                    <a:pt x="11808" y="9572"/>
                    <a:pt x="12260" y="9545"/>
                    <a:pt x="12694" y="9506"/>
                  </a:cubicBezTo>
                  <a:lnTo>
                    <a:pt x="12694" y="9506"/>
                  </a:lnTo>
                  <a:cubicBezTo>
                    <a:pt x="12696" y="9512"/>
                    <a:pt x="12693" y="9517"/>
                    <a:pt x="12694" y="9523"/>
                  </a:cubicBezTo>
                  <a:cubicBezTo>
                    <a:pt x="13331" y="12552"/>
                    <a:pt x="11449" y="15952"/>
                    <a:pt x="8303" y="16582"/>
                  </a:cubicBezTo>
                  <a:cubicBezTo>
                    <a:pt x="7921" y="16658"/>
                    <a:pt x="7545" y="16695"/>
                    <a:pt x="7178" y="16695"/>
                  </a:cubicBezTo>
                  <a:cubicBezTo>
                    <a:pt x="4121" y="16695"/>
                    <a:pt x="1668" y="14169"/>
                    <a:pt x="1308" y="11131"/>
                  </a:cubicBezTo>
                  <a:cubicBezTo>
                    <a:pt x="902" y="7691"/>
                    <a:pt x="1402" y="3533"/>
                    <a:pt x="4662" y="1580"/>
                  </a:cubicBezTo>
                  <a:cubicBezTo>
                    <a:pt x="5552" y="1047"/>
                    <a:pt x="6523" y="800"/>
                    <a:pt x="7464" y="800"/>
                  </a:cubicBezTo>
                  <a:close/>
                  <a:moveTo>
                    <a:pt x="7481" y="0"/>
                  </a:moveTo>
                  <a:cubicBezTo>
                    <a:pt x="6945" y="0"/>
                    <a:pt x="6399" y="73"/>
                    <a:pt x="5860" y="226"/>
                  </a:cubicBezTo>
                  <a:cubicBezTo>
                    <a:pt x="1034" y="1598"/>
                    <a:pt x="0" y="7109"/>
                    <a:pt x="573" y="11434"/>
                  </a:cubicBezTo>
                  <a:cubicBezTo>
                    <a:pt x="1019" y="14793"/>
                    <a:pt x="3817" y="17457"/>
                    <a:pt x="7207" y="17457"/>
                  </a:cubicBezTo>
                  <a:cubicBezTo>
                    <a:pt x="7484" y="17457"/>
                    <a:pt x="7764" y="17439"/>
                    <a:pt x="8047" y="17403"/>
                  </a:cubicBezTo>
                  <a:cubicBezTo>
                    <a:pt x="11841" y="16914"/>
                    <a:pt x="14177" y="12961"/>
                    <a:pt x="13449" y="9367"/>
                  </a:cubicBezTo>
                  <a:cubicBezTo>
                    <a:pt x="13618" y="9213"/>
                    <a:pt x="13559" y="8903"/>
                    <a:pt x="13267" y="8870"/>
                  </a:cubicBezTo>
                  <a:cubicBezTo>
                    <a:pt x="12657" y="8803"/>
                    <a:pt x="11983" y="8744"/>
                    <a:pt x="11324" y="8744"/>
                  </a:cubicBezTo>
                  <a:cubicBezTo>
                    <a:pt x="10895" y="8744"/>
                    <a:pt x="10472" y="8769"/>
                    <a:pt x="10077" y="8832"/>
                  </a:cubicBezTo>
                  <a:cubicBezTo>
                    <a:pt x="10032" y="8817"/>
                    <a:pt x="9984" y="8809"/>
                    <a:pt x="9937" y="8809"/>
                  </a:cubicBezTo>
                  <a:cubicBezTo>
                    <a:pt x="9750" y="8809"/>
                    <a:pt x="9567" y="8929"/>
                    <a:pt x="9573" y="9169"/>
                  </a:cubicBezTo>
                  <a:cubicBezTo>
                    <a:pt x="9613" y="10805"/>
                    <a:pt x="8836" y="12560"/>
                    <a:pt x="7113" y="13001"/>
                  </a:cubicBezTo>
                  <a:cubicBezTo>
                    <a:pt x="6837" y="13072"/>
                    <a:pt x="6577" y="13105"/>
                    <a:pt x="6334" y="13105"/>
                  </a:cubicBezTo>
                  <a:cubicBezTo>
                    <a:pt x="4626" y="13105"/>
                    <a:pt x="3761" y="11459"/>
                    <a:pt x="3796" y="9799"/>
                  </a:cubicBezTo>
                  <a:cubicBezTo>
                    <a:pt x="3823" y="8514"/>
                    <a:pt x="4183" y="7078"/>
                    <a:pt x="4914" y="6023"/>
                  </a:cubicBezTo>
                  <a:cubicBezTo>
                    <a:pt x="5520" y="5146"/>
                    <a:pt x="6555" y="4573"/>
                    <a:pt x="7518" y="4573"/>
                  </a:cubicBezTo>
                  <a:cubicBezTo>
                    <a:pt x="8400" y="4573"/>
                    <a:pt x="9223" y="5054"/>
                    <a:pt x="9603" y="6221"/>
                  </a:cubicBezTo>
                  <a:cubicBezTo>
                    <a:pt x="9628" y="6290"/>
                    <a:pt x="9680" y="6345"/>
                    <a:pt x="9749" y="6374"/>
                  </a:cubicBezTo>
                  <a:cubicBezTo>
                    <a:pt x="9787" y="6489"/>
                    <a:pt x="9882" y="6588"/>
                    <a:pt x="10022" y="6594"/>
                  </a:cubicBezTo>
                  <a:cubicBezTo>
                    <a:pt x="10191" y="6602"/>
                    <a:pt x="10363" y="6606"/>
                    <a:pt x="10535" y="6606"/>
                  </a:cubicBezTo>
                  <a:cubicBezTo>
                    <a:pt x="11125" y="6606"/>
                    <a:pt x="11725" y="6563"/>
                    <a:pt x="12304" y="6504"/>
                  </a:cubicBezTo>
                  <a:cubicBezTo>
                    <a:pt x="12429" y="6493"/>
                    <a:pt x="12541" y="6420"/>
                    <a:pt x="12599" y="6308"/>
                  </a:cubicBezTo>
                  <a:cubicBezTo>
                    <a:pt x="12602" y="6308"/>
                    <a:pt x="12605" y="6308"/>
                    <a:pt x="12608" y="6308"/>
                  </a:cubicBezTo>
                  <a:cubicBezTo>
                    <a:pt x="12735" y="6308"/>
                    <a:pt x="12860" y="6245"/>
                    <a:pt x="12889" y="6100"/>
                  </a:cubicBezTo>
                  <a:cubicBezTo>
                    <a:pt x="13588" y="2600"/>
                    <a:pt x="10691" y="0"/>
                    <a:pt x="74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545;p23">
              <a:extLst>
                <a:ext uri="{FF2B5EF4-FFF2-40B4-BE49-F238E27FC236}">
                  <a16:creationId xmlns:a16="http://schemas.microsoft.com/office/drawing/2014/main" xmlns="" id="{A58C5FC8-56E8-48B4-97A8-5A0E0C35E93D}"/>
                </a:ext>
              </a:extLst>
            </p:cNvPr>
            <p:cNvSpPr/>
            <p:nvPr/>
          </p:nvSpPr>
          <p:spPr>
            <a:xfrm>
              <a:off x="7755062" y="4055370"/>
              <a:ext cx="79157" cy="80117"/>
            </a:xfrm>
            <a:custGeom>
              <a:avLst/>
              <a:gdLst/>
              <a:ahLst/>
              <a:cxnLst/>
              <a:rect l="l" t="t" r="r" b="b"/>
              <a:pathLst>
                <a:path w="2392" h="2421" extrusionOk="0">
                  <a:moveTo>
                    <a:pt x="2119" y="0"/>
                  </a:moveTo>
                  <a:cubicBezTo>
                    <a:pt x="2035" y="0"/>
                    <a:pt x="1953" y="56"/>
                    <a:pt x="1947" y="169"/>
                  </a:cubicBezTo>
                  <a:cubicBezTo>
                    <a:pt x="1904" y="1151"/>
                    <a:pt x="1220" y="2020"/>
                    <a:pt x="203" y="2109"/>
                  </a:cubicBezTo>
                  <a:cubicBezTo>
                    <a:pt x="10" y="2126"/>
                    <a:pt x="1" y="2420"/>
                    <a:pt x="194" y="2420"/>
                  </a:cubicBezTo>
                  <a:cubicBezTo>
                    <a:pt x="197" y="2420"/>
                    <a:pt x="200" y="2420"/>
                    <a:pt x="203" y="2420"/>
                  </a:cubicBezTo>
                  <a:cubicBezTo>
                    <a:pt x="1336" y="2359"/>
                    <a:pt x="2391" y="1347"/>
                    <a:pt x="2298" y="169"/>
                  </a:cubicBezTo>
                  <a:cubicBezTo>
                    <a:pt x="2289" y="57"/>
                    <a:pt x="2203" y="0"/>
                    <a:pt x="2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546;p23">
              <a:extLst>
                <a:ext uri="{FF2B5EF4-FFF2-40B4-BE49-F238E27FC236}">
                  <a16:creationId xmlns:a16="http://schemas.microsoft.com/office/drawing/2014/main" xmlns="" id="{18F3ABC5-B19D-446F-8210-30EC566094F9}"/>
                </a:ext>
              </a:extLst>
            </p:cNvPr>
            <p:cNvSpPr/>
            <p:nvPr/>
          </p:nvSpPr>
          <p:spPr>
            <a:xfrm>
              <a:off x="7839084" y="4060731"/>
              <a:ext cx="47157" cy="77403"/>
            </a:xfrm>
            <a:custGeom>
              <a:avLst/>
              <a:gdLst/>
              <a:ahLst/>
              <a:cxnLst/>
              <a:rect l="l" t="t" r="r" b="b"/>
              <a:pathLst>
                <a:path w="1425" h="2339" extrusionOk="0">
                  <a:moveTo>
                    <a:pt x="1166" y="0"/>
                  </a:moveTo>
                  <a:cubicBezTo>
                    <a:pt x="1109" y="0"/>
                    <a:pt x="1052" y="24"/>
                    <a:pt x="1012" y="82"/>
                  </a:cubicBezTo>
                  <a:cubicBezTo>
                    <a:pt x="566" y="710"/>
                    <a:pt x="251" y="1427"/>
                    <a:pt x="33" y="2163"/>
                  </a:cubicBezTo>
                  <a:cubicBezTo>
                    <a:pt x="1" y="2270"/>
                    <a:pt x="86" y="2339"/>
                    <a:pt x="172" y="2339"/>
                  </a:cubicBezTo>
                  <a:cubicBezTo>
                    <a:pt x="229" y="2339"/>
                    <a:pt x="286" y="2309"/>
                    <a:pt x="309" y="2240"/>
                  </a:cubicBezTo>
                  <a:cubicBezTo>
                    <a:pt x="552" y="1523"/>
                    <a:pt x="902" y="890"/>
                    <a:pt x="1329" y="269"/>
                  </a:cubicBezTo>
                  <a:cubicBezTo>
                    <a:pt x="1424" y="130"/>
                    <a:pt x="1297" y="0"/>
                    <a:pt x="1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3" name="Google Shape;551;p23">
            <a:extLst>
              <a:ext uri="{FF2B5EF4-FFF2-40B4-BE49-F238E27FC236}">
                <a16:creationId xmlns:a16="http://schemas.microsoft.com/office/drawing/2014/main" xmlns="" id="{9F53A713-DA92-4F68-AA44-CA684CDFD1F2}"/>
              </a:ext>
            </a:extLst>
          </p:cNvPr>
          <p:cNvGrpSpPr/>
          <p:nvPr/>
        </p:nvGrpSpPr>
        <p:grpSpPr>
          <a:xfrm>
            <a:off x="8755992" y="1927765"/>
            <a:ext cx="536463" cy="705466"/>
            <a:chOff x="8490510" y="1991557"/>
            <a:chExt cx="536463" cy="705466"/>
          </a:xfrm>
          <a:solidFill>
            <a:srgbClr val="FFFFFF"/>
          </a:solidFill>
        </p:grpSpPr>
        <p:grpSp>
          <p:nvGrpSpPr>
            <p:cNvPr id="828" name="Google Shape;552;p23">
              <a:extLst>
                <a:ext uri="{FF2B5EF4-FFF2-40B4-BE49-F238E27FC236}">
                  <a16:creationId xmlns:a16="http://schemas.microsoft.com/office/drawing/2014/main" xmlns="" id="{A4BAC335-D328-464D-87D8-9262E1180359}"/>
                </a:ext>
              </a:extLst>
            </p:cNvPr>
            <p:cNvGrpSpPr/>
            <p:nvPr/>
          </p:nvGrpSpPr>
          <p:grpSpPr>
            <a:xfrm>
              <a:off x="8490510" y="1991557"/>
              <a:ext cx="536463" cy="576273"/>
              <a:chOff x="8490510" y="1991557"/>
              <a:chExt cx="536463" cy="576273"/>
            </a:xfrm>
            <a:grpFill/>
          </p:grpSpPr>
          <p:sp>
            <p:nvSpPr>
              <p:cNvPr id="831" name="Google Shape;553;p23">
                <a:extLst>
                  <a:ext uri="{FF2B5EF4-FFF2-40B4-BE49-F238E27FC236}">
                    <a16:creationId xmlns:a16="http://schemas.microsoft.com/office/drawing/2014/main" xmlns="" id="{E602AD50-B374-42AA-A7CE-56D6DD274AE5}"/>
                  </a:ext>
                </a:extLst>
              </p:cNvPr>
              <p:cNvSpPr/>
              <p:nvPr/>
            </p:nvSpPr>
            <p:spPr>
              <a:xfrm>
                <a:off x="8490510" y="1991557"/>
                <a:ext cx="536463" cy="576273"/>
              </a:xfrm>
              <a:custGeom>
                <a:avLst/>
                <a:gdLst/>
                <a:ahLst/>
                <a:cxnLst/>
                <a:rect l="l" t="t" r="r" b="b"/>
                <a:pathLst>
                  <a:path w="16211" h="17414" extrusionOk="0">
                    <a:moveTo>
                      <a:pt x="3146" y="1048"/>
                    </a:moveTo>
                    <a:cubicBezTo>
                      <a:pt x="3765" y="1048"/>
                      <a:pt x="4373" y="1475"/>
                      <a:pt x="5168" y="1973"/>
                    </a:cubicBezTo>
                    <a:cubicBezTo>
                      <a:pt x="6293" y="2678"/>
                      <a:pt x="7408" y="3402"/>
                      <a:pt x="8513" y="4144"/>
                    </a:cubicBezTo>
                    <a:cubicBezTo>
                      <a:pt x="10784" y="5669"/>
                      <a:pt x="13002" y="7269"/>
                      <a:pt x="15167" y="8945"/>
                    </a:cubicBezTo>
                    <a:cubicBezTo>
                      <a:pt x="14621" y="9412"/>
                      <a:pt x="13754" y="10270"/>
                      <a:pt x="13189" y="10271"/>
                    </a:cubicBezTo>
                    <a:cubicBezTo>
                      <a:pt x="13188" y="10271"/>
                      <a:pt x="13188" y="10271"/>
                      <a:pt x="13187" y="10271"/>
                    </a:cubicBezTo>
                    <a:cubicBezTo>
                      <a:pt x="12599" y="10271"/>
                      <a:pt x="11653" y="9291"/>
                      <a:pt x="11147" y="8939"/>
                    </a:cubicBezTo>
                    <a:cubicBezTo>
                      <a:pt x="10722" y="8644"/>
                      <a:pt x="10464" y="8485"/>
                      <a:pt x="10203" y="8485"/>
                    </a:cubicBezTo>
                    <a:cubicBezTo>
                      <a:pt x="9970" y="8485"/>
                      <a:pt x="9735" y="8612"/>
                      <a:pt x="9378" y="8882"/>
                    </a:cubicBezTo>
                    <a:cubicBezTo>
                      <a:pt x="8592" y="9478"/>
                      <a:pt x="7097" y="10340"/>
                      <a:pt x="7058" y="11466"/>
                    </a:cubicBezTo>
                    <a:cubicBezTo>
                      <a:pt x="7021" y="12486"/>
                      <a:pt x="8018" y="13808"/>
                      <a:pt x="8601" y="14688"/>
                    </a:cubicBezTo>
                    <a:cubicBezTo>
                      <a:pt x="8588" y="14693"/>
                      <a:pt x="8575" y="14699"/>
                      <a:pt x="8563" y="14705"/>
                    </a:cubicBezTo>
                    <a:cubicBezTo>
                      <a:pt x="8087" y="15045"/>
                      <a:pt x="7629" y="15411"/>
                      <a:pt x="7168" y="15768"/>
                    </a:cubicBezTo>
                    <a:cubicBezTo>
                      <a:pt x="6790" y="16061"/>
                      <a:pt x="6290" y="16346"/>
                      <a:pt x="5990" y="16732"/>
                    </a:cubicBezTo>
                    <a:cubicBezTo>
                      <a:pt x="5161" y="14280"/>
                      <a:pt x="4143" y="11887"/>
                      <a:pt x="3244" y="9461"/>
                    </a:cubicBezTo>
                    <a:cubicBezTo>
                      <a:pt x="2772" y="8184"/>
                      <a:pt x="2313" y="6903"/>
                      <a:pt x="1869" y="5617"/>
                    </a:cubicBezTo>
                    <a:cubicBezTo>
                      <a:pt x="1380" y="4209"/>
                      <a:pt x="605" y="3084"/>
                      <a:pt x="1686" y="1883"/>
                    </a:cubicBezTo>
                    <a:cubicBezTo>
                      <a:pt x="2231" y="1279"/>
                      <a:pt x="2691" y="1048"/>
                      <a:pt x="3146" y="1048"/>
                    </a:cubicBezTo>
                    <a:close/>
                    <a:moveTo>
                      <a:pt x="3116" y="1"/>
                    </a:moveTo>
                    <a:cubicBezTo>
                      <a:pt x="3115" y="1"/>
                      <a:pt x="3113" y="1"/>
                      <a:pt x="3112" y="1"/>
                    </a:cubicBezTo>
                    <a:cubicBezTo>
                      <a:pt x="1999" y="2"/>
                      <a:pt x="888" y="1563"/>
                      <a:pt x="139" y="2223"/>
                    </a:cubicBezTo>
                    <a:cubicBezTo>
                      <a:pt x="41" y="2309"/>
                      <a:pt x="0" y="2474"/>
                      <a:pt x="40" y="2597"/>
                    </a:cubicBezTo>
                    <a:cubicBezTo>
                      <a:pt x="1663" y="7534"/>
                      <a:pt x="3282" y="12645"/>
                      <a:pt x="5644" y="17289"/>
                    </a:cubicBezTo>
                    <a:cubicBezTo>
                      <a:pt x="5688" y="17377"/>
                      <a:pt x="5766" y="17414"/>
                      <a:pt x="5847" y="17414"/>
                    </a:cubicBezTo>
                    <a:cubicBezTo>
                      <a:pt x="5968" y="17414"/>
                      <a:pt x="6095" y="17330"/>
                      <a:pt x="6119" y="17206"/>
                    </a:cubicBezTo>
                    <a:cubicBezTo>
                      <a:pt x="6644" y="17078"/>
                      <a:pt x="7125" y="16594"/>
                      <a:pt x="7558" y="16275"/>
                    </a:cubicBezTo>
                    <a:cubicBezTo>
                      <a:pt x="8029" y="15928"/>
                      <a:pt x="8503" y="15586"/>
                      <a:pt x="8961" y="15221"/>
                    </a:cubicBezTo>
                    <a:cubicBezTo>
                      <a:pt x="9030" y="15168"/>
                      <a:pt x="9067" y="15084"/>
                      <a:pt x="9059" y="14996"/>
                    </a:cubicBezTo>
                    <a:cubicBezTo>
                      <a:pt x="9183" y="14955"/>
                      <a:pt x="9277" y="14843"/>
                      <a:pt x="9216" y="14693"/>
                    </a:cubicBezTo>
                    <a:cubicBezTo>
                      <a:pt x="8776" y="13600"/>
                      <a:pt x="7819" y="12413"/>
                      <a:pt x="8215" y="11294"/>
                    </a:cubicBezTo>
                    <a:cubicBezTo>
                      <a:pt x="8497" y="10503"/>
                      <a:pt x="8989" y="10043"/>
                      <a:pt x="9700" y="9578"/>
                    </a:cubicBezTo>
                    <a:cubicBezTo>
                      <a:pt x="9940" y="9420"/>
                      <a:pt x="10118" y="9355"/>
                      <a:pt x="10275" y="9355"/>
                    </a:cubicBezTo>
                    <a:cubicBezTo>
                      <a:pt x="10582" y="9355"/>
                      <a:pt x="10804" y="9607"/>
                      <a:pt x="11234" y="9918"/>
                    </a:cubicBezTo>
                    <a:cubicBezTo>
                      <a:pt x="11730" y="10274"/>
                      <a:pt x="12536" y="11123"/>
                      <a:pt x="13169" y="11132"/>
                    </a:cubicBezTo>
                    <a:cubicBezTo>
                      <a:pt x="13173" y="11132"/>
                      <a:pt x="13177" y="11132"/>
                      <a:pt x="13181" y="11132"/>
                    </a:cubicBezTo>
                    <a:cubicBezTo>
                      <a:pt x="14028" y="11132"/>
                      <a:pt x="15135" y="9871"/>
                      <a:pt x="15759" y="9406"/>
                    </a:cubicBezTo>
                    <a:cubicBezTo>
                      <a:pt x="15837" y="9348"/>
                      <a:pt x="15890" y="9264"/>
                      <a:pt x="15909" y="9169"/>
                    </a:cubicBezTo>
                    <a:cubicBezTo>
                      <a:pt x="16109" y="9046"/>
                      <a:pt x="16210" y="8783"/>
                      <a:pt x="15978" y="8602"/>
                    </a:cubicBezTo>
                    <a:cubicBezTo>
                      <a:pt x="12971" y="6277"/>
                      <a:pt x="9877" y="4072"/>
                      <a:pt x="6678" y="2019"/>
                    </a:cubicBezTo>
                    <a:cubicBezTo>
                      <a:pt x="5749" y="1424"/>
                      <a:pt x="4258" y="1"/>
                      <a:pt x="31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554;p23">
                <a:extLst>
                  <a:ext uri="{FF2B5EF4-FFF2-40B4-BE49-F238E27FC236}">
                    <a16:creationId xmlns:a16="http://schemas.microsoft.com/office/drawing/2014/main" xmlns="" id="{E8A04710-6AAE-4F2D-ADCD-E0CC8825DDF1}"/>
                  </a:ext>
                </a:extLst>
              </p:cNvPr>
              <p:cNvSpPr/>
              <p:nvPr/>
            </p:nvSpPr>
            <p:spPr>
              <a:xfrm>
                <a:off x="8614210" y="2115256"/>
                <a:ext cx="152192" cy="171982"/>
              </a:xfrm>
              <a:custGeom>
                <a:avLst/>
                <a:gdLst/>
                <a:ahLst/>
                <a:cxnLst/>
                <a:rect l="l" t="t" r="r" b="b"/>
                <a:pathLst>
                  <a:path w="4599" h="5197" extrusionOk="0">
                    <a:moveTo>
                      <a:pt x="1007" y="1230"/>
                    </a:moveTo>
                    <a:lnTo>
                      <a:pt x="2094" y="1963"/>
                    </a:lnTo>
                    <a:cubicBezTo>
                      <a:pt x="2607" y="2311"/>
                      <a:pt x="3350" y="2660"/>
                      <a:pt x="3837" y="3100"/>
                    </a:cubicBezTo>
                    <a:cubicBezTo>
                      <a:pt x="3413" y="3677"/>
                      <a:pt x="2640" y="4198"/>
                      <a:pt x="2165" y="4686"/>
                    </a:cubicBezTo>
                    <a:cubicBezTo>
                      <a:pt x="1799" y="3513"/>
                      <a:pt x="1347" y="2401"/>
                      <a:pt x="1007" y="1230"/>
                    </a:cubicBezTo>
                    <a:close/>
                    <a:moveTo>
                      <a:pt x="409" y="1"/>
                    </a:moveTo>
                    <a:cubicBezTo>
                      <a:pt x="189" y="1"/>
                      <a:pt x="0" y="249"/>
                      <a:pt x="50" y="478"/>
                    </a:cubicBezTo>
                    <a:cubicBezTo>
                      <a:pt x="377" y="1998"/>
                      <a:pt x="791" y="3706"/>
                      <a:pt x="1610" y="5046"/>
                    </a:cubicBezTo>
                    <a:cubicBezTo>
                      <a:pt x="1674" y="5151"/>
                      <a:pt x="1776" y="5197"/>
                      <a:pt x="1878" y="5197"/>
                    </a:cubicBezTo>
                    <a:cubicBezTo>
                      <a:pt x="1991" y="5197"/>
                      <a:pt x="2105" y="5141"/>
                      <a:pt x="2166" y="5048"/>
                    </a:cubicBezTo>
                    <a:cubicBezTo>
                      <a:pt x="2218" y="5095"/>
                      <a:pt x="2283" y="5119"/>
                      <a:pt x="2349" y="5119"/>
                    </a:cubicBezTo>
                    <a:cubicBezTo>
                      <a:pt x="2410" y="5119"/>
                      <a:pt x="2472" y="5098"/>
                      <a:pt x="2522" y="5055"/>
                    </a:cubicBezTo>
                    <a:cubicBezTo>
                      <a:pt x="3173" y="4532"/>
                      <a:pt x="4096" y="3939"/>
                      <a:pt x="4531" y="3221"/>
                    </a:cubicBezTo>
                    <a:cubicBezTo>
                      <a:pt x="4588" y="3132"/>
                      <a:pt x="4598" y="2985"/>
                      <a:pt x="4533" y="2894"/>
                    </a:cubicBezTo>
                    <a:cubicBezTo>
                      <a:pt x="4133" y="2357"/>
                      <a:pt x="3433" y="2012"/>
                      <a:pt x="2889" y="1635"/>
                    </a:cubicBezTo>
                    <a:cubicBezTo>
                      <a:pt x="2125" y="1107"/>
                      <a:pt x="1358" y="585"/>
                      <a:pt x="592" y="61"/>
                    </a:cubicBezTo>
                    <a:cubicBezTo>
                      <a:pt x="531" y="19"/>
                      <a:pt x="469" y="1"/>
                      <a:pt x="40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9" name="Google Shape;555;p23">
              <a:extLst>
                <a:ext uri="{FF2B5EF4-FFF2-40B4-BE49-F238E27FC236}">
                  <a16:creationId xmlns:a16="http://schemas.microsoft.com/office/drawing/2014/main" xmlns="" id="{01DD06A4-F783-4EBD-8F2A-7D7BDC2E66D0}"/>
                </a:ext>
              </a:extLst>
            </p:cNvPr>
            <p:cNvSpPr/>
            <p:nvPr/>
          </p:nvSpPr>
          <p:spPr>
            <a:xfrm>
              <a:off x="8597399" y="2575705"/>
              <a:ext cx="71844" cy="67674"/>
            </a:xfrm>
            <a:custGeom>
              <a:avLst/>
              <a:gdLst/>
              <a:ahLst/>
              <a:cxnLst/>
              <a:rect l="l" t="t" r="r" b="b"/>
              <a:pathLst>
                <a:path w="2171" h="2045" extrusionOk="0">
                  <a:moveTo>
                    <a:pt x="225" y="0"/>
                  </a:moveTo>
                  <a:cubicBezTo>
                    <a:pt x="113" y="0"/>
                    <a:pt x="1" y="122"/>
                    <a:pt x="66" y="257"/>
                  </a:cubicBezTo>
                  <a:cubicBezTo>
                    <a:pt x="424" y="985"/>
                    <a:pt x="1058" y="1699"/>
                    <a:pt x="1815" y="2026"/>
                  </a:cubicBezTo>
                  <a:cubicBezTo>
                    <a:pt x="1844" y="2039"/>
                    <a:pt x="1873" y="2044"/>
                    <a:pt x="1899" y="2044"/>
                  </a:cubicBezTo>
                  <a:cubicBezTo>
                    <a:pt x="2067" y="2044"/>
                    <a:pt x="2171" y="1826"/>
                    <a:pt x="1999" y="1714"/>
                  </a:cubicBezTo>
                  <a:cubicBezTo>
                    <a:pt x="1316" y="1265"/>
                    <a:pt x="775" y="801"/>
                    <a:pt x="362" y="84"/>
                  </a:cubicBezTo>
                  <a:cubicBezTo>
                    <a:pt x="327" y="25"/>
                    <a:pt x="276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556;p23">
              <a:extLst>
                <a:ext uri="{FF2B5EF4-FFF2-40B4-BE49-F238E27FC236}">
                  <a16:creationId xmlns:a16="http://schemas.microsoft.com/office/drawing/2014/main" xmlns="" id="{A912BE9C-2D0A-4AC4-B5C2-45CAF8A14E54}"/>
                </a:ext>
              </a:extLst>
            </p:cNvPr>
            <p:cNvSpPr/>
            <p:nvPr/>
          </p:nvSpPr>
          <p:spPr>
            <a:xfrm>
              <a:off x="8587736" y="2657444"/>
              <a:ext cx="91137" cy="39579"/>
            </a:xfrm>
            <a:custGeom>
              <a:avLst/>
              <a:gdLst/>
              <a:ahLst/>
              <a:cxnLst/>
              <a:rect l="l" t="t" r="r" b="b"/>
              <a:pathLst>
                <a:path w="2754" h="1196" extrusionOk="0">
                  <a:moveTo>
                    <a:pt x="250" y="0"/>
                  </a:moveTo>
                  <a:cubicBezTo>
                    <a:pt x="97" y="0"/>
                    <a:pt x="0" y="220"/>
                    <a:pt x="160" y="316"/>
                  </a:cubicBezTo>
                  <a:cubicBezTo>
                    <a:pt x="850" y="723"/>
                    <a:pt x="1617" y="1060"/>
                    <a:pt x="2412" y="1192"/>
                  </a:cubicBezTo>
                  <a:cubicBezTo>
                    <a:pt x="2425" y="1194"/>
                    <a:pt x="2439" y="1195"/>
                    <a:pt x="2451" y="1195"/>
                  </a:cubicBezTo>
                  <a:cubicBezTo>
                    <a:pt x="2669" y="1195"/>
                    <a:pt x="2753" y="876"/>
                    <a:pt x="2518" y="814"/>
                  </a:cubicBezTo>
                  <a:cubicBezTo>
                    <a:pt x="1753" y="612"/>
                    <a:pt x="1036" y="390"/>
                    <a:pt x="333" y="22"/>
                  </a:cubicBezTo>
                  <a:cubicBezTo>
                    <a:pt x="305" y="7"/>
                    <a:pt x="276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9" name="Google Shape;557;p23">
            <a:extLst>
              <a:ext uri="{FF2B5EF4-FFF2-40B4-BE49-F238E27FC236}">
                <a16:creationId xmlns:a16="http://schemas.microsoft.com/office/drawing/2014/main" xmlns="" id="{B067E2DA-0658-44BE-BB89-489489AD0372}"/>
              </a:ext>
            </a:extLst>
          </p:cNvPr>
          <p:cNvGrpSpPr/>
          <p:nvPr/>
        </p:nvGrpSpPr>
        <p:grpSpPr>
          <a:xfrm>
            <a:off x="6074161" y="2503369"/>
            <a:ext cx="1413745" cy="811560"/>
            <a:chOff x="6765365" y="2520242"/>
            <a:chExt cx="1413745" cy="811560"/>
          </a:xfrm>
          <a:solidFill>
            <a:srgbClr val="FFFFFF"/>
          </a:solidFill>
        </p:grpSpPr>
        <p:sp>
          <p:nvSpPr>
            <p:cNvPr id="835" name="Google Shape;558;p23">
              <a:extLst>
                <a:ext uri="{FF2B5EF4-FFF2-40B4-BE49-F238E27FC236}">
                  <a16:creationId xmlns:a16="http://schemas.microsoft.com/office/drawing/2014/main" xmlns="" id="{D3891A53-9147-49DE-A797-3E7E2D48891A}"/>
                </a:ext>
              </a:extLst>
            </p:cNvPr>
            <p:cNvSpPr/>
            <p:nvPr/>
          </p:nvSpPr>
          <p:spPr>
            <a:xfrm>
              <a:off x="6765365" y="2520242"/>
              <a:ext cx="1413745" cy="811560"/>
            </a:xfrm>
            <a:custGeom>
              <a:avLst/>
              <a:gdLst/>
              <a:ahLst/>
              <a:cxnLst/>
              <a:rect l="l" t="t" r="r" b="b"/>
              <a:pathLst>
                <a:path w="42721" h="24524" extrusionOk="0">
                  <a:moveTo>
                    <a:pt x="38221" y="615"/>
                  </a:moveTo>
                  <a:cubicBezTo>
                    <a:pt x="39552" y="2782"/>
                    <a:pt x="40791" y="4929"/>
                    <a:pt x="41921" y="7207"/>
                  </a:cubicBezTo>
                  <a:cubicBezTo>
                    <a:pt x="41182" y="7583"/>
                    <a:pt x="40437" y="7953"/>
                    <a:pt x="39693" y="8320"/>
                  </a:cubicBezTo>
                  <a:cubicBezTo>
                    <a:pt x="39558" y="8118"/>
                    <a:pt x="39364" y="7933"/>
                    <a:pt x="39197" y="7773"/>
                  </a:cubicBezTo>
                  <a:cubicBezTo>
                    <a:pt x="38975" y="7564"/>
                    <a:pt x="38734" y="7377"/>
                    <a:pt x="38475" y="7213"/>
                  </a:cubicBezTo>
                  <a:cubicBezTo>
                    <a:pt x="38438" y="7189"/>
                    <a:pt x="38402" y="7179"/>
                    <a:pt x="38368" y="7179"/>
                  </a:cubicBezTo>
                  <a:cubicBezTo>
                    <a:pt x="38195" y="7179"/>
                    <a:pt x="38087" y="7446"/>
                    <a:pt x="38267" y="7571"/>
                  </a:cubicBezTo>
                  <a:cubicBezTo>
                    <a:pt x="38500" y="7732"/>
                    <a:pt x="38714" y="7914"/>
                    <a:pt x="38910" y="8120"/>
                  </a:cubicBezTo>
                  <a:cubicBezTo>
                    <a:pt x="39036" y="8250"/>
                    <a:pt x="39137" y="8400"/>
                    <a:pt x="39246" y="8542"/>
                  </a:cubicBezTo>
                  <a:cubicBezTo>
                    <a:pt x="38393" y="8962"/>
                    <a:pt x="37536" y="9378"/>
                    <a:pt x="36680" y="9790"/>
                  </a:cubicBezTo>
                  <a:cubicBezTo>
                    <a:pt x="36567" y="9653"/>
                    <a:pt x="36441" y="9522"/>
                    <a:pt x="36327" y="9391"/>
                  </a:cubicBezTo>
                  <a:cubicBezTo>
                    <a:pt x="36127" y="9166"/>
                    <a:pt x="35930" y="8939"/>
                    <a:pt x="35720" y="8723"/>
                  </a:cubicBezTo>
                  <a:cubicBezTo>
                    <a:pt x="35681" y="8682"/>
                    <a:pt x="35633" y="8665"/>
                    <a:pt x="35585" y="8665"/>
                  </a:cubicBezTo>
                  <a:cubicBezTo>
                    <a:pt x="35437" y="8665"/>
                    <a:pt x="35288" y="8827"/>
                    <a:pt x="35395" y="8973"/>
                  </a:cubicBezTo>
                  <a:cubicBezTo>
                    <a:pt x="35565" y="9204"/>
                    <a:pt x="35745" y="9427"/>
                    <a:pt x="35925" y="9651"/>
                  </a:cubicBezTo>
                  <a:cubicBezTo>
                    <a:pt x="36020" y="9767"/>
                    <a:pt x="36112" y="9895"/>
                    <a:pt x="36209" y="10016"/>
                  </a:cubicBezTo>
                  <a:cubicBezTo>
                    <a:pt x="35532" y="10340"/>
                    <a:pt x="34856" y="10670"/>
                    <a:pt x="34176" y="10988"/>
                  </a:cubicBezTo>
                  <a:cubicBezTo>
                    <a:pt x="34086" y="10797"/>
                    <a:pt x="33937" y="10618"/>
                    <a:pt x="33810" y="10464"/>
                  </a:cubicBezTo>
                  <a:cubicBezTo>
                    <a:pt x="33623" y="10244"/>
                    <a:pt x="33407" y="10049"/>
                    <a:pt x="33168" y="9888"/>
                  </a:cubicBezTo>
                  <a:cubicBezTo>
                    <a:pt x="33138" y="9868"/>
                    <a:pt x="33107" y="9858"/>
                    <a:pt x="33077" y="9858"/>
                  </a:cubicBezTo>
                  <a:cubicBezTo>
                    <a:pt x="32932" y="9858"/>
                    <a:pt x="32810" y="10066"/>
                    <a:pt x="32942" y="10183"/>
                  </a:cubicBezTo>
                  <a:cubicBezTo>
                    <a:pt x="33139" y="10357"/>
                    <a:pt x="33326" y="10552"/>
                    <a:pt x="33479" y="10769"/>
                  </a:cubicBezTo>
                  <a:cubicBezTo>
                    <a:pt x="33574" y="10905"/>
                    <a:pt x="33646" y="11056"/>
                    <a:pt x="33727" y="11200"/>
                  </a:cubicBezTo>
                  <a:cubicBezTo>
                    <a:pt x="32913" y="11581"/>
                    <a:pt x="32096" y="11961"/>
                    <a:pt x="31278" y="12336"/>
                  </a:cubicBezTo>
                  <a:cubicBezTo>
                    <a:pt x="31133" y="12163"/>
                    <a:pt x="30955" y="12013"/>
                    <a:pt x="30796" y="11855"/>
                  </a:cubicBezTo>
                  <a:lnTo>
                    <a:pt x="30186" y="11255"/>
                  </a:lnTo>
                  <a:cubicBezTo>
                    <a:pt x="30153" y="11222"/>
                    <a:pt x="30117" y="11208"/>
                    <a:pt x="30082" y="11208"/>
                  </a:cubicBezTo>
                  <a:cubicBezTo>
                    <a:pt x="29970" y="11208"/>
                    <a:pt x="29877" y="11355"/>
                    <a:pt x="29970" y="11469"/>
                  </a:cubicBezTo>
                  <a:lnTo>
                    <a:pt x="30488" y="12096"/>
                  </a:lnTo>
                  <a:cubicBezTo>
                    <a:pt x="30603" y="12235"/>
                    <a:pt x="30715" y="12394"/>
                    <a:pt x="30839" y="12537"/>
                  </a:cubicBezTo>
                  <a:cubicBezTo>
                    <a:pt x="29954" y="12941"/>
                    <a:pt x="29067" y="13345"/>
                    <a:pt x="28180" y="13747"/>
                  </a:cubicBezTo>
                  <a:cubicBezTo>
                    <a:pt x="28178" y="13745"/>
                    <a:pt x="28178" y="13742"/>
                    <a:pt x="28177" y="13740"/>
                  </a:cubicBezTo>
                  <a:cubicBezTo>
                    <a:pt x="28045" y="13578"/>
                    <a:pt x="27881" y="13433"/>
                    <a:pt x="27737" y="13281"/>
                  </a:cubicBezTo>
                  <a:cubicBezTo>
                    <a:pt x="27592" y="13131"/>
                    <a:pt x="27448" y="12969"/>
                    <a:pt x="27292" y="12826"/>
                  </a:cubicBezTo>
                  <a:cubicBezTo>
                    <a:pt x="27260" y="12797"/>
                    <a:pt x="27222" y="12784"/>
                    <a:pt x="27185" y="12784"/>
                  </a:cubicBezTo>
                  <a:cubicBezTo>
                    <a:pt x="27071" y="12784"/>
                    <a:pt x="26961" y="12900"/>
                    <a:pt x="27041" y="13019"/>
                  </a:cubicBezTo>
                  <a:cubicBezTo>
                    <a:pt x="27165" y="13204"/>
                    <a:pt x="27310" y="13377"/>
                    <a:pt x="27446" y="13554"/>
                  </a:cubicBezTo>
                  <a:cubicBezTo>
                    <a:pt x="27544" y="13682"/>
                    <a:pt x="27641" y="13815"/>
                    <a:pt x="27742" y="13943"/>
                  </a:cubicBezTo>
                  <a:cubicBezTo>
                    <a:pt x="26967" y="14290"/>
                    <a:pt x="26190" y="14641"/>
                    <a:pt x="25414" y="14986"/>
                  </a:cubicBezTo>
                  <a:cubicBezTo>
                    <a:pt x="25435" y="14906"/>
                    <a:pt x="25417" y="14822"/>
                    <a:pt x="25365" y="14759"/>
                  </a:cubicBezTo>
                  <a:cubicBezTo>
                    <a:pt x="25226" y="14584"/>
                    <a:pt x="25048" y="14430"/>
                    <a:pt x="24890" y="14269"/>
                  </a:cubicBezTo>
                  <a:cubicBezTo>
                    <a:pt x="24734" y="14108"/>
                    <a:pt x="24581" y="13933"/>
                    <a:pt x="24409" y="13785"/>
                  </a:cubicBezTo>
                  <a:cubicBezTo>
                    <a:pt x="24377" y="13756"/>
                    <a:pt x="24338" y="13744"/>
                    <a:pt x="24300" y="13744"/>
                  </a:cubicBezTo>
                  <a:cubicBezTo>
                    <a:pt x="24184" y="13744"/>
                    <a:pt x="24074" y="13858"/>
                    <a:pt x="24153" y="13982"/>
                  </a:cubicBezTo>
                  <a:cubicBezTo>
                    <a:pt x="24282" y="14182"/>
                    <a:pt x="24441" y="14365"/>
                    <a:pt x="24585" y="14555"/>
                  </a:cubicBezTo>
                  <a:cubicBezTo>
                    <a:pt x="24726" y="14739"/>
                    <a:pt x="24856" y="14941"/>
                    <a:pt x="25014" y="15110"/>
                  </a:cubicBezTo>
                  <a:cubicBezTo>
                    <a:pt x="25028" y="15122"/>
                    <a:pt x="25043" y="15133"/>
                    <a:pt x="25059" y="15142"/>
                  </a:cubicBezTo>
                  <a:cubicBezTo>
                    <a:pt x="24104" y="15563"/>
                    <a:pt x="23149" y="15981"/>
                    <a:pt x="22192" y="16396"/>
                  </a:cubicBezTo>
                  <a:cubicBezTo>
                    <a:pt x="21976" y="16039"/>
                    <a:pt x="21686" y="15712"/>
                    <a:pt x="21438" y="15378"/>
                  </a:cubicBezTo>
                  <a:cubicBezTo>
                    <a:pt x="21392" y="15315"/>
                    <a:pt x="21327" y="15289"/>
                    <a:pt x="21265" y="15289"/>
                  </a:cubicBezTo>
                  <a:cubicBezTo>
                    <a:pt x="21120" y="15289"/>
                    <a:pt x="20983" y="15428"/>
                    <a:pt x="21086" y="15584"/>
                  </a:cubicBezTo>
                  <a:cubicBezTo>
                    <a:pt x="21303" y="15915"/>
                    <a:pt x="21507" y="16269"/>
                    <a:pt x="21747" y="16588"/>
                  </a:cubicBezTo>
                  <a:cubicBezTo>
                    <a:pt x="20968" y="16925"/>
                    <a:pt x="20190" y="17258"/>
                    <a:pt x="19412" y="17594"/>
                  </a:cubicBezTo>
                  <a:cubicBezTo>
                    <a:pt x="19404" y="17563"/>
                    <a:pt x="19390" y="17534"/>
                    <a:pt x="19372" y="17510"/>
                  </a:cubicBezTo>
                  <a:cubicBezTo>
                    <a:pt x="19236" y="17343"/>
                    <a:pt x="19038" y="17228"/>
                    <a:pt x="18885" y="17073"/>
                  </a:cubicBezTo>
                  <a:cubicBezTo>
                    <a:pt x="18730" y="16915"/>
                    <a:pt x="18592" y="16741"/>
                    <a:pt x="18474" y="16552"/>
                  </a:cubicBezTo>
                  <a:cubicBezTo>
                    <a:pt x="18429" y="16481"/>
                    <a:pt x="18364" y="16451"/>
                    <a:pt x="18299" y="16451"/>
                  </a:cubicBezTo>
                  <a:cubicBezTo>
                    <a:pt x="18154" y="16451"/>
                    <a:pt x="18010" y="16602"/>
                    <a:pt x="18104" y="16770"/>
                  </a:cubicBezTo>
                  <a:cubicBezTo>
                    <a:pt x="18300" y="17119"/>
                    <a:pt x="18609" y="17565"/>
                    <a:pt x="18989" y="17773"/>
                  </a:cubicBezTo>
                  <a:cubicBezTo>
                    <a:pt x="18160" y="18127"/>
                    <a:pt x="17332" y="18479"/>
                    <a:pt x="16503" y="18831"/>
                  </a:cubicBezTo>
                  <a:cubicBezTo>
                    <a:pt x="16499" y="18827"/>
                    <a:pt x="16499" y="18822"/>
                    <a:pt x="16494" y="18818"/>
                  </a:cubicBezTo>
                  <a:cubicBezTo>
                    <a:pt x="16353" y="18657"/>
                    <a:pt x="16180" y="18524"/>
                    <a:pt x="16036" y="18364"/>
                  </a:cubicBezTo>
                  <a:cubicBezTo>
                    <a:pt x="15894" y="18203"/>
                    <a:pt x="15768" y="18030"/>
                    <a:pt x="15636" y="17863"/>
                  </a:cubicBezTo>
                  <a:cubicBezTo>
                    <a:pt x="15601" y="17819"/>
                    <a:pt x="15558" y="17800"/>
                    <a:pt x="15516" y="17800"/>
                  </a:cubicBezTo>
                  <a:cubicBezTo>
                    <a:pt x="15394" y="17800"/>
                    <a:pt x="15276" y="17957"/>
                    <a:pt x="15342" y="18090"/>
                  </a:cubicBezTo>
                  <a:cubicBezTo>
                    <a:pt x="15502" y="18413"/>
                    <a:pt x="15753" y="18767"/>
                    <a:pt x="16033" y="19029"/>
                  </a:cubicBezTo>
                  <a:cubicBezTo>
                    <a:pt x="15426" y="19286"/>
                    <a:pt x="14818" y="19542"/>
                    <a:pt x="14212" y="19799"/>
                  </a:cubicBezTo>
                  <a:cubicBezTo>
                    <a:pt x="14120" y="19622"/>
                    <a:pt x="13982" y="19455"/>
                    <a:pt x="13860" y="19314"/>
                  </a:cubicBezTo>
                  <a:cubicBezTo>
                    <a:pt x="13676" y="19103"/>
                    <a:pt x="13458" y="18923"/>
                    <a:pt x="13218" y="18782"/>
                  </a:cubicBezTo>
                  <a:cubicBezTo>
                    <a:pt x="13200" y="18772"/>
                    <a:pt x="13182" y="18768"/>
                    <a:pt x="13164" y="18768"/>
                  </a:cubicBezTo>
                  <a:cubicBezTo>
                    <a:pt x="13070" y="18768"/>
                    <a:pt x="12989" y="18893"/>
                    <a:pt x="13075" y="18968"/>
                  </a:cubicBezTo>
                  <a:cubicBezTo>
                    <a:pt x="13267" y="19132"/>
                    <a:pt x="13446" y="19312"/>
                    <a:pt x="13587" y="19524"/>
                  </a:cubicBezTo>
                  <a:cubicBezTo>
                    <a:pt x="13682" y="19663"/>
                    <a:pt x="13740" y="19818"/>
                    <a:pt x="13809" y="19968"/>
                  </a:cubicBezTo>
                  <a:cubicBezTo>
                    <a:pt x="13106" y="20263"/>
                    <a:pt x="12403" y="20558"/>
                    <a:pt x="11699" y="20853"/>
                  </a:cubicBezTo>
                  <a:cubicBezTo>
                    <a:pt x="11699" y="20852"/>
                    <a:pt x="11697" y="20850"/>
                    <a:pt x="11696" y="20849"/>
                  </a:cubicBezTo>
                  <a:cubicBezTo>
                    <a:pt x="11333" y="20446"/>
                    <a:pt x="11011" y="20055"/>
                    <a:pt x="10763" y="19568"/>
                  </a:cubicBezTo>
                  <a:cubicBezTo>
                    <a:pt x="10728" y="19500"/>
                    <a:pt x="10664" y="19471"/>
                    <a:pt x="10599" y="19471"/>
                  </a:cubicBezTo>
                  <a:cubicBezTo>
                    <a:pt x="10470" y="19471"/>
                    <a:pt x="10333" y="19582"/>
                    <a:pt x="10391" y="19726"/>
                  </a:cubicBezTo>
                  <a:cubicBezTo>
                    <a:pt x="10582" y="20202"/>
                    <a:pt x="10858" y="20679"/>
                    <a:pt x="11222" y="21052"/>
                  </a:cubicBezTo>
                  <a:cubicBezTo>
                    <a:pt x="10389" y="21400"/>
                    <a:pt x="9557" y="21748"/>
                    <a:pt x="8726" y="22094"/>
                  </a:cubicBezTo>
                  <a:cubicBezTo>
                    <a:pt x="8452" y="21669"/>
                    <a:pt x="8116" y="21288"/>
                    <a:pt x="7732" y="20962"/>
                  </a:cubicBezTo>
                  <a:cubicBezTo>
                    <a:pt x="7695" y="20930"/>
                    <a:pt x="7654" y="20916"/>
                    <a:pt x="7615" y="20916"/>
                  </a:cubicBezTo>
                  <a:cubicBezTo>
                    <a:pt x="7478" y="20916"/>
                    <a:pt x="7362" y="21083"/>
                    <a:pt x="7487" y="21207"/>
                  </a:cubicBezTo>
                  <a:cubicBezTo>
                    <a:pt x="7813" y="21529"/>
                    <a:pt x="8073" y="21884"/>
                    <a:pt x="8302" y="22270"/>
                  </a:cubicBezTo>
                  <a:lnTo>
                    <a:pt x="6663" y="22951"/>
                  </a:lnTo>
                  <a:cubicBezTo>
                    <a:pt x="6655" y="22938"/>
                    <a:pt x="6646" y="22924"/>
                    <a:pt x="6635" y="22912"/>
                  </a:cubicBezTo>
                  <a:cubicBezTo>
                    <a:pt x="6431" y="22693"/>
                    <a:pt x="6162" y="22538"/>
                    <a:pt x="5954" y="22316"/>
                  </a:cubicBezTo>
                  <a:cubicBezTo>
                    <a:pt x="5745" y="22094"/>
                    <a:pt x="5611" y="21826"/>
                    <a:pt x="5405" y="21608"/>
                  </a:cubicBezTo>
                  <a:cubicBezTo>
                    <a:pt x="5376" y="21577"/>
                    <a:pt x="5342" y="21564"/>
                    <a:pt x="5308" y="21564"/>
                  </a:cubicBezTo>
                  <a:cubicBezTo>
                    <a:pt x="5222" y="21564"/>
                    <a:pt x="5142" y="21652"/>
                    <a:pt x="5162" y="21751"/>
                  </a:cubicBezTo>
                  <a:cubicBezTo>
                    <a:pt x="5223" y="22054"/>
                    <a:pt x="5445" y="22337"/>
                    <a:pt x="5634" y="22575"/>
                  </a:cubicBezTo>
                  <a:cubicBezTo>
                    <a:pt x="5787" y="22766"/>
                    <a:pt x="5975" y="22994"/>
                    <a:pt x="6191" y="23147"/>
                  </a:cubicBezTo>
                  <a:lnTo>
                    <a:pt x="3979" y="24066"/>
                  </a:lnTo>
                  <a:cubicBezTo>
                    <a:pt x="3962" y="24074"/>
                    <a:pt x="3946" y="24083"/>
                    <a:pt x="3931" y="24093"/>
                  </a:cubicBezTo>
                  <a:lnTo>
                    <a:pt x="3931" y="24093"/>
                  </a:lnTo>
                  <a:cubicBezTo>
                    <a:pt x="4034" y="23988"/>
                    <a:pt x="4079" y="23829"/>
                    <a:pt x="3987" y="23664"/>
                  </a:cubicBezTo>
                  <a:cubicBezTo>
                    <a:pt x="3332" y="22487"/>
                    <a:pt x="2704" y="21297"/>
                    <a:pt x="2120" y="20083"/>
                  </a:cubicBezTo>
                  <a:cubicBezTo>
                    <a:pt x="1569" y="18939"/>
                    <a:pt x="1155" y="17606"/>
                    <a:pt x="403" y="16580"/>
                  </a:cubicBezTo>
                  <a:cubicBezTo>
                    <a:pt x="6646" y="14148"/>
                    <a:pt x="12783" y="11428"/>
                    <a:pt x="18954" y="8823"/>
                  </a:cubicBezTo>
                  <a:cubicBezTo>
                    <a:pt x="25337" y="6125"/>
                    <a:pt x="31758" y="3497"/>
                    <a:pt x="38102" y="710"/>
                  </a:cubicBezTo>
                  <a:cubicBezTo>
                    <a:pt x="38149" y="690"/>
                    <a:pt x="38190" y="656"/>
                    <a:pt x="38221" y="615"/>
                  </a:cubicBezTo>
                  <a:close/>
                  <a:moveTo>
                    <a:pt x="37933" y="0"/>
                  </a:moveTo>
                  <a:cubicBezTo>
                    <a:pt x="37895" y="0"/>
                    <a:pt x="37855" y="8"/>
                    <a:pt x="37814" y="25"/>
                  </a:cubicBezTo>
                  <a:cubicBezTo>
                    <a:pt x="31594" y="2575"/>
                    <a:pt x="25434" y="5283"/>
                    <a:pt x="19249" y="7917"/>
                  </a:cubicBezTo>
                  <a:cubicBezTo>
                    <a:pt x="12879" y="10631"/>
                    <a:pt x="6448" y="13232"/>
                    <a:pt x="157" y="16121"/>
                  </a:cubicBezTo>
                  <a:cubicBezTo>
                    <a:pt x="22" y="16182"/>
                    <a:pt x="3" y="16329"/>
                    <a:pt x="54" y="16445"/>
                  </a:cubicBezTo>
                  <a:cubicBezTo>
                    <a:pt x="17" y="16477"/>
                    <a:pt x="0" y="16525"/>
                    <a:pt x="8" y="16571"/>
                  </a:cubicBezTo>
                  <a:cubicBezTo>
                    <a:pt x="138" y="17756"/>
                    <a:pt x="755" y="18896"/>
                    <a:pt x="1255" y="19968"/>
                  </a:cubicBezTo>
                  <a:cubicBezTo>
                    <a:pt x="1899" y="21352"/>
                    <a:pt x="2599" y="22706"/>
                    <a:pt x="3348" y="24037"/>
                  </a:cubicBezTo>
                  <a:cubicBezTo>
                    <a:pt x="3420" y="24165"/>
                    <a:pt x="3531" y="24218"/>
                    <a:pt x="3642" y="24218"/>
                  </a:cubicBezTo>
                  <a:cubicBezTo>
                    <a:pt x="3729" y="24218"/>
                    <a:pt x="3817" y="24186"/>
                    <a:pt x="3887" y="24132"/>
                  </a:cubicBezTo>
                  <a:lnTo>
                    <a:pt x="3887" y="24132"/>
                  </a:lnTo>
                  <a:cubicBezTo>
                    <a:pt x="3764" y="24271"/>
                    <a:pt x="3834" y="24523"/>
                    <a:pt x="4022" y="24523"/>
                  </a:cubicBezTo>
                  <a:cubicBezTo>
                    <a:pt x="4046" y="24523"/>
                    <a:pt x="4073" y="24519"/>
                    <a:pt x="4102" y="24509"/>
                  </a:cubicBezTo>
                  <a:cubicBezTo>
                    <a:pt x="17310" y="20086"/>
                    <a:pt x="30122" y="14042"/>
                    <a:pt x="42514" y="7723"/>
                  </a:cubicBezTo>
                  <a:cubicBezTo>
                    <a:pt x="42681" y="7642"/>
                    <a:pt x="42721" y="7493"/>
                    <a:pt x="42687" y="7357"/>
                  </a:cubicBezTo>
                  <a:cubicBezTo>
                    <a:pt x="42701" y="7302"/>
                    <a:pt x="42698" y="7243"/>
                    <a:pt x="42678" y="7190"/>
                  </a:cubicBezTo>
                  <a:cubicBezTo>
                    <a:pt x="41716" y="4678"/>
                    <a:pt x="40281" y="2189"/>
                    <a:pt x="38504" y="166"/>
                  </a:cubicBezTo>
                  <a:cubicBezTo>
                    <a:pt x="38459" y="114"/>
                    <a:pt x="38404" y="93"/>
                    <a:pt x="38348" y="93"/>
                  </a:cubicBezTo>
                  <a:cubicBezTo>
                    <a:pt x="38293" y="93"/>
                    <a:pt x="38239" y="114"/>
                    <a:pt x="38194" y="149"/>
                  </a:cubicBezTo>
                  <a:cubicBezTo>
                    <a:pt x="38130" y="62"/>
                    <a:pt x="38039" y="0"/>
                    <a:pt x="37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559;p23">
              <a:extLst>
                <a:ext uri="{FF2B5EF4-FFF2-40B4-BE49-F238E27FC236}">
                  <a16:creationId xmlns:a16="http://schemas.microsoft.com/office/drawing/2014/main" xmlns="" id="{6022FB3F-6B6C-4D24-A358-AA9BC052B1AC}"/>
                </a:ext>
              </a:extLst>
            </p:cNvPr>
            <p:cNvSpPr/>
            <p:nvPr/>
          </p:nvSpPr>
          <p:spPr>
            <a:xfrm>
              <a:off x="6863484" y="3117827"/>
              <a:ext cx="66317" cy="60361"/>
            </a:xfrm>
            <a:custGeom>
              <a:avLst/>
              <a:gdLst/>
              <a:ahLst/>
              <a:cxnLst/>
              <a:rect l="l" t="t" r="r" b="b"/>
              <a:pathLst>
                <a:path w="2004" h="1824" extrusionOk="0">
                  <a:moveTo>
                    <a:pt x="720" y="496"/>
                  </a:moveTo>
                  <a:lnTo>
                    <a:pt x="720" y="496"/>
                  </a:lnTo>
                  <a:cubicBezTo>
                    <a:pt x="736" y="501"/>
                    <a:pt x="752" y="504"/>
                    <a:pt x="769" y="505"/>
                  </a:cubicBezTo>
                  <a:cubicBezTo>
                    <a:pt x="776" y="505"/>
                    <a:pt x="784" y="505"/>
                    <a:pt x="791" y="505"/>
                  </a:cubicBezTo>
                  <a:cubicBezTo>
                    <a:pt x="1039" y="505"/>
                    <a:pt x="1296" y="559"/>
                    <a:pt x="1385" y="833"/>
                  </a:cubicBezTo>
                  <a:cubicBezTo>
                    <a:pt x="1459" y="1064"/>
                    <a:pt x="1282" y="1262"/>
                    <a:pt x="1071" y="1329"/>
                  </a:cubicBezTo>
                  <a:lnTo>
                    <a:pt x="1071" y="1328"/>
                  </a:lnTo>
                  <a:cubicBezTo>
                    <a:pt x="1016" y="1345"/>
                    <a:pt x="966" y="1353"/>
                    <a:pt x="919" y="1353"/>
                  </a:cubicBezTo>
                  <a:cubicBezTo>
                    <a:pt x="520" y="1353"/>
                    <a:pt x="435" y="767"/>
                    <a:pt x="720" y="496"/>
                  </a:cubicBezTo>
                  <a:close/>
                  <a:moveTo>
                    <a:pt x="967" y="1"/>
                  </a:moveTo>
                  <a:cubicBezTo>
                    <a:pt x="861" y="1"/>
                    <a:pt x="754" y="24"/>
                    <a:pt x="653" y="77"/>
                  </a:cubicBezTo>
                  <a:cubicBezTo>
                    <a:pt x="612" y="98"/>
                    <a:pt x="579" y="133"/>
                    <a:pt x="561" y="176"/>
                  </a:cubicBezTo>
                  <a:cubicBezTo>
                    <a:pt x="547" y="178"/>
                    <a:pt x="533" y="182"/>
                    <a:pt x="521" y="188"/>
                  </a:cubicBezTo>
                  <a:cubicBezTo>
                    <a:pt x="134" y="407"/>
                    <a:pt x="0" y="901"/>
                    <a:pt x="164" y="1305"/>
                  </a:cubicBezTo>
                  <a:cubicBezTo>
                    <a:pt x="300" y="1640"/>
                    <a:pt x="613" y="1824"/>
                    <a:pt x="947" y="1824"/>
                  </a:cubicBezTo>
                  <a:cubicBezTo>
                    <a:pt x="1057" y="1824"/>
                    <a:pt x="1169" y="1804"/>
                    <a:pt x="1278" y="1763"/>
                  </a:cubicBezTo>
                  <a:cubicBezTo>
                    <a:pt x="1719" y="1597"/>
                    <a:pt x="2004" y="1138"/>
                    <a:pt x="1852" y="672"/>
                  </a:cubicBezTo>
                  <a:cubicBezTo>
                    <a:pt x="1733" y="309"/>
                    <a:pt x="1352" y="1"/>
                    <a:pt x="9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560;p23">
              <a:extLst>
                <a:ext uri="{FF2B5EF4-FFF2-40B4-BE49-F238E27FC236}">
                  <a16:creationId xmlns:a16="http://schemas.microsoft.com/office/drawing/2014/main" xmlns="" id="{709E4406-773E-4B73-ACF0-9F9939BB5628}"/>
                </a:ext>
              </a:extLst>
            </p:cNvPr>
            <p:cNvSpPr/>
            <p:nvPr/>
          </p:nvSpPr>
          <p:spPr>
            <a:xfrm>
              <a:off x="7444754" y="2556545"/>
              <a:ext cx="102653" cy="56588"/>
            </a:xfrm>
            <a:custGeom>
              <a:avLst/>
              <a:gdLst/>
              <a:ahLst/>
              <a:cxnLst/>
              <a:rect l="l" t="t" r="r" b="b"/>
              <a:pathLst>
                <a:path w="3102" h="1710" extrusionOk="0">
                  <a:moveTo>
                    <a:pt x="2826" y="0"/>
                  </a:moveTo>
                  <a:cubicBezTo>
                    <a:pt x="2792" y="0"/>
                    <a:pt x="2754" y="10"/>
                    <a:pt x="2715" y="32"/>
                  </a:cubicBezTo>
                  <a:cubicBezTo>
                    <a:pt x="1873" y="513"/>
                    <a:pt x="1090" y="1002"/>
                    <a:pt x="184" y="1362"/>
                  </a:cubicBezTo>
                  <a:cubicBezTo>
                    <a:pt x="0" y="1435"/>
                    <a:pt x="46" y="1709"/>
                    <a:pt x="216" y="1709"/>
                  </a:cubicBezTo>
                  <a:cubicBezTo>
                    <a:pt x="235" y="1709"/>
                    <a:pt x="255" y="1706"/>
                    <a:pt x="277" y="1699"/>
                  </a:cubicBezTo>
                  <a:cubicBezTo>
                    <a:pt x="1191" y="1389"/>
                    <a:pt x="2158" y="990"/>
                    <a:pt x="2927" y="395"/>
                  </a:cubicBezTo>
                  <a:cubicBezTo>
                    <a:pt x="3101" y="262"/>
                    <a:pt x="3005" y="0"/>
                    <a:pt x="28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561;p23">
              <a:extLst>
                <a:ext uri="{FF2B5EF4-FFF2-40B4-BE49-F238E27FC236}">
                  <a16:creationId xmlns:a16="http://schemas.microsoft.com/office/drawing/2014/main" xmlns="" id="{430803B4-BDE7-4E34-8EFC-829EEA056998}"/>
                </a:ext>
              </a:extLst>
            </p:cNvPr>
            <p:cNvSpPr/>
            <p:nvPr/>
          </p:nvSpPr>
          <p:spPr>
            <a:xfrm>
              <a:off x="7490388" y="2588082"/>
              <a:ext cx="121085" cy="54536"/>
            </a:xfrm>
            <a:custGeom>
              <a:avLst/>
              <a:gdLst/>
              <a:ahLst/>
              <a:cxnLst/>
              <a:rect l="l" t="t" r="r" b="b"/>
              <a:pathLst>
                <a:path w="3659" h="1648" extrusionOk="0">
                  <a:moveTo>
                    <a:pt x="3399" y="1"/>
                  </a:moveTo>
                  <a:cubicBezTo>
                    <a:pt x="3375" y="1"/>
                    <a:pt x="3349" y="6"/>
                    <a:pt x="3321" y="17"/>
                  </a:cubicBezTo>
                  <a:cubicBezTo>
                    <a:pt x="2264" y="424"/>
                    <a:pt x="1211" y="851"/>
                    <a:pt x="172" y="1300"/>
                  </a:cubicBezTo>
                  <a:cubicBezTo>
                    <a:pt x="1" y="1375"/>
                    <a:pt x="95" y="1647"/>
                    <a:pt x="260" y="1647"/>
                  </a:cubicBezTo>
                  <a:cubicBezTo>
                    <a:pt x="277" y="1647"/>
                    <a:pt x="296" y="1644"/>
                    <a:pt x="315" y="1637"/>
                  </a:cubicBezTo>
                  <a:cubicBezTo>
                    <a:pt x="1361" y="1257"/>
                    <a:pt x="2404" y="853"/>
                    <a:pt x="3435" y="432"/>
                  </a:cubicBezTo>
                  <a:cubicBezTo>
                    <a:pt x="3659" y="339"/>
                    <a:pt x="3599" y="1"/>
                    <a:pt x="3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4" name="Google Shape;492;p23">
            <a:extLst>
              <a:ext uri="{FF2B5EF4-FFF2-40B4-BE49-F238E27FC236}">
                <a16:creationId xmlns:a16="http://schemas.microsoft.com/office/drawing/2014/main" xmlns="" id="{A087CDDF-6746-4865-9847-B08F5FEC6A1F}"/>
              </a:ext>
            </a:extLst>
          </p:cNvPr>
          <p:cNvGrpSpPr/>
          <p:nvPr/>
        </p:nvGrpSpPr>
        <p:grpSpPr>
          <a:xfrm rot="15823895">
            <a:off x="3714353" y="2230397"/>
            <a:ext cx="591495" cy="708080"/>
            <a:chOff x="4349976" y="4801904"/>
            <a:chExt cx="591495" cy="708080"/>
          </a:xfrm>
          <a:solidFill>
            <a:srgbClr val="FFFFFF"/>
          </a:solidFill>
        </p:grpSpPr>
        <p:sp>
          <p:nvSpPr>
            <p:cNvPr id="845" name="Google Shape;493;p23">
              <a:extLst>
                <a:ext uri="{FF2B5EF4-FFF2-40B4-BE49-F238E27FC236}">
                  <a16:creationId xmlns:a16="http://schemas.microsoft.com/office/drawing/2014/main" xmlns="" id="{B1183F62-4903-4AFC-A351-F79C858AD48C}"/>
                </a:ext>
              </a:extLst>
            </p:cNvPr>
            <p:cNvSpPr/>
            <p:nvPr/>
          </p:nvSpPr>
          <p:spPr>
            <a:xfrm>
              <a:off x="4349976" y="4903597"/>
              <a:ext cx="591495" cy="606387"/>
            </a:xfrm>
            <a:custGeom>
              <a:avLst/>
              <a:gdLst/>
              <a:ahLst/>
              <a:cxnLst/>
              <a:rect l="l" t="t" r="r" b="b"/>
              <a:pathLst>
                <a:path w="17874" h="18324" extrusionOk="0">
                  <a:moveTo>
                    <a:pt x="10896" y="776"/>
                  </a:moveTo>
                  <a:cubicBezTo>
                    <a:pt x="13647" y="776"/>
                    <a:pt x="15832" y="3106"/>
                    <a:pt x="14867" y="5891"/>
                  </a:cubicBezTo>
                  <a:cubicBezTo>
                    <a:pt x="13631" y="9465"/>
                    <a:pt x="8479" y="10828"/>
                    <a:pt x="5400" y="12215"/>
                  </a:cubicBezTo>
                  <a:cubicBezTo>
                    <a:pt x="5191" y="12309"/>
                    <a:pt x="5166" y="12500"/>
                    <a:pt x="5240" y="12661"/>
                  </a:cubicBezTo>
                  <a:cubicBezTo>
                    <a:pt x="5243" y="12742"/>
                    <a:pt x="5282" y="12816"/>
                    <a:pt x="5345" y="12865"/>
                  </a:cubicBezTo>
                  <a:cubicBezTo>
                    <a:pt x="6742" y="13836"/>
                    <a:pt x="8825" y="14304"/>
                    <a:pt x="10496" y="14759"/>
                  </a:cubicBezTo>
                  <a:cubicBezTo>
                    <a:pt x="9866" y="15596"/>
                    <a:pt x="9298" y="16476"/>
                    <a:pt x="8793" y="17392"/>
                  </a:cubicBezTo>
                  <a:cubicBezTo>
                    <a:pt x="6381" y="16017"/>
                    <a:pt x="3613" y="14332"/>
                    <a:pt x="881" y="13787"/>
                  </a:cubicBezTo>
                  <a:cubicBezTo>
                    <a:pt x="1280" y="13047"/>
                    <a:pt x="1656" y="12312"/>
                    <a:pt x="2143" y="11621"/>
                  </a:cubicBezTo>
                  <a:cubicBezTo>
                    <a:pt x="2640" y="10913"/>
                    <a:pt x="3235" y="10290"/>
                    <a:pt x="3754" y="9604"/>
                  </a:cubicBezTo>
                  <a:cubicBezTo>
                    <a:pt x="3811" y="9639"/>
                    <a:pt x="3876" y="9657"/>
                    <a:pt x="3942" y="9657"/>
                  </a:cubicBezTo>
                  <a:cubicBezTo>
                    <a:pt x="3973" y="9657"/>
                    <a:pt x="4005" y="9653"/>
                    <a:pt x="4036" y="9645"/>
                  </a:cubicBezTo>
                  <a:lnTo>
                    <a:pt x="4074" y="9636"/>
                  </a:lnTo>
                  <a:cubicBezTo>
                    <a:pt x="4106" y="9627"/>
                    <a:pt x="4137" y="9613"/>
                    <a:pt x="4164" y="9596"/>
                  </a:cubicBezTo>
                  <a:cubicBezTo>
                    <a:pt x="6305" y="9593"/>
                    <a:pt x="12412" y="7547"/>
                    <a:pt x="11396" y="4956"/>
                  </a:cubicBezTo>
                  <a:cubicBezTo>
                    <a:pt x="11507" y="4137"/>
                    <a:pt x="10764" y="3743"/>
                    <a:pt x="9935" y="3743"/>
                  </a:cubicBezTo>
                  <a:cubicBezTo>
                    <a:pt x="9183" y="3743"/>
                    <a:pt x="8362" y="4068"/>
                    <a:pt x="8045" y="4697"/>
                  </a:cubicBezTo>
                  <a:cubicBezTo>
                    <a:pt x="7388" y="4302"/>
                    <a:pt x="6733" y="3880"/>
                    <a:pt x="6054" y="3527"/>
                  </a:cubicBezTo>
                  <a:cubicBezTo>
                    <a:pt x="7168" y="1883"/>
                    <a:pt x="8707" y="833"/>
                    <a:pt x="10769" y="777"/>
                  </a:cubicBezTo>
                  <a:cubicBezTo>
                    <a:pt x="10811" y="776"/>
                    <a:pt x="10854" y="776"/>
                    <a:pt x="10896" y="776"/>
                  </a:cubicBezTo>
                  <a:close/>
                  <a:moveTo>
                    <a:pt x="10742" y="0"/>
                  </a:moveTo>
                  <a:cubicBezTo>
                    <a:pt x="8458" y="0"/>
                    <a:pt x="6146" y="1179"/>
                    <a:pt x="5520" y="3435"/>
                  </a:cubicBezTo>
                  <a:cubicBezTo>
                    <a:pt x="5497" y="3508"/>
                    <a:pt x="5512" y="3588"/>
                    <a:pt x="5560" y="3648"/>
                  </a:cubicBezTo>
                  <a:cubicBezTo>
                    <a:pt x="5550" y="3720"/>
                    <a:pt x="5575" y="3793"/>
                    <a:pt x="5627" y="3847"/>
                  </a:cubicBezTo>
                  <a:cubicBezTo>
                    <a:pt x="6263" y="4518"/>
                    <a:pt x="7126" y="5063"/>
                    <a:pt x="7943" y="5490"/>
                  </a:cubicBezTo>
                  <a:cubicBezTo>
                    <a:pt x="8004" y="5522"/>
                    <a:pt x="8064" y="5536"/>
                    <a:pt x="8120" y="5536"/>
                  </a:cubicBezTo>
                  <a:cubicBezTo>
                    <a:pt x="8375" y="5536"/>
                    <a:pt x="8556" y="5246"/>
                    <a:pt x="8457" y="5021"/>
                  </a:cubicBezTo>
                  <a:cubicBezTo>
                    <a:pt x="8788" y="4729"/>
                    <a:pt x="9067" y="4443"/>
                    <a:pt x="9546" y="4341"/>
                  </a:cubicBezTo>
                  <a:cubicBezTo>
                    <a:pt x="9645" y="4321"/>
                    <a:pt x="9749" y="4310"/>
                    <a:pt x="9855" y="4310"/>
                  </a:cubicBezTo>
                  <a:cubicBezTo>
                    <a:pt x="10334" y="4310"/>
                    <a:pt x="10834" y="4533"/>
                    <a:pt x="10860" y="5075"/>
                  </a:cubicBezTo>
                  <a:cubicBezTo>
                    <a:pt x="10862" y="5139"/>
                    <a:pt x="10888" y="5201"/>
                    <a:pt x="10934" y="5245"/>
                  </a:cubicBezTo>
                  <a:cubicBezTo>
                    <a:pt x="10703" y="7295"/>
                    <a:pt x="5913" y="8841"/>
                    <a:pt x="4138" y="8841"/>
                  </a:cubicBezTo>
                  <a:cubicBezTo>
                    <a:pt x="4068" y="8841"/>
                    <a:pt x="4002" y="8839"/>
                    <a:pt x="3941" y="8834"/>
                  </a:cubicBezTo>
                  <a:cubicBezTo>
                    <a:pt x="3933" y="8833"/>
                    <a:pt x="3926" y="8833"/>
                    <a:pt x="3918" y="8833"/>
                  </a:cubicBezTo>
                  <a:cubicBezTo>
                    <a:pt x="3768" y="8833"/>
                    <a:pt x="3615" y="8963"/>
                    <a:pt x="3573" y="9111"/>
                  </a:cubicBezTo>
                  <a:cubicBezTo>
                    <a:pt x="3546" y="9115"/>
                    <a:pt x="3520" y="9126"/>
                    <a:pt x="3497" y="9141"/>
                  </a:cubicBezTo>
                  <a:cubicBezTo>
                    <a:pt x="1983" y="10139"/>
                    <a:pt x="720" y="12039"/>
                    <a:pt x="96" y="13716"/>
                  </a:cubicBezTo>
                  <a:cubicBezTo>
                    <a:pt x="0" y="13974"/>
                    <a:pt x="234" y="14168"/>
                    <a:pt x="463" y="14168"/>
                  </a:cubicBezTo>
                  <a:cubicBezTo>
                    <a:pt x="514" y="14168"/>
                    <a:pt x="564" y="14158"/>
                    <a:pt x="611" y="14137"/>
                  </a:cubicBezTo>
                  <a:cubicBezTo>
                    <a:pt x="1849" y="14931"/>
                    <a:pt x="3305" y="15441"/>
                    <a:pt x="4625" y="16084"/>
                  </a:cubicBezTo>
                  <a:cubicBezTo>
                    <a:pt x="6030" y="16769"/>
                    <a:pt x="7408" y="17498"/>
                    <a:pt x="8764" y="18270"/>
                  </a:cubicBezTo>
                  <a:cubicBezTo>
                    <a:pt x="8830" y="18307"/>
                    <a:pt x="8894" y="18323"/>
                    <a:pt x="8956" y="18323"/>
                  </a:cubicBezTo>
                  <a:cubicBezTo>
                    <a:pt x="9242" y="18323"/>
                    <a:pt x="9447" y="17963"/>
                    <a:pt x="9289" y="17723"/>
                  </a:cubicBezTo>
                  <a:cubicBezTo>
                    <a:pt x="9971" y="16859"/>
                    <a:pt x="10625" y="15922"/>
                    <a:pt x="11155" y="14977"/>
                  </a:cubicBezTo>
                  <a:cubicBezTo>
                    <a:pt x="11200" y="14893"/>
                    <a:pt x="11205" y="14791"/>
                    <a:pt x="11165" y="14704"/>
                  </a:cubicBezTo>
                  <a:cubicBezTo>
                    <a:pt x="11303" y="14513"/>
                    <a:pt x="11274" y="14190"/>
                    <a:pt x="10977" y="14098"/>
                  </a:cubicBezTo>
                  <a:cubicBezTo>
                    <a:pt x="10004" y="13799"/>
                    <a:pt x="9027" y="13508"/>
                    <a:pt x="8061" y="13188"/>
                  </a:cubicBezTo>
                  <a:cubicBezTo>
                    <a:pt x="7512" y="13006"/>
                    <a:pt x="6963" y="12782"/>
                    <a:pt x="6404" y="12618"/>
                  </a:cubicBezTo>
                  <a:cubicBezTo>
                    <a:pt x="10288" y="10950"/>
                    <a:pt x="17874" y="8164"/>
                    <a:pt x="15520" y="2761"/>
                  </a:cubicBezTo>
                  <a:cubicBezTo>
                    <a:pt x="14708" y="898"/>
                    <a:pt x="12735" y="0"/>
                    <a:pt x="10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494;p23">
              <a:extLst>
                <a:ext uri="{FF2B5EF4-FFF2-40B4-BE49-F238E27FC236}">
                  <a16:creationId xmlns:a16="http://schemas.microsoft.com/office/drawing/2014/main" xmlns="" id="{BD6A2F05-D122-4C98-8CE3-67A8345DED9D}"/>
                </a:ext>
              </a:extLst>
            </p:cNvPr>
            <p:cNvSpPr/>
            <p:nvPr/>
          </p:nvSpPr>
          <p:spPr>
            <a:xfrm>
              <a:off x="4533971" y="4859452"/>
              <a:ext cx="92626" cy="57482"/>
            </a:xfrm>
            <a:custGeom>
              <a:avLst/>
              <a:gdLst/>
              <a:ahLst/>
              <a:cxnLst/>
              <a:rect l="l" t="t" r="r" b="b"/>
              <a:pathLst>
                <a:path w="2799" h="1737" extrusionOk="0">
                  <a:moveTo>
                    <a:pt x="2576" y="1"/>
                  </a:moveTo>
                  <a:cubicBezTo>
                    <a:pt x="2572" y="1"/>
                    <a:pt x="2569" y="1"/>
                    <a:pt x="2565" y="1"/>
                  </a:cubicBezTo>
                  <a:cubicBezTo>
                    <a:pt x="1547" y="58"/>
                    <a:pt x="598" y="695"/>
                    <a:pt x="64" y="1545"/>
                  </a:cubicBezTo>
                  <a:cubicBezTo>
                    <a:pt x="0" y="1648"/>
                    <a:pt x="87" y="1737"/>
                    <a:pt x="180" y="1737"/>
                  </a:cubicBezTo>
                  <a:cubicBezTo>
                    <a:pt x="220" y="1737"/>
                    <a:pt x="262" y="1720"/>
                    <a:pt x="292" y="1680"/>
                  </a:cubicBezTo>
                  <a:cubicBezTo>
                    <a:pt x="882" y="894"/>
                    <a:pt x="1663" y="509"/>
                    <a:pt x="2611" y="341"/>
                  </a:cubicBezTo>
                  <a:cubicBezTo>
                    <a:pt x="2799" y="308"/>
                    <a:pt x="2761" y="1"/>
                    <a:pt x="25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495;p23">
              <a:extLst>
                <a:ext uri="{FF2B5EF4-FFF2-40B4-BE49-F238E27FC236}">
                  <a16:creationId xmlns:a16="http://schemas.microsoft.com/office/drawing/2014/main" xmlns="" id="{595C337C-2DE7-436F-A323-CCAED655EDED}"/>
                </a:ext>
              </a:extLst>
            </p:cNvPr>
            <p:cNvSpPr/>
            <p:nvPr/>
          </p:nvSpPr>
          <p:spPr>
            <a:xfrm>
              <a:off x="4548134" y="4801904"/>
              <a:ext cx="94777" cy="51823"/>
            </a:xfrm>
            <a:custGeom>
              <a:avLst/>
              <a:gdLst/>
              <a:ahLst/>
              <a:cxnLst/>
              <a:rect l="l" t="t" r="r" b="b"/>
              <a:pathLst>
                <a:path w="2864" h="1566" extrusionOk="0">
                  <a:moveTo>
                    <a:pt x="2592" y="0"/>
                  </a:moveTo>
                  <a:cubicBezTo>
                    <a:pt x="2565" y="0"/>
                    <a:pt x="2537" y="7"/>
                    <a:pt x="2508" y="21"/>
                  </a:cubicBezTo>
                  <a:cubicBezTo>
                    <a:pt x="1707" y="420"/>
                    <a:pt x="919" y="853"/>
                    <a:pt x="143" y="1297"/>
                  </a:cubicBezTo>
                  <a:cubicBezTo>
                    <a:pt x="1" y="1378"/>
                    <a:pt x="88" y="1565"/>
                    <a:pt x="221" y="1565"/>
                  </a:cubicBezTo>
                  <a:cubicBezTo>
                    <a:pt x="243" y="1565"/>
                    <a:pt x="266" y="1560"/>
                    <a:pt x="290" y="1548"/>
                  </a:cubicBezTo>
                  <a:cubicBezTo>
                    <a:pt x="1097" y="1163"/>
                    <a:pt x="1904" y="761"/>
                    <a:pt x="2688" y="331"/>
                  </a:cubicBezTo>
                  <a:cubicBezTo>
                    <a:pt x="2863" y="235"/>
                    <a:pt x="2755" y="0"/>
                    <a:pt x="25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8" name="椭圆 847">
            <a:extLst>
              <a:ext uri="{FF2B5EF4-FFF2-40B4-BE49-F238E27FC236}">
                <a16:creationId xmlns:a16="http://schemas.microsoft.com/office/drawing/2014/main" xmlns="" id="{6AF0E6DB-C0A3-47E0-8307-A4168EE404ED}"/>
              </a:ext>
            </a:extLst>
          </p:cNvPr>
          <p:cNvSpPr/>
          <p:nvPr/>
        </p:nvSpPr>
        <p:spPr>
          <a:xfrm>
            <a:off x="1905995" y="2004556"/>
            <a:ext cx="9180000" cy="19747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6" name="文本框 855">
            <a:extLst>
              <a:ext uri="{FF2B5EF4-FFF2-40B4-BE49-F238E27FC236}">
                <a16:creationId xmlns:a16="http://schemas.microsoft.com/office/drawing/2014/main" xmlns="" id="{E680DBED-72CA-4F3B-850E-BEE3C157BDB2}"/>
              </a:ext>
            </a:extLst>
          </p:cNvPr>
          <p:cNvSpPr txBox="1"/>
          <p:nvPr/>
        </p:nvSpPr>
        <p:spPr>
          <a:xfrm>
            <a:off x="2853767" y="3519000"/>
            <a:ext cx="6783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小黑屋一班 六毛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3A6A05F-FF44-4FB0-B87B-36E01A91BFD5}"/>
              </a:ext>
            </a:extLst>
          </p:cNvPr>
          <p:cNvSpPr txBox="1"/>
          <p:nvPr/>
        </p:nvSpPr>
        <p:spPr>
          <a:xfrm>
            <a:off x="1506000" y="2166150"/>
            <a:ext cx="9180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srgbClr val="186E57">
                      <a:alpha val="39000"/>
                    </a:srgbClr>
                  </a:outerShdw>
                </a:effectLst>
                <a:uLnTx/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</a:lstStyle>
          <a:p>
            <a:pPr algn="ctr"/>
            <a:r>
              <a:rPr lang="zh-CN" altLang="en-US" dirty="0">
                <a:effectLst>
                  <a:outerShdw dist="88900" dir="2700000" algn="tl" rotWithShape="0">
                    <a:srgbClr val="186E57">
                      <a:alpha val="25000"/>
                    </a:srgbClr>
                  </a:outerShdw>
                </a:effectLst>
              </a:rPr>
              <a:t>小学、班会教学模板</a:t>
            </a:r>
          </a:p>
        </p:txBody>
      </p:sp>
      <p:grpSp>
        <p:nvGrpSpPr>
          <p:cNvPr id="877" name="Google Shape;307;p24">
            <a:extLst>
              <a:ext uri="{FF2B5EF4-FFF2-40B4-BE49-F238E27FC236}">
                <a16:creationId xmlns:a16="http://schemas.microsoft.com/office/drawing/2014/main" xmlns="" id="{B247C5CB-DDCC-4325-943A-FB49B02FB849}"/>
              </a:ext>
            </a:extLst>
          </p:cNvPr>
          <p:cNvGrpSpPr/>
          <p:nvPr/>
        </p:nvGrpSpPr>
        <p:grpSpPr>
          <a:xfrm>
            <a:off x="10213227" y="4703886"/>
            <a:ext cx="2606406" cy="2376058"/>
            <a:chOff x="6818743" y="3165052"/>
            <a:chExt cx="2606406" cy="2376058"/>
          </a:xfrm>
        </p:grpSpPr>
        <p:sp>
          <p:nvSpPr>
            <p:cNvPr id="858" name="Google Shape;308;p24">
              <a:extLst>
                <a:ext uri="{FF2B5EF4-FFF2-40B4-BE49-F238E27FC236}">
                  <a16:creationId xmlns:a16="http://schemas.microsoft.com/office/drawing/2014/main" xmlns="" id="{5805AC7C-C307-41A2-B085-00BEDB8D8A9B}"/>
                </a:ext>
              </a:extLst>
            </p:cNvPr>
            <p:cNvSpPr/>
            <p:nvPr/>
          </p:nvSpPr>
          <p:spPr>
            <a:xfrm rot="6204519" flipH="1">
              <a:off x="8446869" y="5015568"/>
              <a:ext cx="588540" cy="462543"/>
            </a:xfrm>
            <a:custGeom>
              <a:avLst/>
              <a:gdLst/>
              <a:ahLst/>
              <a:cxnLst/>
              <a:rect l="l" t="t" r="r" b="b"/>
              <a:pathLst>
                <a:path w="46225" h="36329" extrusionOk="0">
                  <a:moveTo>
                    <a:pt x="22811" y="1"/>
                  </a:moveTo>
                  <a:cubicBezTo>
                    <a:pt x="22101" y="1"/>
                    <a:pt x="21442" y="39"/>
                    <a:pt x="20849" y="98"/>
                  </a:cubicBezTo>
                  <a:cubicBezTo>
                    <a:pt x="18899" y="291"/>
                    <a:pt x="17663" y="706"/>
                    <a:pt x="17663" y="706"/>
                  </a:cubicBezTo>
                  <a:cubicBezTo>
                    <a:pt x="7826" y="4029"/>
                    <a:pt x="1473" y="13461"/>
                    <a:pt x="694" y="15519"/>
                  </a:cubicBezTo>
                  <a:cubicBezTo>
                    <a:pt x="0" y="17353"/>
                    <a:pt x="1810" y="24208"/>
                    <a:pt x="7055" y="30026"/>
                  </a:cubicBezTo>
                  <a:cubicBezTo>
                    <a:pt x="7692" y="30731"/>
                    <a:pt x="7519" y="31492"/>
                    <a:pt x="8260" y="32160"/>
                  </a:cubicBezTo>
                  <a:cubicBezTo>
                    <a:pt x="11380" y="34963"/>
                    <a:pt x="16934" y="36329"/>
                    <a:pt x="22650" y="36329"/>
                  </a:cubicBezTo>
                  <a:cubicBezTo>
                    <a:pt x="29459" y="36329"/>
                    <a:pt x="36497" y="34391"/>
                    <a:pt x="39922" y="30637"/>
                  </a:cubicBezTo>
                  <a:cubicBezTo>
                    <a:pt x="46225" y="23730"/>
                    <a:pt x="40744" y="8665"/>
                    <a:pt x="33305" y="3311"/>
                  </a:cubicBezTo>
                  <a:cubicBezTo>
                    <a:pt x="29634" y="670"/>
                    <a:pt x="25776" y="1"/>
                    <a:pt x="22811" y="1"/>
                  </a:cubicBezTo>
                  <a:close/>
                </a:path>
              </a:pathLst>
            </a:custGeom>
            <a:solidFill>
              <a:srgbClr val="AF6E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59" name="Google Shape;309;p24">
              <a:extLst>
                <a:ext uri="{FF2B5EF4-FFF2-40B4-BE49-F238E27FC236}">
                  <a16:creationId xmlns:a16="http://schemas.microsoft.com/office/drawing/2014/main" xmlns="" id="{B52A3955-6701-4EC6-862C-BB536E22EE20}"/>
                </a:ext>
              </a:extLst>
            </p:cNvPr>
            <p:cNvGrpSpPr/>
            <p:nvPr/>
          </p:nvGrpSpPr>
          <p:grpSpPr>
            <a:xfrm flipH="1">
              <a:off x="6818743" y="3165052"/>
              <a:ext cx="2606406" cy="2193281"/>
              <a:chOff x="4203750" y="4440300"/>
              <a:chExt cx="1316500" cy="1107775"/>
            </a:xfrm>
          </p:grpSpPr>
          <p:sp>
            <p:nvSpPr>
              <p:cNvPr id="860" name="Google Shape;310;p24">
                <a:extLst>
                  <a:ext uri="{FF2B5EF4-FFF2-40B4-BE49-F238E27FC236}">
                    <a16:creationId xmlns:a16="http://schemas.microsoft.com/office/drawing/2014/main" xmlns="" id="{00822DC7-9DD1-4468-8034-E6BCB51CFAAB}"/>
                  </a:ext>
                </a:extLst>
              </p:cNvPr>
              <p:cNvSpPr/>
              <p:nvPr/>
            </p:nvSpPr>
            <p:spPr>
              <a:xfrm>
                <a:off x="5281150" y="4879550"/>
                <a:ext cx="239100" cy="191225"/>
              </a:xfrm>
              <a:custGeom>
                <a:avLst/>
                <a:gdLst/>
                <a:ahLst/>
                <a:cxnLst/>
                <a:rect l="l" t="t" r="r" b="b"/>
                <a:pathLst>
                  <a:path w="9564" h="7649" extrusionOk="0">
                    <a:moveTo>
                      <a:pt x="5316" y="0"/>
                    </a:moveTo>
                    <a:cubicBezTo>
                      <a:pt x="2882" y="0"/>
                      <a:pt x="0" y="3286"/>
                      <a:pt x="0" y="3286"/>
                    </a:cubicBezTo>
                    <a:lnTo>
                      <a:pt x="73" y="7648"/>
                    </a:lnTo>
                    <a:cubicBezTo>
                      <a:pt x="4406" y="7167"/>
                      <a:pt x="9563" y="3557"/>
                      <a:pt x="7081" y="801"/>
                    </a:cubicBezTo>
                    <a:cubicBezTo>
                      <a:pt x="6564" y="227"/>
                      <a:pt x="5955" y="0"/>
                      <a:pt x="5316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311;p24">
                <a:extLst>
                  <a:ext uri="{FF2B5EF4-FFF2-40B4-BE49-F238E27FC236}">
                    <a16:creationId xmlns:a16="http://schemas.microsoft.com/office/drawing/2014/main" xmlns="" id="{9C64D4B6-3CBE-4885-87F3-FD4CA4037F40}"/>
                  </a:ext>
                </a:extLst>
              </p:cNvPr>
              <p:cNvSpPr/>
              <p:nvPr/>
            </p:nvSpPr>
            <p:spPr>
              <a:xfrm>
                <a:off x="5333575" y="4906725"/>
                <a:ext cx="123450" cy="100325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4013" extrusionOk="0">
                    <a:moveTo>
                      <a:pt x="4129" y="1"/>
                    </a:moveTo>
                    <a:cubicBezTo>
                      <a:pt x="3622" y="45"/>
                      <a:pt x="3107" y="165"/>
                      <a:pt x="2643" y="395"/>
                    </a:cubicBezTo>
                    <a:cubicBezTo>
                      <a:pt x="2168" y="612"/>
                      <a:pt x="1738" y="919"/>
                      <a:pt x="1367" y="1287"/>
                    </a:cubicBezTo>
                    <a:cubicBezTo>
                      <a:pt x="990" y="1655"/>
                      <a:pt x="679" y="2079"/>
                      <a:pt x="445" y="2543"/>
                    </a:cubicBezTo>
                    <a:cubicBezTo>
                      <a:pt x="208" y="3001"/>
                      <a:pt x="41" y="3502"/>
                      <a:pt x="1" y="4013"/>
                    </a:cubicBezTo>
                    <a:cubicBezTo>
                      <a:pt x="241" y="3562"/>
                      <a:pt x="498" y="3144"/>
                      <a:pt x="782" y="2746"/>
                    </a:cubicBezTo>
                    <a:cubicBezTo>
                      <a:pt x="842" y="2657"/>
                      <a:pt x="910" y="2570"/>
                      <a:pt x="976" y="2486"/>
                    </a:cubicBezTo>
                    <a:cubicBezTo>
                      <a:pt x="1240" y="2426"/>
                      <a:pt x="1497" y="2370"/>
                      <a:pt x="1751" y="2309"/>
                    </a:cubicBezTo>
                    <a:cubicBezTo>
                      <a:pt x="2105" y="2225"/>
                      <a:pt x="2453" y="2149"/>
                      <a:pt x="2800" y="2079"/>
                    </a:cubicBezTo>
                    <a:cubicBezTo>
                      <a:pt x="3147" y="2015"/>
                      <a:pt x="3495" y="1958"/>
                      <a:pt x="3848" y="1918"/>
                    </a:cubicBezTo>
                    <a:cubicBezTo>
                      <a:pt x="4203" y="1885"/>
                      <a:pt x="4553" y="1878"/>
                      <a:pt x="4938" y="1872"/>
                    </a:cubicBezTo>
                    <a:cubicBezTo>
                      <a:pt x="4613" y="1675"/>
                      <a:pt x="4232" y="1564"/>
                      <a:pt x="3848" y="1524"/>
                    </a:cubicBezTo>
                    <a:cubicBezTo>
                      <a:pt x="3728" y="1514"/>
                      <a:pt x="3607" y="1508"/>
                      <a:pt x="3487" y="1508"/>
                    </a:cubicBezTo>
                    <a:cubicBezTo>
                      <a:pt x="3223" y="1508"/>
                      <a:pt x="2960" y="1533"/>
                      <a:pt x="2703" y="1581"/>
                    </a:cubicBezTo>
                    <a:cubicBezTo>
                      <a:pt x="2329" y="1658"/>
                      <a:pt x="1965" y="1778"/>
                      <a:pt x="1621" y="1935"/>
                    </a:cubicBezTo>
                    <a:cubicBezTo>
                      <a:pt x="1507" y="1989"/>
                      <a:pt x="1397" y="2049"/>
                      <a:pt x="1286" y="2109"/>
                    </a:cubicBezTo>
                    <a:cubicBezTo>
                      <a:pt x="1427" y="1952"/>
                      <a:pt x="1571" y="1795"/>
                      <a:pt x="1721" y="1648"/>
                    </a:cubicBezTo>
                    <a:cubicBezTo>
                      <a:pt x="2062" y="1314"/>
                      <a:pt x="2429" y="1003"/>
                      <a:pt x="2837" y="742"/>
                    </a:cubicBezTo>
                    <a:cubicBezTo>
                      <a:pt x="3238" y="462"/>
                      <a:pt x="3679" y="248"/>
                      <a:pt x="412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312;p24">
                <a:extLst>
                  <a:ext uri="{FF2B5EF4-FFF2-40B4-BE49-F238E27FC236}">
                    <a16:creationId xmlns:a16="http://schemas.microsoft.com/office/drawing/2014/main" xmlns="" id="{74EF9511-6458-4D29-B505-A6DDDBF94B32}"/>
                  </a:ext>
                </a:extLst>
              </p:cNvPr>
              <p:cNvSpPr/>
              <p:nvPr/>
            </p:nvSpPr>
            <p:spPr>
              <a:xfrm>
                <a:off x="4203750" y="4440300"/>
                <a:ext cx="1209600" cy="539200"/>
              </a:xfrm>
              <a:custGeom>
                <a:avLst/>
                <a:gdLst/>
                <a:ahLst/>
                <a:cxnLst/>
                <a:rect l="l" t="t" r="r" b="b"/>
                <a:pathLst>
                  <a:path w="48384" h="21568" extrusionOk="0">
                    <a:moveTo>
                      <a:pt x="21139" y="1"/>
                    </a:moveTo>
                    <a:cubicBezTo>
                      <a:pt x="17726" y="1"/>
                      <a:pt x="14505" y="1218"/>
                      <a:pt x="12400" y="4813"/>
                    </a:cubicBezTo>
                    <a:cubicBezTo>
                      <a:pt x="12400" y="4813"/>
                      <a:pt x="1" y="6343"/>
                      <a:pt x="5973" y="16744"/>
                    </a:cubicBezTo>
                    <a:lnTo>
                      <a:pt x="13696" y="21568"/>
                    </a:lnTo>
                    <a:lnTo>
                      <a:pt x="40140" y="16129"/>
                    </a:lnTo>
                    <a:cubicBezTo>
                      <a:pt x="40140" y="16129"/>
                      <a:pt x="42745" y="15692"/>
                      <a:pt x="45394" y="12452"/>
                    </a:cubicBezTo>
                    <a:cubicBezTo>
                      <a:pt x="48039" y="9209"/>
                      <a:pt x="48383" y="3543"/>
                      <a:pt x="46891" y="3002"/>
                    </a:cubicBezTo>
                    <a:cubicBezTo>
                      <a:pt x="46784" y="2964"/>
                      <a:pt x="46675" y="2946"/>
                      <a:pt x="46566" y="2946"/>
                    </a:cubicBezTo>
                    <a:cubicBezTo>
                      <a:pt x="45142" y="2946"/>
                      <a:pt x="43567" y="5979"/>
                      <a:pt x="43567" y="5979"/>
                    </a:cubicBezTo>
                    <a:cubicBezTo>
                      <a:pt x="43567" y="5979"/>
                      <a:pt x="45591" y="978"/>
                      <a:pt x="43023" y="694"/>
                    </a:cubicBezTo>
                    <a:cubicBezTo>
                      <a:pt x="42963" y="688"/>
                      <a:pt x="42905" y="685"/>
                      <a:pt x="42846" y="685"/>
                    </a:cubicBezTo>
                    <a:cubicBezTo>
                      <a:pt x="40602" y="685"/>
                      <a:pt x="38939" y="5396"/>
                      <a:pt x="37001" y="5396"/>
                    </a:cubicBezTo>
                    <a:cubicBezTo>
                      <a:pt x="36805" y="5396"/>
                      <a:pt x="36606" y="5347"/>
                      <a:pt x="36403" y="5241"/>
                    </a:cubicBezTo>
                    <a:cubicBezTo>
                      <a:pt x="34917" y="4462"/>
                      <a:pt x="27674" y="1"/>
                      <a:pt x="2113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313;p24">
                <a:extLst>
                  <a:ext uri="{FF2B5EF4-FFF2-40B4-BE49-F238E27FC236}">
                    <a16:creationId xmlns:a16="http://schemas.microsoft.com/office/drawing/2014/main" xmlns="" id="{C3DE94FD-0C2D-4995-87A9-34E4350E245B}"/>
                  </a:ext>
                </a:extLst>
              </p:cNvPr>
              <p:cNvSpPr/>
              <p:nvPr/>
            </p:nvSpPr>
            <p:spPr>
              <a:xfrm>
                <a:off x="4303150" y="4639850"/>
                <a:ext cx="1155625" cy="908225"/>
              </a:xfrm>
              <a:custGeom>
                <a:avLst/>
                <a:gdLst/>
                <a:ahLst/>
                <a:cxnLst/>
                <a:rect l="l" t="t" r="r" b="b"/>
                <a:pathLst>
                  <a:path w="46225" h="36329" extrusionOk="0">
                    <a:moveTo>
                      <a:pt x="22811" y="1"/>
                    </a:moveTo>
                    <a:cubicBezTo>
                      <a:pt x="22101" y="1"/>
                      <a:pt x="21442" y="39"/>
                      <a:pt x="20849" y="98"/>
                    </a:cubicBezTo>
                    <a:cubicBezTo>
                      <a:pt x="18899" y="291"/>
                      <a:pt x="17663" y="706"/>
                      <a:pt x="17663" y="706"/>
                    </a:cubicBezTo>
                    <a:cubicBezTo>
                      <a:pt x="7826" y="4029"/>
                      <a:pt x="1473" y="13461"/>
                      <a:pt x="694" y="15519"/>
                    </a:cubicBezTo>
                    <a:cubicBezTo>
                      <a:pt x="0" y="17353"/>
                      <a:pt x="1810" y="24208"/>
                      <a:pt x="7055" y="30026"/>
                    </a:cubicBezTo>
                    <a:cubicBezTo>
                      <a:pt x="7692" y="30731"/>
                      <a:pt x="7519" y="31492"/>
                      <a:pt x="8260" y="32160"/>
                    </a:cubicBezTo>
                    <a:cubicBezTo>
                      <a:pt x="11380" y="34963"/>
                      <a:pt x="16934" y="36329"/>
                      <a:pt x="22650" y="36329"/>
                    </a:cubicBezTo>
                    <a:cubicBezTo>
                      <a:pt x="29459" y="36329"/>
                      <a:pt x="36497" y="34391"/>
                      <a:pt x="39922" y="30637"/>
                    </a:cubicBezTo>
                    <a:cubicBezTo>
                      <a:pt x="46225" y="23730"/>
                      <a:pt x="40744" y="8665"/>
                      <a:pt x="33305" y="3311"/>
                    </a:cubicBezTo>
                    <a:cubicBezTo>
                      <a:pt x="29634" y="670"/>
                      <a:pt x="25776" y="1"/>
                      <a:pt x="22811" y="1"/>
                    </a:cubicBezTo>
                    <a:close/>
                  </a:path>
                </a:pathLst>
              </a:custGeom>
              <a:solidFill>
                <a:srgbClr val="AF6E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314;p24">
                <a:extLst>
                  <a:ext uri="{FF2B5EF4-FFF2-40B4-BE49-F238E27FC236}">
                    <a16:creationId xmlns:a16="http://schemas.microsoft.com/office/drawing/2014/main" xmlns="" id="{E7045A0B-B066-4E6D-A60E-C3E3182EA6DD}"/>
                  </a:ext>
                </a:extLst>
              </p:cNvPr>
              <p:cNvSpPr/>
              <p:nvPr/>
            </p:nvSpPr>
            <p:spPr>
              <a:xfrm>
                <a:off x="4866375" y="4893350"/>
                <a:ext cx="437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2866" extrusionOk="0">
                    <a:moveTo>
                      <a:pt x="954" y="1"/>
                    </a:moveTo>
                    <a:cubicBezTo>
                      <a:pt x="517" y="1"/>
                      <a:pt x="122" y="601"/>
                      <a:pt x="64" y="1371"/>
                    </a:cubicBezTo>
                    <a:cubicBezTo>
                      <a:pt x="1" y="2159"/>
                      <a:pt x="314" y="2828"/>
                      <a:pt x="765" y="2865"/>
                    </a:cubicBezTo>
                    <a:cubicBezTo>
                      <a:pt x="777" y="2865"/>
                      <a:pt x="788" y="2866"/>
                      <a:pt x="800" y="2866"/>
                    </a:cubicBezTo>
                    <a:cubicBezTo>
                      <a:pt x="1234" y="2866"/>
                      <a:pt x="1629" y="2266"/>
                      <a:pt x="1690" y="1498"/>
                    </a:cubicBezTo>
                    <a:cubicBezTo>
                      <a:pt x="1751" y="707"/>
                      <a:pt x="1436" y="39"/>
                      <a:pt x="989" y="2"/>
                    </a:cubicBezTo>
                    <a:cubicBezTo>
                      <a:pt x="977" y="1"/>
                      <a:pt x="965" y="1"/>
                      <a:pt x="954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315;p24">
                <a:extLst>
                  <a:ext uri="{FF2B5EF4-FFF2-40B4-BE49-F238E27FC236}">
                    <a16:creationId xmlns:a16="http://schemas.microsoft.com/office/drawing/2014/main" xmlns="" id="{AEBBACE9-DDB0-40A8-81C4-44006017CF4D}"/>
                  </a:ext>
                </a:extLst>
              </p:cNvPr>
              <p:cNvSpPr/>
              <p:nvPr/>
            </p:nvSpPr>
            <p:spPr>
              <a:xfrm>
                <a:off x="5209250" y="4888500"/>
                <a:ext cx="436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2866" extrusionOk="0">
                    <a:moveTo>
                      <a:pt x="950" y="1"/>
                    </a:moveTo>
                    <a:cubicBezTo>
                      <a:pt x="516" y="1"/>
                      <a:pt x="122" y="601"/>
                      <a:pt x="60" y="1368"/>
                    </a:cubicBezTo>
                    <a:cubicBezTo>
                      <a:pt x="0" y="2160"/>
                      <a:pt x="314" y="2828"/>
                      <a:pt x="762" y="2865"/>
                    </a:cubicBezTo>
                    <a:cubicBezTo>
                      <a:pt x="774" y="2865"/>
                      <a:pt x="785" y="2866"/>
                      <a:pt x="797" y="2866"/>
                    </a:cubicBezTo>
                    <a:cubicBezTo>
                      <a:pt x="1231" y="2866"/>
                      <a:pt x="1625" y="2266"/>
                      <a:pt x="1687" y="1495"/>
                    </a:cubicBezTo>
                    <a:cubicBezTo>
                      <a:pt x="1747" y="707"/>
                      <a:pt x="1434" y="39"/>
                      <a:pt x="985" y="2"/>
                    </a:cubicBezTo>
                    <a:cubicBezTo>
                      <a:pt x="974" y="1"/>
                      <a:pt x="962" y="1"/>
                      <a:pt x="950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316;p24">
                <a:extLst>
                  <a:ext uri="{FF2B5EF4-FFF2-40B4-BE49-F238E27FC236}">
                    <a16:creationId xmlns:a16="http://schemas.microsoft.com/office/drawing/2014/main" xmlns="" id="{22A3ABD7-33B3-40A9-A08F-1D8D27971706}"/>
                  </a:ext>
                </a:extLst>
              </p:cNvPr>
              <p:cNvSpPr/>
              <p:nvPr/>
            </p:nvSpPr>
            <p:spPr>
              <a:xfrm>
                <a:off x="5228275" y="5036725"/>
                <a:ext cx="89625" cy="7882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3" extrusionOk="0">
                    <a:moveTo>
                      <a:pt x="1794" y="1"/>
                    </a:moveTo>
                    <a:cubicBezTo>
                      <a:pt x="1585" y="1"/>
                      <a:pt x="1372" y="43"/>
                      <a:pt x="1166" y="132"/>
                    </a:cubicBezTo>
                    <a:cubicBezTo>
                      <a:pt x="368" y="476"/>
                      <a:pt x="1" y="1405"/>
                      <a:pt x="348" y="2203"/>
                    </a:cubicBezTo>
                    <a:cubicBezTo>
                      <a:pt x="607" y="2797"/>
                      <a:pt x="1185" y="3153"/>
                      <a:pt x="1794" y="3153"/>
                    </a:cubicBezTo>
                    <a:cubicBezTo>
                      <a:pt x="2004" y="3153"/>
                      <a:pt x="2217" y="3111"/>
                      <a:pt x="2423" y="3022"/>
                    </a:cubicBezTo>
                    <a:cubicBezTo>
                      <a:pt x="3221" y="2677"/>
                      <a:pt x="3585" y="1749"/>
                      <a:pt x="3241" y="950"/>
                    </a:cubicBezTo>
                    <a:cubicBezTo>
                      <a:pt x="2982" y="356"/>
                      <a:pt x="2404" y="1"/>
                      <a:pt x="1794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317;p24">
                <a:extLst>
                  <a:ext uri="{FF2B5EF4-FFF2-40B4-BE49-F238E27FC236}">
                    <a16:creationId xmlns:a16="http://schemas.microsoft.com/office/drawing/2014/main" xmlns="" id="{A90ECBA3-97B5-4989-9F96-415128EE8F9F}"/>
                  </a:ext>
                </a:extLst>
              </p:cNvPr>
              <p:cNvSpPr/>
              <p:nvPr/>
            </p:nvSpPr>
            <p:spPr>
              <a:xfrm>
                <a:off x="4786875" y="4984625"/>
                <a:ext cx="89625" cy="7887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5" extrusionOk="0">
                    <a:moveTo>
                      <a:pt x="1793" y="1"/>
                    </a:moveTo>
                    <a:cubicBezTo>
                      <a:pt x="1583" y="1"/>
                      <a:pt x="1370" y="43"/>
                      <a:pt x="1166" y="131"/>
                    </a:cubicBezTo>
                    <a:cubicBezTo>
                      <a:pt x="368" y="479"/>
                      <a:pt x="0" y="1404"/>
                      <a:pt x="344" y="2203"/>
                    </a:cubicBezTo>
                    <a:cubicBezTo>
                      <a:pt x="603" y="2800"/>
                      <a:pt x="1184" y="3154"/>
                      <a:pt x="1794" y="3154"/>
                    </a:cubicBezTo>
                    <a:cubicBezTo>
                      <a:pt x="2003" y="3154"/>
                      <a:pt x="2215" y="3112"/>
                      <a:pt x="2419" y="3025"/>
                    </a:cubicBezTo>
                    <a:cubicBezTo>
                      <a:pt x="3218" y="2677"/>
                      <a:pt x="3585" y="1748"/>
                      <a:pt x="3238" y="950"/>
                    </a:cubicBezTo>
                    <a:cubicBezTo>
                      <a:pt x="2981" y="356"/>
                      <a:pt x="2402" y="1"/>
                      <a:pt x="1793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318;p24">
                <a:extLst>
                  <a:ext uri="{FF2B5EF4-FFF2-40B4-BE49-F238E27FC236}">
                    <a16:creationId xmlns:a16="http://schemas.microsoft.com/office/drawing/2014/main" xmlns="" id="{0B88CDBA-F579-43A4-A3EB-0FBAD9C029E8}"/>
                  </a:ext>
                </a:extLst>
              </p:cNvPr>
              <p:cNvSpPr/>
              <p:nvPr/>
            </p:nvSpPr>
            <p:spPr>
              <a:xfrm>
                <a:off x="5119550" y="4985150"/>
                <a:ext cx="129550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5182" h="2981" extrusionOk="0">
                    <a:moveTo>
                      <a:pt x="3943" y="0"/>
                    </a:moveTo>
                    <a:cubicBezTo>
                      <a:pt x="3739" y="0"/>
                      <a:pt x="3544" y="20"/>
                      <a:pt x="3354" y="54"/>
                    </a:cubicBezTo>
                    <a:cubicBezTo>
                      <a:pt x="2947" y="127"/>
                      <a:pt x="2556" y="235"/>
                      <a:pt x="2176" y="368"/>
                    </a:cubicBezTo>
                    <a:cubicBezTo>
                      <a:pt x="1414" y="636"/>
                      <a:pt x="685" y="976"/>
                      <a:pt x="1" y="1397"/>
                    </a:cubicBezTo>
                    <a:cubicBezTo>
                      <a:pt x="769" y="1169"/>
                      <a:pt x="1527" y="936"/>
                      <a:pt x="2286" y="745"/>
                    </a:cubicBezTo>
                    <a:cubicBezTo>
                      <a:pt x="2666" y="659"/>
                      <a:pt x="3047" y="568"/>
                      <a:pt x="3425" y="528"/>
                    </a:cubicBezTo>
                    <a:cubicBezTo>
                      <a:pt x="3582" y="509"/>
                      <a:pt x="3739" y="494"/>
                      <a:pt x="3890" y="494"/>
                    </a:cubicBezTo>
                    <a:cubicBezTo>
                      <a:pt x="3919" y="494"/>
                      <a:pt x="3947" y="494"/>
                      <a:pt x="3975" y="495"/>
                    </a:cubicBezTo>
                    <a:cubicBezTo>
                      <a:pt x="4153" y="502"/>
                      <a:pt x="4326" y="528"/>
                      <a:pt x="4447" y="591"/>
                    </a:cubicBezTo>
                    <a:cubicBezTo>
                      <a:pt x="4567" y="656"/>
                      <a:pt x="4630" y="725"/>
                      <a:pt x="4654" y="862"/>
                    </a:cubicBezTo>
                    <a:cubicBezTo>
                      <a:pt x="4670" y="979"/>
                      <a:pt x="4634" y="1109"/>
                      <a:pt x="4544" y="1243"/>
                    </a:cubicBezTo>
                    <a:cubicBezTo>
                      <a:pt x="4360" y="1517"/>
                      <a:pt x="4035" y="1741"/>
                      <a:pt x="3715" y="1941"/>
                    </a:cubicBezTo>
                    <a:cubicBezTo>
                      <a:pt x="3057" y="2342"/>
                      <a:pt x="2329" y="2663"/>
                      <a:pt x="1598" y="2980"/>
                    </a:cubicBezTo>
                    <a:cubicBezTo>
                      <a:pt x="2389" y="2863"/>
                      <a:pt x="3167" y="2646"/>
                      <a:pt x="3906" y="2289"/>
                    </a:cubicBezTo>
                    <a:cubicBezTo>
                      <a:pt x="4273" y="2108"/>
                      <a:pt x="4637" y="1891"/>
                      <a:pt x="4934" y="1524"/>
                    </a:cubicBezTo>
                    <a:cubicBezTo>
                      <a:pt x="5074" y="1340"/>
                      <a:pt x="5182" y="1066"/>
                      <a:pt x="5142" y="789"/>
                    </a:cubicBezTo>
                    <a:cubicBezTo>
                      <a:pt x="5135" y="722"/>
                      <a:pt x="5111" y="659"/>
                      <a:pt x="5094" y="591"/>
                    </a:cubicBezTo>
                    <a:cubicBezTo>
                      <a:pt x="5062" y="528"/>
                      <a:pt x="5034" y="462"/>
                      <a:pt x="4991" y="405"/>
                    </a:cubicBezTo>
                    <a:cubicBezTo>
                      <a:pt x="4948" y="348"/>
                      <a:pt x="4901" y="288"/>
                      <a:pt x="4844" y="251"/>
                    </a:cubicBezTo>
                    <a:cubicBezTo>
                      <a:pt x="4791" y="204"/>
                      <a:pt x="4734" y="167"/>
                      <a:pt x="4674" y="141"/>
                    </a:cubicBezTo>
                    <a:cubicBezTo>
                      <a:pt x="4436" y="27"/>
                      <a:pt x="4206" y="4"/>
                      <a:pt x="3989" y="1"/>
                    </a:cubicBezTo>
                    <a:cubicBezTo>
                      <a:pt x="3974" y="0"/>
                      <a:pt x="3958" y="0"/>
                      <a:pt x="3943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319;p24">
                <a:extLst>
                  <a:ext uri="{FF2B5EF4-FFF2-40B4-BE49-F238E27FC236}">
                    <a16:creationId xmlns:a16="http://schemas.microsoft.com/office/drawing/2014/main" xmlns="" id="{0AF5E1AA-D0BC-49CD-9FE4-7D9F110A5B53}"/>
                  </a:ext>
                </a:extLst>
              </p:cNvPr>
              <p:cNvSpPr/>
              <p:nvPr/>
            </p:nvSpPr>
            <p:spPr>
              <a:xfrm>
                <a:off x="4833900" y="5053200"/>
                <a:ext cx="368100" cy="236775"/>
              </a:xfrm>
              <a:custGeom>
                <a:avLst/>
                <a:gdLst/>
                <a:ahLst/>
                <a:cxnLst/>
                <a:rect l="l" t="t" r="r" b="b"/>
                <a:pathLst>
                  <a:path w="14724" h="9471" extrusionOk="0">
                    <a:moveTo>
                      <a:pt x="3138" y="1"/>
                    </a:moveTo>
                    <a:cubicBezTo>
                      <a:pt x="2839" y="1"/>
                      <a:pt x="2543" y="48"/>
                      <a:pt x="2258" y="154"/>
                    </a:cubicBezTo>
                    <a:cubicBezTo>
                      <a:pt x="1870" y="298"/>
                      <a:pt x="1500" y="549"/>
                      <a:pt x="1152" y="946"/>
                    </a:cubicBezTo>
                    <a:cubicBezTo>
                      <a:pt x="0" y="2258"/>
                      <a:pt x="949" y="5489"/>
                      <a:pt x="3107" y="7560"/>
                    </a:cubicBezTo>
                    <a:cubicBezTo>
                      <a:pt x="3925" y="8348"/>
                      <a:pt x="4920" y="8966"/>
                      <a:pt x="6033" y="9246"/>
                    </a:cubicBezTo>
                    <a:cubicBezTo>
                      <a:pt x="6633" y="9401"/>
                      <a:pt x="7234" y="9470"/>
                      <a:pt x="7824" y="9470"/>
                    </a:cubicBezTo>
                    <a:cubicBezTo>
                      <a:pt x="8732" y="9470"/>
                      <a:pt x="9613" y="9306"/>
                      <a:pt x="10425" y="9032"/>
                    </a:cubicBezTo>
                    <a:cubicBezTo>
                      <a:pt x="12636" y="8295"/>
                      <a:pt x="14313" y="6752"/>
                      <a:pt x="14536" y="5565"/>
                    </a:cubicBezTo>
                    <a:cubicBezTo>
                      <a:pt x="14724" y="4587"/>
                      <a:pt x="14476" y="3889"/>
                      <a:pt x="13805" y="3428"/>
                    </a:cubicBezTo>
                    <a:cubicBezTo>
                      <a:pt x="13665" y="3331"/>
                      <a:pt x="13501" y="3244"/>
                      <a:pt x="13317" y="3168"/>
                    </a:cubicBezTo>
                    <a:cubicBezTo>
                      <a:pt x="13157" y="3097"/>
                      <a:pt x="12980" y="3037"/>
                      <a:pt x="12790" y="2984"/>
                    </a:cubicBezTo>
                    <a:cubicBezTo>
                      <a:pt x="12435" y="2887"/>
                      <a:pt x="12031" y="2813"/>
                      <a:pt x="11574" y="2770"/>
                    </a:cubicBezTo>
                    <a:cubicBezTo>
                      <a:pt x="11307" y="2739"/>
                      <a:pt x="11023" y="2719"/>
                      <a:pt x="10719" y="2710"/>
                    </a:cubicBezTo>
                    <a:cubicBezTo>
                      <a:pt x="9409" y="2663"/>
                      <a:pt x="8211" y="2175"/>
                      <a:pt x="7064" y="1584"/>
                    </a:cubicBezTo>
                    <a:cubicBezTo>
                      <a:pt x="6744" y="1421"/>
                      <a:pt x="6430" y="1250"/>
                      <a:pt x="6119" y="1073"/>
                    </a:cubicBezTo>
                    <a:cubicBezTo>
                      <a:pt x="6022" y="1020"/>
                      <a:pt x="5926" y="963"/>
                      <a:pt x="5826" y="909"/>
                    </a:cubicBezTo>
                    <a:cubicBezTo>
                      <a:pt x="5772" y="883"/>
                      <a:pt x="5718" y="852"/>
                      <a:pt x="5665" y="823"/>
                    </a:cubicBezTo>
                    <a:cubicBezTo>
                      <a:pt x="5438" y="699"/>
                      <a:pt x="5204" y="579"/>
                      <a:pt x="4967" y="468"/>
                    </a:cubicBezTo>
                    <a:cubicBezTo>
                      <a:pt x="4596" y="302"/>
                      <a:pt x="4222" y="165"/>
                      <a:pt x="3848" y="84"/>
                    </a:cubicBezTo>
                    <a:cubicBezTo>
                      <a:pt x="3657" y="41"/>
                      <a:pt x="3467" y="14"/>
                      <a:pt x="3280" y="4"/>
                    </a:cubicBezTo>
                    <a:cubicBezTo>
                      <a:pt x="3233" y="2"/>
                      <a:pt x="3185" y="1"/>
                      <a:pt x="3138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320;p24">
                <a:extLst>
                  <a:ext uri="{FF2B5EF4-FFF2-40B4-BE49-F238E27FC236}">
                    <a16:creationId xmlns:a16="http://schemas.microsoft.com/office/drawing/2014/main" xmlns="" id="{0D34E23E-DA5A-43F2-8AA5-DDC0DECBD2A6}"/>
                  </a:ext>
                </a:extLst>
              </p:cNvPr>
              <p:cNvSpPr/>
              <p:nvPr/>
            </p:nvSpPr>
            <p:spPr>
              <a:xfrm>
                <a:off x="4911550" y="5207725"/>
                <a:ext cx="182900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7316" h="3400" extrusionOk="0">
                    <a:moveTo>
                      <a:pt x="3701" y="1"/>
                    </a:moveTo>
                    <a:cubicBezTo>
                      <a:pt x="2126" y="1"/>
                      <a:pt x="723" y="917"/>
                      <a:pt x="1" y="1489"/>
                    </a:cubicBezTo>
                    <a:cubicBezTo>
                      <a:pt x="819" y="2277"/>
                      <a:pt x="1814" y="2895"/>
                      <a:pt x="2927" y="3179"/>
                    </a:cubicBezTo>
                    <a:cubicBezTo>
                      <a:pt x="3525" y="3331"/>
                      <a:pt x="4124" y="3400"/>
                      <a:pt x="4712" y="3400"/>
                    </a:cubicBezTo>
                    <a:cubicBezTo>
                      <a:pt x="5621" y="3400"/>
                      <a:pt x="6504" y="3235"/>
                      <a:pt x="7316" y="2961"/>
                    </a:cubicBezTo>
                    <a:cubicBezTo>
                      <a:pt x="7105" y="1967"/>
                      <a:pt x="6520" y="797"/>
                      <a:pt x="5051" y="243"/>
                    </a:cubicBezTo>
                    <a:cubicBezTo>
                      <a:pt x="4595" y="72"/>
                      <a:pt x="4141" y="1"/>
                      <a:pt x="3701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321;p24">
                <a:extLst>
                  <a:ext uri="{FF2B5EF4-FFF2-40B4-BE49-F238E27FC236}">
                    <a16:creationId xmlns:a16="http://schemas.microsoft.com/office/drawing/2014/main" xmlns="" id="{962E5A64-4C43-47B7-B7E5-20D1BF81F7CA}"/>
                  </a:ext>
                </a:extLst>
              </p:cNvPr>
              <p:cNvSpPr/>
              <p:nvPr/>
            </p:nvSpPr>
            <p:spPr>
              <a:xfrm>
                <a:off x="4886500" y="5050450"/>
                <a:ext cx="89050" cy="53625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2145" extrusionOk="0">
                    <a:moveTo>
                      <a:pt x="1034" y="1"/>
                    </a:moveTo>
                    <a:cubicBezTo>
                      <a:pt x="735" y="1"/>
                      <a:pt x="439" y="48"/>
                      <a:pt x="154" y="154"/>
                    </a:cubicBezTo>
                    <a:cubicBezTo>
                      <a:pt x="0" y="679"/>
                      <a:pt x="110" y="1387"/>
                      <a:pt x="445" y="1657"/>
                    </a:cubicBezTo>
                    <a:cubicBezTo>
                      <a:pt x="702" y="1865"/>
                      <a:pt x="1066" y="1842"/>
                      <a:pt x="1390" y="1905"/>
                    </a:cubicBezTo>
                    <a:cubicBezTo>
                      <a:pt x="1734" y="1970"/>
                      <a:pt x="2064" y="2145"/>
                      <a:pt x="2409" y="2145"/>
                    </a:cubicBezTo>
                    <a:cubicBezTo>
                      <a:pt x="2432" y="2145"/>
                      <a:pt x="2456" y="2144"/>
                      <a:pt x="2479" y="2142"/>
                    </a:cubicBezTo>
                    <a:cubicBezTo>
                      <a:pt x="2886" y="2112"/>
                      <a:pt x="3237" y="1818"/>
                      <a:pt x="3411" y="1450"/>
                    </a:cubicBezTo>
                    <a:cubicBezTo>
                      <a:pt x="3501" y="1253"/>
                      <a:pt x="3548" y="1043"/>
                      <a:pt x="3561" y="823"/>
                    </a:cubicBezTo>
                    <a:cubicBezTo>
                      <a:pt x="3334" y="699"/>
                      <a:pt x="3100" y="579"/>
                      <a:pt x="2863" y="468"/>
                    </a:cubicBezTo>
                    <a:cubicBezTo>
                      <a:pt x="2492" y="302"/>
                      <a:pt x="2118" y="165"/>
                      <a:pt x="1744" y="84"/>
                    </a:cubicBezTo>
                    <a:cubicBezTo>
                      <a:pt x="1553" y="41"/>
                      <a:pt x="1363" y="14"/>
                      <a:pt x="1176" y="4"/>
                    </a:cubicBezTo>
                    <a:cubicBezTo>
                      <a:pt x="1129" y="2"/>
                      <a:pt x="1081" y="1"/>
                      <a:pt x="103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322;p24">
                <a:extLst>
                  <a:ext uri="{FF2B5EF4-FFF2-40B4-BE49-F238E27FC236}">
                    <a16:creationId xmlns:a16="http://schemas.microsoft.com/office/drawing/2014/main" xmlns="" id="{F56714C0-5C76-4845-A1D0-5D721091F77E}"/>
                  </a:ext>
                </a:extLst>
              </p:cNvPr>
              <p:cNvSpPr/>
              <p:nvPr/>
            </p:nvSpPr>
            <p:spPr>
              <a:xfrm>
                <a:off x="5010175" y="5090050"/>
                <a:ext cx="15667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2773" extrusionOk="0">
                    <a:moveTo>
                      <a:pt x="13" y="0"/>
                    </a:moveTo>
                    <a:cubicBezTo>
                      <a:pt x="17" y="124"/>
                      <a:pt x="27" y="241"/>
                      <a:pt x="24" y="351"/>
                    </a:cubicBezTo>
                    <a:cubicBezTo>
                      <a:pt x="13" y="715"/>
                      <a:pt x="0" y="1103"/>
                      <a:pt x="201" y="1423"/>
                    </a:cubicBezTo>
                    <a:cubicBezTo>
                      <a:pt x="458" y="1834"/>
                      <a:pt x="972" y="1988"/>
                      <a:pt x="1443" y="2108"/>
                    </a:cubicBezTo>
                    <a:cubicBezTo>
                      <a:pt x="2145" y="2288"/>
                      <a:pt x="2849" y="2469"/>
                      <a:pt x="3554" y="2652"/>
                    </a:cubicBezTo>
                    <a:cubicBezTo>
                      <a:pt x="3785" y="2714"/>
                      <a:pt x="4020" y="2772"/>
                      <a:pt x="4257" y="2772"/>
                    </a:cubicBezTo>
                    <a:cubicBezTo>
                      <a:pt x="4263" y="2772"/>
                      <a:pt x="4269" y="2772"/>
                      <a:pt x="4276" y="2772"/>
                    </a:cubicBezTo>
                    <a:cubicBezTo>
                      <a:pt x="4570" y="2772"/>
                      <a:pt x="4857" y="2683"/>
                      <a:pt x="5131" y="2578"/>
                    </a:cubicBezTo>
                    <a:cubicBezTo>
                      <a:pt x="5532" y="2425"/>
                      <a:pt x="5949" y="2218"/>
                      <a:pt x="6163" y="1841"/>
                    </a:cubicBezTo>
                    <a:cubicBezTo>
                      <a:pt x="6210" y="1761"/>
                      <a:pt x="6246" y="1673"/>
                      <a:pt x="6266" y="1584"/>
                    </a:cubicBezTo>
                    <a:cubicBezTo>
                      <a:pt x="6106" y="1513"/>
                      <a:pt x="5929" y="1453"/>
                      <a:pt x="5739" y="1400"/>
                    </a:cubicBezTo>
                    <a:cubicBezTo>
                      <a:pt x="5384" y="1303"/>
                      <a:pt x="4980" y="1229"/>
                      <a:pt x="4523" y="1186"/>
                    </a:cubicBezTo>
                    <a:cubicBezTo>
                      <a:pt x="4256" y="1155"/>
                      <a:pt x="3972" y="1135"/>
                      <a:pt x="3668" y="1126"/>
                    </a:cubicBezTo>
                    <a:cubicBezTo>
                      <a:pt x="2358" y="1079"/>
                      <a:pt x="1160" y="591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323;p24">
                <a:extLst>
                  <a:ext uri="{FF2B5EF4-FFF2-40B4-BE49-F238E27FC236}">
                    <a16:creationId xmlns:a16="http://schemas.microsoft.com/office/drawing/2014/main" xmlns="" id="{972FAAD9-6525-4030-9BEF-49660D49F329}"/>
                  </a:ext>
                </a:extLst>
              </p:cNvPr>
              <p:cNvSpPr/>
              <p:nvPr/>
            </p:nvSpPr>
            <p:spPr>
              <a:xfrm>
                <a:off x="4303150" y="4642300"/>
                <a:ext cx="537275" cy="748200"/>
              </a:xfrm>
              <a:custGeom>
                <a:avLst/>
                <a:gdLst/>
                <a:ahLst/>
                <a:cxnLst/>
                <a:rect l="l" t="t" r="r" b="b"/>
                <a:pathLst>
                  <a:path w="21491" h="29928" extrusionOk="0">
                    <a:moveTo>
                      <a:pt x="20849" y="0"/>
                    </a:moveTo>
                    <a:lnTo>
                      <a:pt x="20849" y="0"/>
                    </a:lnTo>
                    <a:cubicBezTo>
                      <a:pt x="18899" y="193"/>
                      <a:pt x="17663" y="608"/>
                      <a:pt x="17663" y="608"/>
                    </a:cubicBezTo>
                    <a:cubicBezTo>
                      <a:pt x="7826" y="3931"/>
                      <a:pt x="1473" y="13363"/>
                      <a:pt x="694" y="15421"/>
                    </a:cubicBezTo>
                    <a:cubicBezTo>
                      <a:pt x="0" y="17255"/>
                      <a:pt x="1810" y="24110"/>
                      <a:pt x="7055" y="29928"/>
                    </a:cubicBezTo>
                    <a:lnTo>
                      <a:pt x="7055" y="29928"/>
                    </a:lnTo>
                    <a:cubicBezTo>
                      <a:pt x="4044" y="16815"/>
                      <a:pt x="12495" y="10769"/>
                      <a:pt x="12495" y="10769"/>
                    </a:cubicBezTo>
                    <a:cubicBezTo>
                      <a:pt x="21150" y="8390"/>
                      <a:pt x="21491" y="3093"/>
                      <a:pt x="20849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324;p24">
                <a:extLst>
                  <a:ext uri="{FF2B5EF4-FFF2-40B4-BE49-F238E27FC236}">
                    <a16:creationId xmlns:a16="http://schemas.microsoft.com/office/drawing/2014/main" xmlns="" id="{F8379532-6D8F-4536-8614-F6B129A93703}"/>
                  </a:ext>
                </a:extLst>
              </p:cNvPr>
              <p:cNvSpPr/>
              <p:nvPr/>
            </p:nvSpPr>
            <p:spPr>
              <a:xfrm>
                <a:off x="4420775" y="4582975"/>
                <a:ext cx="421900" cy="294350"/>
              </a:xfrm>
              <a:custGeom>
                <a:avLst/>
                <a:gdLst/>
                <a:ahLst/>
                <a:cxnLst/>
                <a:rect l="l" t="t" r="r" b="b"/>
                <a:pathLst>
                  <a:path w="16876" h="11774" extrusionOk="0">
                    <a:moveTo>
                      <a:pt x="1" y="10843"/>
                    </a:moveTo>
                    <a:lnTo>
                      <a:pt x="128" y="11137"/>
                    </a:lnTo>
                    <a:cubicBezTo>
                      <a:pt x="161" y="11087"/>
                      <a:pt x="195" y="11037"/>
                      <a:pt x="230" y="10986"/>
                    </a:cubicBezTo>
                    <a:lnTo>
                      <a:pt x="230" y="10986"/>
                    </a:lnTo>
                    <a:cubicBezTo>
                      <a:pt x="77" y="10900"/>
                      <a:pt x="1" y="10843"/>
                      <a:pt x="1" y="10843"/>
                    </a:cubicBezTo>
                    <a:close/>
                    <a:moveTo>
                      <a:pt x="15352" y="1"/>
                    </a:moveTo>
                    <a:cubicBezTo>
                      <a:pt x="15352" y="1"/>
                      <a:pt x="3211" y="6674"/>
                      <a:pt x="230" y="10986"/>
                    </a:cubicBezTo>
                    <a:lnTo>
                      <a:pt x="230" y="10986"/>
                    </a:lnTo>
                    <a:cubicBezTo>
                      <a:pt x="693" y="11247"/>
                      <a:pt x="1858" y="11773"/>
                      <a:pt x="3720" y="11773"/>
                    </a:cubicBezTo>
                    <a:cubicBezTo>
                      <a:pt x="5336" y="11773"/>
                      <a:pt x="7477" y="11377"/>
                      <a:pt x="10138" y="10065"/>
                    </a:cubicBezTo>
                    <a:cubicBezTo>
                      <a:pt x="16875" y="6745"/>
                      <a:pt x="15352" y="1"/>
                      <a:pt x="15352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325;p24">
                <a:extLst>
                  <a:ext uri="{FF2B5EF4-FFF2-40B4-BE49-F238E27FC236}">
                    <a16:creationId xmlns:a16="http://schemas.microsoft.com/office/drawing/2014/main" xmlns="" id="{0C4C3AE8-2299-4C28-BE76-711D01501D68}"/>
                  </a:ext>
                </a:extLst>
              </p:cNvPr>
              <p:cNvSpPr/>
              <p:nvPr/>
            </p:nvSpPr>
            <p:spPr>
              <a:xfrm>
                <a:off x="4240925" y="4804500"/>
                <a:ext cx="306750" cy="253400"/>
              </a:xfrm>
              <a:custGeom>
                <a:avLst/>
                <a:gdLst/>
                <a:ahLst/>
                <a:cxnLst/>
                <a:rect l="l" t="t" r="r" b="b"/>
                <a:pathLst>
                  <a:path w="12270" h="10136" extrusionOk="0">
                    <a:moveTo>
                      <a:pt x="5911" y="1"/>
                    </a:moveTo>
                    <a:cubicBezTo>
                      <a:pt x="5474" y="1"/>
                      <a:pt x="5026" y="91"/>
                      <a:pt x="4569" y="292"/>
                    </a:cubicBezTo>
                    <a:cubicBezTo>
                      <a:pt x="0" y="2306"/>
                      <a:pt x="3595" y="8990"/>
                      <a:pt x="9330" y="10136"/>
                    </a:cubicBezTo>
                    <a:lnTo>
                      <a:pt x="10281" y="9388"/>
                    </a:lnTo>
                    <a:cubicBezTo>
                      <a:pt x="11884" y="8125"/>
                      <a:pt x="12269" y="5853"/>
                      <a:pt x="11170" y="4134"/>
                    </a:cubicBezTo>
                    <a:cubicBezTo>
                      <a:pt x="9909" y="2157"/>
                      <a:pt x="8044" y="1"/>
                      <a:pt x="5911" y="1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326;p24">
                <a:extLst>
                  <a:ext uri="{FF2B5EF4-FFF2-40B4-BE49-F238E27FC236}">
                    <a16:creationId xmlns:a16="http://schemas.microsoft.com/office/drawing/2014/main" xmlns="" id="{0E3C028E-4F7D-4E4D-9F7C-EF02E4AF4B36}"/>
                  </a:ext>
                </a:extLst>
              </p:cNvPr>
              <p:cNvSpPr/>
              <p:nvPr/>
            </p:nvSpPr>
            <p:spPr>
              <a:xfrm>
                <a:off x="4328775" y="4857450"/>
                <a:ext cx="114175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5304" extrusionOk="0">
                    <a:moveTo>
                      <a:pt x="424" y="0"/>
                    </a:moveTo>
                    <a:cubicBezTo>
                      <a:pt x="282" y="0"/>
                      <a:pt x="140" y="12"/>
                      <a:pt x="0" y="36"/>
                    </a:cubicBezTo>
                    <a:cubicBezTo>
                      <a:pt x="632" y="140"/>
                      <a:pt x="1199" y="391"/>
                      <a:pt x="1700" y="718"/>
                    </a:cubicBezTo>
                    <a:cubicBezTo>
                      <a:pt x="2201" y="1052"/>
                      <a:pt x="2629" y="1479"/>
                      <a:pt x="2983" y="1967"/>
                    </a:cubicBezTo>
                    <a:cubicBezTo>
                      <a:pt x="2983" y="1967"/>
                      <a:pt x="2986" y="1970"/>
                      <a:pt x="2986" y="1974"/>
                    </a:cubicBezTo>
                    <a:cubicBezTo>
                      <a:pt x="2706" y="1880"/>
                      <a:pt x="2415" y="1809"/>
                      <a:pt x="2115" y="1793"/>
                    </a:cubicBezTo>
                    <a:cubicBezTo>
                      <a:pt x="2040" y="1788"/>
                      <a:pt x="1965" y="1785"/>
                      <a:pt x="1890" y="1785"/>
                    </a:cubicBezTo>
                    <a:cubicBezTo>
                      <a:pt x="1651" y="1785"/>
                      <a:pt x="1410" y="1815"/>
                      <a:pt x="1179" y="1883"/>
                    </a:cubicBezTo>
                    <a:cubicBezTo>
                      <a:pt x="879" y="1977"/>
                      <a:pt x="572" y="2124"/>
                      <a:pt x="381" y="2381"/>
                    </a:cubicBezTo>
                    <a:cubicBezTo>
                      <a:pt x="681" y="2304"/>
                      <a:pt x="962" y="2284"/>
                      <a:pt x="1243" y="2274"/>
                    </a:cubicBezTo>
                    <a:cubicBezTo>
                      <a:pt x="1303" y="2273"/>
                      <a:pt x="1363" y="2272"/>
                      <a:pt x="1423" y="2272"/>
                    </a:cubicBezTo>
                    <a:cubicBezTo>
                      <a:pt x="1643" y="2272"/>
                      <a:pt x="1861" y="2282"/>
                      <a:pt x="2081" y="2298"/>
                    </a:cubicBezTo>
                    <a:cubicBezTo>
                      <a:pt x="2362" y="2315"/>
                      <a:pt x="2642" y="2351"/>
                      <a:pt x="2933" y="2371"/>
                    </a:cubicBezTo>
                    <a:cubicBezTo>
                      <a:pt x="3046" y="2387"/>
                      <a:pt x="3167" y="2395"/>
                      <a:pt x="3284" y="2404"/>
                    </a:cubicBezTo>
                    <a:lnTo>
                      <a:pt x="3474" y="2728"/>
                    </a:lnTo>
                    <a:cubicBezTo>
                      <a:pt x="3638" y="2985"/>
                      <a:pt x="3738" y="3276"/>
                      <a:pt x="3888" y="3547"/>
                    </a:cubicBezTo>
                    <a:lnTo>
                      <a:pt x="4239" y="4412"/>
                    </a:lnTo>
                    <a:cubicBezTo>
                      <a:pt x="4343" y="4709"/>
                      <a:pt x="4443" y="5006"/>
                      <a:pt x="4566" y="5304"/>
                    </a:cubicBezTo>
                    <a:cubicBezTo>
                      <a:pt x="4553" y="4986"/>
                      <a:pt x="4517" y="4669"/>
                      <a:pt x="4480" y="4348"/>
                    </a:cubicBezTo>
                    <a:cubicBezTo>
                      <a:pt x="4420" y="4034"/>
                      <a:pt x="4346" y="3721"/>
                      <a:pt x="4259" y="3410"/>
                    </a:cubicBezTo>
                    <a:cubicBezTo>
                      <a:pt x="4048" y="2799"/>
                      <a:pt x="3795" y="2190"/>
                      <a:pt x="3390" y="1663"/>
                    </a:cubicBezTo>
                    <a:cubicBezTo>
                      <a:pt x="2993" y="1138"/>
                      <a:pt x="2496" y="671"/>
                      <a:pt x="1898" y="377"/>
                    </a:cubicBezTo>
                    <a:cubicBezTo>
                      <a:pt x="1439" y="145"/>
                      <a:pt x="928" y="0"/>
                      <a:pt x="424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70" name="组合 969">
            <a:extLst>
              <a:ext uri="{FF2B5EF4-FFF2-40B4-BE49-F238E27FC236}">
                <a16:creationId xmlns:a16="http://schemas.microsoft.com/office/drawing/2014/main" xmlns="" id="{17890C20-83C2-4367-9EF8-0F01E0663F71}"/>
              </a:ext>
            </a:extLst>
          </p:cNvPr>
          <p:cNvGrpSpPr/>
          <p:nvPr/>
        </p:nvGrpSpPr>
        <p:grpSpPr>
          <a:xfrm>
            <a:off x="-313433" y="3637114"/>
            <a:ext cx="2454550" cy="4161037"/>
            <a:chOff x="3251631" y="512827"/>
            <a:chExt cx="621300" cy="1053249"/>
          </a:xfrm>
        </p:grpSpPr>
        <p:sp>
          <p:nvSpPr>
            <p:cNvPr id="948" name="Google Shape;133;p19">
              <a:extLst>
                <a:ext uri="{FF2B5EF4-FFF2-40B4-BE49-F238E27FC236}">
                  <a16:creationId xmlns:a16="http://schemas.microsoft.com/office/drawing/2014/main" xmlns="" id="{1B3C7367-2222-4549-A2B0-6B3CC8A576C5}"/>
                </a:ext>
              </a:extLst>
            </p:cNvPr>
            <p:cNvSpPr/>
            <p:nvPr/>
          </p:nvSpPr>
          <p:spPr>
            <a:xfrm>
              <a:off x="3311188" y="700219"/>
              <a:ext cx="147225" cy="465462"/>
            </a:xfrm>
            <a:custGeom>
              <a:avLst/>
              <a:gdLst/>
              <a:ahLst/>
              <a:cxnLst/>
              <a:rect l="l" t="t" r="r" b="b"/>
              <a:pathLst>
                <a:path w="7693" h="24322" extrusionOk="0">
                  <a:moveTo>
                    <a:pt x="7693" y="0"/>
                  </a:moveTo>
                  <a:lnTo>
                    <a:pt x="7693" y="0"/>
                  </a:lnTo>
                  <a:cubicBezTo>
                    <a:pt x="3928" y="881"/>
                    <a:pt x="348" y="8499"/>
                    <a:pt x="174" y="12813"/>
                  </a:cubicBezTo>
                  <a:cubicBezTo>
                    <a:pt x="1" y="17128"/>
                    <a:pt x="1872" y="21480"/>
                    <a:pt x="5123" y="24322"/>
                  </a:cubicBezTo>
                  <a:lnTo>
                    <a:pt x="7693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134;p19">
              <a:extLst>
                <a:ext uri="{FF2B5EF4-FFF2-40B4-BE49-F238E27FC236}">
                  <a16:creationId xmlns:a16="http://schemas.microsoft.com/office/drawing/2014/main" xmlns="" id="{80974B2D-91A9-49C5-A68C-8543692BC611}"/>
                </a:ext>
              </a:extLst>
            </p:cNvPr>
            <p:cNvSpPr/>
            <p:nvPr/>
          </p:nvSpPr>
          <p:spPr>
            <a:xfrm>
              <a:off x="3408674" y="1043890"/>
              <a:ext cx="313128" cy="477404"/>
            </a:xfrm>
            <a:custGeom>
              <a:avLst/>
              <a:gdLst/>
              <a:ahLst/>
              <a:cxnLst/>
              <a:rect l="l" t="t" r="r" b="b"/>
              <a:pathLst>
                <a:path w="16362" h="24946" extrusionOk="0">
                  <a:moveTo>
                    <a:pt x="1" y="0"/>
                  </a:moveTo>
                  <a:lnTo>
                    <a:pt x="1" y="23202"/>
                  </a:lnTo>
                  <a:cubicBezTo>
                    <a:pt x="2720" y="24397"/>
                    <a:pt x="5088" y="24946"/>
                    <a:pt x="7421" y="24946"/>
                  </a:cubicBezTo>
                  <a:cubicBezTo>
                    <a:pt x="10262" y="24946"/>
                    <a:pt x="13052" y="24132"/>
                    <a:pt x="16361" y="22677"/>
                  </a:cubicBezTo>
                  <a:lnTo>
                    <a:pt x="16361" y="1085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135;p19">
              <a:extLst>
                <a:ext uri="{FF2B5EF4-FFF2-40B4-BE49-F238E27FC236}">
                  <a16:creationId xmlns:a16="http://schemas.microsoft.com/office/drawing/2014/main" xmlns="" id="{51A5D612-9799-402A-8247-D883C1A43174}"/>
                </a:ext>
              </a:extLst>
            </p:cNvPr>
            <p:cNvSpPr/>
            <p:nvPr/>
          </p:nvSpPr>
          <p:spPr>
            <a:xfrm>
              <a:off x="3438931" y="1112058"/>
              <a:ext cx="282871" cy="274336"/>
            </a:xfrm>
            <a:custGeom>
              <a:avLst/>
              <a:gdLst/>
              <a:ahLst/>
              <a:cxnLst/>
              <a:rect l="l" t="t" r="r" b="b"/>
              <a:pathLst>
                <a:path w="14781" h="14335" extrusionOk="0">
                  <a:moveTo>
                    <a:pt x="0" y="0"/>
                  </a:moveTo>
                  <a:lnTo>
                    <a:pt x="0" y="0"/>
                  </a:lnTo>
                  <a:cubicBezTo>
                    <a:pt x="385" y="12449"/>
                    <a:pt x="7414" y="14335"/>
                    <a:pt x="11638" y="14335"/>
                  </a:cubicBezTo>
                  <a:cubicBezTo>
                    <a:pt x="13474" y="14335"/>
                    <a:pt x="14780" y="13978"/>
                    <a:pt x="14780" y="13978"/>
                  </a:cubicBezTo>
                  <a:lnTo>
                    <a:pt x="14780" y="8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136;p19">
              <a:extLst>
                <a:ext uri="{FF2B5EF4-FFF2-40B4-BE49-F238E27FC236}">
                  <a16:creationId xmlns:a16="http://schemas.microsoft.com/office/drawing/2014/main" xmlns="" id="{D4DD756B-F8BB-47A5-A26C-8EBD10F8BEAA}"/>
                </a:ext>
              </a:extLst>
            </p:cNvPr>
            <p:cNvSpPr/>
            <p:nvPr/>
          </p:nvSpPr>
          <p:spPr>
            <a:xfrm>
              <a:off x="3325407" y="929409"/>
              <a:ext cx="106060" cy="132623"/>
            </a:xfrm>
            <a:custGeom>
              <a:avLst/>
              <a:gdLst/>
              <a:ahLst/>
              <a:cxnLst/>
              <a:rect l="l" t="t" r="r" b="b"/>
              <a:pathLst>
                <a:path w="5542" h="6930" extrusionOk="0">
                  <a:moveTo>
                    <a:pt x="2729" y="1"/>
                  </a:moveTo>
                  <a:cubicBezTo>
                    <a:pt x="2234" y="1"/>
                    <a:pt x="1739" y="119"/>
                    <a:pt x="1339" y="406"/>
                  </a:cubicBezTo>
                  <a:cubicBezTo>
                    <a:pt x="860" y="751"/>
                    <a:pt x="566" y="1303"/>
                    <a:pt x="404" y="1871"/>
                  </a:cubicBezTo>
                  <a:cubicBezTo>
                    <a:pt x="1" y="3286"/>
                    <a:pt x="388" y="4922"/>
                    <a:pt x="1455" y="5935"/>
                  </a:cubicBezTo>
                  <a:cubicBezTo>
                    <a:pt x="2128" y="6576"/>
                    <a:pt x="3063" y="6929"/>
                    <a:pt x="3988" y="6929"/>
                  </a:cubicBezTo>
                  <a:cubicBezTo>
                    <a:pt x="4527" y="6929"/>
                    <a:pt x="5062" y="6809"/>
                    <a:pt x="5541" y="6556"/>
                  </a:cubicBezTo>
                  <a:lnTo>
                    <a:pt x="4984" y="593"/>
                  </a:lnTo>
                  <a:cubicBezTo>
                    <a:pt x="4394" y="355"/>
                    <a:pt x="3796" y="114"/>
                    <a:pt x="3165" y="30"/>
                  </a:cubicBezTo>
                  <a:cubicBezTo>
                    <a:pt x="3021" y="11"/>
                    <a:pt x="2875" y="1"/>
                    <a:pt x="2729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137;p19">
              <a:extLst>
                <a:ext uri="{FF2B5EF4-FFF2-40B4-BE49-F238E27FC236}">
                  <a16:creationId xmlns:a16="http://schemas.microsoft.com/office/drawing/2014/main" xmlns="" id="{CCFF24B2-C582-4062-9FEB-4363F71F3BF1}"/>
                </a:ext>
              </a:extLst>
            </p:cNvPr>
            <p:cNvSpPr/>
            <p:nvPr/>
          </p:nvSpPr>
          <p:spPr>
            <a:xfrm>
              <a:off x="3347741" y="947724"/>
              <a:ext cx="54925" cy="85621"/>
            </a:xfrm>
            <a:custGeom>
              <a:avLst/>
              <a:gdLst/>
              <a:ahLst/>
              <a:cxnLst/>
              <a:rect l="l" t="t" r="r" b="b"/>
              <a:pathLst>
                <a:path w="2870" h="4474" extrusionOk="0">
                  <a:moveTo>
                    <a:pt x="1239" y="1"/>
                  </a:moveTo>
                  <a:cubicBezTo>
                    <a:pt x="1144" y="1"/>
                    <a:pt x="1062" y="123"/>
                    <a:pt x="1148" y="210"/>
                  </a:cubicBezTo>
                  <a:cubicBezTo>
                    <a:pt x="1484" y="555"/>
                    <a:pt x="1803" y="918"/>
                    <a:pt x="2089" y="1305"/>
                  </a:cubicBezTo>
                  <a:lnTo>
                    <a:pt x="2089" y="1305"/>
                  </a:lnTo>
                  <a:cubicBezTo>
                    <a:pt x="1976" y="1272"/>
                    <a:pt x="1859" y="1256"/>
                    <a:pt x="1740" y="1256"/>
                  </a:cubicBezTo>
                  <a:cubicBezTo>
                    <a:pt x="1192" y="1256"/>
                    <a:pt x="625" y="1601"/>
                    <a:pt x="405" y="2186"/>
                  </a:cubicBezTo>
                  <a:cubicBezTo>
                    <a:pt x="0" y="3256"/>
                    <a:pt x="912" y="4474"/>
                    <a:pt x="2001" y="4474"/>
                  </a:cubicBezTo>
                  <a:cubicBezTo>
                    <a:pt x="2114" y="4474"/>
                    <a:pt x="2230" y="4461"/>
                    <a:pt x="2347" y="4432"/>
                  </a:cubicBezTo>
                  <a:cubicBezTo>
                    <a:pt x="2525" y="4390"/>
                    <a:pt x="2490" y="4162"/>
                    <a:pt x="2347" y="4106"/>
                  </a:cubicBezTo>
                  <a:cubicBezTo>
                    <a:pt x="1747" y="3865"/>
                    <a:pt x="1109" y="3699"/>
                    <a:pt x="948" y="2974"/>
                  </a:cubicBezTo>
                  <a:cubicBezTo>
                    <a:pt x="792" y="2271"/>
                    <a:pt x="1279" y="1717"/>
                    <a:pt x="1847" y="1717"/>
                  </a:cubicBezTo>
                  <a:cubicBezTo>
                    <a:pt x="2096" y="1717"/>
                    <a:pt x="2361" y="1824"/>
                    <a:pt x="2595" y="2073"/>
                  </a:cubicBezTo>
                  <a:cubicBezTo>
                    <a:pt x="2621" y="2100"/>
                    <a:pt x="2652" y="2112"/>
                    <a:pt x="2683" y="2112"/>
                  </a:cubicBezTo>
                  <a:cubicBezTo>
                    <a:pt x="2777" y="2112"/>
                    <a:pt x="2869" y="2006"/>
                    <a:pt x="2807" y="1908"/>
                  </a:cubicBezTo>
                  <a:cubicBezTo>
                    <a:pt x="2765" y="1829"/>
                    <a:pt x="2718" y="1758"/>
                    <a:pt x="2667" y="1694"/>
                  </a:cubicBezTo>
                  <a:lnTo>
                    <a:pt x="2667" y="1694"/>
                  </a:lnTo>
                  <a:cubicBezTo>
                    <a:pt x="2268" y="1093"/>
                    <a:pt x="1846" y="548"/>
                    <a:pt x="1321" y="36"/>
                  </a:cubicBezTo>
                  <a:cubicBezTo>
                    <a:pt x="1295" y="11"/>
                    <a:pt x="1266" y="1"/>
                    <a:pt x="1239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138;p19">
              <a:extLst>
                <a:ext uri="{FF2B5EF4-FFF2-40B4-BE49-F238E27FC236}">
                  <a16:creationId xmlns:a16="http://schemas.microsoft.com/office/drawing/2014/main" xmlns="" id="{E22979DF-99D7-4EFD-9B33-E31EC23CB9FF}"/>
                </a:ext>
              </a:extLst>
            </p:cNvPr>
            <p:cNvSpPr/>
            <p:nvPr/>
          </p:nvSpPr>
          <p:spPr>
            <a:xfrm>
              <a:off x="3358821" y="684966"/>
              <a:ext cx="514110" cy="597645"/>
            </a:xfrm>
            <a:custGeom>
              <a:avLst/>
              <a:gdLst/>
              <a:ahLst/>
              <a:cxnLst/>
              <a:rect l="l" t="t" r="r" b="b"/>
              <a:pathLst>
                <a:path w="26864" h="31229" extrusionOk="0">
                  <a:moveTo>
                    <a:pt x="12028" y="0"/>
                  </a:moveTo>
                  <a:cubicBezTo>
                    <a:pt x="11435" y="0"/>
                    <a:pt x="11082" y="53"/>
                    <a:pt x="11082" y="53"/>
                  </a:cubicBezTo>
                  <a:cubicBezTo>
                    <a:pt x="1" y="736"/>
                    <a:pt x="1679" y="9221"/>
                    <a:pt x="3754" y="20435"/>
                  </a:cubicBezTo>
                  <a:cubicBezTo>
                    <a:pt x="5133" y="27888"/>
                    <a:pt x="9302" y="31228"/>
                    <a:pt x="16250" y="31228"/>
                  </a:cubicBezTo>
                  <a:cubicBezTo>
                    <a:pt x="16291" y="31228"/>
                    <a:pt x="16332" y="31228"/>
                    <a:pt x="16373" y="31228"/>
                  </a:cubicBezTo>
                  <a:cubicBezTo>
                    <a:pt x="22296" y="31195"/>
                    <a:pt x="26864" y="27386"/>
                    <a:pt x="24216" y="12639"/>
                  </a:cubicBezTo>
                  <a:cubicBezTo>
                    <a:pt x="22136" y="1057"/>
                    <a:pt x="14681" y="0"/>
                    <a:pt x="12028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139;p19">
              <a:extLst>
                <a:ext uri="{FF2B5EF4-FFF2-40B4-BE49-F238E27FC236}">
                  <a16:creationId xmlns:a16="http://schemas.microsoft.com/office/drawing/2014/main" xmlns="" id="{648232C8-92EC-4652-B1CE-DD59FBCD7229}"/>
                </a:ext>
              </a:extLst>
            </p:cNvPr>
            <p:cNvSpPr/>
            <p:nvPr/>
          </p:nvSpPr>
          <p:spPr>
            <a:xfrm>
              <a:off x="3635301" y="863481"/>
              <a:ext cx="46983" cy="207412"/>
            </a:xfrm>
            <a:custGeom>
              <a:avLst/>
              <a:gdLst/>
              <a:ahLst/>
              <a:cxnLst/>
              <a:rect l="l" t="t" r="r" b="b"/>
              <a:pathLst>
                <a:path w="2455" h="10838" extrusionOk="0">
                  <a:moveTo>
                    <a:pt x="1620" y="0"/>
                  </a:moveTo>
                  <a:cubicBezTo>
                    <a:pt x="1562" y="0"/>
                    <a:pt x="1506" y="39"/>
                    <a:pt x="1505" y="118"/>
                  </a:cubicBezTo>
                  <a:cubicBezTo>
                    <a:pt x="1484" y="1804"/>
                    <a:pt x="1549" y="3488"/>
                    <a:pt x="1586" y="5173"/>
                  </a:cubicBezTo>
                  <a:cubicBezTo>
                    <a:pt x="1605" y="6048"/>
                    <a:pt x="2172" y="10310"/>
                    <a:pt x="621" y="10310"/>
                  </a:cubicBezTo>
                  <a:cubicBezTo>
                    <a:pt x="560" y="10310"/>
                    <a:pt x="496" y="10303"/>
                    <a:pt x="429" y="10290"/>
                  </a:cubicBezTo>
                  <a:cubicBezTo>
                    <a:pt x="409" y="10286"/>
                    <a:pt x="390" y="10284"/>
                    <a:pt x="372" y="10284"/>
                  </a:cubicBezTo>
                  <a:cubicBezTo>
                    <a:pt x="101" y="10284"/>
                    <a:pt x="0" y="10695"/>
                    <a:pt x="295" y="10772"/>
                  </a:cubicBezTo>
                  <a:cubicBezTo>
                    <a:pt x="464" y="10816"/>
                    <a:pt x="618" y="10837"/>
                    <a:pt x="758" y="10837"/>
                  </a:cubicBezTo>
                  <a:cubicBezTo>
                    <a:pt x="1609" y="10837"/>
                    <a:pt x="1975" y="10083"/>
                    <a:pt x="2091" y="9172"/>
                  </a:cubicBezTo>
                  <a:cubicBezTo>
                    <a:pt x="2454" y="6328"/>
                    <a:pt x="2050" y="2962"/>
                    <a:pt x="1750" y="118"/>
                  </a:cubicBezTo>
                  <a:cubicBezTo>
                    <a:pt x="1742" y="40"/>
                    <a:pt x="1680" y="0"/>
                    <a:pt x="162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140;p19">
              <a:extLst>
                <a:ext uri="{FF2B5EF4-FFF2-40B4-BE49-F238E27FC236}">
                  <a16:creationId xmlns:a16="http://schemas.microsoft.com/office/drawing/2014/main" xmlns="" id="{95151E76-C4DC-4AD0-98FD-7A5C346C59E9}"/>
                </a:ext>
              </a:extLst>
            </p:cNvPr>
            <p:cNvSpPr/>
            <p:nvPr/>
          </p:nvSpPr>
          <p:spPr>
            <a:xfrm>
              <a:off x="3592337" y="965656"/>
              <a:ext cx="37663" cy="36246"/>
            </a:xfrm>
            <a:custGeom>
              <a:avLst/>
              <a:gdLst/>
              <a:ahLst/>
              <a:cxnLst/>
              <a:rect l="l" t="t" r="r" b="b"/>
              <a:pathLst>
                <a:path w="1968" h="1894" extrusionOk="0">
                  <a:moveTo>
                    <a:pt x="946" y="1"/>
                  </a:moveTo>
                  <a:cubicBezTo>
                    <a:pt x="424" y="1"/>
                    <a:pt x="0" y="424"/>
                    <a:pt x="0" y="947"/>
                  </a:cubicBezTo>
                  <a:cubicBezTo>
                    <a:pt x="0" y="1330"/>
                    <a:pt x="231" y="1675"/>
                    <a:pt x="584" y="1821"/>
                  </a:cubicBezTo>
                  <a:cubicBezTo>
                    <a:pt x="702" y="1870"/>
                    <a:pt x="825" y="1894"/>
                    <a:pt x="947" y="1894"/>
                  </a:cubicBezTo>
                  <a:cubicBezTo>
                    <a:pt x="1194" y="1894"/>
                    <a:pt x="1435" y="1797"/>
                    <a:pt x="1616" y="1616"/>
                  </a:cubicBezTo>
                  <a:cubicBezTo>
                    <a:pt x="1887" y="1345"/>
                    <a:pt x="1968" y="938"/>
                    <a:pt x="1822" y="585"/>
                  </a:cubicBezTo>
                  <a:cubicBezTo>
                    <a:pt x="1674" y="231"/>
                    <a:pt x="1329" y="1"/>
                    <a:pt x="94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141;p19">
              <a:extLst>
                <a:ext uri="{FF2B5EF4-FFF2-40B4-BE49-F238E27FC236}">
                  <a16:creationId xmlns:a16="http://schemas.microsoft.com/office/drawing/2014/main" xmlns="" id="{D4C5CCFA-3D84-41C3-9868-861C74F22D13}"/>
                </a:ext>
              </a:extLst>
            </p:cNvPr>
            <p:cNvSpPr/>
            <p:nvPr/>
          </p:nvSpPr>
          <p:spPr>
            <a:xfrm>
              <a:off x="3745705" y="965656"/>
              <a:ext cx="37682" cy="36246"/>
            </a:xfrm>
            <a:custGeom>
              <a:avLst/>
              <a:gdLst/>
              <a:ahLst/>
              <a:cxnLst/>
              <a:rect l="l" t="t" r="r" b="b"/>
              <a:pathLst>
                <a:path w="1969" h="1894" extrusionOk="0">
                  <a:moveTo>
                    <a:pt x="948" y="1"/>
                  </a:moveTo>
                  <a:cubicBezTo>
                    <a:pt x="425" y="1"/>
                    <a:pt x="1" y="424"/>
                    <a:pt x="1" y="947"/>
                  </a:cubicBezTo>
                  <a:cubicBezTo>
                    <a:pt x="1" y="1330"/>
                    <a:pt x="231" y="1675"/>
                    <a:pt x="586" y="1821"/>
                  </a:cubicBezTo>
                  <a:cubicBezTo>
                    <a:pt x="703" y="1870"/>
                    <a:pt x="826" y="1894"/>
                    <a:pt x="948" y="1894"/>
                  </a:cubicBezTo>
                  <a:cubicBezTo>
                    <a:pt x="1194" y="1894"/>
                    <a:pt x="1436" y="1797"/>
                    <a:pt x="1617" y="1616"/>
                  </a:cubicBezTo>
                  <a:cubicBezTo>
                    <a:pt x="1888" y="1346"/>
                    <a:pt x="1969" y="938"/>
                    <a:pt x="1822" y="585"/>
                  </a:cubicBezTo>
                  <a:cubicBezTo>
                    <a:pt x="1676" y="231"/>
                    <a:pt x="1330" y="1"/>
                    <a:pt x="948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142;p19">
              <a:extLst>
                <a:ext uri="{FF2B5EF4-FFF2-40B4-BE49-F238E27FC236}">
                  <a16:creationId xmlns:a16="http://schemas.microsoft.com/office/drawing/2014/main" xmlns="" id="{AA8AACD6-738A-4785-B5B6-9B476CFA87F3}"/>
                </a:ext>
              </a:extLst>
            </p:cNvPr>
            <p:cNvSpPr/>
            <p:nvPr/>
          </p:nvSpPr>
          <p:spPr>
            <a:xfrm>
              <a:off x="3693421" y="878465"/>
              <a:ext cx="78445" cy="23214"/>
            </a:xfrm>
            <a:custGeom>
              <a:avLst/>
              <a:gdLst/>
              <a:ahLst/>
              <a:cxnLst/>
              <a:rect l="l" t="t" r="r" b="b"/>
              <a:pathLst>
                <a:path w="4099" h="1213" extrusionOk="0">
                  <a:moveTo>
                    <a:pt x="1854" y="1"/>
                  </a:moveTo>
                  <a:cubicBezTo>
                    <a:pt x="1222" y="1"/>
                    <a:pt x="601" y="164"/>
                    <a:pt x="179" y="480"/>
                  </a:cubicBezTo>
                  <a:cubicBezTo>
                    <a:pt x="1" y="613"/>
                    <a:pt x="64" y="935"/>
                    <a:pt x="279" y="935"/>
                  </a:cubicBezTo>
                  <a:cubicBezTo>
                    <a:pt x="306" y="935"/>
                    <a:pt x="334" y="930"/>
                    <a:pt x="364" y="920"/>
                  </a:cubicBezTo>
                  <a:cubicBezTo>
                    <a:pt x="893" y="741"/>
                    <a:pt x="1355" y="574"/>
                    <a:pt x="1892" y="574"/>
                  </a:cubicBezTo>
                  <a:cubicBezTo>
                    <a:pt x="1995" y="574"/>
                    <a:pt x="2101" y="581"/>
                    <a:pt x="2211" y="594"/>
                  </a:cubicBezTo>
                  <a:cubicBezTo>
                    <a:pt x="2820" y="670"/>
                    <a:pt x="3284" y="989"/>
                    <a:pt x="3840" y="1203"/>
                  </a:cubicBezTo>
                  <a:cubicBezTo>
                    <a:pt x="3857" y="1209"/>
                    <a:pt x="3874" y="1212"/>
                    <a:pt x="3890" y="1212"/>
                  </a:cubicBezTo>
                  <a:cubicBezTo>
                    <a:pt x="4007" y="1212"/>
                    <a:pt x="4099" y="1058"/>
                    <a:pt x="4031" y="954"/>
                  </a:cubicBezTo>
                  <a:lnTo>
                    <a:pt x="4031" y="954"/>
                  </a:lnTo>
                  <a:lnTo>
                    <a:pt x="4031" y="955"/>
                  </a:lnTo>
                  <a:cubicBezTo>
                    <a:pt x="3614" y="310"/>
                    <a:pt x="2724" y="1"/>
                    <a:pt x="1854" y="1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143;p19">
              <a:extLst>
                <a:ext uri="{FF2B5EF4-FFF2-40B4-BE49-F238E27FC236}">
                  <a16:creationId xmlns:a16="http://schemas.microsoft.com/office/drawing/2014/main" xmlns="" id="{F756CC6B-2FE6-4A71-88F8-E063CB169DC2}"/>
                </a:ext>
              </a:extLst>
            </p:cNvPr>
            <p:cNvSpPr/>
            <p:nvPr/>
          </p:nvSpPr>
          <p:spPr>
            <a:xfrm>
              <a:off x="3538235" y="872839"/>
              <a:ext cx="78464" cy="23214"/>
            </a:xfrm>
            <a:custGeom>
              <a:avLst/>
              <a:gdLst/>
              <a:ahLst/>
              <a:cxnLst/>
              <a:rect l="l" t="t" r="r" b="b"/>
              <a:pathLst>
                <a:path w="4100" h="1213" extrusionOk="0">
                  <a:moveTo>
                    <a:pt x="1855" y="0"/>
                  </a:moveTo>
                  <a:cubicBezTo>
                    <a:pt x="1222" y="0"/>
                    <a:pt x="601" y="163"/>
                    <a:pt x="179" y="479"/>
                  </a:cubicBezTo>
                  <a:cubicBezTo>
                    <a:pt x="1" y="613"/>
                    <a:pt x="65" y="935"/>
                    <a:pt x="281" y="935"/>
                  </a:cubicBezTo>
                  <a:cubicBezTo>
                    <a:pt x="307" y="935"/>
                    <a:pt x="336" y="930"/>
                    <a:pt x="366" y="920"/>
                  </a:cubicBezTo>
                  <a:cubicBezTo>
                    <a:pt x="893" y="742"/>
                    <a:pt x="1354" y="574"/>
                    <a:pt x="1890" y="574"/>
                  </a:cubicBezTo>
                  <a:cubicBezTo>
                    <a:pt x="1994" y="574"/>
                    <a:pt x="2101" y="581"/>
                    <a:pt x="2211" y="594"/>
                  </a:cubicBezTo>
                  <a:cubicBezTo>
                    <a:pt x="2821" y="670"/>
                    <a:pt x="3284" y="990"/>
                    <a:pt x="3840" y="1203"/>
                  </a:cubicBezTo>
                  <a:cubicBezTo>
                    <a:pt x="3857" y="1210"/>
                    <a:pt x="3874" y="1213"/>
                    <a:pt x="3890" y="1213"/>
                  </a:cubicBezTo>
                  <a:cubicBezTo>
                    <a:pt x="4008" y="1213"/>
                    <a:pt x="4099" y="1058"/>
                    <a:pt x="4033" y="954"/>
                  </a:cubicBezTo>
                  <a:cubicBezTo>
                    <a:pt x="3615" y="309"/>
                    <a:pt x="2725" y="0"/>
                    <a:pt x="1855" y="0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144;p19">
              <a:extLst>
                <a:ext uri="{FF2B5EF4-FFF2-40B4-BE49-F238E27FC236}">
                  <a16:creationId xmlns:a16="http://schemas.microsoft.com/office/drawing/2014/main" xmlns="" id="{76AA1AF6-6FBB-4628-9E71-A3CD54E7597F}"/>
                </a:ext>
              </a:extLst>
            </p:cNvPr>
            <p:cNvSpPr/>
            <p:nvPr/>
          </p:nvSpPr>
          <p:spPr>
            <a:xfrm>
              <a:off x="3347262" y="952642"/>
              <a:ext cx="62809" cy="73966"/>
            </a:xfrm>
            <a:custGeom>
              <a:avLst/>
              <a:gdLst/>
              <a:ahLst/>
              <a:cxnLst/>
              <a:rect l="l" t="t" r="r" b="b"/>
              <a:pathLst>
                <a:path w="3282" h="3865" extrusionOk="0">
                  <a:moveTo>
                    <a:pt x="1141" y="0"/>
                  </a:moveTo>
                  <a:cubicBezTo>
                    <a:pt x="927" y="0"/>
                    <a:pt x="709" y="71"/>
                    <a:pt x="537" y="201"/>
                  </a:cubicBezTo>
                  <a:cubicBezTo>
                    <a:pt x="218" y="444"/>
                    <a:pt x="52" y="849"/>
                    <a:pt x="26" y="1250"/>
                  </a:cubicBezTo>
                  <a:cubicBezTo>
                    <a:pt x="0" y="1650"/>
                    <a:pt x="101" y="2048"/>
                    <a:pt x="231" y="2427"/>
                  </a:cubicBezTo>
                  <a:cubicBezTo>
                    <a:pt x="423" y="2983"/>
                    <a:pt x="727" y="3560"/>
                    <a:pt x="1272" y="3781"/>
                  </a:cubicBezTo>
                  <a:cubicBezTo>
                    <a:pt x="1412" y="3838"/>
                    <a:pt x="1560" y="3865"/>
                    <a:pt x="1708" y="3865"/>
                  </a:cubicBezTo>
                  <a:cubicBezTo>
                    <a:pt x="2212" y="3865"/>
                    <a:pt x="2721" y="3559"/>
                    <a:pt x="2965" y="3106"/>
                  </a:cubicBezTo>
                  <a:cubicBezTo>
                    <a:pt x="3282" y="2519"/>
                    <a:pt x="3188" y="1767"/>
                    <a:pt x="2828" y="1206"/>
                  </a:cubicBezTo>
                  <a:cubicBezTo>
                    <a:pt x="2468" y="646"/>
                    <a:pt x="1876" y="265"/>
                    <a:pt x="1246" y="48"/>
                  </a:cubicBezTo>
                  <a:lnTo>
                    <a:pt x="1246" y="48"/>
                  </a:lnTo>
                  <a:lnTo>
                    <a:pt x="1655" y="170"/>
                  </a:lnTo>
                  <a:cubicBezTo>
                    <a:pt x="1509" y="54"/>
                    <a:pt x="1327" y="0"/>
                    <a:pt x="114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145;p19">
              <a:extLst>
                <a:ext uri="{FF2B5EF4-FFF2-40B4-BE49-F238E27FC236}">
                  <a16:creationId xmlns:a16="http://schemas.microsoft.com/office/drawing/2014/main" xmlns="" id="{7D0B72F3-BCC4-4608-9A2D-FF9A8A038780}"/>
                </a:ext>
              </a:extLst>
            </p:cNvPr>
            <p:cNvSpPr/>
            <p:nvPr/>
          </p:nvSpPr>
          <p:spPr>
            <a:xfrm>
              <a:off x="3603111" y="1074376"/>
              <a:ext cx="73258" cy="39442"/>
            </a:xfrm>
            <a:custGeom>
              <a:avLst/>
              <a:gdLst/>
              <a:ahLst/>
              <a:cxnLst/>
              <a:rect l="l" t="t" r="r" b="b"/>
              <a:pathLst>
                <a:path w="3828" h="2061" extrusionOk="0">
                  <a:moveTo>
                    <a:pt x="243" y="1"/>
                  </a:moveTo>
                  <a:cubicBezTo>
                    <a:pt x="117" y="1"/>
                    <a:pt x="0" y="104"/>
                    <a:pt x="36" y="266"/>
                  </a:cubicBezTo>
                  <a:cubicBezTo>
                    <a:pt x="257" y="1274"/>
                    <a:pt x="1426" y="2060"/>
                    <a:pt x="2499" y="2060"/>
                  </a:cubicBezTo>
                  <a:cubicBezTo>
                    <a:pt x="2928" y="2060"/>
                    <a:pt x="3342" y="1934"/>
                    <a:pt x="3674" y="1647"/>
                  </a:cubicBezTo>
                  <a:cubicBezTo>
                    <a:pt x="3827" y="1513"/>
                    <a:pt x="3717" y="1218"/>
                    <a:pt x="3516" y="1218"/>
                  </a:cubicBezTo>
                  <a:cubicBezTo>
                    <a:pt x="3509" y="1218"/>
                    <a:pt x="3503" y="1218"/>
                    <a:pt x="3497" y="1218"/>
                  </a:cubicBezTo>
                  <a:cubicBezTo>
                    <a:pt x="3085" y="1255"/>
                    <a:pt x="2724" y="1357"/>
                    <a:pt x="2347" y="1357"/>
                  </a:cubicBezTo>
                  <a:cubicBezTo>
                    <a:pt x="2150" y="1357"/>
                    <a:pt x="1948" y="1329"/>
                    <a:pt x="1733" y="1251"/>
                  </a:cubicBezTo>
                  <a:cubicBezTo>
                    <a:pt x="1137" y="1032"/>
                    <a:pt x="795" y="594"/>
                    <a:pt x="432" y="99"/>
                  </a:cubicBezTo>
                  <a:cubicBezTo>
                    <a:pt x="382" y="31"/>
                    <a:pt x="311" y="1"/>
                    <a:pt x="24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146;p19">
              <a:extLst>
                <a:ext uri="{FF2B5EF4-FFF2-40B4-BE49-F238E27FC236}">
                  <a16:creationId xmlns:a16="http://schemas.microsoft.com/office/drawing/2014/main" xmlns="" id="{A2B9EA91-7529-4E1E-83E1-8D6CDDB4E031}"/>
                </a:ext>
              </a:extLst>
            </p:cNvPr>
            <p:cNvSpPr/>
            <p:nvPr/>
          </p:nvSpPr>
          <p:spPr>
            <a:xfrm>
              <a:off x="3508802" y="903650"/>
              <a:ext cx="142957" cy="142708"/>
            </a:xfrm>
            <a:custGeom>
              <a:avLst/>
              <a:gdLst/>
              <a:ahLst/>
              <a:cxnLst/>
              <a:rect l="l" t="t" r="r" b="b"/>
              <a:pathLst>
                <a:path w="7470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39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8" y="5691"/>
                    <a:pt x="1585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1" y="5792"/>
                    <a:pt x="7467" y="3769"/>
                  </a:cubicBezTo>
                  <a:lnTo>
                    <a:pt x="7467" y="3769"/>
                  </a:lnTo>
                  <a:cubicBezTo>
                    <a:pt x="7469" y="3758"/>
                    <a:pt x="7470" y="3745"/>
                    <a:pt x="7469" y="3732"/>
                  </a:cubicBezTo>
                  <a:lnTo>
                    <a:pt x="7469" y="3732"/>
                  </a:lnTo>
                  <a:cubicBezTo>
                    <a:pt x="7469" y="3732"/>
                    <a:pt x="7469" y="3732"/>
                    <a:pt x="7469" y="3732"/>
                  </a:cubicBezTo>
                  <a:cubicBezTo>
                    <a:pt x="7470" y="3718"/>
                    <a:pt x="7469" y="3706"/>
                    <a:pt x="7467" y="3694"/>
                  </a:cubicBezTo>
                  <a:lnTo>
                    <a:pt x="7467" y="3694"/>
                  </a:lnTo>
                  <a:cubicBezTo>
                    <a:pt x="7342" y="1684"/>
                    <a:pt x="5841" y="1"/>
                    <a:pt x="373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147;p19">
              <a:extLst>
                <a:ext uri="{FF2B5EF4-FFF2-40B4-BE49-F238E27FC236}">
                  <a16:creationId xmlns:a16="http://schemas.microsoft.com/office/drawing/2014/main" xmlns="" id="{A7AD05E1-EEF3-43EF-8D03-E16B32917CE1}"/>
                </a:ext>
              </a:extLst>
            </p:cNvPr>
            <p:cNvSpPr/>
            <p:nvPr/>
          </p:nvSpPr>
          <p:spPr>
            <a:xfrm>
              <a:off x="3687929" y="903650"/>
              <a:ext cx="142976" cy="142708"/>
            </a:xfrm>
            <a:custGeom>
              <a:avLst/>
              <a:gdLst/>
              <a:ahLst/>
              <a:cxnLst/>
              <a:rect l="l" t="t" r="r" b="b"/>
              <a:pathLst>
                <a:path w="7471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40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9" y="5691"/>
                    <a:pt x="1584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2" y="5791"/>
                    <a:pt x="7468" y="3768"/>
                  </a:cubicBezTo>
                  <a:lnTo>
                    <a:pt x="7468" y="3768"/>
                  </a:lnTo>
                  <a:cubicBezTo>
                    <a:pt x="7470" y="3757"/>
                    <a:pt x="7471" y="3745"/>
                    <a:pt x="7470" y="3732"/>
                  </a:cubicBezTo>
                  <a:lnTo>
                    <a:pt x="7470" y="3732"/>
                  </a:lnTo>
                  <a:cubicBezTo>
                    <a:pt x="7470" y="3732"/>
                    <a:pt x="7470" y="3732"/>
                    <a:pt x="7470" y="3732"/>
                  </a:cubicBezTo>
                  <a:cubicBezTo>
                    <a:pt x="7471" y="3719"/>
                    <a:pt x="7470" y="3707"/>
                    <a:pt x="7468" y="3696"/>
                  </a:cubicBezTo>
                  <a:lnTo>
                    <a:pt x="7468" y="3696"/>
                  </a:lnTo>
                  <a:cubicBezTo>
                    <a:pt x="7342" y="1685"/>
                    <a:pt x="5841" y="1"/>
                    <a:pt x="374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148;p19">
              <a:extLst>
                <a:ext uri="{FF2B5EF4-FFF2-40B4-BE49-F238E27FC236}">
                  <a16:creationId xmlns:a16="http://schemas.microsoft.com/office/drawing/2014/main" xmlns="" id="{277109DE-2E09-486B-9A85-87F30304E168}"/>
                </a:ext>
              </a:extLst>
            </p:cNvPr>
            <p:cNvSpPr/>
            <p:nvPr/>
          </p:nvSpPr>
          <p:spPr>
            <a:xfrm>
              <a:off x="3645386" y="971014"/>
              <a:ext cx="52992" cy="6985"/>
            </a:xfrm>
            <a:custGeom>
              <a:avLst/>
              <a:gdLst/>
              <a:ahLst/>
              <a:cxnLst/>
              <a:rect l="l" t="t" r="r" b="b"/>
              <a:pathLst>
                <a:path w="2769" h="365" extrusionOk="0">
                  <a:moveTo>
                    <a:pt x="1831" y="1"/>
                  </a:moveTo>
                  <a:cubicBezTo>
                    <a:pt x="1275" y="1"/>
                    <a:pt x="717" y="30"/>
                    <a:pt x="166" y="54"/>
                  </a:cubicBezTo>
                  <a:cubicBezTo>
                    <a:pt x="0" y="60"/>
                    <a:pt x="0" y="305"/>
                    <a:pt x="166" y="311"/>
                  </a:cubicBezTo>
                  <a:cubicBezTo>
                    <a:pt x="717" y="335"/>
                    <a:pt x="1275" y="364"/>
                    <a:pt x="1830" y="364"/>
                  </a:cubicBezTo>
                  <a:cubicBezTo>
                    <a:pt x="2075" y="364"/>
                    <a:pt x="2318" y="359"/>
                    <a:pt x="2561" y="344"/>
                  </a:cubicBezTo>
                  <a:cubicBezTo>
                    <a:pt x="2769" y="331"/>
                    <a:pt x="2769" y="33"/>
                    <a:pt x="2561" y="21"/>
                  </a:cubicBezTo>
                  <a:cubicBezTo>
                    <a:pt x="2318" y="6"/>
                    <a:pt x="2075" y="1"/>
                    <a:pt x="1831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149;p19">
              <a:extLst>
                <a:ext uri="{FF2B5EF4-FFF2-40B4-BE49-F238E27FC236}">
                  <a16:creationId xmlns:a16="http://schemas.microsoft.com/office/drawing/2014/main" xmlns="" id="{406F7529-D1D8-46EA-80DF-AF0700CB07F2}"/>
                </a:ext>
              </a:extLst>
            </p:cNvPr>
            <p:cNvSpPr/>
            <p:nvPr/>
          </p:nvSpPr>
          <p:spPr>
            <a:xfrm>
              <a:off x="3402283" y="931629"/>
              <a:ext cx="122384" cy="12057"/>
            </a:xfrm>
            <a:custGeom>
              <a:avLst/>
              <a:gdLst/>
              <a:ahLst/>
              <a:cxnLst/>
              <a:rect l="l" t="t" r="r" b="b"/>
              <a:pathLst>
                <a:path w="6395" h="630" extrusionOk="0">
                  <a:moveTo>
                    <a:pt x="983" y="1"/>
                  </a:moveTo>
                  <a:cubicBezTo>
                    <a:pt x="673" y="1"/>
                    <a:pt x="367" y="20"/>
                    <a:pt x="70" y="73"/>
                  </a:cubicBezTo>
                  <a:cubicBezTo>
                    <a:pt x="1" y="86"/>
                    <a:pt x="2" y="199"/>
                    <a:pt x="70" y="213"/>
                  </a:cubicBezTo>
                  <a:cubicBezTo>
                    <a:pt x="1007" y="400"/>
                    <a:pt x="2011" y="377"/>
                    <a:pt x="2963" y="451"/>
                  </a:cubicBezTo>
                  <a:cubicBezTo>
                    <a:pt x="3849" y="520"/>
                    <a:pt x="4759" y="630"/>
                    <a:pt x="5655" y="630"/>
                  </a:cubicBezTo>
                  <a:cubicBezTo>
                    <a:pt x="5840" y="630"/>
                    <a:pt x="6024" y="625"/>
                    <a:pt x="6207" y="615"/>
                  </a:cubicBezTo>
                  <a:cubicBezTo>
                    <a:pt x="6395" y="603"/>
                    <a:pt x="6394" y="337"/>
                    <a:pt x="6207" y="322"/>
                  </a:cubicBezTo>
                  <a:cubicBezTo>
                    <a:pt x="5128" y="238"/>
                    <a:pt x="4043" y="206"/>
                    <a:pt x="2963" y="133"/>
                  </a:cubicBezTo>
                  <a:cubicBezTo>
                    <a:pt x="2323" y="90"/>
                    <a:pt x="1645" y="1"/>
                    <a:pt x="983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150;p19">
              <a:extLst>
                <a:ext uri="{FF2B5EF4-FFF2-40B4-BE49-F238E27FC236}">
                  <a16:creationId xmlns:a16="http://schemas.microsoft.com/office/drawing/2014/main" xmlns="" id="{98A5F42D-5A06-4460-AFC8-E8068438C53B}"/>
                </a:ext>
              </a:extLst>
            </p:cNvPr>
            <p:cNvSpPr/>
            <p:nvPr/>
          </p:nvSpPr>
          <p:spPr>
            <a:xfrm>
              <a:off x="3251631" y="512827"/>
              <a:ext cx="307387" cy="236233"/>
            </a:xfrm>
            <a:custGeom>
              <a:avLst/>
              <a:gdLst/>
              <a:ahLst/>
              <a:cxnLst/>
              <a:rect l="l" t="t" r="r" b="b"/>
              <a:pathLst>
                <a:path w="16062" h="12344" extrusionOk="0">
                  <a:moveTo>
                    <a:pt x="8826" y="0"/>
                  </a:moveTo>
                  <a:cubicBezTo>
                    <a:pt x="6282" y="0"/>
                    <a:pt x="3813" y="1297"/>
                    <a:pt x="2117" y="3207"/>
                  </a:cubicBezTo>
                  <a:cubicBezTo>
                    <a:pt x="889" y="4588"/>
                    <a:pt x="0" y="6368"/>
                    <a:pt x="78" y="8213"/>
                  </a:cubicBezTo>
                  <a:cubicBezTo>
                    <a:pt x="155" y="10060"/>
                    <a:pt x="1380" y="11913"/>
                    <a:pt x="3176" y="12343"/>
                  </a:cubicBezTo>
                  <a:lnTo>
                    <a:pt x="11948" y="11106"/>
                  </a:lnTo>
                  <a:cubicBezTo>
                    <a:pt x="14550" y="10365"/>
                    <a:pt x="16062" y="7230"/>
                    <a:pt x="15331" y="4626"/>
                  </a:cubicBezTo>
                  <a:cubicBezTo>
                    <a:pt x="14601" y="2020"/>
                    <a:pt x="11980" y="178"/>
                    <a:pt x="9279" y="14"/>
                  </a:cubicBezTo>
                  <a:cubicBezTo>
                    <a:pt x="9128" y="5"/>
                    <a:pt x="8977" y="0"/>
                    <a:pt x="8826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151;p19">
              <a:extLst>
                <a:ext uri="{FF2B5EF4-FFF2-40B4-BE49-F238E27FC236}">
                  <a16:creationId xmlns:a16="http://schemas.microsoft.com/office/drawing/2014/main" xmlns="" id="{A8F7659F-E698-4AC2-B589-58B67F0DB86B}"/>
                </a:ext>
              </a:extLst>
            </p:cNvPr>
            <p:cNvSpPr/>
            <p:nvPr/>
          </p:nvSpPr>
          <p:spPr>
            <a:xfrm>
              <a:off x="3386418" y="662307"/>
              <a:ext cx="395534" cy="273207"/>
            </a:xfrm>
            <a:custGeom>
              <a:avLst/>
              <a:gdLst/>
              <a:ahLst/>
              <a:cxnLst/>
              <a:rect l="l" t="t" r="r" b="b"/>
              <a:pathLst>
                <a:path w="20668" h="14276" extrusionOk="0">
                  <a:moveTo>
                    <a:pt x="9647" y="0"/>
                  </a:moveTo>
                  <a:cubicBezTo>
                    <a:pt x="8208" y="0"/>
                    <a:pt x="6784" y="333"/>
                    <a:pt x="5541" y="1059"/>
                  </a:cubicBezTo>
                  <a:cubicBezTo>
                    <a:pt x="3448" y="2281"/>
                    <a:pt x="1339" y="4020"/>
                    <a:pt x="670" y="6349"/>
                  </a:cubicBezTo>
                  <a:cubicBezTo>
                    <a:pt x="0" y="8678"/>
                    <a:pt x="205" y="11067"/>
                    <a:pt x="341" y="13486"/>
                  </a:cubicBezTo>
                  <a:lnTo>
                    <a:pt x="918" y="14216"/>
                  </a:lnTo>
                  <a:cubicBezTo>
                    <a:pt x="1088" y="14256"/>
                    <a:pt x="1260" y="14275"/>
                    <a:pt x="1430" y="14275"/>
                  </a:cubicBezTo>
                  <a:cubicBezTo>
                    <a:pt x="2424" y="14275"/>
                    <a:pt x="3393" y="13629"/>
                    <a:pt x="3941" y="12773"/>
                  </a:cubicBezTo>
                  <a:cubicBezTo>
                    <a:pt x="4585" y="11771"/>
                    <a:pt x="4761" y="10543"/>
                    <a:pt x="4832" y="9354"/>
                  </a:cubicBezTo>
                  <a:cubicBezTo>
                    <a:pt x="4903" y="8165"/>
                    <a:pt x="4887" y="6956"/>
                    <a:pt x="5207" y="5808"/>
                  </a:cubicBezTo>
                  <a:cubicBezTo>
                    <a:pt x="5853" y="7493"/>
                    <a:pt x="7582" y="8702"/>
                    <a:pt x="9387" y="8727"/>
                  </a:cubicBezTo>
                  <a:cubicBezTo>
                    <a:pt x="9407" y="8728"/>
                    <a:pt x="9428" y="8728"/>
                    <a:pt x="9448" y="8728"/>
                  </a:cubicBezTo>
                  <a:cubicBezTo>
                    <a:pt x="11230" y="8728"/>
                    <a:pt x="12963" y="7577"/>
                    <a:pt x="13649" y="5931"/>
                  </a:cubicBezTo>
                  <a:cubicBezTo>
                    <a:pt x="14907" y="7394"/>
                    <a:pt x="16732" y="8357"/>
                    <a:pt x="18650" y="8571"/>
                  </a:cubicBezTo>
                  <a:cubicBezTo>
                    <a:pt x="18729" y="8580"/>
                    <a:pt x="18808" y="8585"/>
                    <a:pt x="18886" y="8585"/>
                  </a:cubicBezTo>
                  <a:cubicBezTo>
                    <a:pt x="19467" y="8585"/>
                    <a:pt x="20006" y="8341"/>
                    <a:pt x="20371" y="7873"/>
                  </a:cubicBezTo>
                  <a:cubicBezTo>
                    <a:pt x="20668" y="7495"/>
                    <a:pt x="20665" y="6613"/>
                    <a:pt x="20412" y="6227"/>
                  </a:cubicBezTo>
                  <a:cubicBezTo>
                    <a:pt x="18844" y="3846"/>
                    <a:pt x="16366" y="2075"/>
                    <a:pt x="13768" y="901"/>
                  </a:cubicBezTo>
                  <a:cubicBezTo>
                    <a:pt x="12483" y="319"/>
                    <a:pt x="11058" y="0"/>
                    <a:pt x="9647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152;p19">
              <a:extLst>
                <a:ext uri="{FF2B5EF4-FFF2-40B4-BE49-F238E27FC236}">
                  <a16:creationId xmlns:a16="http://schemas.microsoft.com/office/drawing/2014/main" xmlns="" id="{CA67D92C-20FE-4BDD-9AFC-FF21CF618A80}"/>
                </a:ext>
              </a:extLst>
            </p:cNvPr>
            <p:cNvSpPr/>
            <p:nvPr/>
          </p:nvSpPr>
          <p:spPr>
            <a:xfrm>
              <a:off x="3358458" y="1037480"/>
              <a:ext cx="47040" cy="39232"/>
            </a:xfrm>
            <a:custGeom>
              <a:avLst/>
              <a:gdLst/>
              <a:ahLst/>
              <a:cxnLst/>
              <a:rect l="l" t="t" r="r" b="b"/>
              <a:pathLst>
                <a:path w="2458" h="2050" extrusionOk="0">
                  <a:moveTo>
                    <a:pt x="1710" y="1"/>
                  </a:moveTo>
                  <a:cubicBezTo>
                    <a:pt x="1591" y="1"/>
                    <a:pt x="1471" y="94"/>
                    <a:pt x="1523" y="230"/>
                  </a:cubicBezTo>
                  <a:cubicBezTo>
                    <a:pt x="1676" y="631"/>
                    <a:pt x="1938" y="1058"/>
                    <a:pt x="1592" y="1452"/>
                  </a:cubicBezTo>
                  <a:cubicBezTo>
                    <a:pt x="1491" y="1568"/>
                    <a:pt x="1327" y="1644"/>
                    <a:pt x="1166" y="1644"/>
                  </a:cubicBezTo>
                  <a:cubicBezTo>
                    <a:pt x="1088" y="1644"/>
                    <a:pt x="1010" y="1626"/>
                    <a:pt x="941" y="1585"/>
                  </a:cubicBezTo>
                  <a:cubicBezTo>
                    <a:pt x="698" y="1442"/>
                    <a:pt x="716" y="1168"/>
                    <a:pt x="798" y="942"/>
                  </a:cubicBezTo>
                  <a:cubicBezTo>
                    <a:pt x="835" y="843"/>
                    <a:pt x="749" y="772"/>
                    <a:pt x="662" y="772"/>
                  </a:cubicBezTo>
                  <a:cubicBezTo>
                    <a:pt x="629" y="772"/>
                    <a:pt x="595" y="783"/>
                    <a:pt x="568" y="807"/>
                  </a:cubicBezTo>
                  <a:cubicBezTo>
                    <a:pt x="1" y="1323"/>
                    <a:pt x="620" y="2049"/>
                    <a:pt x="1241" y="2049"/>
                  </a:cubicBezTo>
                  <a:cubicBezTo>
                    <a:pt x="1303" y="2049"/>
                    <a:pt x="1365" y="2042"/>
                    <a:pt x="1426" y="2026"/>
                  </a:cubicBezTo>
                  <a:cubicBezTo>
                    <a:pt x="2262" y="1815"/>
                    <a:pt x="2457" y="590"/>
                    <a:pt x="1839" y="47"/>
                  </a:cubicBezTo>
                  <a:cubicBezTo>
                    <a:pt x="1803" y="15"/>
                    <a:pt x="1756" y="1"/>
                    <a:pt x="171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160;p19">
              <a:extLst>
                <a:ext uri="{FF2B5EF4-FFF2-40B4-BE49-F238E27FC236}">
                  <a16:creationId xmlns:a16="http://schemas.microsoft.com/office/drawing/2014/main" xmlns="" id="{7938F7B3-CC8B-498E-BD49-EA89D0B6D6A5}"/>
                </a:ext>
              </a:extLst>
            </p:cNvPr>
            <p:cNvSpPr/>
            <p:nvPr/>
          </p:nvSpPr>
          <p:spPr>
            <a:xfrm>
              <a:off x="3379662" y="1340349"/>
              <a:ext cx="359364" cy="225727"/>
            </a:xfrm>
            <a:custGeom>
              <a:avLst/>
              <a:gdLst/>
              <a:ahLst/>
              <a:cxnLst/>
              <a:rect l="l" t="t" r="r" b="b"/>
              <a:pathLst>
                <a:path w="18778" h="11795" extrusionOk="0">
                  <a:moveTo>
                    <a:pt x="1" y="0"/>
                  </a:moveTo>
                  <a:lnTo>
                    <a:pt x="1" y="5865"/>
                  </a:lnTo>
                  <a:lnTo>
                    <a:pt x="2356" y="10320"/>
                  </a:lnTo>
                  <a:lnTo>
                    <a:pt x="10137" y="11795"/>
                  </a:lnTo>
                  <a:lnTo>
                    <a:pt x="15913" y="10857"/>
                  </a:lnTo>
                  <a:lnTo>
                    <a:pt x="18778" y="6434"/>
                  </a:lnTo>
                  <a:lnTo>
                    <a:pt x="17528" y="1750"/>
                  </a:lnTo>
                  <a:cubicBezTo>
                    <a:pt x="12051" y="3769"/>
                    <a:pt x="12173" y="8738"/>
                    <a:pt x="12173" y="8738"/>
                  </a:cubicBezTo>
                  <a:cubicBezTo>
                    <a:pt x="11259" y="125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229;p19">
              <a:extLst>
                <a:ext uri="{FF2B5EF4-FFF2-40B4-BE49-F238E27FC236}">
                  <a16:creationId xmlns:a16="http://schemas.microsoft.com/office/drawing/2014/main" xmlns="" id="{51BDAD1E-CEEE-4C79-87FA-82A774B60C0C}"/>
                </a:ext>
              </a:extLst>
            </p:cNvPr>
            <p:cNvSpPr/>
            <p:nvPr/>
          </p:nvSpPr>
          <p:spPr>
            <a:xfrm>
              <a:off x="3404904" y="629314"/>
              <a:ext cx="85200" cy="77622"/>
            </a:xfrm>
            <a:prstGeom prst="ellipse">
              <a:avLst/>
            </a:pr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2B3FF40-BE62-4BAA-8E42-AEA00C02873F}"/>
              </a:ext>
            </a:extLst>
          </p:cNvPr>
          <p:cNvSpPr/>
          <p:nvPr/>
        </p:nvSpPr>
        <p:spPr>
          <a:xfrm>
            <a:off x="6987393" y="5706934"/>
            <a:ext cx="206455" cy="10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C1FFA56-B595-472E-9EA3-2018A0B377E6}"/>
              </a:ext>
            </a:extLst>
          </p:cNvPr>
          <p:cNvSpPr/>
          <p:nvPr/>
        </p:nvSpPr>
        <p:spPr>
          <a:xfrm>
            <a:off x="7237562" y="5322543"/>
            <a:ext cx="495673" cy="2614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48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8D64637-39F8-4D99-90C3-25629B3E5C2A}"/>
              </a:ext>
            </a:extLst>
          </p:cNvPr>
          <p:cNvSpPr txBox="1"/>
          <p:nvPr/>
        </p:nvSpPr>
        <p:spPr>
          <a:xfrm>
            <a:off x="4071000" y="404299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四项内容页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58AFBC2B-49E1-4A96-9AC9-2FA607B309C4}"/>
              </a:ext>
            </a:extLst>
          </p:cNvPr>
          <p:cNvSpPr/>
          <p:nvPr/>
        </p:nvSpPr>
        <p:spPr>
          <a:xfrm>
            <a:off x="3756000" y="1940722"/>
            <a:ext cx="4524267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Google Shape;425;p24">
            <a:extLst>
              <a:ext uri="{FF2B5EF4-FFF2-40B4-BE49-F238E27FC236}">
                <a16:creationId xmlns:a16="http://schemas.microsoft.com/office/drawing/2014/main" xmlns="" id="{EC96DBD1-A469-4F90-8A27-5BBDEEA475C2}"/>
              </a:ext>
            </a:extLst>
          </p:cNvPr>
          <p:cNvSpPr/>
          <p:nvPr/>
        </p:nvSpPr>
        <p:spPr>
          <a:xfrm>
            <a:off x="3919854" y="2127850"/>
            <a:ext cx="270000" cy="280329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5425CC1-F51F-4873-929E-CBDBAC4942F0}"/>
              </a:ext>
            </a:extLst>
          </p:cNvPr>
          <p:cNvSpPr txBox="1"/>
          <p:nvPr/>
        </p:nvSpPr>
        <p:spPr>
          <a:xfrm>
            <a:off x="4234855" y="2127849"/>
            <a:ext cx="3780000" cy="101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76A2641A-500D-445D-9BCC-439B93338721}"/>
              </a:ext>
            </a:extLst>
          </p:cNvPr>
          <p:cNvSpPr/>
          <p:nvPr/>
        </p:nvSpPr>
        <p:spPr>
          <a:xfrm>
            <a:off x="660400" y="4509000"/>
            <a:ext cx="2931375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9321FF9B-9C15-4D21-80E7-4E27D3CE1EF0}"/>
              </a:ext>
            </a:extLst>
          </p:cNvPr>
          <p:cNvGrpSpPr/>
          <p:nvPr/>
        </p:nvGrpSpPr>
        <p:grpSpPr>
          <a:xfrm>
            <a:off x="1698587" y="3905199"/>
            <a:ext cx="855000" cy="815640"/>
            <a:chOff x="1506000" y="2090660"/>
            <a:chExt cx="855000" cy="815640"/>
          </a:xfrm>
          <a:effectLst>
            <a:outerShdw blurRad="88900" dist="38100" dir="2700000" algn="tl" rotWithShape="0">
              <a:prstClr val="black">
                <a:alpha val="32000"/>
              </a:prstClr>
            </a:outerShdw>
          </a:effectLst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CD35B51F-B05E-4347-B8E0-0941CFBB88A6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21E6878C-F164-4BF9-B25C-4472BC5792D0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AF171004-7B8B-4BEF-B3C0-63ABF503D9F1}"/>
              </a:ext>
            </a:extLst>
          </p:cNvPr>
          <p:cNvSpPr/>
          <p:nvPr/>
        </p:nvSpPr>
        <p:spPr>
          <a:xfrm>
            <a:off x="4630312" y="4509000"/>
            <a:ext cx="2931375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F9F03000-D469-44EC-8036-81A8F11C0218}"/>
              </a:ext>
            </a:extLst>
          </p:cNvPr>
          <p:cNvGrpSpPr/>
          <p:nvPr/>
        </p:nvGrpSpPr>
        <p:grpSpPr>
          <a:xfrm>
            <a:off x="5668499" y="3905199"/>
            <a:ext cx="855000" cy="815640"/>
            <a:chOff x="1506000" y="2090660"/>
            <a:chExt cx="855000" cy="815640"/>
          </a:xfrm>
          <a:effectLst>
            <a:outerShdw blurRad="88900" dist="38100" dir="2700000" algn="tl" rotWithShape="0">
              <a:prstClr val="black">
                <a:alpha val="32000"/>
              </a:prstClr>
            </a:outerShdw>
          </a:effectLst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EF45CF81-CC96-4BCC-A5CB-A28AE3874639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AF624DE-CD0C-4F18-99B4-E75F85F50F3A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08921C47-E548-4D7B-BDED-F73FDA87A70A}"/>
              </a:ext>
            </a:extLst>
          </p:cNvPr>
          <p:cNvSpPr/>
          <p:nvPr/>
        </p:nvSpPr>
        <p:spPr>
          <a:xfrm>
            <a:off x="8587525" y="4509000"/>
            <a:ext cx="2931375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22D840B-4F03-40D5-9513-287C9CFE9357}"/>
              </a:ext>
            </a:extLst>
          </p:cNvPr>
          <p:cNvGrpSpPr/>
          <p:nvPr/>
        </p:nvGrpSpPr>
        <p:grpSpPr>
          <a:xfrm>
            <a:off x="9625712" y="3905199"/>
            <a:ext cx="855000" cy="815640"/>
            <a:chOff x="1506000" y="2090660"/>
            <a:chExt cx="855000" cy="815640"/>
          </a:xfrm>
          <a:effectLst>
            <a:outerShdw blurRad="88900" dist="38100" dir="2700000" algn="tl" rotWithShape="0">
              <a:prstClr val="black">
                <a:alpha val="32000"/>
              </a:prstClr>
            </a:outerShdw>
          </a:effectLst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D644719-A7C0-44DE-9635-64968BAD2F04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8ED6170F-0672-476B-B571-7EC869D1A0E2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E4457C8-B0B3-4947-B8B1-968A296317D5}"/>
              </a:ext>
            </a:extLst>
          </p:cNvPr>
          <p:cNvSpPr txBox="1"/>
          <p:nvPr/>
        </p:nvSpPr>
        <p:spPr>
          <a:xfrm>
            <a:off x="966000" y="4973854"/>
            <a:ext cx="2529912" cy="532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ACD04F7B-C75B-4128-BE46-C66B6B6E996C}"/>
              </a:ext>
            </a:extLst>
          </p:cNvPr>
          <p:cNvSpPr txBox="1"/>
          <p:nvPr/>
        </p:nvSpPr>
        <p:spPr>
          <a:xfrm>
            <a:off x="4859899" y="4973854"/>
            <a:ext cx="2529912" cy="532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20E112C-386D-45B5-BFA0-CFD61E06E221}"/>
              </a:ext>
            </a:extLst>
          </p:cNvPr>
          <p:cNvSpPr txBox="1"/>
          <p:nvPr/>
        </p:nvSpPr>
        <p:spPr>
          <a:xfrm>
            <a:off x="8886000" y="4973854"/>
            <a:ext cx="2529912" cy="532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43A4F02D-08CF-42D7-A35D-A20404A7D902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271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D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0A67FCE4-0584-41FE-BC6A-F39B519C3A2B}"/>
              </a:ext>
            </a:extLst>
          </p:cNvPr>
          <p:cNvSpPr/>
          <p:nvPr/>
        </p:nvSpPr>
        <p:spPr>
          <a:xfrm rot="10800000">
            <a:off x="2699014" y="1283375"/>
            <a:ext cx="7605920" cy="2586809"/>
          </a:xfrm>
          <a:custGeom>
            <a:avLst/>
            <a:gdLst>
              <a:gd name="connsiteX0" fmla="*/ 7405799 w 8864923"/>
              <a:gd name="connsiteY0" fmla="*/ 3015002 h 3015002"/>
              <a:gd name="connsiteX1" fmla="*/ 7405761 w 8864923"/>
              <a:gd name="connsiteY1" fmla="*/ 3015000 h 3015002"/>
              <a:gd name="connsiteX2" fmla="*/ 1481454 w 8864923"/>
              <a:gd name="connsiteY2" fmla="*/ 3015000 h 3015002"/>
              <a:gd name="connsiteX3" fmla="*/ 1481454 w 8864923"/>
              <a:gd name="connsiteY3" fmla="*/ 3013837 h 3015002"/>
              <a:gd name="connsiteX4" fmla="*/ 1459124 w 8864923"/>
              <a:gd name="connsiteY4" fmla="*/ 3015002 h 3015002"/>
              <a:gd name="connsiteX5" fmla="*/ 0 w 8864923"/>
              <a:gd name="connsiteY5" fmla="*/ 1507501 h 3015002"/>
              <a:gd name="connsiteX6" fmla="*/ 1 w 8864923"/>
              <a:gd name="connsiteY6" fmla="*/ 1507501 h 3015002"/>
              <a:gd name="connsiteX7" fmla="*/ 1459125 w 8864923"/>
              <a:gd name="connsiteY7" fmla="*/ 0 h 3015002"/>
              <a:gd name="connsiteX8" fmla="*/ 1481454 w 8864923"/>
              <a:gd name="connsiteY8" fmla="*/ 0 h 3015002"/>
              <a:gd name="connsiteX9" fmla="*/ 2918248 w 8864923"/>
              <a:gd name="connsiteY9" fmla="*/ 0 h 3015002"/>
              <a:gd name="connsiteX10" fmla="*/ 7405800 w 8864923"/>
              <a:gd name="connsiteY10" fmla="*/ 0 h 3015002"/>
              <a:gd name="connsiteX11" fmla="*/ 7421454 w 8864923"/>
              <a:gd name="connsiteY11" fmla="*/ 0 h 3015002"/>
              <a:gd name="connsiteX12" fmla="*/ 8864923 w 8864923"/>
              <a:gd name="connsiteY12" fmla="*/ 0 h 3015002"/>
              <a:gd name="connsiteX13" fmla="*/ 8864923 w 8864923"/>
              <a:gd name="connsiteY13" fmla="*/ 1507501 h 3015002"/>
              <a:gd name="connsiteX14" fmla="*/ 7554986 w 8864923"/>
              <a:gd name="connsiteY14" fmla="*/ 3007219 h 3015002"/>
              <a:gd name="connsiteX15" fmla="*/ 7421454 w 8864923"/>
              <a:gd name="connsiteY15" fmla="*/ 3014185 h 3015002"/>
              <a:gd name="connsiteX16" fmla="*/ 7421454 w 8864923"/>
              <a:gd name="connsiteY16" fmla="*/ 3015000 h 3015002"/>
              <a:gd name="connsiteX17" fmla="*/ 7405837 w 8864923"/>
              <a:gd name="connsiteY17" fmla="*/ 3015000 h 301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864923" h="3015002">
                <a:moveTo>
                  <a:pt x="7405799" y="3015002"/>
                </a:moveTo>
                <a:lnTo>
                  <a:pt x="7405761" y="3015000"/>
                </a:lnTo>
                <a:lnTo>
                  <a:pt x="1481454" y="3015000"/>
                </a:lnTo>
                <a:lnTo>
                  <a:pt x="1481454" y="3013837"/>
                </a:lnTo>
                <a:lnTo>
                  <a:pt x="1459124" y="3015002"/>
                </a:lnTo>
                <a:cubicBezTo>
                  <a:pt x="653272" y="3015002"/>
                  <a:pt x="0" y="2340071"/>
                  <a:pt x="0" y="1507501"/>
                </a:cubicBezTo>
                <a:lnTo>
                  <a:pt x="1" y="1507501"/>
                </a:lnTo>
                <a:cubicBezTo>
                  <a:pt x="1" y="674931"/>
                  <a:pt x="653273" y="0"/>
                  <a:pt x="1459125" y="0"/>
                </a:cubicBezTo>
                <a:lnTo>
                  <a:pt x="1481454" y="0"/>
                </a:lnTo>
                <a:lnTo>
                  <a:pt x="2918248" y="0"/>
                </a:lnTo>
                <a:lnTo>
                  <a:pt x="7405800" y="0"/>
                </a:lnTo>
                <a:lnTo>
                  <a:pt x="7421454" y="0"/>
                </a:lnTo>
                <a:lnTo>
                  <a:pt x="8864923" y="0"/>
                </a:lnTo>
                <a:lnTo>
                  <a:pt x="8864923" y="1507501"/>
                </a:lnTo>
                <a:cubicBezTo>
                  <a:pt x="8864923" y="2288035"/>
                  <a:pt x="8290758" y="2930020"/>
                  <a:pt x="7554986" y="3007219"/>
                </a:cubicBezTo>
                <a:lnTo>
                  <a:pt x="7421454" y="3014185"/>
                </a:lnTo>
                <a:lnTo>
                  <a:pt x="7421454" y="3015000"/>
                </a:lnTo>
                <a:lnTo>
                  <a:pt x="7405837" y="3015000"/>
                </a:ln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033BE4-9213-47B1-B337-FCCFF04D43F6}"/>
              </a:ext>
            </a:extLst>
          </p:cNvPr>
          <p:cNvSpPr txBox="1"/>
          <p:nvPr/>
        </p:nvSpPr>
        <p:spPr>
          <a:xfrm>
            <a:off x="4008782" y="1948931"/>
            <a:ext cx="4815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srgbClr val="186E57">
                      <a:alpha val="39000"/>
                    </a:srgbClr>
                  </a:outerShdw>
                </a:effectLst>
                <a:uLnTx/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</a:lstStyle>
          <a:p>
            <a:r>
              <a:rPr lang="zh-CN" altLang="en-US" dirty="0"/>
              <a:t>小组讨论</a:t>
            </a:r>
          </a:p>
        </p:txBody>
      </p:sp>
      <p:grpSp>
        <p:nvGrpSpPr>
          <p:cNvPr id="6" name="Google Shape;327;p24">
            <a:extLst>
              <a:ext uri="{FF2B5EF4-FFF2-40B4-BE49-F238E27FC236}">
                <a16:creationId xmlns:a16="http://schemas.microsoft.com/office/drawing/2014/main" xmlns="" id="{DD635D41-C51F-43A4-AAD6-45A111E7B7A1}"/>
              </a:ext>
            </a:extLst>
          </p:cNvPr>
          <p:cNvGrpSpPr/>
          <p:nvPr/>
        </p:nvGrpSpPr>
        <p:grpSpPr>
          <a:xfrm>
            <a:off x="3984786" y="4409488"/>
            <a:ext cx="3995593" cy="3009421"/>
            <a:chOff x="3118335" y="3305642"/>
            <a:chExt cx="3028569" cy="2281073"/>
          </a:xfrm>
        </p:grpSpPr>
        <p:sp>
          <p:nvSpPr>
            <p:cNvPr id="242" name="Google Shape;328;p24">
              <a:extLst>
                <a:ext uri="{FF2B5EF4-FFF2-40B4-BE49-F238E27FC236}">
                  <a16:creationId xmlns:a16="http://schemas.microsoft.com/office/drawing/2014/main" xmlns="" id="{C935DDF2-4000-4044-A0ED-BC67D306655A}"/>
                </a:ext>
              </a:extLst>
            </p:cNvPr>
            <p:cNvSpPr/>
            <p:nvPr/>
          </p:nvSpPr>
          <p:spPr>
            <a:xfrm>
              <a:off x="5053359" y="3799333"/>
              <a:ext cx="18271" cy="23117"/>
            </a:xfrm>
            <a:custGeom>
              <a:avLst/>
              <a:gdLst/>
              <a:ahLst/>
              <a:cxnLst/>
              <a:rect l="l" t="t" r="r" b="b"/>
              <a:pathLst>
                <a:path w="328" h="415" extrusionOk="0">
                  <a:moveTo>
                    <a:pt x="325" y="1"/>
                  </a:moveTo>
                  <a:lnTo>
                    <a:pt x="1" y="10"/>
                  </a:lnTo>
                  <a:cubicBezTo>
                    <a:pt x="7" y="141"/>
                    <a:pt x="4" y="271"/>
                    <a:pt x="1" y="402"/>
                  </a:cubicBezTo>
                  <a:lnTo>
                    <a:pt x="322" y="414"/>
                  </a:lnTo>
                  <a:cubicBezTo>
                    <a:pt x="328" y="278"/>
                    <a:pt x="328" y="138"/>
                    <a:pt x="3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329;p24">
              <a:extLst>
                <a:ext uri="{FF2B5EF4-FFF2-40B4-BE49-F238E27FC236}">
                  <a16:creationId xmlns:a16="http://schemas.microsoft.com/office/drawing/2014/main" xmlns="" id="{D14AAC0A-F89F-4023-B0EF-842D9F912DE1}"/>
                </a:ext>
              </a:extLst>
            </p:cNvPr>
            <p:cNvSpPr/>
            <p:nvPr/>
          </p:nvSpPr>
          <p:spPr>
            <a:xfrm>
              <a:off x="5261362" y="4006379"/>
              <a:ext cx="885542" cy="1222893"/>
            </a:xfrm>
            <a:custGeom>
              <a:avLst/>
              <a:gdLst/>
              <a:ahLst/>
              <a:cxnLst/>
              <a:rect l="l" t="t" r="r" b="b"/>
              <a:pathLst>
                <a:path w="15897" h="21954" extrusionOk="0">
                  <a:moveTo>
                    <a:pt x="4537" y="1"/>
                  </a:moveTo>
                  <a:lnTo>
                    <a:pt x="1" y="21656"/>
                  </a:lnTo>
                  <a:lnTo>
                    <a:pt x="15897" y="21953"/>
                  </a:lnTo>
                  <a:cubicBezTo>
                    <a:pt x="11665" y="7653"/>
                    <a:pt x="4537" y="178"/>
                    <a:pt x="4537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330;p24">
              <a:extLst>
                <a:ext uri="{FF2B5EF4-FFF2-40B4-BE49-F238E27FC236}">
                  <a16:creationId xmlns:a16="http://schemas.microsoft.com/office/drawing/2014/main" xmlns="" id="{CC4E9984-573A-4751-9269-94AEF8F641E1}"/>
                </a:ext>
              </a:extLst>
            </p:cNvPr>
            <p:cNvSpPr/>
            <p:nvPr/>
          </p:nvSpPr>
          <p:spPr>
            <a:xfrm>
              <a:off x="3504203" y="3568502"/>
              <a:ext cx="2352255" cy="1795124"/>
            </a:xfrm>
            <a:custGeom>
              <a:avLst/>
              <a:gdLst/>
              <a:ahLst/>
              <a:cxnLst/>
              <a:rect l="l" t="t" r="r" b="b"/>
              <a:pathLst>
                <a:path w="42227" h="32227" extrusionOk="0">
                  <a:moveTo>
                    <a:pt x="21157" y="0"/>
                  </a:moveTo>
                  <a:cubicBezTo>
                    <a:pt x="14678" y="0"/>
                    <a:pt x="9917" y="4458"/>
                    <a:pt x="9917" y="4458"/>
                  </a:cubicBezTo>
                  <a:cubicBezTo>
                    <a:pt x="9917" y="4458"/>
                    <a:pt x="8187" y="5952"/>
                    <a:pt x="6276" y="8363"/>
                  </a:cubicBezTo>
                  <a:lnTo>
                    <a:pt x="6276" y="8370"/>
                  </a:lnTo>
                  <a:cubicBezTo>
                    <a:pt x="3350" y="12064"/>
                    <a:pt x="0" y="17913"/>
                    <a:pt x="1791" y="23832"/>
                  </a:cubicBezTo>
                  <a:cubicBezTo>
                    <a:pt x="3968" y="31045"/>
                    <a:pt x="12286" y="32226"/>
                    <a:pt x="20428" y="32226"/>
                  </a:cubicBezTo>
                  <a:cubicBezTo>
                    <a:pt x="23341" y="32226"/>
                    <a:pt x="26231" y="32075"/>
                    <a:pt x="28810" y="31995"/>
                  </a:cubicBezTo>
                  <a:cubicBezTo>
                    <a:pt x="29437" y="31972"/>
                    <a:pt x="30045" y="31922"/>
                    <a:pt x="30626" y="31838"/>
                  </a:cubicBezTo>
                  <a:cubicBezTo>
                    <a:pt x="39060" y="30639"/>
                    <a:pt x="42227" y="23036"/>
                    <a:pt x="40133" y="15882"/>
                  </a:cubicBezTo>
                  <a:cubicBezTo>
                    <a:pt x="39581" y="14005"/>
                    <a:pt x="38760" y="12188"/>
                    <a:pt x="37725" y="10487"/>
                  </a:cubicBezTo>
                  <a:cubicBezTo>
                    <a:pt x="36475" y="8443"/>
                    <a:pt x="34909" y="6573"/>
                    <a:pt x="33119" y="4996"/>
                  </a:cubicBezTo>
                  <a:cubicBezTo>
                    <a:pt x="30342" y="2541"/>
                    <a:pt x="27023" y="798"/>
                    <a:pt x="23508" y="200"/>
                  </a:cubicBezTo>
                  <a:cubicBezTo>
                    <a:pt x="22704" y="62"/>
                    <a:pt x="21919" y="0"/>
                    <a:pt x="21157" y="0"/>
                  </a:cubicBezTo>
                  <a:close/>
                </a:path>
              </a:pathLst>
            </a:custGeom>
            <a:solidFill>
              <a:srgbClr val="EDB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331;p24">
              <a:extLst>
                <a:ext uri="{FF2B5EF4-FFF2-40B4-BE49-F238E27FC236}">
                  <a16:creationId xmlns:a16="http://schemas.microsoft.com/office/drawing/2014/main" xmlns="" id="{E7CC3AF5-97B4-4C12-9451-66903DC26FD5}"/>
                </a:ext>
              </a:extLst>
            </p:cNvPr>
            <p:cNvSpPr/>
            <p:nvPr/>
          </p:nvSpPr>
          <p:spPr>
            <a:xfrm>
              <a:off x="4291426" y="4100962"/>
              <a:ext cx="90855" cy="159866"/>
            </a:xfrm>
            <a:custGeom>
              <a:avLst/>
              <a:gdLst/>
              <a:ahLst/>
              <a:cxnLst/>
              <a:rect l="l" t="t" r="r" b="b"/>
              <a:pathLst>
                <a:path w="1631" h="2870" extrusionOk="0">
                  <a:moveTo>
                    <a:pt x="816" y="0"/>
                  </a:moveTo>
                  <a:cubicBezTo>
                    <a:pt x="368" y="0"/>
                    <a:pt x="0" y="641"/>
                    <a:pt x="0" y="1433"/>
                  </a:cubicBezTo>
                  <a:cubicBezTo>
                    <a:pt x="0" y="2228"/>
                    <a:pt x="368" y="2869"/>
                    <a:pt x="816" y="2869"/>
                  </a:cubicBezTo>
                  <a:cubicBezTo>
                    <a:pt x="1267" y="2869"/>
                    <a:pt x="1631" y="2228"/>
                    <a:pt x="1631" y="1433"/>
                  </a:cubicBezTo>
                  <a:cubicBezTo>
                    <a:pt x="1631" y="641"/>
                    <a:pt x="1267" y="0"/>
                    <a:pt x="816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332;p24">
              <a:extLst>
                <a:ext uri="{FF2B5EF4-FFF2-40B4-BE49-F238E27FC236}">
                  <a16:creationId xmlns:a16="http://schemas.microsoft.com/office/drawing/2014/main" xmlns="" id="{BD2EB3D3-3770-4334-B9BF-C7377E294CA3}"/>
                </a:ext>
              </a:extLst>
            </p:cNvPr>
            <p:cNvSpPr/>
            <p:nvPr/>
          </p:nvSpPr>
          <p:spPr>
            <a:xfrm>
              <a:off x="4729268" y="4135888"/>
              <a:ext cx="192962" cy="188553"/>
            </a:xfrm>
            <a:custGeom>
              <a:avLst/>
              <a:gdLst/>
              <a:ahLst/>
              <a:cxnLst/>
              <a:rect l="l" t="t" r="r" b="b"/>
              <a:pathLst>
                <a:path w="3464" h="3385" extrusionOk="0">
                  <a:moveTo>
                    <a:pt x="1196" y="1"/>
                  </a:moveTo>
                  <a:cubicBezTo>
                    <a:pt x="1174" y="1"/>
                    <a:pt x="1151" y="2"/>
                    <a:pt x="1129" y="4"/>
                  </a:cubicBezTo>
                  <a:lnTo>
                    <a:pt x="858" y="48"/>
                  </a:lnTo>
                  <a:cubicBezTo>
                    <a:pt x="688" y="115"/>
                    <a:pt x="518" y="164"/>
                    <a:pt x="361" y="289"/>
                  </a:cubicBezTo>
                  <a:cubicBezTo>
                    <a:pt x="204" y="405"/>
                    <a:pt x="70" y="605"/>
                    <a:pt x="37" y="816"/>
                  </a:cubicBezTo>
                  <a:cubicBezTo>
                    <a:pt x="1" y="1026"/>
                    <a:pt x="37" y="1220"/>
                    <a:pt x="97" y="1387"/>
                  </a:cubicBezTo>
                  <a:cubicBezTo>
                    <a:pt x="224" y="1715"/>
                    <a:pt x="411" y="1982"/>
                    <a:pt x="622" y="2219"/>
                  </a:cubicBezTo>
                  <a:cubicBezTo>
                    <a:pt x="1039" y="2689"/>
                    <a:pt x="1527" y="3077"/>
                    <a:pt x="2061" y="3384"/>
                  </a:cubicBezTo>
                  <a:cubicBezTo>
                    <a:pt x="1664" y="2917"/>
                    <a:pt x="1266" y="2459"/>
                    <a:pt x="935" y="1975"/>
                  </a:cubicBezTo>
                  <a:cubicBezTo>
                    <a:pt x="611" y="1514"/>
                    <a:pt x="324" y="896"/>
                    <a:pt x="675" y="685"/>
                  </a:cubicBezTo>
                  <a:cubicBezTo>
                    <a:pt x="755" y="616"/>
                    <a:pt x="878" y="576"/>
                    <a:pt x="992" y="525"/>
                  </a:cubicBezTo>
                  <a:lnTo>
                    <a:pt x="1169" y="492"/>
                  </a:lnTo>
                  <a:cubicBezTo>
                    <a:pt x="1187" y="489"/>
                    <a:pt x="1205" y="488"/>
                    <a:pt x="1224" y="488"/>
                  </a:cubicBezTo>
                  <a:cubicBezTo>
                    <a:pt x="1254" y="488"/>
                    <a:pt x="1286" y="491"/>
                    <a:pt x="1317" y="491"/>
                  </a:cubicBezTo>
                  <a:cubicBezTo>
                    <a:pt x="1330" y="491"/>
                    <a:pt x="1343" y="490"/>
                    <a:pt x="1356" y="489"/>
                  </a:cubicBezTo>
                  <a:cubicBezTo>
                    <a:pt x="1607" y="502"/>
                    <a:pt x="1860" y="605"/>
                    <a:pt x="2108" y="739"/>
                  </a:cubicBezTo>
                  <a:cubicBezTo>
                    <a:pt x="2602" y="1026"/>
                    <a:pt x="3040" y="1447"/>
                    <a:pt x="3464" y="1892"/>
                  </a:cubicBezTo>
                  <a:cubicBezTo>
                    <a:pt x="3343" y="1604"/>
                    <a:pt x="3180" y="1340"/>
                    <a:pt x="2993" y="1090"/>
                  </a:cubicBezTo>
                  <a:cubicBezTo>
                    <a:pt x="2802" y="842"/>
                    <a:pt x="2589" y="605"/>
                    <a:pt x="2325" y="412"/>
                  </a:cubicBezTo>
                  <a:cubicBezTo>
                    <a:pt x="2068" y="215"/>
                    <a:pt x="1754" y="61"/>
                    <a:pt x="1399" y="14"/>
                  </a:cubicBezTo>
                  <a:cubicBezTo>
                    <a:pt x="1332" y="10"/>
                    <a:pt x="1264" y="1"/>
                    <a:pt x="119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333;p24">
              <a:extLst>
                <a:ext uri="{FF2B5EF4-FFF2-40B4-BE49-F238E27FC236}">
                  <a16:creationId xmlns:a16="http://schemas.microsoft.com/office/drawing/2014/main" xmlns="" id="{A2D97C13-7091-49B9-958D-03898B0754FB}"/>
                </a:ext>
              </a:extLst>
            </p:cNvPr>
            <p:cNvSpPr/>
            <p:nvPr/>
          </p:nvSpPr>
          <p:spPr>
            <a:xfrm>
              <a:off x="4248979" y="4339814"/>
              <a:ext cx="175749" cy="175686"/>
            </a:xfrm>
            <a:custGeom>
              <a:avLst/>
              <a:gdLst/>
              <a:ahLst/>
              <a:cxnLst/>
              <a:rect l="l" t="t" r="r" b="b"/>
              <a:pathLst>
                <a:path w="3155" h="3154" extrusionOk="0">
                  <a:moveTo>
                    <a:pt x="1578" y="1"/>
                  </a:moveTo>
                  <a:cubicBezTo>
                    <a:pt x="710" y="1"/>
                    <a:pt x="1" y="706"/>
                    <a:pt x="1" y="1578"/>
                  </a:cubicBezTo>
                  <a:cubicBezTo>
                    <a:pt x="1" y="2449"/>
                    <a:pt x="710" y="3154"/>
                    <a:pt x="1578" y="3154"/>
                  </a:cubicBezTo>
                  <a:cubicBezTo>
                    <a:pt x="2450" y="3154"/>
                    <a:pt x="3155" y="2449"/>
                    <a:pt x="3155" y="1578"/>
                  </a:cubicBezTo>
                  <a:cubicBezTo>
                    <a:pt x="3155" y="706"/>
                    <a:pt x="2450" y="1"/>
                    <a:pt x="1578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334;p24">
              <a:extLst>
                <a:ext uri="{FF2B5EF4-FFF2-40B4-BE49-F238E27FC236}">
                  <a16:creationId xmlns:a16="http://schemas.microsoft.com/office/drawing/2014/main" xmlns="" id="{13E67722-D278-4D4A-9438-A692BA948C4B}"/>
                </a:ext>
              </a:extLst>
            </p:cNvPr>
            <p:cNvSpPr/>
            <p:nvPr/>
          </p:nvSpPr>
          <p:spPr>
            <a:xfrm>
              <a:off x="5204264" y="4271913"/>
              <a:ext cx="175694" cy="175686"/>
            </a:xfrm>
            <a:custGeom>
              <a:avLst/>
              <a:gdLst/>
              <a:ahLst/>
              <a:cxnLst/>
              <a:rect l="l" t="t" r="r" b="b"/>
              <a:pathLst>
                <a:path w="3154" h="3154" extrusionOk="0">
                  <a:moveTo>
                    <a:pt x="1577" y="1"/>
                  </a:moveTo>
                  <a:cubicBezTo>
                    <a:pt x="705" y="1"/>
                    <a:pt x="1" y="708"/>
                    <a:pt x="1" y="1577"/>
                  </a:cubicBezTo>
                  <a:cubicBezTo>
                    <a:pt x="1" y="2449"/>
                    <a:pt x="705" y="3153"/>
                    <a:pt x="1577" y="3153"/>
                  </a:cubicBezTo>
                  <a:cubicBezTo>
                    <a:pt x="2446" y="3153"/>
                    <a:pt x="3154" y="2449"/>
                    <a:pt x="3154" y="1577"/>
                  </a:cubicBezTo>
                  <a:cubicBezTo>
                    <a:pt x="3154" y="708"/>
                    <a:pt x="2446" y="1"/>
                    <a:pt x="1577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335;p24">
              <a:extLst>
                <a:ext uri="{FF2B5EF4-FFF2-40B4-BE49-F238E27FC236}">
                  <a16:creationId xmlns:a16="http://schemas.microsoft.com/office/drawing/2014/main" xmlns="" id="{0AE733FF-447D-4A43-AD24-8BDECAC22CDB}"/>
                </a:ext>
              </a:extLst>
            </p:cNvPr>
            <p:cNvSpPr/>
            <p:nvPr/>
          </p:nvSpPr>
          <p:spPr>
            <a:xfrm>
              <a:off x="4536473" y="3305642"/>
              <a:ext cx="303759" cy="315499"/>
            </a:xfrm>
            <a:custGeom>
              <a:avLst/>
              <a:gdLst/>
              <a:ahLst/>
              <a:cxnLst/>
              <a:rect l="l" t="t" r="r" b="b"/>
              <a:pathLst>
                <a:path w="5453" h="5664" extrusionOk="0">
                  <a:moveTo>
                    <a:pt x="2710" y="1"/>
                  </a:moveTo>
                  <a:cubicBezTo>
                    <a:pt x="2645" y="1"/>
                    <a:pt x="2578" y="6"/>
                    <a:pt x="2509" y="18"/>
                  </a:cubicBezTo>
                  <a:cubicBezTo>
                    <a:pt x="288" y="406"/>
                    <a:pt x="4286" y="4959"/>
                    <a:pt x="4286" y="4959"/>
                  </a:cubicBezTo>
                  <a:cubicBezTo>
                    <a:pt x="4286" y="4959"/>
                    <a:pt x="2155" y="2845"/>
                    <a:pt x="1107" y="2845"/>
                  </a:cubicBezTo>
                  <a:cubicBezTo>
                    <a:pt x="925" y="2845"/>
                    <a:pt x="776" y="2908"/>
                    <a:pt x="676" y="3058"/>
                  </a:cubicBezTo>
                  <a:cubicBezTo>
                    <a:pt x="1" y="4071"/>
                    <a:pt x="5452" y="5664"/>
                    <a:pt x="5452" y="5664"/>
                  </a:cubicBezTo>
                  <a:cubicBezTo>
                    <a:pt x="5452" y="5664"/>
                    <a:pt x="4771" y="1"/>
                    <a:pt x="2710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336;p24">
              <a:extLst>
                <a:ext uri="{FF2B5EF4-FFF2-40B4-BE49-F238E27FC236}">
                  <a16:creationId xmlns:a16="http://schemas.microsoft.com/office/drawing/2014/main" xmlns="" id="{B7063598-3B6A-462C-8F9C-03F0B9EF60E3}"/>
                </a:ext>
              </a:extLst>
            </p:cNvPr>
            <p:cNvSpPr/>
            <p:nvPr/>
          </p:nvSpPr>
          <p:spPr>
            <a:xfrm>
              <a:off x="3118335" y="4202731"/>
              <a:ext cx="1092375" cy="1383984"/>
            </a:xfrm>
            <a:custGeom>
              <a:avLst/>
              <a:gdLst/>
              <a:ahLst/>
              <a:cxnLst/>
              <a:rect l="l" t="t" r="r" b="b"/>
              <a:pathLst>
                <a:path w="19610" h="24846" extrusionOk="0">
                  <a:moveTo>
                    <a:pt x="10001" y="0"/>
                  </a:moveTo>
                  <a:cubicBezTo>
                    <a:pt x="10001" y="0"/>
                    <a:pt x="9162" y="4432"/>
                    <a:pt x="4582" y="10007"/>
                  </a:cubicBezTo>
                  <a:cubicBezTo>
                    <a:pt x="0" y="15582"/>
                    <a:pt x="451" y="21114"/>
                    <a:pt x="451" y="21114"/>
                  </a:cubicBezTo>
                  <a:lnTo>
                    <a:pt x="4773" y="22400"/>
                  </a:lnTo>
                  <a:cubicBezTo>
                    <a:pt x="4773" y="22400"/>
                    <a:pt x="7031" y="24845"/>
                    <a:pt x="9899" y="24845"/>
                  </a:cubicBezTo>
                  <a:cubicBezTo>
                    <a:pt x="11475" y="24845"/>
                    <a:pt x="13235" y="24107"/>
                    <a:pt x="14907" y="21818"/>
                  </a:cubicBezTo>
                  <a:cubicBezTo>
                    <a:pt x="19609" y="15375"/>
                    <a:pt x="10483" y="567"/>
                    <a:pt x="10594" y="567"/>
                  </a:cubicBezTo>
                  <a:lnTo>
                    <a:pt x="10594" y="567"/>
                  </a:lnTo>
                  <a:cubicBezTo>
                    <a:pt x="10594" y="567"/>
                    <a:pt x="10595" y="567"/>
                    <a:pt x="10595" y="568"/>
                  </a:cubicBezTo>
                  <a:lnTo>
                    <a:pt x="10001" y="0"/>
                  </a:ln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337;p24">
              <a:extLst>
                <a:ext uri="{FF2B5EF4-FFF2-40B4-BE49-F238E27FC236}">
                  <a16:creationId xmlns:a16="http://schemas.microsoft.com/office/drawing/2014/main" xmlns="" id="{977610F4-BE0C-4346-ABCA-2406ED72D3CB}"/>
                </a:ext>
              </a:extLst>
            </p:cNvPr>
            <p:cNvSpPr/>
            <p:nvPr/>
          </p:nvSpPr>
          <p:spPr>
            <a:xfrm>
              <a:off x="5053359" y="4487537"/>
              <a:ext cx="153022" cy="99596"/>
            </a:xfrm>
            <a:custGeom>
              <a:avLst/>
              <a:gdLst/>
              <a:ahLst/>
              <a:cxnLst/>
              <a:rect l="l" t="t" r="r" b="b"/>
              <a:pathLst>
                <a:path w="2747" h="1788" extrusionOk="0">
                  <a:moveTo>
                    <a:pt x="1971" y="1"/>
                  </a:moveTo>
                  <a:lnTo>
                    <a:pt x="1" y="1033"/>
                  </a:lnTo>
                  <a:cubicBezTo>
                    <a:pt x="1" y="1033"/>
                    <a:pt x="328" y="1787"/>
                    <a:pt x="1141" y="1787"/>
                  </a:cubicBezTo>
                  <a:cubicBezTo>
                    <a:pt x="1279" y="1787"/>
                    <a:pt x="1431" y="1765"/>
                    <a:pt x="1598" y="1715"/>
                  </a:cubicBezTo>
                  <a:cubicBezTo>
                    <a:pt x="2746" y="1360"/>
                    <a:pt x="1971" y="1"/>
                    <a:pt x="1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338;p24">
              <a:extLst>
                <a:ext uri="{FF2B5EF4-FFF2-40B4-BE49-F238E27FC236}">
                  <a16:creationId xmlns:a16="http://schemas.microsoft.com/office/drawing/2014/main" xmlns="" id="{50396FCA-7270-489E-84A3-2FD28BCEBC16}"/>
                </a:ext>
              </a:extLst>
            </p:cNvPr>
            <p:cNvSpPr/>
            <p:nvPr/>
          </p:nvSpPr>
          <p:spPr>
            <a:xfrm>
              <a:off x="4833102" y="4349117"/>
              <a:ext cx="422021" cy="233895"/>
            </a:xfrm>
            <a:custGeom>
              <a:avLst/>
              <a:gdLst/>
              <a:ahLst/>
              <a:cxnLst/>
              <a:rect l="l" t="t" r="r" b="b"/>
              <a:pathLst>
                <a:path w="7576" h="4199" extrusionOk="0">
                  <a:moveTo>
                    <a:pt x="7576" y="1"/>
                  </a:moveTo>
                  <a:cubicBezTo>
                    <a:pt x="7198" y="682"/>
                    <a:pt x="6774" y="1317"/>
                    <a:pt x="6246" y="1848"/>
                  </a:cubicBezTo>
                  <a:cubicBezTo>
                    <a:pt x="5719" y="2376"/>
                    <a:pt x="5107" y="2810"/>
                    <a:pt x="4433" y="3121"/>
                  </a:cubicBezTo>
                  <a:cubicBezTo>
                    <a:pt x="3761" y="3444"/>
                    <a:pt x="3033" y="3645"/>
                    <a:pt x="2291" y="3782"/>
                  </a:cubicBezTo>
                  <a:cubicBezTo>
                    <a:pt x="1580" y="3906"/>
                    <a:pt x="856" y="3972"/>
                    <a:pt x="114" y="3972"/>
                  </a:cubicBezTo>
                  <a:cubicBezTo>
                    <a:pt x="76" y="3972"/>
                    <a:pt x="38" y="3972"/>
                    <a:pt x="0" y="3972"/>
                  </a:cubicBezTo>
                  <a:lnTo>
                    <a:pt x="0" y="3972"/>
                  </a:lnTo>
                  <a:cubicBezTo>
                    <a:pt x="555" y="4129"/>
                    <a:pt x="1133" y="4198"/>
                    <a:pt x="1714" y="4198"/>
                  </a:cubicBezTo>
                  <a:cubicBezTo>
                    <a:pt x="1923" y="4198"/>
                    <a:pt x="2133" y="4189"/>
                    <a:pt x="2341" y="4172"/>
                  </a:cubicBezTo>
                  <a:cubicBezTo>
                    <a:pt x="3130" y="4112"/>
                    <a:pt x="3918" y="3922"/>
                    <a:pt x="4646" y="3578"/>
                  </a:cubicBezTo>
                  <a:cubicBezTo>
                    <a:pt x="5007" y="3401"/>
                    <a:pt x="5361" y="3201"/>
                    <a:pt x="5678" y="2954"/>
                  </a:cubicBezTo>
                  <a:cubicBezTo>
                    <a:pt x="5989" y="2700"/>
                    <a:pt x="6293" y="2429"/>
                    <a:pt x="6540" y="2112"/>
                  </a:cubicBezTo>
                  <a:cubicBezTo>
                    <a:pt x="7048" y="1491"/>
                    <a:pt x="7396" y="759"/>
                    <a:pt x="75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339;p24">
              <a:extLst>
                <a:ext uri="{FF2B5EF4-FFF2-40B4-BE49-F238E27FC236}">
                  <a16:creationId xmlns:a16="http://schemas.microsoft.com/office/drawing/2014/main" xmlns="" id="{D7349D97-018C-4C1F-B99D-2E10231B371A}"/>
                </a:ext>
              </a:extLst>
            </p:cNvPr>
            <p:cNvSpPr/>
            <p:nvPr/>
          </p:nvSpPr>
          <p:spPr>
            <a:xfrm>
              <a:off x="4721246" y="3578640"/>
              <a:ext cx="1135212" cy="1763374"/>
            </a:xfrm>
            <a:custGeom>
              <a:avLst/>
              <a:gdLst/>
              <a:ahLst/>
              <a:cxnLst/>
              <a:rect l="l" t="t" r="r" b="b"/>
              <a:pathLst>
                <a:path w="20379" h="31657" extrusionOk="0">
                  <a:moveTo>
                    <a:pt x="518" y="1"/>
                  </a:moveTo>
                  <a:cubicBezTo>
                    <a:pt x="518" y="1"/>
                    <a:pt x="0" y="8138"/>
                    <a:pt x="13091" y="11558"/>
                  </a:cubicBezTo>
                  <a:cubicBezTo>
                    <a:pt x="13091" y="11558"/>
                    <a:pt x="17627" y="21155"/>
                    <a:pt x="13091" y="27177"/>
                  </a:cubicBezTo>
                  <a:cubicBezTo>
                    <a:pt x="11635" y="29111"/>
                    <a:pt x="10138" y="30567"/>
                    <a:pt x="8778" y="31656"/>
                  </a:cubicBezTo>
                  <a:cubicBezTo>
                    <a:pt x="17212" y="30457"/>
                    <a:pt x="20379" y="22854"/>
                    <a:pt x="18285" y="15700"/>
                  </a:cubicBezTo>
                  <a:cubicBezTo>
                    <a:pt x="17733" y="13823"/>
                    <a:pt x="16912" y="12006"/>
                    <a:pt x="15877" y="10305"/>
                  </a:cubicBezTo>
                  <a:cubicBezTo>
                    <a:pt x="14627" y="8261"/>
                    <a:pt x="13061" y="6391"/>
                    <a:pt x="11271" y="4814"/>
                  </a:cubicBezTo>
                  <a:lnTo>
                    <a:pt x="518" y="1"/>
                  </a:ln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340;p24">
              <a:extLst>
                <a:ext uri="{FF2B5EF4-FFF2-40B4-BE49-F238E27FC236}">
                  <a16:creationId xmlns:a16="http://schemas.microsoft.com/office/drawing/2014/main" xmlns="" id="{E23BB35C-20BF-43CF-B394-E94039C29FDC}"/>
                </a:ext>
              </a:extLst>
            </p:cNvPr>
            <p:cNvSpPr/>
            <p:nvPr/>
          </p:nvSpPr>
          <p:spPr>
            <a:xfrm>
              <a:off x="3853808" y="3553629"/>
              <a:ext cx="1751867" cy="585210"/>
            </a:xfrm>
            <a:custGeom>
              <a:avLst/>
              <a:gdLst/>
              <a:ahLst/>
              <a:cxnLst/>
              <a:rect l="l" t="t" r="r" b="b"/>
              <a:pathLst>
                <a:path w="31449" h="10506" extrusionOk="0">
                  <a:moveTo>
                    <a:pt x="14880" y="0"/>
                  </a:moveTo>
                  <a:cubicBezTo>
                    <a:pt x="8402" y="0"/>
                    <a:pt x="3641" y="4458"/>
                    <a:pt x="3641" y="4458"/>
                  </a:cubicBezTo>
                  <a:cubicBezTo>
                    <a:pt x="3641" y="4458"/>
                    <a:pt x="1911" y="5952"/>
                    <a:pt x="0" y="8366"/>
                  </a:cubicBezTo>
                  <a:lnTo>
                    <a:pt x="0" y="8369"/>
                  </a:lnTo>
                  <a:cubicBezTo>
                    <a:pt x="0" y="8369"/>
                    <a:pt x="1559" y="8674"/>
                    <a:pt x="3745" y="8674"/>
                  </a:cubicBezTo>
                  <a:cubicBezTo>
                    <a:pt x="7837" y="8674"/>
                    <a:pt x="14131" y="7607"/>
                    <a:pt x="16521" y="1475"/>
                  </a:cubicBezTo>
                  <a:cubicBezTo>
                    <a:pt x="16521" y="1475"/>
                    <a:pt x="20303" y="10506"/>
                    <a:pt x="30640" y="10506"/>
                  </a:cubicBezTo>
                  <a:cubicBezTo>
                    <a:pt x="30905" y="10506"/>
                    <a:pt x="31175" y="10500"/>
                    <a:pt x="31449" y="10487"/>
                  </a:cubicBezTo>
                  <a:cubicBezTo>
                    <a:pt x="28255" y="5260"/>
                    <a:pt x="23004" y="1185"/>
                    <a:pt x="17232" y="200"/>
                  </a:cubicBezTo>
                  <a:cubicBezTo>
                    <a:pt x="16428" y="62"/>
                    <a:pt x="15642" y="0"/>
                    <a:pt x="14880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341;p24">
              <a:extLst>
                <a:ext uri="{FF2B5EF4-FFF2-40B4-BE49-F238E27FC236}">
                  <a16:creationId xmlns:a16="http://schemas.microsoft.com/office/drawing/2014/main" xmlns="" id="{032E91B4-45EF-45B0-9C31-85FDE5A0F534}"/>
                </a:ext>
              </a:extLst>
            </p:cNvPr>
            <p:cNvSpPr/>
            <p:nvPr/>
          </p:nvSpPr>
          <p:spPr>
            <a:xfrm>
              <a:off x="5170618" y="4100962"/>
              <a:ext cx="90799" cy="159866"/>
            </a:xfrm>
            <a:custGeom>
              <a:avLst/>
              <a:gdLst/>
              <a:ahLst/>
              <a:cxnLst/>
              <a:rect l="l" t="t" r="r" b="b"/>
              <a:pathLst>
                <a:path w="1630" h="2870" extrusionOk="0">
                  <a:moveTo>
                    <a:pt x="815" y="0"/>
                  </a:moveTo>
                  <a:cubicBezTo>
                    <a:pt x="364" y="0"/>
                    <a:pt x="0" y="641"/>
                    <a:pt x="0" y="1433"/>
                  </a:cubicBezTo>
                  <a:cubicBezTo>
                    <a:pt x="0" y="2228"/>
                    <a:pt x="364" y="2869"/>
                    <a:pt x="815" y="2869"/>
                  </a:cubicBezTo>
                  <a:cubicBezTo>
                    <a:pt x="1266" y="2869"/>
                    <a:pt x="1630" y="2228"/>
                    <a:pt x="1630" y="1433"/>
                  </a:cubicBezTo>
                  <a:cubicBezTo>
                    <a:pt x="1630" y="641"/>
                    <a:pt x="1266" y="0"/>
                    <a:pt x="815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342;p24">
              <a:extLst>
                <a:ext uri="{FF2B5EF4-FFF2-40B4-BE49-F238E27FC236}">
                  <a16:creationId xmlns:a16="http://schemas.microsoft.com/office/drawing/2014/main" xmlns="" id="{EFBC67BF-6631-433E-B284-DD929BC69AED}"/>
                </a:ext>
              </a:extLst>
            </p:cNvPr>
            <p:cNvSpPr/>
            <p:nvPr/>
          </p:nvSpPr>
          <p:spPr>
            <a:xfrm>
              <a:off x="5545346" y="3961650"/>
              <a:ext cx="558610" cy="485503"/>
            </a:xfrm>
            <a:custGeom>
              <a:avLst/>
              <a:gdLst/>
              <a:ahLst/>
              <a:cxnLst/>
              <a:rect l="l" t="t" r="r" b="b"/>
              <a:pathLst>
                <a:path w="10028" h="8716" extrusionOk="0">
                  <a:moveTo>
                    <a:pt x="5661" y="1"/>
                  </a:moveTo>
                  <a:cubicBezTo>
                    <a:pt x="2946" y="1"/>
                    <a:pt x="1" y="3757"/>
                    <a:pt x="1" y="3757"/>
                  </a:cubicBezTo>
                  <a:lnTo>
                    <a:pt x="1353" y="8691"/>
                  </a:lnTo>
                  <a:cubicBezTo>
                    <a:pt x="1532" y="8707"/>
                    <a:pt x="1710" y="8715"/>
                    <a:pt x="1885" y="8715"/>
                  </a:cubicBezTo>
                  <a:cubicBezTo>
                    <a:pt x="6799" y="8715"/>
                    <a:pt x="10028" y="2353"/>
                    <a:pt x="7138" y="443"/>
                  </a:cubicBezTo>
                  <a:cubicBezTo>
                    <a:pt x="6668" y="132"/>
                    <a:pt x="6169" y="1"/>
                    <a:pt x="5661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343;p24">
              <a:extLst>
                <a:ext uri="{FF2B5EF4-FFF2-40B4-BE49-F238E27FC236}">
                  <a16:creationId xmlns:a16="http://schemas.microsoft.com/office/drawing/2014/main" xmlns="" id="{AB4E4CA7-FBEC-4DEB-968F-F098B15B8F4D}"/>
                </a:ext>
              </a:extLst>
            </p:cNvPr>
            <p:cNvSpPr/>
            <p:nvPr/>
          </p:nvSpPr>
          <p:spPr>
            <a:xfrm>
              <a:off x="5645448" y="4045260"/>
              <a:ext cx="258304" cy="279961"/>
            </a:xfrm>
            <a:custGeom>
              <a:avLst/>
              <a:gdLst/>
              <a:ahLst/>
              <a:cxnLst/>
              <a:rect l="l" t="t" r="r" b="b"/>
              <a:pathLst>
                <a:path w="4637" h="5026" extrusionOk="0">
                  <a:moveTo>
                    <a:pt x="4282" y="0"/>
                  </a:moveTo>
                  <a:cubicBezTo>
                    <a:pt x="3772" y="0"/>
                    <a:pt x="3256" y="201"/>
                    <a:pt x="2826" y="485"/>
                  </a:cubicBezTo>
                  <a:cubicBezTo>
                    <a:pt x="2308" y="826"/>
                    <a:pt x="1878" y="1281"/>
                    <a:pt x="1510" y="1765"/>
                  </a:cubicBezTo>
                  <a:cubicBezTo>
                    <a:pt x="1146" y="2252"/>
                    <a:pt x="835" y="2777"/>
                    <a:pt x="585" y="3322"/>
                  </a:cubicBezTo>
                  <a:cubicBezTo>
                    <a:pt x="331" y="3869"/>
                    <a:pt x="120" y="4434"/>
                    <a:pt x="0" y="5025"/>
                  </a:cubicBezTo>
                  <a:lnTo>
                    <a:pt x="929" y="3512"/>
                  </a:lnTo>
                  <a:cubicBezTo>
                    <a:pt x="1246" y="3018"/>
                    <a:pt x="1560" y="2526"/>
                    <a:pt x="1914" y="2069"/>
                  </a:cubicBezTo>
                  <a:cubicBezTo>
                    <a:pt x="1918" y="2062"/>
                    <a:pt x="1921" y="2056"/>
                    <a:pt x="1927" y="2052"/>
                  </a:cubicBezTo>
                  <a:cubicBezTo>
                    <a:pt x="2298" y="1979"/>
                    <a:pt x="2666" y="1916"/>
                    <a:pt x="3037" y="1885"/>
                  </a:cubicBezTo>
                  <a:cubicBezTo>
                    <a:pt x="3332" y="1857"/>
                    <a:pt x="3628" y="1847"/>
                    <a:pt x="3928" y="1847"/>
                  </a:cubicBezTo>
                  <a:cubicBezTo>
                    <a:pt x="4161" y="1847"/>
                    <a:pt x="4397" y="1853"/>
                    <a:pt x="4637" y="1862"/>
                  </a:cubicBezTo>
                  <a:cubicBezTo>
                    <a:pt x="4238" y="1691"/>
                    <a:pt x="3804" y="1619"/>
                    <a:pt x="3369" y="1619"/>
                  </a:cubicBezTo>
                  <a:cubicBezTo>
                    <a:pt x="3250" y="1619"/>
                    <a:pt x="3132" y="1625"/>
                    <a:pt x="3013" y="1635"/>
                  </a:cubicBezTo>
                  <a:cubicBezTo>
                    <a:pt x="2699" y="1665"/>
                    <a:pt x="2388" y="1735"/>
                    <a:pt x="2092" y="1842"/>
                  </a:cubicBezTo>
                  <a:cubicBezTo>
                    <a:pt x="2388" y="1464"/>
                    <a:pt x="2709" y="1114"/>
                    <a:pt x="3063" y="803"/>
                  </a:cubicBezTo>
                  <a:cubicBezTo>
                    <a:pt x="3498" y="439"/>
                    <a:pt x="3988" y="141"/>
                    <a:pt x="4583" y="24"/>
                  </a:cubicBezTo>
                  <a:cubicBezTo>
                    <a:pt x="4484" y="8"/>
                    <a:pt x="4383" y="0"/>
                    <a:pt x="4282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344;p24">
              <a:extLst>
                <a:ext uri="{FF2B5EF4-FFF2-40B4-BE49-F238E27FC236}">
                  <a16:creationId xmlns:a16="http://schemas.microsoft.com/office/drawing/2014/main" xmlns="" id="{B10A8AAC-5F74-4FA7-8ABA-041909364B35}"/>
                </a:ext>
              </a:extLst>
            </p:cNvPr>
            <p:cNvSpPr/>
            <p:nvPr/>
          </p:nvSpPr>
          <p:spPr>
            <a:xfrm>
              <a:off x="3403377" y="3794710"/>
              <a:ext cx="502571" cy="477259"/>
            </a:xfrm>
            <a:custGeom>
              <a:avLst/>
              <a:gdLst/>
              <a:ahLst/>
              <a:cxnLst/>
              <a:rect l="l" t="t" r="r" b="b"/>
              <a:pathLst>
                <a:path w="9022" h="8568" extrusionOk="0">
                  <a:moveTo>
                    <a:pt x="4525" y="1"/>
                  </a:moveTo>
                  <a:cubicBezTo>
                    <a:pt x="4254" y="1"/>
                    <a:pt x="3971" y="48"/>
                    <a:pt x="3674" y="150"/>
                  </a:cubicBezTo>
                  <a:cubicBezTo>
                    <a:pt x="0" y="1419"/>
                    <a:pt x="2271" y="7098"/>
                    <a:pt x="6347" y="8568"/>
                  </a:cubicBezTo>
                  <a:lnTo>
                    <a:pt x="9022" y="6106"/>
                  </a:lnTo>
                  <a:cubicBezTo>
                    <a:pt x="9022" y="6106"/>
                    <a:pt x="7608" y="1"/>
                    <a:pt x="4525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345;p24">
              <a:extLst>
                <a:ext uri="{FF2B5EF4-FFF2-40B4-BE49-F238E27FC236}">
                  <a16:creationId xmlns:a16="http://schemas.microsoft.com/office/drawing/2014/main" xmlns="" id="{0561DC12-BC8C-498F-AF5E-3CA7BEBC65D3}"/>
                </a:ext>
              </a:extLst>
            </p:cNvPr>
            <p:cNvSpPr/>
            <p:nvPr/>
          </p:nvSpPr>
          <p:spPr>
            <a:xfrm>
              <a:off x="3613441" y="3889571"/>
              <a:ext cx="208448" cy="332934"/>
            </a:xfrm>
            <a:custGeom>
              <a:avLst/>
              <a:gdLst/>
              <a:ahLst/>
              <a:cxnLst/>
              <a:rect l="l" t="t" r="r" b="b"/>
              <a:pathLst>
                <a:path w="3742" h="5977" extrusionOk="0">
                  <a:moveTo>
                    <a:pt x="0" y="1"/>
                  </a:moveTo>
                  <a:lnTo>
                    <a:pt x="0" y="1"/>
                  </a:lnTo>
                  <a:cubicBezTo>
                    <a:pt x="481" y="391"/>
                    <a:pt x="925" y="792"/>
                    <a:pt x="1323" y="1233"/>
                  </a:cubicBezTo>
                  <a:cubicBezTo>
                    <a:pt x="1717" y="1674"/>
                    <a:pt x="2075" y="2145"/>
                    <a:pt x="2375" y="2649"/>
                  </a:cubicBezTo>
                  <a:cubicBezTo>
                    <a:pt x="2395" y="2679"/>
                    <a:pt x="2415" y="2713"/>
                    <a:pt x="2431" y="2746"/>
                  </a:cubicBezTo>
                  <a:cubicBezTo>
                    <a:pt x="2124" y="2582"/>
                    <a:pt x="1787" y="2476"/>
                    <a:pt x="1440" y="2426"/>
                  </a:cubicBezTo>
                  <a:cubicBezTo>
                    <a:pt x="1280" y="2403"/>
                    <a:pt x="1118" y="2391"/>
                    <a:pt x="956" y="2391"/>
                  </a:cubicBezTo>
                  <a:cubicBezTo>
                    <a:pt x="634" y="2391"/>
                    <a:pt x="312" y="2440"/>
                    <a:pt x="10" y="2556"/>
                  </a:cubicBezTo>
                  <a:cubicBezTo>
                    <a:pt x="491" y="2596"/>
                    <a:pt x="945" y="2622"/>
                    <a:pt x="1400" y="2693"/>
                  </a:cubicBezTo>
                  <a:cubicBezTo>
                    <a:pt x="1777" y="2746"/>
                    <a:pt x="2148" y="2830"/>
                    <a:pt x="2528" y="2913"/>
                  </a:cubicBezTo>
                  <a:cubicBezTo>
                    <a:pt x="2769" y="3334"/>
                    <a:pt x="2973" y="3778"/>
                    <a:pt x="3150" y="4236"/>
                  </a:cubicBezTo>
                  <a:cubicBezTo>
                    <a:pt x="3357" y="4791"/>
                    <a:pt x="3514" y="5368"/>
                    <a:pt x="3638" y="5976"/>
                  </a:cubicBezTo>
                  <a:cubicBezTo>
                    <a:pt x="3741" y="5365"/>
                    <a:pt x="3701" y="4727"/>
                    <a:pt x="3558" y="4112"/>
                  </a:cubicBezTo>
                  <a:cubicBezTo>
                    <a:pt x="3421" y="3498"/>
                    <a:pt x="3167" y="2907"/>
                    <a:pt x="2843" y="2366"/>
                  </a:cubicBezTo>
                  <a:cubicBezTo>
                    <a:pt x="2508" y="1828"/>
                    <a:pt x="2101" y="1333"/>
                    <a:pt x="1617" y="926"/>
                  </a:cubicBezTo>
                  <a:cubicBezTo>
                    <a:pt x="1139" y="518"/>
                    <a:pt x="592" y="191"/>
                    <a:pt x="0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346;p24">
              <a:extLst>
                <a:ext uri="{FF2B5EF4-FFF2-40B4-BE49-F238E27FC236}">
                  <a16:creationId xmlns:a16="http://schemas.microsoft.com/office/drawing/2014/main" xmlns="" id="{E9C0BAD8-5E6B-4D37-B2EB-A313EC8E60EC}"/>
                </a:ext>
              </a:extLst>
            </p:cNvPr>
            <p:cNvSpPr/>
            <p:nvPr/>
          </p:nvSpPr>
          <p:spPr>
            <a:xfrm rot="20519612">
              <a:off x="4105906" y="3730608"/>
              <a:ext cx="1325364" cy="807117"/>
            </a:xfrm>
            <a:custGeom>
              <a:avLst/>
              <a:gdLst/>
              <a:ahLst/>
              <a:cxnLst/>
              <a:rect l="l" t="t" r="r" b="b"/>
              <a:pathLst>
                <a:path w="9966" h="6069" extrusionOk="0">
                  <a:moveTo>
                    <a:pt x="2035" y="184"/>
                  </a:moveTo>
                  <a:cubicBezTo>
                    <a:pt x="3053" y="184"/>
                    <a:pt x="3881" y="1012"/>
                    <a:pt x="3881" y="2034"/>
                  </a:cubicBezTo>
                  <a:cubicBezTo>
                    <a:pt x="3881" y="3053"/>
                    <a:pt x="3053" y="3881"/>
                    <a:pt x="2035" y="3881"/>
                  </a:cubicBezTo>
                  <a:cubicBezTo>
                    <a:pt x="1013" y="3881"/>
                    <a:pt x="184" y="3053"/>
                    <a:pt x="184" y="2034"/>
                  </a:cubicBezTo>
                  <a:cubicBezTo>
                    <a:pt x="184" y="1012"/>
                    <a:pt x="1013" y="184"/>
                    <a:pt x="2035" y="184"/>
                  </a:cubicBezTo>
                  <a:close/>
                  <a:moveTo>
                    <a:pt x="7932" y="2184"/>
                  </a:moveTo>
                  <a:cubicBezTo>
                    <a:pt x="8950" y="2184"/>
                    <a:pt x="9779" y="3016"/>
                    <a:pt x="9779" y="4034"/>
                  </a:cubicBezTo>
                  <a:cubicBezTo>
                    <a:pt x="9779" y="5056"/>
                    <a:pt x="8950" y="5884"/>
                    <a:pt x="7932" y="5884"/>
                  </a:cubicBezTo>
                  <a:cubicBezTo>
                    <a:pt x="6910" y="5884"/>
                    <a:pt x="6082" y="5056"/>
                    <a:pt x="6082" y="4034"/>
                  </a:cubicBezTo>
                  <a:cubicBezTo>
                    <a:pt x="6082" y="3016"/>
                    <a:pt x="6910" y="2184"/>
                    <a:pt x="7932" y="2184"/>
                  </a:cubicBezTo>
                  <a:close/>
                  <a:moveTo>
                    <a:pt x="2035" y="1"/>
                  </a:moveTo>
                  <a:cubicBezTo>
                    <a:pt x="913" y="1"/>
                    <a:pt x="1" y="912"/>
                    <a:pt x="1" y="2034"/>
                  </a:cubicBezTo>
                  <a:cubicBezTo>
                    <a:pt x="1" y="3156"/>
                    <a:pt x="913" y="4067"/>
                    <a:pt x="2035" y="4067"/>
                  </a:cubicBezTo>
                  <a:cubicBezTo>
                    <a:pt x="3043" y="4067"/>
                    <a:pt x="3881" y="3325"/>
                    <a:pt x="4038" y="2357"/>
                  </a:cubicBezTo>
                  <a:lnTo>
                    <a:pt x="6151" y="3053"/>
                  </a:lnTo>
                  <a:cubicBezTo>
                    <a:pt x="5989" y="3342"/>
                    <a:pt x="5895" y="3678"/>
                    <a:pt x="5895" y="4034"/>
                  </a:cubicBezTo>
                  <a:cubicBezTo>
                    <a:pt x="5895" y="5156"/>
                    <a:pt x="6810" y="6068"/>
                    <a:pt x="7932" y="6068"/>
                  </a:cubicBezTo>
                  <a:cubicBezTo>
                    <a:pt x="9053" y="6068"/>
                    <a:pt x="9966" y="5156"/>
                    <a:pt x="9966" y="4034"/>
                  </a:cubicBezTo>
                  <a:cubicBezTo>
                    <a:pt x="9966" y="2913"/>
                    <a:pt x="9053" y="2001"/>
                    <a:pt x="7932" y="2001"/>
                  </a:cubicBezTo>
                  <a:cubicBezTo>
                    <a:pt x="7233" y="2001"/>
                    <a:pt x="6617" y="2354"/>
                    <a:pt x="6251" y="2889"/>
                  </a:cubicBezTo>
                  <a:lnTo>
                    <a:pt x="4061" y="2170"/>
                  </a:lnTo>
                  <a:cubicBezTo>
                    <a:pt x="4065" y="2124"/>
                    <a:pt x="4068" y="2081"/>
                    <a:pt x="4068" y="2034"/>
                  </a:cubicBezTo>
                  <a:cubicBezTo>
                    <a:pt x="4068" y="912"/>
                    <a:pt x="3156" y="1"/>
                    <a:pt x="20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307;p24">
            <a:extLst>
              <a:ext uri="{FF2B5EF4-FFF2-40B4-BE49-F238E27FC236}">
                <a16:creationId xmlns:a16="http://schemas.microsoft.com/office/drawing/2014/main" xmlns="" id="{6E10A654-3F17-486D-B866-91671D87BE7F}"/>
              </a:ext>
            </a:extLst>
          </p:cNvPr>
          <p:cNvGrpSpPr/>
          <p:nvPr/>
        </p:nvGrpSpPr>
        <p:grpSpPr>
          <a:xfrm flipH="1">
            <a:off x="-507020" y="3815946"/>
            <a:ext cx="3739073" cy="3408624"/>
            <a:chOff x="6818743" y="3165051"/>
            <a:chExt cx="2606406" cy="2376059"/>
          </a:xfrm>
        </p:grpSpPr>
        <p:sp>
          <p:nvSpPr>
            <p:cNvPr id="262" name="Google Shape;308;p24">
              <a:extLst>
                <a:ext uri="{FF2B5EF4-FFF2-40B4-BE49-F238E27FC236}">
                  <a16:creationId xmlns:a16="http://schemas.microsoft.com/office/drawing/2014/main" xmlns="" id="{0B4529D6-3941-4C23-9CC8-9403B58EE0EA}"/>
                </a:ext>
              </a:extLst>
            </p:cNvPr>
            <p:cNvSpPr/>
            <p:nvPr/>
          </p:nvSpPr>
          <p:spPr>
            <a:xfrm rot="6204519" flipH="1">
              <a:off x="8446869" y="5015568"/>
              <a:ext cx="588540" cy="462543"/>
            </a:xfrm>
            <a:custGeom>
              <a:avLst/>
              <a:gdLst/>
              <a:ahLst/>
              <a:cxnLst/>
              <a:rect l="l" t="t" r="r" b="b"/>
              <a:pathLst>
                <a:path w="46225" h="36329" extrusionOk="0">
                  <a:moveTo>
                    <a:pt x="22811" y="1"/>
                  </a:moveTo>
                  <a:cubicBezTo>
                    <a:pt x="22101" y="1"/>
                    <a:pt x="21442" y="39"/>
                    <a:pt x="20849" y="98"/>
                  </a:cubicBezTo>
                  <a:cubicBezTo>
                    <a:pt x="18899" y="291"/>
                    <a:pt x="17663" y="706"/>
                    <a:pt x="17663" y="706"/>
                  </a:cubicBezTo>
                  <a:cubicBezTo>
                    <a:pt x="7826" y="4029"/>
                    <a:pt x="1473" y="13461"/>
                    <a:pt x="694" y="15519"/>
                  </a:cubicBezTo>
                  <a:cubicBezTo>
                    <a:pt x="0" y="17353"/>
                    <a:pt x="1810" y="24208"/>
                    <a:pt x="7055" y="30026"/>
                  </a:cubicBezTo>
                  <a:cubicBezTo>
                    <a:pt x="7692" y="30731"/>
                    <a:pt x="7519" y="31492"/>
                    <a:pt x="8260" y="32160"/>
                  </a:cubicBezTo>
                  <a:cubicBezTo>
                    <a:pt x="11380" y="34963"/>
                    <a:pt x="16934" y="36329"/>
                    <a:pt x="22650" y="36329"/>
                  </a:cubicBezTo>
                  <a:cubicBezTo>
                    <a:pt x="29459" y="36329"/>
                    <a:pt x="36497" y="34391"/>
                    <a:pt x="39922" y="30637"/>
                  </a:cubicBezTo>
                  <a:cubicBezTo>
                    <a:pt x="46225" y="23730"/>
                    <a:pt x="40744" y="8665"/>
                    <a:pt x="33305" y="3311"/>
                  </a:cubicBezTo>
                  <a:cubicBezTo>
                    <a:pt x="29634" y="670"/>
                    <a:pt x="25776" y="1"/>
                    <a:pt x="22811" y="1"/>
                  </a:cubicBezTo>
                  <a:close/>
                </a:path>
              </a:pathLst>
            </a:custGeom>
            <a:solidFill>
              <a:srgbClr val="AF6E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3" name="Google Shape;309;p24">
              <a:extLst>
                <a:ext uri="{FF2B5EF4-FFF2-40B4-BE49-F238E27FC236}">
                  <a16:creationId xmlns:a16="http://schemas.microsoft.com/office/drawing/2014/main" xmlns="" id="{91E31926-9A3F-484B-AB57-45C76F52E9A5}"/>
                </a:ext>
              </a:extLst>
            </p:cNvPr>
            <p:cNvGrpSpPr/>
            <p:nvPr/>
          </p:nvGrpSpPr>
          <p:grpSpPr>
            <a:xfrm flipH="1">
              <a:off x="6818743" y="3165051"/>
              <a:ext cx="2606406" cy="2193281"/>
              <a:chOff x="4203750" y="4440300"/>
              <a:chExt cx="1316500" cy="1107775"/>
            </a:xfrm>
          </p:grpSpPr>
          <p:sp>
            <p:nvSpPr>
              <p:cNvPr id="264" name="Google Shape;310;p24">
                <a:extLst>
                  <a:ext uri="{FF2B5EF4-FFF2-40B4-BE49-F238E27FC236}">
                    <a16:creationId xmlns:a16="http://schemas.microsoft.com/office/drawing/2014/main" xmlns="" id="{8CF7A876-9476-4876-B5D6-B83F0DC25947}"/>
                  </a:ext>
                </a:extLst>
              </p:cNvPr>
              <p:cNvSpPr/>
              <p:nvPr/>
            </p:nvSpPr>
            <p:spPr>
              <a:xfrm>
                <a:off x="5281150" y="4879550"/>
                <a:ext cx="239100" cy="191225"/>
              </a:xfrm>
              <a:custGeom>
                <a:avLst/>
                <a:gdLst/>
                <a:ahLst/>
                <a:cxnLst/>
                <a:rect l="l" t="t" r="r" b="b"/>
                <a:pathLst>
                  <a:path w="9564" h="7649" extrusionOk="0">
                    <a:moveTo>
                      <a:pt x="5316" y="0"/>
                    </a:moveTo>
                    <a:cubicBezTo>
                      <a:pt x="2882" y="0"/>
                      <a:pt x="0" y="3286"/>
                      <a:pt x="0" y="3286"/>
                    </a:cubicBezTo>
                    <a:lnTo>
                      <a:pt x="73" y="7648"/>
                    </a:lnTo>
                    <a:cubicBezTo>
                      <a:pt x="4406" y="7167"/>
                      <a:pt x="9563" y="3557"/>
                      <a:pt x="7081" y="801"/>
                    </a:cubicBezTo>
                    <a:cubicBezTo>
                      <a:pt x="6564" y="227"/>
                      <a:pt x="5955" y="0"/>
                      <a:pt x="5316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311;p24">
                <a:extLst>
                  <a:ext uri="{FF2B5EF4-FFF2-40B4-BE49-F238E27FC236}">
                    <a16:creationId xmlns:a16="http://schemas.microsoft.com/office/drawing/2014/main" xmlns="" id="{EADEE18A-E47C-4304-A755-4BF5A7361BFE}"/>
                  </a:ext>
                </a:extLst>
              </p:cNvPr>
              <p:cNvSpPr/>
              <p:nvPr/>
            </p:nvSpPr>
            <p:spPr>
              <a:xfrm>
                <a:off x="5333575" y="4906725"/>
                <a:ext cx="123450" cy="100325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4013" extrusionOk="0">
                    <a:moveTo>
                      <a:pt x="4129" y="1"/>
                    </a:moveTo>
                    <a:cubicBezTo>
                      <a:pt x="3622" y="45"/>
                      <a:pt x="3107" y="165"/>
                      <a:pt x="2643" y="395"/>
                    </a:cubicBezTo>
                    <a:cubicBezTo>
                      <a:pt x="2168" y="612"/>
                      <a:pt x="1738" y="919"/>
                      <a:pt x="1367" y="1287"/>
                    </a:cubicBezTo>
                    <a:cubicBezTo>
                      <a:pt x="990" y="1655"/>
                      <a:pt x="679" y="2079"/>
                      <a:pt x="445" y="2543"/>
                    </a:cubicBezTo>
                    <a:cubicBezTo>
                      <a:pt x="208" y="3001"/>
                      <a:pt x="41" y="3502"/>
                      <a:pt x="1" y="4013"/>
                    </a:cubicBezTo>
                    <a:cubicBezTo>
                      <a:pt x="241" y="3562"/>
                      <a:pt x="498" y="3144"/>
                      <a:pt x="782" y="2746"/>
                    </a:cubicBezTo>
                    <a:cubicBezTo>
                      <a:pt x="842" y="2657"/>
                      <a:pt x="910" y="2570"/>
                      <a:pt x="976" y="2486"/>
                    </a:cubicBezTo>
                    <a:cubicBezTo>
                      <a:pt x="1240" y="2426"/>
                      <a:pt x="1497" y="2370"/>
                      <a:pt x="1751" y="2309"/>
                    </a:cubicBezTo>
                    <a:cubicBezTo>
                      <a:pt x="2105" y="2225"/>
                      <a:pt x="2453" y="2149"/>
                      <a:pt x="2800" y="2079"/>
                    </a:cubicBezTo>
                    <a:cubicBezTo>
                      <a:pt x="3147" y="2015"/>
                      <a:pt x="3495" y="1958"/>
                      <a:pt x="3848" y="1918"/>
                    </a:cubicBezTo>
                    <a:cubicBezTo>
                      <a:pt x="4203" y="1885"/>
                      <a:pt x="4553" y="1878"/>
                      <a:pt x="4938" y="1872"/>
                    </a:cubicBezTo>
                    <a:cubicBezTo>
                      <a:pt x="4613" y="1675"/>
                      <a:pt x="4232" y="1564"/>
                      <a:pt x="3848" y="1524"/>
                    </a:cubicBezTo>
                    <a:cubicBezTo>
                      <a:pt x="3728" y="1514"/>
                      <a:pt x="3607" y="1508"/>
                      <a:pt x="3487" y="1508"/>
                    </a:cubicBezTo>
                    <a:cubicBezTo>
                      <a:pt x="3223" y="1508"/>
                      <a:pt x="2960" y="1533"/>
                      <a:pt x="2703" y="1581"/>
                    </a:cubicBezTo>
                    <a:cubicBezTo>
                      <a:pt x="2329" y="1658"/>
                      <a:pt x="1965" y="1778"/>
                      <a:pt x="1621" y="1935"/>
                    </a:cubicBezTo>
                    <a:cubicBezTo>
                      <a:pt x="1507" y="1989"/>
                      <a:pt x="1397" y="2049"/>
                      <a:pt x="1286" y="2109"/>
                    </a:cubicBezTo>
                    <a:cubicBezTo>
                      <a:pt x="1427" y="1952"/>
                      <a:pt x="1571" y="1795"/>
                      <a:pt x="1721" y="1648"/>
                    </a:cubicBezTo>
                    <a:cubicBezTo>
                      <a:pt x="2062" y="1314"/>
                      <a:pt x="2429" y="1003"/>
                      <a:pt x="2837" y="742"/>
                    </a:cubicBezTo>
                    <a:cubicBezTo>
                      <a:pt x="3238" y="462"/>
                      <a:pt x="3679" y="248"/>
                      <a:pt x="412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312;p24">
                <a:extLst>
                  <a:ext uri="{FF2B5EF4-FFF2-40B4-BE49-F238E27FC236}">
                    <a16:creationId xmlns:a16="http://schemas.microsoft.com/office/drawing/2014/main" xmlns="" id="{8DA44FC9-5C89-44B9-A4F4-1E569551D813}"/>
                  </a:ext>
                </a:extLst>
              </p:cNvPr>
              <p:cNvSpPr/>
              <p:nvPr/>
            </p:nvSpPr>
            <p:spPr>
              <a:xfrm>
                <a:off x="4203750" y="4440300"/>
                <a:ext cx="1209600" cy="539200"/>
              </a:xfrm>
              <a:custGeom>
                <a:avLst/>
                <a:gdLst/>
                <a:ahLst/>
                <a:cxnLst/>
                <a:rect l="l" t="t" r="r" b="b"/>
                <a:pathLst>
                  <a:path w="48384" h="21568" extrusionOk="0">
                    <a:moveTo>
                      <a:pt x="21139" y="1"/>
                    </a:moveTo>
                    <a:cubicBezTo>
                      <a:pt x="17726" y="1"/>
                      <a:pt x="14505" y="1218"/>
                      <a:pt x="12400" y="4813"/>
                    </a:cubicBezTo>
                    <a:cubicBezTo>
                      <a:pt x="12400" y="4813"/>
                      <a:pt x="1" y="6343"/>
                      <a:pt x="5973" y="16744"/>
                    </a:cubicBezTo>
                    <a:lnTo>
                      <a:pt x="13696" y="21568"/>
                    </a:lnTo>
                    <a:lnTo>
                      <a:pt x="40140" y="16129"/>
                    </a:lnTo>
                    <a:cubicBezTo>
                      <a:pt x="40140" y="16129"/>
                      <a:pt x="42745" y="15692"/>
                      <a:pt x="45394" y="12452"/>
                    </a:cubicBezTo>
                    <a:cubicBezTo>
                      <a:pt x="48039" y="9209"/>
                      <a:pt x="48383" y="3543"/>
                      <a:pt x="46891" y="3002"/>
                    </a:cubicBezTo>
                    <a:cubicBezTo>
                      <a:pt x="46784" y="2964"/>
                      <a:pt x="46675" y="2946"/>
                      <a:pt x="46566" y="2946"/>
                    </a:cubicBezTo>
                    <a:cubicBezTo>
                      <a:pt x="45142" y="2946"/>
                      <a:pt x="43567" y="5979"/>
                      <a:pt x="43567" y="5979"/>
                    </a:cubicBezTo>
                    <a:cubicBezTo>
                      <a:pt x="43567" y="5979"/>
                      <a:pt x="45591" y="978"/>
                      <a:pt x="43023" y="694"/>
                    </a:cubicBezTo>
                    <a:cubicBezTo>
                      <a:pt x="42963" y="688"/>
                      <a:pt x="42905" y="685"/>
                      <a:pt x="42846" y="685"/>
                    </a:cubicBezTo>
                    <a:cubicBezTo>
                      <a:pt x="40602" y="685"/>
                      <a:pt x="38939" y="5396"/>
                      <a:pt x="37001" y="5396"/>
                    </a:cubicBezTo>
                    <a:cubicBezTo>
                      <a:pt x="36805" y="5396"/>
                      <a:pt x="36606" y="5347"/>
                      <a:pt x="36403" y="5241"/>
                    </a:cubicBezTo>
                    <a:cubicBezTo>
                      <a:pt x="34917" y="4462"/>
                      <a:pt x="27674" y="1"/>
                      <a:pt x="2113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313;p24">
                <a:extLst>
                  <a:ext uri="{FF2B5EF4-FFF2-40B4-BE49-F238E27FC236}">
                    <a16:creationId xmlns:a16="http://schemas.microsoft.com/office/drawing/2014/main" xmlns="" id="{CCE8C012-8A61-462D-BACB-FBE05E21CB9E}"/>
                  </a:ext>
                </a:extLst>
              </p:cNvPr>
              <p:cNvSpPr/>
              <p:nvPr/>
            </p:nvSpPr>
            <p:spPr>
              <a:xfrm>
                <a:off x="4303150" y="4639850"/>
                <a:ext cx="1155625" cy="908225"/>
              </a:xfrm>
              <a:custGeom>
                <a:avLst/>
                <a:gdLst/>
                <a:ahLst/>
                <a:cxnLst/>
                <a:rect l="l" t="t" r="r" b="b"/>
                <a:pathLst>
                  <a:path w="46225" h="36329" extrusionOk="0">
                    <a:moveTo>
                      <a:pt x="22811" y="1"/>
                    </a:moveTo>
                    <a:cubicBezTo>
                      <a:pt x="22101" y="1"/>
                      <a:pt x="21442" y="39"/>
                      <a:pt x="20849" y="98"/>
                    </a:cubicBezTo>
                    <a:cubicBezTo>
                      <a:pt x="18899" y="291"/>
                      <a:pt x="17663" y="706"/>
                      <a:pt x="17663" y="706"/>
                    </a:cubicBezTo>
                    <a:cubicBezTo>
                      <a:pt x="7826" y="4029"/>
                      <a:pt x="1473" y="13461"/>
                      <a:pt x="694" y="15519"/>
                    </a:cubicBezTo>
                    <a:cubicBezTo>
                      <a:pt x="0" y="17353"/>
                      <a:pt x="1810" y="24208"/>
                      <a:pt x="7055" y="30026"/>
                    </a:cubicBezTo>
                    <a:cubicBezTo>
                      <a:pt x="7692" y="30731"/>
                      <a:pt x="7519" y="31492"/>
                      <a:pt x="8260" y="32160"/>
                    </a:cubicBezTo>
                    <a:cubicBezTo>
                      <a:pt x="11380" y="34963"/>
                      <a:pt x="16934" y="36329"/>
                      <a:pt x="22650" y="36329"/>
                    </a:cubicBezTo>
                    <a:cubicBezTo>
                      <a:pt x="29459" y="36329"/>
                      <a:pt x="36497" y="34391"/>
                      <a:pt x="39922" y="30637"/>
                    </a:cubicBezTo>
                    <a:cubicBezTo>
                      <a:pt x="46225" y="23730"/>
                      <a:pt x="40744" y="8665"/>
                      <a:pt x="33305" y="3311"/>
                    </a:cubicBezTo>
                    <a:cubicBezTo>
                      <a:pt x="29634" y="670"/>
                      <a:pt x="25776" y="1"/>
                      <a:pt x="22811" y="1"/>
                    </a:cubicBezTo>
                    <a:close/>
                  </a:path>
                </a:pathLst>
              </a:custGeom>
              <a:solidFill>
                <a:srgbClr val="AF6E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314;p24">
                <a:extLst>
                  <a:ext uri="{FF2B5EF4-FFF2-40B4-BE49-F238E27FC236}">
                    <a16:creationId xmlns:a16="http://schemas.microsoft.com/office/drawing/2014/main" xmlns="" id="{90084240-8A23-4A5F-BC83-C2BAC2BDABC5}"/>
                  </a:ext>
                </a:extLst>
              </p:cNvPr>
              <p:cNvSpPr/>
              <p:nvPr/>
            </p:nvSpPr>
            <p:spPr>
              <a:xfrm>
                <a:off x="4866375" y="4893350"/>
                <a:ext cx="437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2866" extrusionOk="0">
                    <a:moveTo>
                      <a:pt x="954" y="1"/>
                    </a:moveTo>
                    <a:cubicBezTo>
                      <a:pt x="517" y="1"/>
                      <a:pt x="122" y="601"/>
                      <a:pt x="64" y="1371"/>
                    </a:cubicBezTo>
                    <a:cubicBezTo>
                      <a:pt x="1" y="2159"/>
                      <a:pt x="314" y="2828"/>
                      <a:pt x="765" y="2865"/>
                    </a:cubicBezTo>
                    <a:cubicBezTo>
                      <a:pt x="777" y="2865"/>
                      <a:pt x="788" y="2866"/>
                      <a:pt x="800" y="2866"/>
                    </a:cubicBezTo>
                    <a:cubicBezTo>
                      <a:pt x="1234" y="2866"/>
                      <a:pt x="1629" y="2266"/>
                      <a:pt x="1690" y="1498"/>
                    </a:cubicBezTo>
                    <a:cubicBezTo>
                      <a:pt x="1751" y="707"/>
                      <a:pt x="1436" y="39"/>
                      <a:pt x="989" y="2"/>
                    </a:cubicBezTo>
                    <a:cubicBezTo>
                      <a:pt x="977" y="1"/>
                      <a:pt x="965" y="1"/>
                      <a:pt x="954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315;p24">
                <a:extLst>
                  <a:ext uri="{FF2B5EF4-FFF2-40B4-BE49-F238E27FC236}">
                    <a16:creationId xmlns:a16="http://schemas.microsoft.com/office/drawing/2014/main" xmlns="" id="{76E5CA81-A6C2-4881-8D70-C979AE36797A}"/>
                  </a:ext>
                </a:extLst>
              </p:cNvPr>
              <p:cNvSpPr/>
              <p:nvPr/>
            </p:nvSpPr>
            <p:spPr>
              <a:xfrm>
                <a:off x="5209250" y="4888500"/>
                <a:ext cx="436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2866" extrusionOk="0">
                    <a:moveTo>
                      <a:pt x="950" y="1"/>
                    </a:moveTo>
                    <a:cubicBezTo>
                      <a:pt x="516" y="1"/>
                      <a:pt x="122" y="601"/>
                      <a:pt x="60" y="1368"/>
                    </a:cubicBezTo>
                    <a:cubicBezTo>
                      <a:pt x="0" y="2160"/>
                      <a:pt x="314" y="2828"/>
                      <a:pt x="762" y="2865"/>
                    </a:cubicBezTo>
                    <a:cubicBezTo>
                      <a:pt x="774" y="2865"/>
                      <a:pt x="785" y="2866"/>
                      <a:pt x="797" y="2866"/>
                    </a:cubicBezTo>
                    <a:cubicBezTo>
                      <a:pt x="1231" y="2866"/>
                      <a:pt x="1625" y="2266"/>
                      <a:pt x="1687" y="1495"/>
                    </a:cubicBezTo>
                    <a:cubicBezTo>
                      <a:pt x="1747" y="707"/>
                      <a:pt x="1434" y="39"/>
                      <a:pt x="985" y="2"/>
                    </a:cubicBezTo>
                    <a:cubicBezTo>
                      <a:pt x="974" y="1"/>
                      <a:pt x="962" y="1"/>
                      <a:pt x="950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316;p24">
                <a:extLst>
                  <a:ext uri="{FF2B5EF4-FFF2-40B4-BE49-F238E27FC236}">
                    <a16:creationId xmlns:a16="http://schemas.microsoft.com/office/drawing/2014/main" xmlns="" id="{120BFC4B-D32D-43EA-85F8-117846D48E88}"/>
                  </a:ext>
                </a:extLst>
              </p:cNvPr>
              <p:cNvSpPr/>
              <p:nvPr/>
            </p:nvSpPr>
            <p:spPr>
              <a:xfrm>
                <a:off x="5228275" y="5036725"/>
                <a:ext cx="89625" cy="7882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3" extrusionOk="0">
                    <a:moveTo>
                      <a:pt x="1794" y="1"/>
                    </a:moveTo>
                    <a:cubicBezTo>
                      <a:pt x="1585" y="1"/>
                      <a:pt x="1372" y="43"/>
                      <a:pt x="1166" y="132"/>
                    </a:cubicBezTo>
                    <a:cubicBezTo>
                      <a:pt x="368" y="476"/>
                      <a:pt x="1" y="1405"/>
                      <a:pt x="348" y="2203"/>
                    </a:cubicBezTo>
                    <a:cubicBezTo>
                      <a:pt x="607" y="2797"/>
                      <a:pt x="1185" y="3153"/>
                      <a:pt x="1794" y="3153"/>
                    </a:cubicBezTo>
                    <a:cubicBezTo>
                      <a:pt x="2004" y="3153"/>
                      <a:pt x="2217" y="3111"/>
                      <a:pt x="2423" y="3022"/>
                    </a:cubicBezTo>
                    <a:cubicBezTo>
                      <a:pt x="3221" y="2677"/>
                      <a:pt x="3585" y="1749"/>
                      <a:pt x="3241" y="950"/>
                    </a:cubicBezTo>
                    <a:cubicBezTo>
                      <a:pt x="2982" y="356"/>
                      <a:pt x="2404" y="1"/>
                      <a:pt x="1794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317;p24">
                <a:extLst>
                  <a:ext uri="{FF2B5EF4-FFF2-40B4-BE49-F238E27FC236}">
                    <a16:creationId xmlns:a16="http://schemas.microsoft.com/office/drawing/2014/main" xmlns="" id="{F8605A4C-E3AB-4D95-A42F-9DF6B17EA969}"/>
                  </a:ext>
                </a:extLst>
              </p:cNvPr>
              <p:cNvSpPr/>
              <p:nvPr/>
            </p:nvSpPr>
            <p:spPr>
              <a:xfrm>
                <a:off x="4786875" y="4984625"/>
                <a:ext cx="89625" cy="7887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5" extrusionOk="0">
                    <a:moveTo>
                      <a:pt x="1793" y="1"/>
                    </a:moveTo>
                    <a:cubicBezTo>
                      <a:pt x="1583" y="1"/>
                      <a:pt x="1370" y="43"/>
                      <a:pt x="1166" y="131"/>
                    </a:cubicBezTo>
                    <a:cubicBezTo>
                      <a:pt x="368" y="479"/>
                      <a:pt x="0" y="1404"/>
                      <a:pt x="344" y="2203"/>
                    </a:cubicBezTo>
                    <a:cubicBezTo>
                      <a:pt x="603" y="2800"/>
                      <a:pt x="1184" y="3154"/>
                      <a:pt x="1794" y="3154"/>
                    </a:cubicBezTo>
                    <a:cubicBezTo>
                      <a:pt x="2003" y="3154"/>
                      <a:pt x="2215" y="3112"/>
                      <a:pt x="2419" y="3025"/>
                    </a:cubicBezTo>
                    <a:cubicBezTo>
                      <a:pt x="3218" y="2677"/>
                      <a:pt x="3585" y="1748"/>
                      <a:pt x="3238" y="950"/>
                    </a:cubicBezTo>
                    <a:cubicBezTo>
                      <a:pt x="2981" y="356"/>
                      <a:pt x="2402" y="1"/>
                      <a:pt x="1793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318;p24">
                <a:extLst>
                  <a:ext uri="{FF2B5EF4-FFF2-40B4-BE49-F238E27FC236}">
                    <a16:creationId xmlns:a16="http://schemas.microsoft.com/office/drawing/2014/main" xmlns="" id="{7233DABA-BF0A-4385-8EB4-9453EF02DEBF}"/>
                  </a:ext>
                </a:extLst>
              </p:cNvPr>
              <p:cNvSpPr/>
              <p:nvPr/>
            </p:nvSpPr>
            <p:spPr>
              <a:xfrm>
                <a:off x="5119550" y="4985150"/>
                <a:ext cx="129550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5182" h="2981" extrusionOk="0">
                    <a:moveTo>
                      <a:pt x="3943" y="0"/>
                    </a:moveTo>
                    <a:cubicBezTo>
                      <a:pt x="3739" y="0"/>
                      <a:pt x="3544" y="20"/>
                      <a:pt x="3354" y="54"/>
                    </a:cubicBezTo>
                    <a:cubicBezTo>
                      <a:pt x="2947" y="127"/>
                      <a:pt x="2556" y="235"/>
                      <a:pt x="2176" y="368"/>
                    </a:cubicBezTo>
                    <a:cubicBezTo>
                      <a:pt x="1414" y="636"/>
                      <a:pt x="685" y="976"/>
                      <a:pt x="1" y="1397"/>
                    </a:cubicBezTo>
                    <a:cubicBezTo>
                      <a:pt x="769" y="1169"/>
                      <a:pt x="1527" y="936"/>
                      <a:pt x="2286" y="745"/>
                    </a:cubicBezTo>
                    <a:cubicBezTo>
                      <a:pt x="2666" y="659"/>
                      <a:pt x="3047" y="568"/>
                      <a:pt x="3425" y="528"/>
                    </a:cubicBezTo>
                    <a:cubicBezTo>
                      <a:pt x="3582" y="509"/>
                      <a:pt x="3739" y="494"/>
                      <a:pt x="3890" y="494"/>
                    </a:cubicBezTo>
                    <a:cubicBezTo>
                      <a:pt x="3919" y="494"/>
                      <a:pt x="3947" y="494"/>
                      <a:pt x="3975" y="495"/>
                    </a:cubicBezTo>
                    <a:cubicBezTo>
                      <a:pt x="4153" y="502"/>
                      <a:pt x="4326" y="528"/>
                      <a:pt x="4447" y="591"/>
                    </a:cubicBezTo>
                    <a:cubicBezTo>
                      <a:pt x="4567" y="656"/>
                      <a:pt x="4630" y="725"/>
                      <a:pt x="4654" y="862"/>
                    </a:cubicBezTo>
                    <a:cubicBezTo>
                      <a:pt x="4670" y="979"/>
                      <a:pt x="4634" y="1109"/>
                      <a:pt x="4544" y="1243"/>
                    </a:cubicBezTo>
                    <a:cubicBezTo>
                      <a:pt x="4360" y="1517"/>
                      <a:pt x="4035" y="1741"/>
                      <a:pt x="3715" y="1941"/>
                    </a:cubicBezTo>
                    <a:cubicBezTo>
                      <a:pt x="3057" y="2342"/>
                      <a:pt x="2329" y="2663"/>
                      <a:pt x="1598" y="2980"/>
                    </a:cubicBezTo>
                    <a:cubicBezTo>
                      <a:pt x="2389" y="2863"/>
                      <a:pt x="3167" y="2646"/>
                      <a:pt x="3906" y="2289"/>
                    </a:cubicBezTo>
                    <a:cubicBezTo>
                      <a:pt x="4273" y="2108"/>
                      <a:pt x="4637" y="1891"/>
                      <a:pt x="4934" y="1524"/>
                    </a:cubicBezTo>
                    <a:cubicBezTo>
                      <a:pt x="5074" y="1340"/>
                      <a:pt x="5182" y="1066"/>
                      <a:pt x="5142" y="789"/>
                    </a:cubicBezTo>
                    <a:cubicBezTo>
                      <a:pt x="5135" y="722"/>
                      <a:pt x="5111" y="659"/>
                      <a:pt x="5094" y="591"/>
                    </a:cubicBezTo>
                    <a:cubicBezTo>
                      <a:pt x="5062" y="528"/>
                      <a:pt x="5034" y="462"/>
                      <a:pt x="4991" y="405"/>
                    </a:cubicBezTo>
                    <a:cubicBezTo>
                      <a:pt x="4948" y="348"/>
                      <a:pt x="4901" y="288"/>
                      <a:pt x="4844" y="251"/>
                    </a:cubicBezTo>
                    <a:cubicBezTo>
                      <a:pt x="4791" y="204"/>
                      <a:pt x="4734" y="167"/>
                      <a:pt x="4674" y="141"/>
                    </a:cubicBezTo>
                    <a:cubicBezTo>
                      <a:pt x="4436" y="27"/>
                      <a:pt x="4206" y="4"/>
                      <a:pt x="3989" y="1"/>
                    </a:cubicBezTo>
                    <a:cubicBezTo>
                      <a:pt x="3974" y="0"/>
                      <a:pt x="3958" y="0"/>
                      <a:pt x="3943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319;p24">
                <a:extLst>
                  <a:ext uri="{FF2B5EF4-FFF2-40B4-BE49-F238E27FC236}">
                    <a16:creationId xmlns:a16="http://schemas.microsoft.com/office/drawing/2014/main" xmlns="" id="{8A81C47B-9CA7-4450-8E02-CC59452ECF1A}"/>
                  </a:ext>
                </a:extLst>
              </p:cNvPr>
              <p:cNvSpPr/>
              <p:nvPr/>
            </p:nvSpPr>
            <p:spPr>
              <a:xfrm>
                <a:off x="4833900" y="5053200"/>
                <a:ext cx="368100" cy="236775"/>
              </a:xfrm>
              <a:custGeom>
                <a:avLst/>
                <a:gdLst/>
                <a:ahLst/>
                <a:cxnLst/>
                <a:rect l="l" t="t" r="r" b="b"/>
                <a:pathLst>
                  <a:path w="14724" h="9471" extrusionOk="0">
                    <a:moveTo>
                      <a:pt x="3138" y="1"/>
                    </a:moveTo>
                    <a:cubicBezTo>
                      <a:pt x="2839" y="1"/>
                      <a:pt x="2543" y="48"/>
                      <a:pt x="2258" y="154"/>
                    </a:cubicBezTo>
                    <a:cubicBezTo>
                      <a:pt x="1870" y="298"/>
                      <a:pt x="1500" y="549"/>
                      <a:pt x="1152" y="946"/>
                    </a:cubicBezTo>
                    <a:cubicBezTo>
                      <a:pt x="0" y="2258"/>
                      <a:pt x="949" y="5489"/>
                      <a:pt x="3107" y="7560"/>
                    </a:cubicBezTo>
                    <a:cubicBezTo>
                      <a:pt x="3925" y="8348"/>
                      <a:pt x="4920" y="8966"/>
                      <a:pt x="6033" y="9246"/>
                    </a:cubicBezTo>
                    <a:cubicBezTo>
                      <a:pt x="6633" y="9401"/>
                      <a:pt x="7234" y="9470"/>
                      <a:pt x="7824" y="9470"/>
                    </a:cubicBezTo>
                    <a:cubicBezTo>
                      <a:pt x="8732" y="9470"/>
                      <a:pt x="9613" y="9306"/>
                      <a:pt x="10425" y="9032"/>
                    </a:cubicBezTo>
                    <a:cubicBezTo>
                      <a:pt x="12636" y="8295"/>
                      <a:pt x="14313" y="6752"/>
                      <a:pt x="14536" y="5565"/>
                    </a:cubicBezTo>
                    <a:cubicBezTo>
                      <a:pt x="14724" y="4587"/>
                      <a:pt x="14476" y="3889"/>
                      <a:pt x="13805" y="3428"/>
                    </a:cubicBezTo>
                    <a:cubicBezTo>
                      <a:pt x="13665" y="3331"/>
                      <a:pt x="13501" y="3244"/>
                      <a:pt x="13317" y="3168"/>
                    </a:cubicBezTo>
                    <a:cubicBezTo>
                      <a:pt x="13157" y="3097"/>
                      <a:pt x="12980" y="3037"/>
                      <a:pt x="12790" y="2984"/>
                    </a:cubicBezTo>
                    <a:cubicBezTo>
                      <a:pt x="12435" y="2887"/>
                      <a:pt x="12031" y="2813"/>
                      <a:pt x="11574" y="2770"/>
                    </a:cubicBezTo>
                    <a:cubicBezTo>
                      <a:pt x="11307" y="2739"/>
                      <a:pt x="11023" y="2719"/>
                      <a:pt x="10719" y="2710"/>
                    </a:cubicBezTo>
                    <a:cubicBezTo>
                      <a:pt x="9409" y="2663"/>
                      <a:pt x="8211" y="2175"/>
                      <a:pt x="7064" y="1584"/>
                    </a:cubicBezTo>
                    <a:cubicBezTo>
                      <a:pt x="6744" y="1421"/>
                      <a:pt x="6430" y="1250"/>
                      <a:pt x="6119" y="1073"/>
                    </a:cubicBezTo>
                    <a:cubicBezTo>
                      <a:pt x="6022" y="1020"/>
                      <a:pt x="5926" y="963"/>
                      <a:pt x="5826" y="909"/>
                    </a:cubicBezTo>
                    <a:cubicBezTo>
                      <a:pt x="5772" y="883"/>
                      <a:pt x="5718" y="852"/>
                      <a:pt x="5665" y="823"/>
                    </a:cubicBezTo>
                    <a:cubicBezTo>
                      <a:pt x="5438" y="699"/>
                      <a:pt x="5204" y="579"/>
                      <a:pt x="4967" y="468"/>
                    </a:cubicBezTo>
                    <a:cubicBezTo>
                      <a:pt x="4596" y="302"/>
                      <a:pt x="4222" y="165"/>
                      <a:pt x="3848" y="84"/>
                    </a:cubicBezTo>
                    <a:cubicBezTo>
                      <a:pt x="3657" y="41"/>
                      <a:pt x="3467" y="14"/>
                      <a:pt x="3280" y="4"/>
                    </a:cubicBezTo>
                    <a:cubicBezTo>
                      <a:pt x="3233" y="2"/>
                      <a:pt x="3185" y="1"/>
                      <a:pt x="3138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320;p24">
                <a:extLst>
                  <a:ext uri="{FF2B5EF4-FFF2-40B4-BE49-F238E27FC236}">
                    <a16:creationId xmlns:a16="http://schemas.microsoft.com/office/drawing/2014/main" xmlns="" id="{079CCE8F-9DD2-4E83-B214-562BF03DE31A}"/>
                  </a:ext>
                </a:extLst>
              </p:cNvPr>
              <p:cNvSpPr/>
              <p:nvPr/>
            </p:nvSpPr>
            <p:spPr>
              <a:xfrm>
                <a:off x="4911550" y="5207725"/>
                <a:ext cx="182900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7316" h="3400" extrusionOk="0">
                    <a:moveTo>
                      <a:pt x="3701" y="1"/>
                    </a:moveTo>
                    <a:cubicBezTo>
                      <a:pt x="2126" y="1"/>
                      <a:pt x="723" y="917"/>
                      <a:pt x="1" y="1489"/>
                    </a:cubicBezTo>
                    <a:cubicBezTo>
                      <a:pt x="819" y="2277"/>
                      <a:pt x="1814" y="2895"/>
                      <a:pt x="2927" y="3179"/>
                    </a:cubicBezTo>
                    <a:cubicBezTo>
                      <a:pt x="3525" y="3331"/>
                      <a:pt x="4124" y="3400"/>
                      <a:pt x="4712" y="3400"/>
                    </a:cubicBezTo>
                    <a:cubicBezTo>
                      <a:pt x="5621" y="3400"/>
                      <a:pt x="6504" y="3235"/>
                      <a:pt x="7316" y="2961"/>
                    </a:cubicBezTo>
                    <a:cubicBezTo>
                      <a:pt x="7105" y="1967"/>
                      <a:pt x="6520" y="797"/>
                      <a:pt x="5051" y="243"/>
                    </a:cubicBezTo>
                    <a:cubicBezTo>
                      <a:pt x="4595" y="72"/>
                      <a:pt x="4141" y="1"/>
                      <a:pt x="3701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321;p24">
                <a:extLst>
                  <a:ext uri="{FF2B5EF4-FFF2-40B4-BE49-F238E27FC236}">
                    <a16:creationId xmlns:a16="http://schemas.microsoft.com/office/drawing/2014/main" xmlns="" id="{DE8AEABC-06B2-49B3-AC60-A9B284F02C57}"/>
                  </a:ext>
                </a:extLst>
              </p:cNvPr>
              <p:cNvSpPr/>
              <p:nvPr/>
            </p:nvSpPr>
            <p:spPr>
              <a:xfrm>
                <a:off x="4886500" y="5050450"/>
                <a:ext cx="89050" cy="53625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2145" extrusionOk="0">
                    <a:moveTo>
                      <a:pt x="1034" y="1"/>
                    </a:moveTo>
                    <a:cubicBezTo>
                      <a:pt x="735" y="1"/>
                      <a:pt x="439" y="48"/>
                      <a:pt x="154" y="154"/>
                    </a:cubicBezTo>
                    <a:cubicBezTo>
                      <a:pt x="0" y="679"/>
                      <a:pt x="110" y="1387"/>
                      <a:pt x="445" y="1657"/>
                    </a:cubicBezTo>
                    <a:cubicBezTo>
                      <a:pt x="702" y="1865"/>
                      <a:pt x="1066" y="1842"/>
                      <a:pt x="1390" y="1905"/>
                    </a:cubicBezTo>
                    <a:cubicBezTo>
                      <a:pt x="1734" y="1970"/>
                      <a:pt x="2064" y="2145"/>
                      <a:pt x="2409" y="2145"/>
                    </a:cubicBezTo>
                    <a:cubicBezTo>
                      <a:pt x="2432" y="2145"/>
                      <a:pt x="2456" y="2144"/>
                      <a:pt x="2479" y="2142"/>
                    </a:cubicBezTo>
                    <a:cubicBezTo>
                      <a:pt x="2886" y="2112"/>
                      <a:pt x="3237" y="1818"/>
                      <a:pt x="3411" y="1450"/>
                    </a:cubicBezTo>
                    <a:cubicBezTo>
                      <a:pt x="3501" y="1253"/>
                      <a:pt x="3548" y="1043"/>
                      <a:pt x="3561" y="823"/>
                    </a:cubicBezTo>
                    <a:cubicBezTo>
                      <a:pt x="3334" y="699"/>
                      <a:pt x="3100" y="579"/>
                      <a:pt x="2863" y="468"/>
                    </a:cubicBezTo>
                    <a:cubicBezTo>
                      <a:pt x="2492" y="302"/>
                      <a:pt x="2118" y="165"/>
                      <a:pt x="1744" y="84"/>
                    </a:cubicBezTo>
                    <a:cubicBezTo>
                      <a:pt x="1553" y="41"/>
                      <a:pt x="1363" y="14"/>
                      <a:pt x="1176" y="4"/>
                    </a:cubicBezTo>
                    <a:cubicBezTo>
                      <a:pt x="1129" y="2"/>
                      <a:pt x="1081" y="1"/>
                      <a:pt x="103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322;p24">
                <a:extLst>
                  <a:ext uri="{FF2B5EF4-FFF2-40B4-BE49-F238E27FC236}">
                    <a16:creationId xmlns:a16="http://schemas.microsoft.com/office/drawing/2014/main" xmlns="" id="{6624DB5F-6755-4AE5-9062-56BE2F7EC915}"/>
                  </a:ext>
                </a:extLst>
              </p:cNvPr>
              <p:cNvSpPr/>
              <p:nvPr/>
            </p:nvSpPr>
            <p:spPr>
              <a:xfrm>
                <a:off x="5010175" y="5090050"/>
                <a:ext cx="15667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2773" extrusionOk="0">
                    <a:moveTo>
                      <a:pt x="13" y="0"/>
                    </a:moveTo>
                    <a:cubicBezTo>
                      <a:pt x="17" y="124"/>
                      <a:pt x="27" y="241"/>
                      <a:pt x="24" y="351"/>
                    </a:cubicBezTo>
                    <a:cubicBezTo>
                      <a:pt x="13" y="715"/>
                      <a:pt x="0" y="1103"/>
                      <a:pt x="201" y="1423"/>
                    </a:cubicBezTo>
                    <a:cubicBezTo>
                      <a:pt x="458" y="1834"/>
                      <a:pt x="972" y="1988"/>
                      <a:pt x="1443" y="2108"/>
                    </a:cubicBezTo>
                    <a:cubicBezTo>
                      <a:pt x="2145" y="2288"/>
                      <a:pt x="2849" y="2469"/>
                      <a:pt x="3554" y="2652"/>
                    </a:cubicBezTo>
                    <a:cubicBezTo>
                      <a:pt x="3785" y="2714"/>
                      <a:pt x="4020" y="2772"/>
                      <a:pt x="4257" y="2772"/>
                    </a:cubicBezTo>
                    <a:cubicBezTo>
                      <a:pt x="4263" y="2772"/>
                      <a:pt x="4269" y="2772"/>
                      <a:pt x="4276" y="2772"/>
                    </a:cubicBezTo>
                    <a:cubicBezTo>
                      <a:pt x="4570" y="2772"/>
                      <a:pt x="4857" y="2683"/>
                      <a:pt x="5131" y="2578"/>
                    </a:cubicBezTo>
                    <a:cubicBezTo>
                      <a:pt x="5532" y="2425"/>
                      <a:pt x="5949" y="2218"/>
                      <a:pt x="6163" y="1841"/>
                    </a:cubicBezTo>
                    <a:cubicBezTo>
                      <a:pt x="6210" y="1761"/>
                      <a:pt x="6246" y="1673"/>
                      <a:pt x="6266" y="1584"/>
                    </a:cubicBezTo>
                    <a:cubicBezTo>
                      <a:pt x="6106" y="1513"/>
                      <a:pt x="5929" y="1453"/>
                      <a:pt x="5739" y="1400"/>
                    </a:cubicBezTo>
                    <a:cubicBezTo>
                      <a:pt x="5384" y="1303"/>
                      <a:pt x="4980" y="1229"/>
                      <a:pt x="4523" y="1186"/>
                    </a:cubicBezTo>
                    <a:cubicBezTo>
                      <a:pt x="4256" y="1155"/>
                      <a:pt x="3972" y="1135"/>
                      <a:pt x="3668" y="1126"/>
                    </a:cubicBezTo>
                    <a:cubicBezTo>
                      <a:pt x="2358" y="1079"/>
                      <a:pt x="1160" y="591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323;p24">
                <a:extLst>
                  <a:ext uri="{FF2B5EF4-FFF2-40B4-BE49-F238E27FC236}">
                    <a16:creationId xmlns:a16="http://schemas.microsoft.com/office/drawing/2014/main" xmlns="" id="{6687DEC2-9090-457A-8A95-504588013C92}"/>
                  </a:ext>
                </a:extLst>
              </p:cNvPr>
              <p:cNvSpPr/>
              <p:nvPr/>
            </p:nvSpPr>
            <p:spPr>
              <a:xfrm>
                <a:off x="4303150" y="4642300"/>
                <a:ext cx="537275" cy="748200"/>
              </a:xfrm>
              <a:custGeom>
                <a:avLst/>
                <a:gdLst/>
                <a:ahLst/>
                <a:cxnLst/>
                <a:rect l="l" t="t" r="r" b="b"/>
                <a:pathLst>
                  <a:path w="21491" h="29928" extrusionOk="0">
                    <a:moveTo>
                      <a:pt x="20849" y="0"/>
                    </a:moveTo>
                    <a:lnTo>
                      <a:pt x="20849" y="0"/>
                    </a:lnTo>
                    <a:cubicBezTo>
                      <a:pt x="18899" y="193"/>
                      <a:pt x="17663" y="608"/>
                      <a:pt x="17663" y="608"/>
                    </a:cubicBezTo>
                    <a:cubicBezTo>
                      <a:pt x="7826" y="3931"/>
                      <a:pt x="1473" y="13363"/>
                      <a:pt x="694" y="15421"/>
                    </a:cubicBezTo>
                    <a:cubicBezTo>
                      <a:pt x="0" y="17255"/>
                      <a:pt x="1810" y="24110"/>
                      <a:pt x="7055" y="29928"/>
                    </a:cubicBezTo>
                    <a:lnTo>
                      <a:pt x="7055" y="29928"/>
                    </a:lnTo>
                    <a:cubicBezTo>
                      <a:pt x="4044" y="16815"/>
                      <a:pt x="12495" y="10769"/>
                      <a:pt x="12495" y="10769"/>
                    </a:cubicBezTo>
                    <a:cubicBezTo>
                      <a:pt x="21150" y="8390"/>
                      <a:pt x="21491" y="3093"/>
                      <a:pt x="20849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324;p24">
                <a:extLst>
                  <a:ext uri="{FF2B5EF4-FFF2-40B4-BE49-F238E27FC236}">
                    <a16:creationId xmlns:a16="http://schemas.microsoft.com/office/drawing/2014/main" xmlns="" id="{590F8708-CA71-4D21-8333-579F89617D8A}"/>
                  </a:ext>
                </a:extLst>
              </p:cNvPr>
              <p:cNvSpPr/>
              <p:nvPr/>
            </p:nvSpPr>
            <p:spPr>
              <a:xfrm>
                <a:off x="4420775" y="4582975"/>
                <a:ext cx="421900" cy="294350"/>
              </a:xfrm>
              <a:custGeom>
                <a:avLst/>
                <a:gdLst/>
                <a:ahLst/>
                <a:cxnLst/>
                <a:rect l="l" t="t" r="r" b="b"/>
                <a:pathLst>
                  <a:path w="16876" h="11774" extrusionOk="0">
                    <a:moveTo>
                      <a:pt x="1" y="10843"/>
                    </a:moveTo>
                    <a:lnTo>
                      <a:pt x="128" y="11137"/>
                    </a:lnTo>
                    <a:cubicBezTo>
                      <a:pt x="161" y="11087"/>
                      <a:pt x="195" y="11037"/>
                      <a:pt x="230" y="10986"/>
                    </a:cubicBezTo>
                    <a:lnTo>
                      <a:pt x="230" y="10986"/>
                    </a:lnTo>
                    <a:cubicBezTo>
                      <a:pt x="77" y="10900"/>
                      <a:pt x="1" y="10843"/>
                      <a:pt x="1" y="10843"/>
                    </a:cubicBezTo>
                    <a:close/>
                    <a:moveTo>
                      <a:pt x="15352" y="1"/>
                    </a:moveTo>
                    <a:cubicBezTo>
                      <a:pt x="15352" y="1"/>
                      <a:pt x="3211" y="6674"/>
                      <a:pt x="230" y="10986"/>
                    </a:cubicBezTo>
                    <a:lnTo>
                      <a:pt x="230" y="10986"/>
                    </a:lnTo>
                    <a:cubicBezTo>
                      <a:pt x="693" y="11247"/>
                      <a:pt x="1858" y="11773"/>
                      <a:pt x="3720" y="11773"/>
                    </a:cubicBezTo>
                    <a:cubicBezTo>
                      <a:pt x="5336" y="11773"/>
                      <a:pt x="7477" y="11377"/>
                      <a:pt x="10138" y="10065"/>
                    </a:cubicBezTo>
                    <a:cubicBezTo>
                      <a:pt x="16875" y="6745"/>
                      <a:pt x="15352" y="1"/>
                      <a:pt x="15352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325;p24">
                <a:extLst>
                  <a:ext uri="{FF2B5EF4-FFF2-40B4-BE49-F238E27FC236}">
                    <a16:creationId xmlns:a16="http://schemas.microsoft.com/office/drawing/2014/main" xmlns="" id="{F674B0D6-FD4C-43BA-A3C1-92E89CE9D044}"/>
                  </a:ext>
                </a:extLst>
              </p:cNvPr>
              <p:cNvSpPr/>
              <p:nvPr/>
            </p:nvSpPr>
            <p:spPr>
              <a:xfrm>
                <a:off x="4240925" y="4804500"/>
                <a:ext cx="306750" cy="253400"/>
              </a:xfrm>
              <a:custGeom>
                <a:avLst/>
                <a:gdLst/>
                <a:ahLst/>
                <a:cxnLst/>
                <a:rect l="l" t="t" r="r" b="b"/>
                <a:pathLst>
                  <a:path w="12270" h="10136" extrusionOk="0">
                    <a:moveTo>
                      <a:pt x="5911" y="1"/>
                    </a:moveTo>
                    <a:cubicBezTo>
                      <a:pt x="5474" y="1"/>
                      <a:pt x="5026" y="91"/>
                      <a:pt x="4569" y="292"/>
                    </a:cubicBezTo>
                    <a:cubicBezTo>
                      <a:pt x="0" y="2306"/>
                      <a:pt x="3595" y="8990"/>
                      <a:pt x="9330" y="10136"/>
                    </a:cubicBezTo>
                    <a:lnTo>
                      <a:pt x="10281" y="9388"/>
                    </a:lnTo>
                    <a:cubicBezTo>
                      <a:pt x="11884" y="8125"/>
                      <a:pt x="12269" y="5853"/>
                      <a:pt x="11170" y="4134"/>
                    </a:cubicBezTo>
                    <a:cubicBezTo>
                      <a:pt x="9909" y="2157"/>
                      <a:pt x="8044" y="1"/>
                      <a:pt x="5911" y="1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326;p24">
                <a:extLst>
                  <a:ext uri="{FF2B5EF4-FFF2-40B4-BE49-F238E27FC236}">
                    <a16:creationId xmlns:a16="http://schemas.microsoft.com/office/drawing/2014/main" xmlns="" id="{5A1C35EC-B18E-40A0-A725-796F5929D4C0}"/>
                  </a:ext>
                </a:extLst>
              </p:cNvPr>
              <p:cNvSpPr/>
              <p:nvPr/>
            </p:nvSpPr>
            <p:spPr>
              <a:xfrm>
                <a:off x="4328775" y="4857450"/>
                <a:ext cx="114175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5304" extrusionOk="0">
                    <a:moveTo>
                      <a:pt x="424" y="0"/>
                    </a:moveTo>
                    <a:cubicBezTo>
                      <a:pt x="282" y="0"/>
                      <a:pt x="140" y="12"/>
                      <a:pt x="0" y="36"/>
                    </a:cubicBezTo>
                    <a:cubicBezTo>
                      <a:pt x="632" y="140"/>
                      <a:pt x="1199" y="391"/>
                      <a:pt x="1700" y="718"/>
                    </a:cubicBezTo>
                    <a:cubicBezTo>
                      <a:pt x="2201" y="1052"/>
                      <a:pt x="2629" y="1479"/>
                      <a:pt x="2983" y="1967"/>
                    </a:cubicBezTo>
                    <a:cubicBezTo>
                      <a:pt x="2983" y="1967"/>
                      <a:pt x="2986" y="1970"/>
                      <a:pt x="2986" y="1974"/>
                    </a:cubicBezTo>
                    <a:cubicBezTo>
                      <a:pt x="2706" y="1880"/>
                      <a:pt x="2415" y="1809"/>
                      <a:pt x="2115" y="1793"/>
                    </a:cubicBezTo>
                    <a:cubicBezTo>
                      <a:pt x="2040" y="1788"/>
                      <a:pt x="1965" y="1785"/>
                      <a:pt x="1890" y="1785"/>
                    </a:cubicBezTo>
                    <a:cubicBezTo>
                      <a:pt x="1651" y="1785"/>
                      <a:pt x="1410" y="1815"/>
                      <a:pt x="1179" y="1883"/>
                    </a:cubicBezTo>
                    <a:cubicBezTo>
                      <a:pt x="879" y="1977"/>
                      <a:pt x="572" y="2124"/>
                      <a:pt x="381" y="2381"/>
                    </a:cubicBezTo>
                    <a:cubicBezTo>
                      <a:pt x="681" y="2304"/>
                      <a:pt x="962" y="2284"/>
                      <a:pt x="1243" y="2274"/>
                    </a:cubicBezTo>
                    <a:cubicBezTo>
                      <a:pt x="1303" y="2273"/>
                      <a:pt x="1363" y="2272"/>
                      <a:pt x="1423" y="2272"/>
                    </a:cubicBezTo>
                    <a:cubicBezTo>
                      <a:pt x="1643" y="2272"/>
                      <a:pt x="1861" y="2282"/>
                      <a:pt x="2081" y="2298"/>
                    </a:cubicBezTo>
                    <a:cubicBezTo>
                      <a:pt x="2362" y="2315"/>
                      <a:pt x="2642" y="2351"/>
                      <a:pt x="2933" y="2371"/>
                    </a:cubicBezTo>
                    <a:cubicBezTo>
                      <a:pt x="3046" y="2387"/>
                      <a:pt x="3167" y="2395"/>
                      <a:pt x="3284" y="2404"/>
                    </a:cubicBezTo>
                    <a:lnTo>
                      <a:pt x="3474" y="2728"/>
                    </a:lnTo>
                    <a:cubicBezTo>
                      <a:pt x="3638" y="2985"/>
                      <a:pt x="3738" y="3276"/>
                      <a:pt x="3888" y="3547"/>
                    </a:cubicBezTo>
                    <a:lnTo>
                      <a:pt x="4239" y="4412"/>
                    </a:lnTo>
                    <a:cubicBezTo>
                      <a:pt x="4343" y="4709"/>
                      <a:pt x="4443" y="5006"/>
                      <a:pt x="4566" y="5304"/>
                    </a:cubicBezTo>
                    <a:cubicBezTo>
                      <a:pt x="4553" y="4986"/>
                      <a:pt x="4517" y="4669"/>
                      <a:pt x="4480" y="4348"/>
                    </a:cubicBezTo>
                    <a:cubicBezTo>
                      <a:pt x="4420" y="4034"/>
                      <a:pt x="4346" y="3721"/>
                      <a:pt x="4259" y="3410"/>
                    </a:cubicBezTo>
                    <a:cubicBezTo>
                      <a:pt x="4048" y="2799"/>
                      <a:pt x="3795" y="2190"/>
                      <a:pt x="3390" y="1663"/>
                    </a:cubicBezTo>
                    <a:cubicBezTo>
                      <a:pt x="2993" y="1138"/>
                      <a:pt x="2496" y="671"/>
                      <a:pt x="1898" y="377"/>
                    </a:cubicBezTo>
                    <a:cubicBezTo>
                      <a:pt x="1439" y="145"/>
                      <a:pt x="928" y="0"/>
                      <a:pt x="424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" name="Google Shape;1904;p49">
            <a:extLst>
              <a:ext uri="{FF2B5EF4-FFF2-40B4-BE49-F238E27FC236}">
                <a16:creationId xmlns:a16="http://schemas.microsoft.com/office/drawing/2014/main" xmlns="" id="{C8F427F7-9DC3-45A1-AE10-0667EFF6094C}"/>
              </a:ext>
            </a:extLst>
          </p:cNvPr>
          <p:cNvGrpSpPr/>
          <p:nvPr/>
        </p:nvGrpSpPr>
        <p:grpSpPr>
          <a:xfrm>
            <a:off x="9076591" y="3865669"/>
            <a:ext cx="4225836" cy="3432473"/>
            <a:chOff x="6143928" y="4175363"/>
            <a:chExt cx="928120" cy="753874"/>
          </a:xfrm>
        </p:grpSpPr>
        <p:sp>
          <p:nvSpPr>
            <p:cNvPr id="282" name="Google Shape;1905;p49">
              <a:extLst>
                <a:ext uri="{FF2B5EF4-FFF2-40B4-BE49-F238E27FC236}">
                  <a16:creationId xmlns:a16="http://schemas.microsoft.com/office/drawing/2014/main" xmlns="" id="{73BAE372-E74E-425A-96A3-07359261D2F7}"/>
                </a:ext>
              </a:extLst>
            </p:cNvPr>
            <p:cNvSpPr/>
            <p:nvPr/>
          </p:nvSpPr>
          <p:spPr>
            <a:xfrm rot="726463">
              <a:off x="6143928" y="4175363"/>
              <a:ext cx="923053" cy="509379"/>
            </a:xfrm>
            <a:custGeom>
              <a:avLst/>
              <a:gdLst/>
              <a:ahLst/>
              <a:cxnLst/>
              <a:rect l="l" t="t" r="r" b="b"/>
              <a:pathLst>
                <a:path w="85385" h="47119" extrusionOk="0">
                  <a:moveTo>
                    <a:pt x="19512" y="1"/>
                  </a:moveTo>
                  <a:cubicBezTo>
                    <a:pt x="13673" y="3701"/>
                    <a:pt x="15525" y="15525"/>
                    <a:pt x="15525" y="15525"/>
                  </a:cubicBezTo>
                  <a:cubicBezTo>
                    <a:pt x="15525" y="15525"/>
                    <a:pt x="13289" y="14234"/>
                    <a:pt x="10518" y="14234"/>
                  </a:cubicBezTo>
                  <a:cubicBezTo>
                    <a:pt x="8599" y="14234"/>
                    <a:pt x="6424" y="14853"/>
                    <a:pt x="4559" y="16952"/>
                  </a:cubicBezTo>
                  <a:cubicBezTo>
                    <a:pt x="1" y="22075"/>
                    <a:pt x="6551" y="31938"/>
                    <a:pt x="6551" y="31938"/>
                  </a:cubicBezTo>
                  <a:cubicBezTo>
                    <a:pt x="6551" y="31938"/>
                    <a:pt x="1314" y="32295"/>
                    <a:pt x="798" y="37714"/>
                  </a:cubicBezTo>
                  <a:cubicBezTo>
                    <a:pt x="64" y="45406"/>
                    <a:pt x="10167" y="47118"/>
                    <a:pt x="10167" y="47118"/>
                  </a:cubicBezTo>
                  <a:lnTo>
                    <a:pt x="75128" y="33903"/>
                  </a:lnTo>
                  <a:cubicBezTo>
                    <a:pt x="75128" y="33903"/>
                    <a:pt x="85384" y="29677"/>
                    <a:pt x="78386" y="16169"/>
                  </a:cubicBezTo>
                  <a:cubicBezTo>
                    <a:pt x="74368" y="8410"/>
                    <a:pt x="68055" y="6622"/>
                    <a:pt x="63089" y="6622"/>
                  </a:cubicBezTo>
                  <a:cubicBezTo>
                    <a:pt x="58842" y="6622"/>
                    <a:pt x="55581" y="7929"/>
                    <a:pt x="55581" y="7929"/>
                  </a:cubicBezTo>
                  <a:cubicBezTo>
                    <a:pt x="55581" y="7929"/>
                    <a:pt x="53574" y="3317"/>
                    <a:pt x="44704" y="1999"/>
                  </a:cubicBezTo>
                  <a:cubicBezTo>
                    <a:pt x="44013" y="1896"/>
                    <a:pt x="43353" y="1849"/>
                    <a:pt x="42724" y="1849"/>
                  </a:cubicBezTo>
                  <a:cubicBezTo>
                    <a:pt x="35641" y="1849"/>
                    <a:pt x="32473" y="7833"/>
                    <a:pt x="32473" y="7833"/>
                  </a:cubicBezTo>
                  <a:cubicBezTo>
                    <a:pt x="31793" y="5336"/>
                    <a:pt x="29027" y="3833"/>
                    <a:pt x="25839" y="3833"/>
                  </a:cubicBezTo>
                  <a:cubicBezTo>
                    <a:pt x="25030" y="3833"/>
                    <a:pt x="24194" y="3930"/>
                    <a:pt x="23358" y="4132"/>
                  </a:cubicBezTo>
                  <a:cubicBezTo>
                    <a:pt x="22992" y="4220"/>
                    <a:pt x="22660" y="4261"/>
                    <a:pt x="22361" y="4261"/>
                  </a:cubicBezTo>
                  <a:cubicBezTo>
                    <a:pt x="19275" y="4261"/>
                    <a:pt x="19512" y="1"/>
                    <a:pt x="19512" y="1"/>
                  </a:cubicBez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906;p49">
              <a:extLst>
                <a:ext uri="{FF2B5EF4-FFF2-40B4-BE49-F238E27FC236}">
                  <a16:creationId xmlns:a16="http://schemas.microsoft.com/office/drawing/2014/main" xmlns="" id="{6D5BFB07-BCE6-4394-A478-4059E551F42A}"/>
                </a:ext>
              </a:extLst>
            </p:cNvPr>
            <p:cNvSpPr/>
            <p:nvPr/>
          </p:nvSpPr>
          <p:spPr>
            <a:xfrm>
              <a:off x="6231050" y="4292482"/>
              <a:ext cx="748761" cy="636755"/>
            </a:xfrm>
            <a:custGeom>
              <a:avLst/>
              <a:gdLst/>
              <a:ahLst/>
              <a:cxnLst/>
              <a:rect l="l" t="t" r="r" b="b"/>
              <a:pathLst>
                <a:path w="71175" h="60528" extrusionOk="0">
                  <a:moveTo>
                    <a:pt x="27696" y="1"/>
                  </a:moveTo>
                  <a:cubicBezTo>
                    <a:pt x="26423" y="1"/>
                    <a:pt x="25153" y="72"/>
                    <a:pt x="23893" y="219"/>
                  </a:cubicBezTo>
                  <a:cubicBezTo>
                    <a:pt x="20495" y="219"/>
                    <a:pt x="16949" y="1536"/>
                    <a:pt x="13751" y="3380"/>
                  </a:cubicBezTo>
                  <a:cubicBezTo>
                    <a:pt x="11406" y="4722"/>
                    <a:pt x="9240" y="6351"/>
                    <a:pt x="7450" y="7936"/>
                  </a:cubicBezTo>
                  <a:cubicBezTo>
                    <a:pt x="995" y="13674"/>
                    <a:pt x="568" y="23771"/>
                    <a:pt x="316" y="33689"/>
                  </a:cubicBezTo>
                  <a:cubicBezTo>
                    <a:pt x="1" y="46097"/>
                    <a:pt x="4376" y="55800"/>
                    <a:pt x="16452" y="59081"/>
                  </a:cubicBezTo>
                  <a:cubicBezTo>
                    <a:pt x="20160" y="60087"/>
                    <a:pt x="24529" y="60528"/>
                    <a:pt x="29083" y="60528"/>
                  </a:cubicBezTo>
                  <a:cubicBezTo>
                    <a:pt x="37428" y="60528"/>
                    <a:pt x="46394" y="59049"/>
                    <a:pt x="53054" y="56865"/>
                  </a:cubicBezTo>
                  <a:cubicBezTo>
                    <a:pt x="55126" y="56184"/>
                    <a:pt x="56970" y="55356"/>
                    <a:pt x="58597" y="54395"/>
                  </a:cubicBezTo>
                  <a:cubicBezTo>
                    <a:pt x="71175" y="46983"/>
                    <a:pt x="70852" y="31924"/>
                    <a:pt x="63457" y="20386"/>
                  </a:cubicBezTo>
                  <a:cubicBezTo>
                    <a:pt x="61402" y="17183"/>
                    <a:pt x="58884" y="14242"/>
                    <a:pt x="56021" y="11636"/>
                  </a:cubicBezTo>
                  <a:cubicBezTo>
                    <a:pt x="48191" y="4528"/>
                    <a:pt x="37837" y="1"/>
                    <a:pt x="27696" y="1"/>
                  </a:cubicBezTo>
                  <a:close/>
                </a:path>
              </a:pathLst>
            </a:custGeom>
            <a:solidFill>
              <a:srgbClr val="D39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907;p49">
              <a:extLst>
                <a:ext uri="{FF2B5EF4-FFF2-40B4-BE49-F238E27FC236}">
                  <a16:creationId xmlns:a16="http://schemas.microsoft.com/office/drawing/2014/main" xmlns="" id="{DCFB6A39-B0F6-404E-946D-671A41CF8640}"/>
                </a:ext>
              </a:extLst>
            </p:cNvPr>
            <p:cNvSpPr/>
            <p:nvPr/>
          </p:nvSpPr>
          <p:spPr>
            <a:xfrm>
              <a:off x="6642681" y="4560699"/>
              <a:ext cx="47945" cy="69805"/>
            </a:xfrm>
            <a:custGeom>
              <a:avLst/>
              <a:gdLst/>
              <a:ahLst/>
              <a:cxnLst/>
              <a:rect l="l" t="t" r="r" b="b"/>
              <a:pathLst>
                <a:path w="4119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4"/>
                  </a:cubicBezTo>
                  <a:cubicBezTo>
                    <a:pt x="458" y="233"/>
                    <a:pt x="0" y="1737"/>
                    <a:pt x="368" y="3376"/>
                  </a:cubicBezTo>
                  <a:cubicBezTo>
                    <a:pt x="710" y="4893"/>
                    <a:pt x="1630" y="5996"/>
                    <a:pt x="2503" y="5996"/>
                  </a:cubicBezTo>
                  <a:cubicBezTo>
                    <a:pt x="2577" y="5996"/>
                    <a:pt x="2650" y="5989"/>
                    <a:pt x="2723" y="5972"/>
                  </a:cubicBezTo>
                  <a:cubicBezTo>
                    <a:pt x="3661" y="5764"/>
                    <a:pt x="4119" y="4264"/>
                    <a:pt x="3747" y="2619"/>
                  </a:cubicBezTo>
                  <a:cubicBezTo>
                    <a:pt x="3408" y="1108"/>
                    <a:pt x="2485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908;p49">
              <a:extLst>
                <a:ext uri="{FF2B5EF4-FFF2-40B4-BE49-F238E27FC236}">
                  <a16:creationId xmlns:a16="http://schemas.microsoft.com/office/drawing/2014/main" xmlns="" id="{6558290C-F2DD-45BB-9001-98904F98BC37}"/>
                </a:ext>
              </a:extLst>
            </p:cNvPr>
            <p:cNvSpPr/>
            <p:nvPr/>
          </p:nvSpPr>
          <p:spPr>
            <a:xfrm>
              <a:off x="6347231" y="4561238"/>
              <a:ext cx="47934" cy="69805"/>
            </a:xfrm>
            <a:custGeom>
              <a:avLst/>
              <a:gdLst/>
              <a:ahLst/>
              <a:cxnLst/>
              <a:rect l="l" t="t" r="r" b="b"/>
              <a:pathLst>
                <a:path w="4118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5"/>
                  </a:cubicBezTo>
                  <a:cubicBezTo>
                    <a:pt x="457" y="233"/>
                    <a:pt x="1" y="1733"/>
                    <a:pt x="367" y="3378"/>
                  </a:cubicBezTo>
                  <a:cubicBezTo>
                    <a:pt x="706" y="4893"/>
                    <a:pt x="1628" y="5997"/>
                    <a:pt x="2502" y="5997"/>
                  </a:cubicBezTo>
                  <a:cubicBezTo>
                    <a:pt x="2576" y="5997"/>
                    <a:pt x="2650" y="5989"/>
                    <a:pt x="2723" y="5973"/>
                  </a:cubicBezTo>
                  <a:cubicBezTo>
                    <a:pt x="3656" y="5764"/>
                    <a:pt x="4118" y="4260"/>
                    <a:pt x="3746" y="2621"/>
                  </a:cubicBezTo>
                  <a:cubicBezTo>
                    <a:pt x="3408" y="1104"/>
                    <a:pt x="2484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909;p49">
              <a:extLst>
                <a:ext uri="{FF2B5EF4-FFF2-40B4-BE49-F238E27FC236}">
                  <a16:creationId xmlns:a16="http://schemas.microsoft.com/office/drawing/2014/main" xmlns="" id="{26883AD9-5A6C-47D2-BDC2-4456873DBDA7}"/>
                </a:ext>
              </a:extLst>
            </p:cNvPr>
            <p:cNvSpPr/>
            <p:nvPr/>
          </p:nvSpPr>
          <p:spPr>
            <a:xfrm>
              <a:off x="6486389" y="4624732"/>
              <a:ext cx="88173" cy="77359"/>
            </a:xfrm>
            <a:custGeom>
              <a:avLst/>
              <a:gdLst/>
              <a:ahLst/>
              <a:cxnLst/>
              <a:rect l="l" t="t" r="r" b="b"/>
              <a:pathLst>
                <a:path w="7575" h="6646" extrusionOk="0">
                  <a:moveTo>
                    <a:pt x="2744" y="0"/>
                  </a:moveTo>
                  <a:cubicBezTo>
                    <a:pt x="2639" y="0"/>
                    <a:pt x="2534" y="5"/>
                    <a:pt x="2428" y="14"/>
                  </a:cubicBezTo>
                  <a:cubicBezTo>
                    <a:pt x="2243" y="45"/>
                    <a:pt x="2053" y="59"/>
                    <a:pt x="1876" y="122"/>
                  </a:cubicBezTo>
                  <a:lnTo>
                    <a:pt x="1346" y="335"/>
                  </a:lnTo>
                  <a:cubicBezTo>
                    <a:pt x="1033" y="543"/>
                    <a:pt x="707" y="729"/>
                    <a:pt x="444" y="1051"/>
                  </a:cubicBezTo>
                  <a:cubicBezTo>
                    <a:pt x="182" y="1359"/>
                    <a:pt x="0" y="1816"/>
                    <a:pt x="27" y="2256"/>
                  </a:cubicBezTo>
                  <a:cubicBezTo>
                    <a:pt x="50" y="2690"/>
                    <a:pt x="209" y="3071"/>
                    <a:pt x="408" y="3384"/>
                  </a:cubicBezTo>
                  <a:cubicBezTo>
                    <a:pt x="816" y="4001"/>
                    <a:pt x="1323" y="4463"/>
                    <a:pt x="1863" y="4856"/>
                  </a:cubicBezTo>
                  <a:cubicBezTo>
                    <a:pt x="2940" y="5644"/>
                    <a:pt x="4123" y="6234"/>
                    <a:pt x="5363" y="6646"/>
                  </a:cubicBezTo>
                  <a:cubicBezTo>
                    <a:pt x="4309" y="5880"/>
                    <a:pt x="3262" y="5124"/>
                    <a:pt x="2338" y="4281"/>
                  </a:cubicBezTo>
                  <a:cubicBezTo>
                    <a:pt x="1890" y="3850"/>
                    <a:pt x="1449" y="3407"/>
                    <a:pt x="1183" y="2918"/>
                  </a:cubicBezTo>
                  <a:cubicBezTo>
                    <a:pt x="1056" y="2677"/>
                    <a:pt x="966" y="2437"/>
                    <a:pt x="966" y="2228"/>
                  </a:cubicBezTo>
                  <a:cubicBezTo>
                    <a:pt x="960" y="2016"/>
                    <a:pt x="1033" y="1835"/>
                    <a:pt x="1187" y="1653"/>
                  </a:cubicBezTo>
                  <a:cubicBezTo>
                    <a:pt x="1328" y="1463"/>
                    <a:pt x="1572" y="1318"/>
                    <a:pt x="1785" y="1160"/>
                  </a:cubicBezTo>
                  <a:lnTo>
                    <a:pt x="2152" y="1005"/>
                  </a:lnTo>
                  <a:cubicBezTo>
                    <a:pt x="2275" y="951"/>
                    <a:pt x="2415" y="951"/>
                    <a:pt x="2542" y="911"/>
                  </a:cubicBezTo>
                  <a:cubicBezTo>
                    <a:pt x="2679" y="888"/>
                    <a:pt x="2818" y="877"/>
                    <a:pt x="2961" y="877"/>
                  </a:cubicBezTo>
                  <a:cubicBezTo>
                    <a:pt x="3378" y="877"/>
                    <a:pt x="3815" y="968"/>
                    <a:pt x="4245" y="1097"/>
                  </a:cubicBezTo>
                  <a:cubicBezTo>
                    <a:pt x="5405" y="1467"/>
                    <a:pt x="6510" y="2152"/>
                    <a:pt x="7575" y="2890"/>
                  </a:cubicBezTo>
                  <a:cubicBezTo>
                    <a:pt x="7184" y="2364"/>
                    <a:pt x="6714" y="1902"/>
                    <a:pt x="6211" y="1473"/>
                  </a:cubicBezTo>
                  <a:cubicBezTo>
                    <a:pt x="5699" y="1055"/>
                    <a:pt x="5146" y="670"/>
                    <a:pt x="4512" y="399"/>
                  </a:cubicBezTo>
                  <a:cubicBezTo>
                    <a:pt x="3976" y="158"/>
                    <a:pt x="3376" y="0"/>
                    <a:pt x="2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910;p49">
              <a:extLst>
                <a:ext uri="{FF2B5EF4-FFF2-40B4-BE49-F238E27FC236}">
                  <a16:creationId xmlns:a16="http://schemas.microsoft.com/office/drawing/2014/main" xmlns="" id="{D567BE0F-AEC9-4111-BC13-12A228E5AF0E}"/>
                </a:ext>
              </a:extLst>
            </p:cNvPr>
            <p:cNvSpPr/>
            <p:nvPr/>
          </p:nvSpPr>
          <p:spPr>
            <a:xfrm>
              <a:off x="6702255" y="4599159"/>
              <a:ext cx="69305" cy="69293"/>
            </a:xfrm>
            <a:custGeom>
              <a:avLst/>
              <a:gdLst/>
              <a:ahLst/>
              <a:cxnLst/>
              <a:rect l="l" t="t" r="r" b="b"/>
              <a:pathLst>
                <a:path w="5954" h="5953" extrusionOk="0">
                  <a:moveTo>
                    <a:pt x="2978" y="0"/>
                  </a:moveTo>
                  <a:cubicBezTo>
                    <a:pt x="1333" y="0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4" y="4621"/>
                    <a:pt x="5954" y="2976"/>
                  </a:cubicBezTo>
                  <a:cubicBezTo>
                    <a:pt x="5954" y="1332"/>
                    <a:pt x="4622" y="0"/>
                    <a:pt x="29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1911;p49">
              <a:extLst>
                <a:ext uri="{FF2B5EF4-FFF2-40B4-BE49-F238E27FC236}">
                  <a16:creationId xmlns:a16="http://schemas.microsoft.com/office/drawing/2014/main" xmlns="" id="{AE5C9A6D-5504-4E95-8D97-FDF351945034}"/>
                </a:ext>
              </a:extLst>
            </p:cNvPr>
            <p:cNvSpPr/>
            <p:nvPr/>
          </p:nvSpPr>
          <p:spPr>
            <a:xfrm>
              <a:off x="6327864" y="4668452"/>
              <a:ext cx="69305" cy="69305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2978" y="1"/>
                  </a:moveTo>
                  <a:cubicBezTo>
                    <a:pt x="1333" y="1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3" y="4621"/>
                    <a:pt x="5953" y="2976"/>
                  </a:cubicBezTo>
                  <a:cubicBezTo>
                    <a:pt x="5953" y="1332"/>
                    <a:pt x="4622" y="1"/>
                    <a:pt x="29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912;p49">
              <a:extLst>
                <a:ext uri="{FF2B5EF4-FFF2-40B4-BE49-F238E27FC236}">
                  <a16:creationId xmlns:a16="http://schemas.microsoft.com/office/drawing/2014/main" xmlns="" id="{7E4284D2-E6CF-4E6A-B6AD-D6080C3AB270}"/>
                </a:ext>
              </a:extLst>
            </p:cNvPr>
            <p:cNvSpPr/>
            <p:nvPr/>
          </p:nvSpPr>
          <p:spPr>
            <a:xfrm>
              <a:off x="6556474" y="4646080"/>
              <a:ext cx="161249" cy="137003"/>
            </a:xfrm>
            <a:custGeom>
              <a:avLst/>
              <a:gdLst/>
              <a:ahLst/>
              <a:cxnLst/>
              <a:rect l="l" t="t" r="r" b="b"/>
              <a:pathLst>
                <a:path w="13853" h="11770" extrusionOk="0">
                  <a:moveTo>
                    <a:pt x="13852" y="1"/>
                  </a:moveTo>
                  <a:cubicBezTo>
                    <a:pt x="13418" y="1596"/>
                    <a:pt x="12838" y="3122"/>
                    <a:pt x="11996" y="4477"/>
                  </a:cubicBezTo>
                  <a:cubicBezTo>
                    <a:pt x="11153" y="5826"/>
                    <a:pt x="10084" y="7018"/>
                    <a:pt x="8824" y="7983"/>
                  </a:cubicBezTo>
                  <a:cubicBezTo>
                    <a:pt x="7578" y="8970"/>
                    <a:pt x="6156" y="9723"/>
                    <a:pt x="4670" y="10348"/>
                  </a:cubicBezTo>
                  <a:cubicBezTo>
                    <a:pt x="3180" y="10955"/>
                    <a:pt x="1617" y="11430"/>
                    <a:pt x="0" y="11761"/>
                  </a:cubicBezTo>
                  <a:cubicBezTo>
                    <a:pt x="155" y="11767"/>
                    <a:pt x="310" y="11770"/>
                    <a:pt x="465" y="11770"/>
                  </a:cubicBezTo>
                  <a:cubicBezTo>
                    <a:pt x="1969" y="11770"/>
                    <a:pt x="3474" y="11497"/>
                    <a:pt x="4924" y="11045"/>
                  </a:cubicBezTo>
                  <a:cubicBezTo>
                    <a:pt x="6523" y="10542"/>
                    <a:pt x="8063" y="9781"/>
                    <a:pt x="9409" y="8734"/>
                  </a:cubicBezTo>
                  <a:cubicBezTo>
                    <a:pt x="10070" y="8205"/>
                    <a:pt x="10709" y="7630"/>
                    <a:pt x="11247" y="6968"/>
                  </a:cubicBezTo>
                  <a:cubicBezTo>
                    <a:pt x="11778" y="6302"/>
                    <a:pt x="12280" y="5609"/>
                    <a:pt x="12648" y="4839"/>
                  </a:cubicBezTo>
                  <a:cubicBezTo>
                    <a:pt x="13418" y="3330"/>
                    <a:pt x="13812" y="1654"/>
                    <a:pt x="138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913;p49">
              <a:extLst>
                <a:ext uri="{FF2B5EF4-FFF2-40B4-BE49-F238E27FC236}">
                  <a16:creationId xmlns:a16="http://schemas.microsoft.com/office/drawing/2014/main" xmlns="" id="{90574761-F89F-410D-B0FF-238AA0C87EF1}"/>
                </a:ext>
              </a:extLst>
            </p:cNvPr>
            <p:cNvSpPr/>
            <p:nvPr/>
          </p:nvSpPr>
          <p:spPr>
            <a:xfrm>
              <a:off x="6380833" y="4294802"/>
              <a:ext cx="599045" cy="567430"/>
            </a:xfrm>
            <a:custGeom>
              <a:avLst/>
              <a:gdLst/>
              <a:ahLst/>
              <a:cxnLst/>
              <a:rect l="l" t="t" r="r" b="b"/>
              <a:pathLst>
                <a:path w="62793" h="59479" extrusionOk="0">
                  <a:moveTo>
                    <a:pt x="15249" y="1"/>
                  </a:moveTo>
                  <a:cubicBezTo>
                    <a:pt x="13857" y="1"/>
                    <a:pt x="12469" y="79"/>
                    <a:pt x="11090" y="239"/>
                  </a:cubicBezTo>
                  <a:cubicBezTo>
                    <a:pt x="7375" y="239"/>
                    <a:pt x="3498" y="1679"/>
                    <a:pt x="1" y="3695"/>
                  </a:cubicBezTo>
                  <a:cubicBezTo>
                    <a:pt x="2578" y="6130"/>
                    <a:pt x="7211" y="9586"/>
                    <a:pt x="12738" y="9586"/>
                  </a:cubicBezTo>
                  <a:cubicBezTo>
                    <a:pt x="15662" y="9586"/>
                    <a:pt x="18837" y="8619"/>
                    <a:pt x="22090" y="6020"/>
                  </a:cubicBezTo>
                  <a:lnTo>
                    <a:pt x="22090" y="6020"/>
                  </a:lnTo>
                  <a:cubicBezTo>
                    <a:pt x="22090" y="6020"/>
                    <a:pt x="22937" y="10128"/>
                    <a:pt x="21097" y="11831"/>
                  </a:cubicBezTo>
                  <a:cubicBezTo>
                    <a:pt x="21097" y="11831"/>
                    <a:pt x="22140" y="12069"/>
                    <a:pt x="23643" y="12069"/>
                  </a:cubicBezTo>
                  <a:cubicBezTo>
                    <a:pt x="26068" y="12069"/>
                    <a:pt x="29691" y="11449"/>
                    <a:pt x="32060" y="8207"/>
                  </a:cubicBezTo>
                  <a:cubicBezTo>
                    <a:pt x="32060" y="8207"/>
                    <a:pt x="32518" y="20534"/>
                    <a:pt x="46829" y="21839"/>
                  </a:cubicBezTo>
                  <a:cubicBezTo>
                    <a:pt x="46829" y="21839"/>
                    <a:pt x="60001" y="45304"/>
                    <a:pt x="49039" y="59478"/>
                  </a:cubicBezTo>
                  <a:cubicBezTo>
                    <a:pt x="62792" y="51374"/>
                    <a:pt x="62439" y="34907"/>
                    <a:pt x="54353" y="22291"/>
                  </a:cubicBezTo>
                  <a:cubicBezTo>
                    <a:pt x="52106" y="18789"/>
                    <a:pt x="49352" y="15573"/>
                    <a:pt x="46221" y="12723"/>
                  </a:cubicBezTo>
                  <a:cubicBezTo>
                    <a:pt x="37660" y="4951"/>
                    <a:pt x="26339" y="1"/>
                    <a:pt x="15249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914;p49">
              <a:extLst>
                <a:ext uri="{FF2B5EF4-FFF2-40B4-BE49-F238E27FC236}">
                  <a16:creationId xmlns:a16="http://schemas.microsoft.com/office/drawing/2014/main" xmlns="" id="{91A6EF15-B503-42C3-976C-E0E6D1F9075E}"/>
                </a:ext>
              </a:extLst>
            </p:cNvPr>
            <p:cNvSpPr/>
            <p:nvPr/>
          </p:nvSpPr>
          <p:spPr>
            <a:xfrm>
              <a:off x="6213348" y="4288014"/>
              <a:ext cx="748698" cy="220583"/>
            </a:xfrm>
            <a:custGeom>
              <a:avLst/>
              <a:gdLst/>
              <a:ahLst/>
              <a:cxnLst/>
              <a:rect l="l" t="t" r="r" b="b"/>
              <a:pathLst>
                <a:path w="47431" h="13972" extrusionOk="0">
                  <a:moveTo>
                    <a:pt x="0" y="0"/>
                  </a:moveTo>
                  <a:lnTo>
                    <a:pt x="0" y="2990"/>
                  </a:lnTo>
                  <a:cubicBezTo>
                    <a:pt x="0" y="2990"/>
                    <a:pt x="6476" y="7916"/>
                    <a:pt x="12865" y="7916"/>
                  </a:cubicBezTo>
                  <a:cubicBezTo>
                    <a:pt x="13002" y="7916"/>
                    <a:pt x="13140" y="7914"/>
                    <a:pt x="13278" y="7910"/>
                  </a:cubicBezTo>
                  <a:cubicBezTo>
                    <a:pt x="19797" y="7692"/>
                    <a:pt x="22360" y="3701"/>
                    <a:pt x="22360" y="3701"/>
                  </a:cubicBezTo>
                  <a:cubicBezTo>
                    <a:pt x="22360" y="3701"/>
                    <a:pt x="30479" y="4983"/>
                    <a:pt x="28132" y="10256"/>
                  </a:cubicBezTo>
                  <a:cubicBezTo>
                    <a:pt x="28132" y="10256"/>
                    <a:pt x="32862" y="8685"/>
                    <a:pt x="33378" y="4983"/>
                  </a:cubicBezTo>
                  <a:lnTo>
                    <a:pt x="33378" y="4983"/>
                  </a:lnTo>
                  <a:cubicBezTo>
                    <a:pt x="33378" y="4984"/>
                    <a:pt x="33153" y="13972"/>
                    <a:pt x="43997" y="13972"/>
                  </a:cubicBezTo>
                  <a:cubicBezTo>
                    <a:pt x="44866" y="13972"/>
                    <a:pt x="45806" y="13914"/>
                    <a:pt x="46823" y="13789"/>
                  </a:cubicBezTo>
                  <a:lnTo>
                    <a:pt x="47431" y="7910"/>
                  </a:lnTo>
                  <a:lnTo>
                    <a:pt x="33613" y="2990"/>
                  </a:lnTo>
                  <a:lnTo>
                    <a:pt x="23715" y="0"/>
                  </a:ln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915;p49">
              <a:extLst>
                <a:ext uri="{FF2B5EF4-FFF2-40B4-BE49-F238E27FC236}">
                  <a16:creationId xmlns:a16="http://schemas.microsoft.com/office/drawing/2014/main" xmlns="" id="{23643EF9-9771-453B-9127-906AB578380B}"/>
                </a:ext>
              </a:extLst>
            </p:cNvPr>
            <p:cNvSpPr/>
            <p:nvPr/>
          </p:nvSpPr>
          <p:spPr>
            <a:xfrm>
              <a:off x="6904058" y="4580752"/>
              <a:ext cx="167990" cy="147813"/>
            </a:xfrm>
            <a:custGeom>
              <a:avLst/>
              <a:gdLst/>
              <a:ahLst/>
              <a:cxnLst/>
              <a:rect l="l" t="t" r="r" b="b"/>
              <a:pathLst>
                <a:path w="17609" h="15494" extrusionOk="0">
                  <a:moveTo>
                    <a:pt x="10692" y="1"/>
                  </a:moveTo>
                  <a:cubicBezTo>
                    <a:pt x="5564" y="1"/>
                    <a:pt x="1" y="7098"/>
                    <a:pt x="1" y="7098"/>
                  </a:cubicBezTo>
                  <a:lnTo>
                    <a:pt x="1137" y="11243"/>
                  </a:lnTo>
                  <a:cubicBezTo>
                    <a:pt x="1849" y="13853"/>
                    <a:pt x="4218" y="15493"/>
                    <a:pt x="6680" y="15493"/>
                  </a:cubicBezTo>
                  <a:cubicBezTo>
                    <a:pt x="7693" y="15493"/>
                    <a:pt x="8722" y="15215"/>
                    <a:pt x="9659" y="14613"/>
                  </a:cubicBezTo>
                  <a:cubicBezTo>
                    <a:pt x="15126" y="11098"/>
                    <a:pt x="17608" y="3565"/>
                    <a:pt x="13482" y="837"/>
                  </a:cubicBezTo>
                  <a:cubicBezTo>
                    <a:pt x="12594" y="249"/>
                    <a:pt x="11650" y="1"/>
                    <a:pt x="10692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916;p49">
              <a:extLst>
                <a:ext uri="{FF2B5EF4-FFF2-40B4-BE49-F238E27FC236}">
                  <a16:creationId xmlns:a16="http://schemas.microsoft.com/office/drawing/2014/main" xmlns="" id="{95660DE5-65D1-4B45-9266-9075BD838B48}"/>
                </a:ext>
              </a:extLst>
            </p:cNvPr>
            <p:cNvSpPr/>
            <p:nvPr/>
          </p:nvSpPr>
          <p:spPr>
            <a:xfrm>
              <a:off x="6946280" y="4607807"/>
              <a:ext cx="83551" cy="90582"/>
            </a:xfrm>
            <a:custGeom>
              <a:avLst/>
              <a:gdLst/>
              <a:ahLst/>
              <a:cxnLst/>
              <a:rect l="l" t="t" r="r" b="b"/>
              <a:pathLst>
                <a:path w="8758" h="9495" extrusionOk="0">
                  <a:moveTo>
                    <a:pt x="8076" y="1"/>
                  </a:moveTo>
                  <a:cubicBezTo>
                    <a:pt x="7117" y="1"/>
                    <a:pt x="6148" y="379"/>
                    <a:pt x="5342" y="914"/>
                  </a:cubicBezTo>
                  <a:cubicBezTo>
                    <a:pt x="4359" y="1562"/>
                    <a:pt x="3548" y="2418"/>
                    <a:pt x="2850" y="3328"/>
                  </a:cubicBezTo>
                  <a:cubicBezTo>
                    <a:pt x="2161" y="4253"/>
                    <a:pt x="1577" y="5241"/>
                    <a:pt x="1101" y="6274"/>
                  </a:cubicBezTo>
                  <a:cubicBezTo>
                    <a:pt x="625" y="7307"/>
                    <a:pt x="227" y="8375"/>
                    <a:pt x="0" y="9494"/>
                  </a:cubicBezTo>
                  <a:lnTo>
                    <a:pt x="1754" y="6631"/>
                  </a:lnTo>
                  <a:cubicBezTo>
                    <a:pt x="2352" y="5697"/>
                    <a:pt x="2950" y="4769"/>
                    <a:pt x="3611" y="3909"/>
                  </a:cubicBezTo>
                  <a:cubicBezTo>
                    <a:pt x="3621" y="3895"/>
                    <a:pt x="3629" y="3886"/>
                    <a:pt x="3638" y="3872"/>
                  </a:cubicBezTo>
                  <a:cubicBezTo>
                    <a:pt x="4340" y="3732"/>
                    <a:pt x="5034" y="3619"/>
                    <a:pt x="5735" y="3560"/>
                  </a:cubicBezTo>
                  <a:cubicBezTo>
                    <a:pt x="6276" y="3508"/>
                    <a:pt x="6817" y="3490"/>
                    <a:pt x="7365" y="3490"/>
                  </a:cubicBezTo>
                  <a:cubicBezTo>
                    <a:pt x="7822" y="3490"/>
                    <a:pt x="8285" y="3502"/>
                    <a:pt x="8758" y="3519"/>
                  </a:cubicBezTo>
                  <a:cubicBezTo>
                    <a:pt x="7997" y="3193"/>
                    <a:pt x="7169" y="3056"/>
                    <a:pt x="6342" y="3056"/>
                  </a:cubicBezTo>
                  <a:cubicBezTo>
                    <a:pt x="6125" y="3056"/>
                    <a:pt x="5907" y="3066"/>
                    <a:pt x="5691" y="3084"/>
                  </a:cubicBezTo>
                  <a:cubicBezTo>
                    <a:pt x="5097" y="3143"/>
                    <a:pt x="4508" y="3274"/>
                    <a:pt x="3947" y="3478"/>
                  </a:cubicBezTo>
                  <a:cubicBezTo>
                    <a:pt x="4508" y="2767"/>
                    <a:pt x="5115" y="2101"/>
                    <a:pt x="5785" y="1512"/>
                  </a:cubicBezTo>
                  <a:cubicBezTo>
                    <a:pt x="6605" y="828"/>
                    <a:pt x="7535" y="267"/>
                    <a:pt x="8658" y="49"/>
                  </a:cubicBezTo>
                  <a:cubicBezTo>
                    <a:pt x="8465" y="16"/>
                    <a:pt x="8271" y="1"/>
                    <a:pt x="80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7C1CD36A-A4F3-4731-95BB-1FC74183D0EE}"/>
              </a:ext>
            </a:extLst>
          </p:cNvPr>
          <p:cNvGrpSpPr/>
          <p:nvPr/>
        </p:nvGrpSpPr>
        <p:grpSpPr>
          <a:xfrm>
            <a:off x="9015453" y="2168959"/>
            <a:ext cx="855000" cy="815640"/>
            <a:chOff x="1506000" y="2090660"/>
            <a:chExt cx="855000" cy="815640"/>
          </a:xfrm>
        </p:grpSpPr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xmlns="" id="{D79ED49A-4DB7-4989-B4C7-CBBB22307E2A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文本框 295">
              <a:extLst>
                <a:ext uri="{FF2B5EF4-FFF2-40B4-BE49-F238E27FC236}">
                  <a16:creationId xmlns:a16="http://schemas.microsoft.com/office/drawing/2014/main" xmlns="" id="{9DBE7E3E-1EC9-464E-BD35-5403263E1055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4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327;p24">
            <a:extLst>
              <a:ext uri="{FF2B5EF4-FFF2-40B4-BE49-F238E27FC236}">
                <a16:creationId xmlns:a16="http://schemas.microsoft.com/office/drawing/2014/main" xmlns="" id="{91E8988B-0E9E-407D-A391-1AB5B4E31E01}"/>
              </a:ext>
            </a:extLst>
          </p:cNvPr>
          <p:cNvGrpSpPr/>
          <p:nvPr/>
        </p:nvGrpSpPr>
        <p:grpSpPr>
          <a:xfrm>
            <a:off x="9137676" y="1192282"/>
            <a:ext cx="2715823" cy="2045495"/>
            <a:chOff x="3118335" y="3305642"/>
            <a:chExt cx="3028569" cy="2281073"/>
          </a:xfrm>
        </p:grpSpPr>
        <p:sp>
          <p:nvSpPr>
            <p:cNvPr id="3" name="Google Shape;328;p24">
              <a:extLst>
                <a:ext uri="{FF2B5EF4-FFF2-40B4-BE49-F238E27FC236}">
                  <a16:creationId xmlns:a16="http://schemas.microsoft.com/office/drawing/2014/main" xmlns="" id="{1A5980E8-212A-48B5-B01D-FAA2D2D55ADA}"/>
                </a:ext>
              </a:extLst>
            </p:cNvPr>
            <p:cNvSpPr/>
            <p:nvPr/>
          </p:nvSpPr>
          <p:spPr>
            <a:xfrm>
              <a:off x="5053359" y="3799333"/>
              <a:ext cx="18271" cy="23117"/>
            </a:xfrm>
            <a:custGeom>
              <a:avLst/>
              <a:gdLst/>
              <a:ahLst/>
              <a:cxnLst/>
              <a:rect l="l" t="t" r="r" b="b"/>
              <a:pathLst>
                <a:path w="328" h="415" extrusionOk="0">
                  <a:moveTo>
                    <a:pt x="325" y="1"/>
                  </a:moveTo>
                  <a:lnTo>
                    <a:pt x="1" y="10"/>
                  </a:lnTo>
                  <a:cubicBezTo>
                    <a:pt x="7" y="141"/>
                    <a:pt x="4" y="271"/>
                    <a:pt x="1" y="402"/>
                  </a:cubicBezTo>
                  <a:lnTo>
                    <a:pt x="322" y="414"/>
                  </a:lnTo>
                  <a:cubicBezTo>
                    <a:pt x="328" y="278"/>
                    <a:pt x="328" y="138"/>
                    <a:pt x="3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329;p24">
              <a:extLst>
                <a:ext uri="{FF2B5EF4-FFF2-40B4-BE49-F238E27FC236}">
                  <a16:creationId xmlns:a16="http://schemas.microsoft.com/office/drawing/2014/main" xmlns="" id="{801DE387-9C49-4320-8250-1A83DF1FFBE1}"/>
                </a:ext>
              </a:extLst>
            </p:cNvPr>
            <p:cNvSpPr/>
            <p:nvPr/>
          </p:nvSpPr>
          <p:spPr>
            <a:xfrm>
              <a:off x="5261362" y="4006379"/>
              <a:ext cx="885542" cy="1222893"/>
            </a:xfrm>
            <a:custGeom>
              <a:avLst/>
              <a:gdLst/>
              <a:ahLst/>
              <a:cxnLst/>
              <a:rect l="l" t="t" r="r" b="b"/>
              <a:pathLst>
                <a:path w="15897" h="21954" extrusionOk="0">
                  <a:moveTo>
                    <a:pt x="4537" y="1"/>
                  </a:moveTo>
                  <a:lnTo>
                    <a:pt x="1" y="21656"/>
                  </a:lnTo>
                  <a:lnTo>
                    <a:pt x="15897" y="21953"/>
                  </a:lnTo>
                  <a:cubicBezTo>
                    <a:pt x="11665" y="7653"/>
                    <a:pt x="4537" y="178"/>
                    <a:pt x="4537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330;p24">
              <a:extLst>
                <a:ext uri="{FF2B5EF4-FFF2-40B4-BE49-F238E27FC236}">
                  <a16:creationId xmlns:a16="http://schemas.microsoft.com/office/drawing/2014/main" xmlns="" id="{E85FD118-61AB-46AC-A9E6-8CDE1DE3DC81}"/>
                </a:ext>
              </a:extLst>
            </p:cNvPr>
            <p:cNvSpPr/>
            <p:nvPr/>
          </p:nvSpPr>
          <p:spPr>
            <a:xfrm>
              <a:off x="3504203" y="3568502"/>
              <a:ext cx="2352255" cy="1795124"/>
            </a:xfrm>
            <a:custGeom>
              <a:avLst/>
              <a:gdLst/>
              <a:ahLst/>
              <a:cxnLst/>
              <a:rect l="l" t="t" r="r" b="b"/>
              <a:pathLst>
                <a:path w="42227" h="32227" extrusionOk="0">
                  <a:moveTo>
                    <a:pt x="21157" y="0"/>
                  </a:moveTo>
                  <a:cubicBezTo>
                    <a:pt x="14678" y="0"/>
                    <a:pt x="9917" y="4458"/>
                    <a:pt x="9917" y="4458"/>
                  </a:cubicBezTo>
                  <a:cubicBezTo>
                    <a:pt x="9917" y="4458"/>
                    <a:pt x="8187" y="5952"/>
                    <a:pt x="6276" y="8363"/>
                  </a:cubicBezTo>
                  <a:lnTo>
                    <a:pt x="6276" y="8370"/>
                  </a:lnTo>
                  <a:cubicBezTo>
                    <a:pt x="3350" y="12064"/>
                    <a:pt x="0" y="17913"/>
                    <a:pt x="1791" y="23832"/>
                  </a:cubicBezTo>
                  <a:cubicBezTo>
                    <a:pt x="3968" y="31045"/>
                    <a:pt x="12286" y="32226"/>
                    <a:pt x="20428" y="32226"/>
                  </a:cubicBezTo>
                  <a:cubicBezTo>
                    <a:pt x="23341" y="32226"/>
                    <a:pt x="26231" y="32075"/>
                    <a:pt x="28810" y="31995"/>
                  </a:cubicBezTo>
                  <a:cubicBezTo>
                    <a:pt x="29437" y="31972"/>
                    <a:pt x="30045" y="31922"/>
                    <a:pt x="30626" y="31838"/>
                  </a:cubicBezTo>
                  <a:cubicBezTo>
                    <a:pt x="39060" y="30639"/>
                    <a:pt x="42227" y="23036"/>
                    <a:pt x="40133" y="15882"/>
                  </a:cubicBezTo>
                  <a:cubicBezTo>
                    <a:pt x="39581" y="14005"/>
                    <a:pt x="38760" y="12188"/>
                    <a:pt x="37725" y="10487"/>
                  </a:cubicBezTo>
                  <a:cubicBezTo>
                    <a:pt x="36475" y="8443"/>
                    <a:pt x="34909" y="6573"/>
                    <a:pt x="33119" y="4996"/>
                  </a:cubicBezTo>
                  <a:cubicBezTo>
                    <a:pt x="30342" y="2541"/>
                    <a:pt x="27023" y="798"/>
                    <a:pt x="23508" y="200"/>
                  </a:cubicBezTo>
                  <a:cubicBezTo>
                    <a:pt x="22704" y="62"/>
                    <a:pt x="21919" y="0"/>
                    <a:pt x="21157" y="0"/>
                  </a:cubicBezTo>
                  <a:close/>
                </a:path>
              </a:pathLst>
            </a:custGeom>
            <a:solidFill>
              <a:srgbClr val="EDB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331;p24">
              <a:extLst>
                <a:ext uri="{FF2B5EF4-FFF2-40B4-BE49-F238E27FC236}">
                  <a16:creationId xmlns:a16="http://schemas.microsoft.com/office/drawing/2014/main" xmlns="" id="{AC15A017-EE16-4DB8-80E2-EECDB6910F27}"/>
                </a:ext>
              </a:extLst>
            </p:cNvPr>
            <p:cNvSpPr/>
            <p:nvPr/>
          </p:nvSpPr>
          <p:spPr>
            <a:xfrm>
              <a:off x="4291426" y="4100962"/>
              <a:ext cx="90855" cy="159866"/>
            </a:xfrm>
            <a:custGeom>
              <a:avLst/>
              <a:gdLst/>
              <a:ahLst/>
              <a:cxnLst/>
              <a:rect l="l" t="t" r="r" b="b"/>
              <a:pathLst>
                <a:path w="1631" h="2870" extrusionOk="0">
                  <a:moveTo>
                    <a:pt x="816" y="0"/>
                  </a:moveTo>
                  <a:cubicBezTo>
                    <a:pt x="368" y="0"/>
                    <a:pt x="0" y="641"/>
                    <a:pt x="0" y="1433"/>
                  </a:cubicBezTo>
                  <a:cubicBezTo>
                    <a:pt x="0" y="2228"/>
                    <a:pt x="368" y="2869"/>
                    <a:pt x="816" y="2869"/>
                  </a:cubicBezTo>
                  <a:cubicBezTo>
                    <a:pt x="1267" y="2869"/>
                    <a:pt x="1631" y="2228"/>
                    <a:pt x="1631" y="1433"/>
                  </a:cubicBezTo>
                  <a:cubicBezTo>
                    <a:pt x="1631" y="641"/>
                    <a:pt x="1267" y="0"/>
                    <a:pt x="816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332;p24">
              <a:extLst>
                <a:ext uri="{FF2B5EF4-FFF2-40B4-BE49-F238E27FC236}">
                  <a16:creationId xmlns:a16="http://schemas.microsoft.com/office/drawing/2014/main" xmlns="" id="{A6335576-28C4-45BB-84E7-0F5E88147772}"/>
                </a:ext>
              </a:extLst>
            </p:cNvPr>
            <p:cNvSpPr/>
            <p:nvPr/>
          </p:nvSpPr>
          <p:spPr>
            <a:xfrm>
              <a:off x="4729268" y="4135888"/>
              <a:ext cx="192962" cy="188553"/>
            </a:xfrm>
            <a:custGeom>
              <a:avLst/>
              <a:gdLst/>
              <a:ahLst/>
              <a:cxnLst/>
              <a:rect l="l" t="t" r="r" b="b"/>
              <a:pathLst>
                <a:path w="3464" h="3385" extrusionOk="0">
                  <a:moveTo>
                    <a:pt x="1196" y="1"/>
                  </a:moveTo>
                  <a:cubicBezTo>
                    <a:pt x="1174" y="1"/>
                    <a:pt x="1151" y="2"/>
                    <a:pt x="1129" y="4"/>
                  </a:cubicBezTo>
                  <a:lnTo>
                    <a:pt x="858" y="48"/>
                  </a:lnTo>
                  <a:cubicBezTo>
                    <a:pt x="688" y="115"/>
                    <a:pt x="518" y="164"/>
                    <a:pt x="361" y="289"/>
                  </a:cubicBezTo>
                  <a:cubicBezTo>
                    <a:pt x="204" y="405"/>
                    <a:pt x="70" y="605"/>
                    <a:pt x="37" y="816"/>
                  </a:cubicBezTo>
                  <a:cubicBezTo>
                    <a:pt x="1" y="1026"/>
                    <a:pt x="37" y="1220"/>
                    <a:pt x="97" y="1387"/>
                  </a:cubicBezTo>
                  <a:cubicBezTo>
                    <a:pt x="224" y="1715"/>
                    <a:pt x="411" y="1982"/>
                    <a:pt x="622" y="2219"/>
                  </a:cubicBezTo>
                  <a:cubicBezTo>
                    <a:pt x="1039" y="2689"/>
                    <a:pt x="1527" y="3077"/>
                    <a:pt x="2061" y="3384"/>
                  </a:cubicBezTo>
                  <a:cubicBezTo>
                    <a:pt x="1664" y="2917"/>
                    <a:pt x="1266" y="2459"/>
                    <a:pt x="935" y="1975"/>
                  </a:cubicBezTo>
                  <a:cubicBezTo>
                    <a:pt x="611" y="1514"/>
                    <a:pt x="324" y="896"/>
                    <a:pt x="675" y="685"/>
                  </a:cubicBezTo>
                  <a:cubicBezTo>
                    <a:pt x="755" y="616"/>
                    <a:pt x="878" y="576"/>
                    <a:pt x="992" y="525"/>
                  </a:cubicBezTo>
                  <a:lnTo>
                    <a:pt x="1169" y="492"/>
                  </a:lnTo>
                  <a:cubicBezTo>
                    <a:pt x="1187" y="489"/>
                    <a:pt x="1205" y="488"/>
                    <a:pt x="1224" y="488"/>
                  </a:cubicBezTo>
                  <a:cubicBezTo>
                    <a:pt x="1254" y="488"/>
                    <a:pt x="1286" y="491"/>
                    <a:pt x="1317" y="491"/>
                  </a:cubicBezTo>
                  <a:cubicBezTo>
                    <a:pt x="1330" y="491"/>
                    <a:pt x="1343" y="490"/>
                    <a:pt x="1356" y="489"/>
                  </a:cubicBezTo>
                  <a:cubicBezTo>
                    <a:pt x="1607" y="502"/>
                    <a:pt x="1860" y="605"/>
                    <a:pt x="2108" y="739"/>
                  </a:cubicBezTo>
                  <a:cubicBezTo>
                    <a:pt x="2602" y="1026"/>
                    <a:pt x="3040" y="1447"/>
                    <a:pt x="3464" y="1892"/>
                  </a:cubicBezTo>
                  <a:cubicBezTo>
                    <a:pt x="3343" y="1604"/>
                    <a:pt x="3180" y="1340"/>
                    <a:pt x="2993" y="1090"/>
                  </a:cubicBezTo>
                  <a:cubicBezTo>
                    <a:pt x="2802" y="842"/>
                    <a:pt x="2589" y="605"/>
                    <a:pt x="2325" y="412"/>
                  </a:cubicBezTo>
                  <a:cubicBezTo>
                    <a:pt x="2068" y="215"/>
                    <a:pt x="1754" y="61"/>
                    <a:pt x="1399" y="14"/>
                  </a:cubicBezTo>
                  <a:cubicBezTo>
                    <a:pt x="1332" y="10"/>
                    <a:pt x="1264" y="1"/>
                    <a:pt x="119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33;p24">
              <a:extLst>
                <a:ext uri="{FF2B5EF4-FFF2-40B4-BE49-F238E27FC236}">
                  <a16:creationId xmlns:a16="http://schemas.microsoft.com/office/drawing/2014/main" xmlns="" id="{882D119A-163C-4219-AA18-242DAAD0E18D}"/>
                </a:ext>
              </a:extLst>
            </p:cNvPr>
            <p:cNvSpPr/>
            <p:nvPr/>
          </p:nvSpPr>
          <p:spPr>
            <a:xfrm>
              <a:off x="4248979" y="4339814"/>
              <a:ext cx="175749" cy="175686"/>
            </a:xfrm>
            <a:custGeom>
              <a:avLst/>
              <a:gdLst/>
              <a:ahLst/>
              <a:cxnLst/>
              <a:rect l="l" t="t" r="r" b="b"/>
              <a:pathLst>
                <a:path w="3155" h="3154" extrusionOk="0">
                  <a:moveTo>
                    <a:pt x="1578" y="1"/>
                  </a:moveTo>
                  <a:cubicBezTo>
                    <a:pt x="710" y="1"/>
                    <a:pt x="1" y="706"/>
                    <a:pt x="1" y="1578"/>
                  </a:cubicBezTo>
                  <a:cubicBezTo>
                    <a:pt x="1" y="2449"/>
                    <a:pt x="710" y="3154"/>
                    <a:pt x="1578" y="3154"/>
                  </a:cubicBezTo>
                  <a:cubicBezTo>
                    <a:pt x="2450" y="3154"/>
                    <a:pt x="3155" y="2449"/>
                    <a:pt x="3155" y="1578"/>
                  </a:cubicBezTo>
                  <a:cubicBezTo>
                    <a:pt x="3155" y="706"/>
                    <a:pt x="2450" y="1"/>
                    <a:pt x="1578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334;p24">
              <a:extLst>
                <a:ext uri="{FF2B5EF4-FFF2-40B4-BE49-F238E27FC236}">
                  <a16:creationId xmlns:a16="http://schemas.microsoft.com/office/drawing/2014/main" xmlns="" id="{28423C8F-7CD0-41EA-ADFB-FA67A7206746}"/>
                </a:ext>
              </a:extLst>
            </p:cNvPr>
            <p:cNvSpPr/>
            <p:nvPr/>
          </p:nvSpPr>
          <p:spPr>
            <a:xfrm>
              <a:off x="5204264" y="4271913"/>
              <a:ext cx="175694" cy="175686"/>
            </a:xfrm>
            <a:custGeom>
              <a:avLst/>
              <a:gdLst/>
              <a:ahLst/>
              <a:cxnLst/>
              <a:rect l="l" t="t" r="r" b="b"/>
              <a:pathLst>
                <a:path w="3154" h="3154" extrusionOk="0">
                  <a:moveTo>
                    <a:pt x="1577" y="1"/>
                  </a:moveTo>
                  <a:cubicBezTo>
                    <a:pt x="705" y="1"/>
                    <a:pt x="1" y="708"/>
                    <a:pt x="1" y="1577"/>
                  </a:cubicBezTo>
                  <a:cubicBezTo>
                    <a:pt x="1" y="2449"/>
                    <a:pt x="705" y="3153"/>
                    <a:pt x="1577" y="3153"/>
                  </a:cubicBezTo>
                  <a:cubicBezTo>
                    <a:pt x="2446" y="3153"/>
                    <a:pt x="3154" y="2449"/>
                    <a:pt x="3154" y="1577"/>
                  </a:cubicBezTo>
                  <a:cubicBezTo>
                    <a:pt x="3154" y="708"/>
                    <a:pt x="2446" y="1"/>
                    <a:pt x="1577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35;p24">
              <a:extLst>
                <a:ext uri="{FF2B5EF4-FFF2-40B4-BE49-F238E27FC236}">
                  <a16:creationId xmlns:a16="http://schemas.microsoft.com/office/drawing/2014/main" xmlns="" id="{3E1DB86C-F0F2-46D7-9F81-A6F4C9BE17E6}"/>
                </a:ext>
              </a:extLst>
            </p:cNvPr>
            <p:cNvSpPr/>
            <p:nvPr/>
          </p:nvSpPr>
          <p:spPr>
            <a:xfrm>
              <a:off x="4536473" y="3305642"/>
              <a:ext cx="303759" cy="315499"/>
            </a:xfrm>
            <a:custGeom>
              <a:avLst/>
              <a:gdLst/>
              <a:ahLst/>
              <a:cxnLst/>
              <a:rect l="l" t="t" r="r" b="b"/>
              <a:pathLst>
                <a:path w="5453" h="5664" extrusionOk="0">
                  <a:moveTo>
                    <a:pt x="2710" y="1"/>
                  </a:moveTo>
                  <a:cubicBezTo>
                    <a:pt x="2645" y="1"/>
                    <a:pt x="2578" y="6"/>
                    <a:pt x="2509" y="18"/>
                  </a:cubicBezTo>
                  <a:cubicBezTo>
                    <a:pt x="288" y="406"/>
                    <a:pt x="4286" y="4959"/>
                    <a:pt x="4286" y="4959"/>
                  </a:cubicBezTo>
                  <a:cubicBezTo>
                    <a:pt x="4286" y="4959"/>
                    <a:pt x="2155" y="2845"/>
                    <a:pt x="1107" y="2845"/>
                  </a:cubicBezTo>
                  <a:cubicBezTo>
                    <a:pt x="925" y="2845"/>
                    <a:pt x="776" y="2908"/>
                    <a:pt x="676" y="3058"/>
                  </a:cubicBezTo>
                  <a:cubicBezTo>
                    <a:pt x="1" y="4071"/>
                    <a:pt x="5452" y="5664"/>
                    <a:pt x="5452" y="5664"/>
                  </a:cubicBezTo>
                  <a:cubicBezTo>
                    <a:pt x="5452" y="5664"/>
                    <a:pt x="4771" y="1"/>
                    <a:pt x="2710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36;p24">
              <a:extLst>
                <a:ext uri="{FF2B5EF4-FFF2-40B4-BE49-F238E27FC236}">
                  <a16:creationId xmlns:a16="http://schemas.microsoft.com/office/drawing/2014/main" xmlns="" id="{BC84D196-4551-49B0-B92E-A0563AF88E4E}"/>
                </a:ext>
              </a:extLst>
            </p:cNvPr>
            <p:cNvSpPr/>
            <p:nvPr/>
          </p:nvSpPr>
          <p:spPr>
            <a:xfrm>
              <a:off x="3118335" y="4202731"/>
              <a:ext cx="1092375" cy="1383984"/>
            </a:xfrm>
            <a:custGeom>
              <a:avLst/>
              <a:gdLst/>
              <a:ahLst/>
              <a:cxnLst/>
              <a:rect l="l" t="t" r="r" b="b"/>
              <a:pathLst>
                <a:path w="19610" h="24846" extrusionOk="0">
                  <a:moveTo>
                    <a:pt x="10001" y="0"/>
                  </a:moveTo>
                  <a:cubicBezTo>
                    <a:pt x="10001" y="0"/>
                    <a:pt x="9162" y="4432"/>
                    <a:pt x="4582" y="10007"/>
                  </a:cubicBezTo>
                  <a:cubicBezTo>
                    <a:pt x="0" y="15582"/>
                    <a:pt x="451" y="21114"/>
                    <a:pt x="451" y="21114"/>
                  </a:cubicBezTo>
                  <a:lnTo>
                    <a:pt x="4773" y="22400"/>
                  </a:lnTo>
                  <a:cubicBezTo>
                    <a:pt x="4773" y="22400"/>
                    <a:pt x="7031" y="24845"/>
                    <a:pt x="9899" y="24845"/>
                  </a:cubicBezTo>
                  <a:cubicBezTo>
                    <a:pt x="11475" y="24845"/>
                    <a:pt x="13235" y="24107"/>
                    <a:pt x="14907" y="21818"/>
                  </a:cubicBezTo>
                  <a:cubicBezTo>
                    <a:pt x="19609" y="15375"/>
                    <a:pt x="10483" y="567"/>
                    <a:pt x="10594" y="567"/>
                  </a:cubicBezTo>
                  <a:lnTo>
                    <a:pt x="10594" y="567"/>
                  </a:lnTo>
                  <a:cubicBezTo>
                    <a:pt x="10594" y="567"/>
                    <a:pt x="10595" y="567"/>
                    <a:pt x="10595" y="568"/>
                  </a:cubicBezTo>
                  <a:lnTo>
                    <a:pt x="10001" y="0"/>
                  </a:ln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37;p24">
              <a:extLst>
                <a:ext uri="{FF2B5EF4-FFF2-40B4-BE49-F238E27FC236}">
                  <a16:creationId xmlns:a16="http://schemas.microsoft.com/office/drawing/2014/main" xmlns="" id="{58904276-3EFB-4699-8855-6173F93D270E}"/>
                </a:ext>
              </a:extLst>
            </p:cNvPr>
            <p:cNvSpPr/>
            <p:nvPr/>
          </p:nvSpPr>
          <p:spPr>
            <a:xfrm>
              <a:off x="5053359" y="4487537"/>
              <a:ext cx="153022" cy="99596"/>
            </a:xfrm>
            <a:custGeom>
              <a:avLst/>
              <a:gdLst/>
              <a:ahLst/>
              <a:cxnLst/>
              <a:rect l="l" t="t" r="r" b="b"/>
              <a:pathLst>
                <a:path w="2747" h="1788" extrusionOk="0">
                  <a:moveTo>
                    <a:pt x="1971" y="1"/>
                  </a:moveTo>
                  <a:lnTo>
                    <a:pt x="1" y="1033"/>
                  </a:lnTo>
                  <a:cubicBezTo>
                    <a:pt x="1" y="1033"/>
                    <a:pt x="328" y="1787"/>
                    <a:pt x="1141" y="1787"/>
                  </a:cubicBezTo>
                  <a:cubicBezTo>
                    <a:pt x="1279" y="1787"/>
                    <a:pt x="1431" y="1765"/>
                    <a:pt x="1598" y="1715"/>
                  </a:cubicBezTo>
                  <a:cubicBezTo>
                    <a:pt x="2746" y="1360"/>
                    <a:pt x="1971" y="1"/>
                    <a:pt x="1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38;p24">
              <a:extLst>
                <a:ext uri="{FF2B5EF4-FFF2-40B4-BE49-F238E27FC236}">
                  <a16:creationId xmlns:a16="http://schemas.microsoft.com/office/drawing/2014/main" xmlns="" id="{725D234C-9461-490B-9891-A038D56026FC}"/>
                </a:ext>
              </a:extLst>
            </p:cNvPr>
            <p:cNvSpPr/>
            <p:nvPr/>
          </p:nvSpPr>
          <p:spPr>
            <a:xfrm>
              <a:off x="4833102" y="4349117"/>
              <a:ext cx="422021" cy="233895"/>
            </a:xfrm>
            <a:custGeom>
              <a:avLst/>
              <a:gdLst/>
              <a:ahLst/>
              <a:cxnLst/>
              <a:rect l="l" t="t" r="r" b="b"/>
              <a:pathLst>
                <a:path w="7576" h="4199" extrusionOk="0">
                  <a:moveTo>
                    <a:pt x="7576" y="1"/>
                  </a:moveTo>
                  <a:cubicBezTo>
                    <a:pt x="7198" y="682"/>
                    <a:pt x="6774" y="1317"/>
                    <a:pt x="6246" y="1848"/>
                  </a:cubicBezTo>
                  <a:cubicBezTo>
                    <a:pt x="5719" y="2376"/>
                    <a:pt x="5107" y="2810"/>
                    <a:pt x="4433" y="3121"/>
                  </a:cubicBezTo>
                  <a:cubicBezTo>
                    <a:pt x="3761" y="3444"/>
                    <a:pt x="3033" y="3645"/>
                    <a:pt x="2291" y="3782"/>
                  </a:cubicBezTo>
                  <a:cubicBezTo>
                    <a:pt x="1580" y="3906"/>
                    <a:pt x="856" y="3972"/>
                    <a:pt x="114" y="3972"/>
                  </a:cubicBezTo>
                  <a:cubicBezTo>
                    <a:pt x="76" y="3972"/>
                    <a:pt x="38" y="3972"/>
                    <a:pt x="0" y="3972"/>
                  </a:cubicBezTo>
                  <a:lnTo>
                    <a:pt x="0" y="3972"/>
                  </a:lnTo>
                  <a:cubicBezTo>
                    <a:pt x="555" y="4129"/>
                    <a:pt x="1133" y="4198"/>
                    <a:pt x="1714" y="4198"/>
                  </a:cubicBezTo>
                  <a:cubicBezTo>
                    <a:pt x="1923" y="4198"/>
                    <a:pt x="2133" y="4189"/>
                    <a:pt x="2341" y="4172"/>
                  </a:cubicBezTo>
                  <a:cubicBezTo>
                    <a:pt x="3130" y="4112"/>
                    <a:pt x="3918" y="3922"/>
                    <a:pt x="4646" y="3578"/>
                  </a:cubicBezTo>
                  <a:cubicBezTo>
                    <a:pt x="5007" y="3401"/>
                    <a:pt x="5361" y="3201"/>
                    <a:pt x="5678" y="2954"/>
                  </a:cubicBezTo>
                  <a:cubicBezTo>
                    <a:pt x="5989" y="2700"/>
                    <a:pt x="6293" y="2429"/>
                    <a:pt x="6540" y="2112"/>
                  </a:cubicBezTo>
                  <a:cubicBezTo>
                    <a:pt x="7048" y="1491"/>
                    <a:pt x="7396" y="759"/>
                    <a:pt x="75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39;p24">
              <a:extLst>
                <a:ext uri="{FF2B5EF4-FFF2-40B4-BE49-F238E27FC236}">
                  <a16:creationId xmlns:a16="http://schemas.microsoft.com/office/drawing/2014/main" xmlns="" id="{4B266B0B-2AF9-4E0C-BE02-51FD941E5E96}"/>
                </a:ext>
              </a:extLst>
            </p:cNvPr>
            <p:cNvSpPr/>
            <p:nvPr/>
          </p:nvSpPr>
          <p:spPr>
            <a:xfrm>
              <a:off x="4721246" y="3578640"/>
              <a:ext cx="1135212" cy="1763374"/>
            </a:xfrm>
            <a:custGeom>
              <a:avLst/>
              <a:gdLst/>
              <a:ahLst/>
              <a:cxnLst/>
              <a:rect l="l" t="t" r="r" b="b"/>
              <a:pathLst>
                <a:path w="20379" h="31657" extrusionOk="0">
                  <a:moveTo>
                    <a:pt x="518" y="1"/>
                  </a:moveTo>
                  <a:cubicBezTo>
                    <a:pt x="518" y="1"/>
                    <a:pt x="0" y="8138"/>
                    <a:pt x="13091" y="11558"/>
                  </a:cubicBezTo>
                  <a:cubicBezTo>
                    <a:pt x="13091" y="11558"/>
                    <a:pt x="17627" y="21155"/>
                    <a:pt x="13091" y="27177"/>
                  </a:cubicBezTo>
                  <a:cubicBezTo>
                    <a:pt x="11635" y="29111"/>
                    <a:pt x="10138" y="30567"/>
                    <a:pt x="8778" y="31656"/>
                  </a:cubicBezTo>
                  <a:cubicBezTo>
                    <a:pt x="17212" y="30457"/>
                    <a:pt x="20379" y="22854"/>
                    <a:pt x="18285" y="15700"/>
                  </a:cubicBezTo>
                  <a:cubicBezTo>
                    <a:pt x="17733" y="13823"/>
                    <a:pt x="16912" y="12006"/>
                    <a:pt x="15877" y="10305"/>
                  </a:cubicBezTo>
                  <a:cubicBezTo>
                    <a:pt x="14627" y="8261"/>
                    <a:pt x="13061" y="6391"/>
                    <a:pt x="11271" y="4814"/>
                  </a:cubicBezTo>
                  <a:lnTo>
                    <a:pt x="518" y="1"/>
                  </a:ln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40;p24">
              <a:extLst>
                <a:ext uri="{FF2B5EF4-FFF2-40B4-BE49-F238E27FC236}">
                  <a16:creationId xmlns:a16="http://schemas.microsoft.com/office/drawing/2014/main" xmlns="" id="{745FF5EF-7DEE-439D-85E9-261D481015F8}"/>
                </a:ext>
              </a:extLst>
            </p:cNvPr>
            <p:cNvSpPr/>
            <p:nvPr/>
          </p:nvSpPr>
          <p:spPr>
            <a:xfrm>
              <a:off x="3853808" y="3553629"/>
              <a:ext cx="1751867" cy="585210"/>
            </a:xfrm>
            <a:custGeom>
              <a:avLst/>
              <a:gdLst/>
              <a:ahLst/>
              <a:cxnLst/>
              <a:rect l="l" t="t" r="r" b="b"/>
              <a:pathLst>
                <a:path w="31449" h="10506" extrusionOk="0">
                  <a:moveTo>
                    <a:pt x="14880" y="0"/>
                  </a:moveTo>
                  <a:cubicBezTo>
                    <a:pt x="8402" y="0"/>
                    <a:pt x="3641" y="4458"/>
                    <a:pt x="3641" y="4458"/>
                  </a:cubicBezTo>
                  <a:cubicBezTo>
                    <a:pt x="3641" y="4458"/>
                    <a:pt x="1911" y="5952"/>
                    <a:pt x="0" y="8366"/>
                  </a:cubicBezTo>
                  <a:lnTo>
                    <a:pt x="0" y="8369"/>
                  </a:lnTo>
                  <a:cubicBezTo>
                    <a:pt x="0" y="8369"/>
                    <a:pt x="1559" y="8674"/>
                    <a:pt x="3745" y="8674"/>
                  </a:cubicBezTo>
                  <a:cubicBezTo>
                    <a:pt x="7837" y="8674"/>
                    <a:pt x="14131" y="7607"/>
                    <a:pt x="16521" y="1475"/>
                  </a:cubicBezTo>
                  <a:cubicBezTo>
                    <a:pt x="16521" y="1475"/>
                    <a:pt x="20303" y="10506"/>
                    <a:pt x="30640" y="10506"/>
                  </a:cubicBezTo>
                  <a:cubicBezTo>
                    <a:pt x="30905" y="10506"/>
                    <a:pt x="31175" y="10500"/>
                    <a:pt x="31449" y="10487"/>
                  </a:cubicBezTo>
                  <a:cubicBezTo>
                    <a:pt x="28255" y="5260"/>
                    <a:pt x="23004" y="1185"/>
                    <a:pt x="17232" y="200"/>
                  </a:cubicBezTo>
                  <a:cubicBezTo>
                    <a:pt x="16428" y="62"/>
                    <a:pt x="15642" y="0"/>
                    <a:pt x="14880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41;p24">
              <a:extLst>
                <a:ext uri="{FF2B5EF4-FFF2-40B4-BE49-F238E27FC236}">
                  <a16:creationId xmlns:a16="http://schemas.microsoft.com/office/drawing/2014/main" xmlns="" id="{D10F9406-1ABE-4DF6-AD8D-4BBB4D20F759}"/>
                </a:ext>
              </a:extLst>
            </p:cNvPr>
            <p:cNvSpPr/>
            <p:nvPr/>
          </p:nvSpPr>
          <p:spPr>
            <a:xfrm>
              <a:off x="5170618" y="4100962"/>
              <a:ext cx="90799" cy="159866"/>
            </a:xfrm>
            <a:custGeom>
              <a:avLst/>
              <a:gdLst/>
              <a:ahLst/>
              <a:cxnLst/>
              <a:rect l="l" t="t" r="r" b="b"/>
              <a:pathLst>
                <a:path w="1630" h="2870" extrusionOk="0">
                  <a:moveTo>
                    <a:pt x="815" y="0"/>
                  </a:moveTo>
                  <a:cubicBezTo>
                    <a:pt x="364" y="0"/>
                    <a:pt x="0" y="641"/>
                    <a:pt x="0" y="1433"/>
                  </a:cubicBezTo>
                  <a:cubicBezTo>
                    <a:pt x="0" y="2228"/>
                    <a:pt x="364" y="2869"/>
                    <a:pt x="815" y="2869"/>
                  </a:cubicBezTo>
                  <a:cubicBezTo>
                    <a:pt x="1266" y="2869"/>
                    <a:pt x="1630" y="2228"/>
                    <a:pt x="1630" y="1433"/>
                  </a:cubicBezTo>
                  <a:cubicBezTo>
                    <a:pt x="1630" y="641"/>
                    <a:pt x="1266" y="0"/>
                    <a:pt x="815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42;p24">
              <a:extLst>
                <a:ext uri="{FF2B5EF4-FFF2-40B4-BE49-F238E27FC236}">
                  <a16:creationId xmlns:a16="http://schemas.microsoft.com/office/drawing/2014/main" xmlns="" id="{F63C76D5-473E-452E-BC08-A9569798B10D}"/>
                </a:ext>
              </a:extLst>
            </p:cNvPr>
            <p:cNvSpPr/>
            <p:nvPr/>
          </p:nvSpPr>
          <p:spPr>
            <a:xfrm>
              <a:off x="5545346" y="3961650"/>
              <a:ext cx="558610" cy="485503"/>
            </a:xfrm>
            <a:custGeom>
              <a:avLst/>
              <a:gdLst/>
              <a:ahLst/>
              <a:cxnLst/>
              <a:rect l="l" t="t" r="r" b="b"/>
              <a:pathLst>
                <a:path w="10028" h="8716" extrusionOk="0">
                  <a:moveTo>
                    <a:pt x="5661" y="1"/>
                  </a:moveTo>
                  <a:cubicBezTo>
                    <a:pt x="2946" y="1"/>
                    <a:pt x="1" y="3757"/>
                    <a:pt x="1" y="3757"/>
                  </a:cubicBezTo>
                  <a:lnTo>
                    <a:pt x="1353" y="8691"/>
                  </a:lnTo>
                  <a:cubicBezTo>
                    <a:pt x="1532" y="8707"/>
                    <a:pt x="1710" y="8715"/>
                    <a:pt x="1885" y="8715"/>
                  </a:cubicBezTo>
                  <a:cubicBezTo>
                    <a:pt x="6799" y="8715"/>
                    <a:pt x="10028" y="2353"/>
                    <a:pt x="7138" y="443"/>
                  </a:cubicBezTo>
                  <a:cubicBezTo>
                    <a:pt x="6668" y="132"/>
                    <a:pt x="6169" y="1"/>
                    <a:pt x="5661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43;p24">
              <a:extLst>
                <a:ext uri="{FF2B5EF4-FFF2-40B4-BE49-F238E27FC236}">
                  <a16:creationId xmlns:a16="http://schemas.microsoft.com/office/drawing/2014/main" xmlns="" id="{BA959DF1-BAE2-4E18-A239-71F9750C32FB}"/>
                </a:ext>
              </a:extLst>
            </p:cNvPr>
            <p:cNvSpPr/>
            <p:nvPr/>
          </p:nvSpPr>
          <p:spPr>
            <a:xfrm>
              <a:off x="5645448" y="4045260"/>
              <a:ext cx="258304" cy="279961"/>
            </a:xfrm>
            <a:custGeom>
              <a:avLst/>
              <a:gdLst/>
              <a:ahLst/>
              <a:cxnLst/>
              <a:rect l="l" t="t" r="r" b="b"/>
              <a:pathLst>
                <a:path w="4637" h="5026" extrusionOk="0">
                  <a:moveTo>
                    <a:pt x="4282" y="0"/>
                  </a:moveTo>
                  <a:cubicBezTo>
                    <a:pt x="3772" y="0"/>
                    <a:pt x="3256" y="201"/>
                    <a:pt x="2826" y="485"/>
                  </a:cubicBezTo>
                  <a:cubicBezTo>
                    <a:pt x="2308" y="826"/>
                    <a:pt x="1878" y="1281"/>
                    <a:pt x="1510" y="1765"/>
                  </a:cubicBezTo>
                  <a:cubicBezTo>
                    <a:pt x="1146" y="2252"/>
                    <a:pt x="835" y="2777"/>
                    <a:pt x="585" y="3322"/>
                  </a:cubicBezTo>
                  <a:cubicBezTo>
                    <a:pt x="331" y="3869"/>
                    <a:pt x="120" y="4434"/>
                    <a:pt x="0" y="5025"/>
                  </a:cubicBezTo>
                  <a:lnTo>
                    <a:pt x="929" y="3512"/>
                  </a:lnTo>
                  <a:cubicBezTo>
                    <a:pt x="1246" y="3018"/>
                    <a:pt x="1560" y="2526"/>
                    <a:pt x="1914" y="2069"/>
                  </a:cubicBezTo>
                  <a:cubicBezTo>
                    <a:pt x="1918" y="2062"/>
                    <a:pt x="1921" y="2056"/>
                    <a:pt x="1927" y="2052"/>
                  </a:cubicBezTo>
                  <a:cubicBezTo>
                    <a:pt x="2298" y="1979"/>
                    <a:pt x="2666" y="1916"/>
                    <a:pt x="3037" y="1885"/>
                  </a:cubicBezTo>
                  <a:cubicBezTo>
                    <a:pt x="3332" y="1857"/>
                    <a:pt x="3628" y="1847"/>
                    <a:pt x="3928" y="1847"/>
                  </a:cubicBezTo>
                  <a:cubicBezTo>
                    <a:pt x="4161" y="1847"/>
                    <a:pt x="4397" y="1853"/>
                    <a:pt x="4637" y="1862"/>
                  </a:cubicBezTo>
                  <a:cubicBezTo>
                    <a:pt x="4238" y="1691"/>
                    <a:pt x="3804" y="1619"/>
                    <a:pt x="3369" y="1619"/>
                  </a:cubicBezTo>
                  <a:cubicBezTo>
                    <a:pt x="3250" y="1619"/>
                    <a:pt x="3132" y="1625"/>
                    <a:pt x="3013" y="1635"/>
                  </a:cubicBezTo>
                  <a:cubicBezTo>
                    <a:pt x="2699" y="1665"/>
                    <a:pt x="2388" y="1735"/>
                    <a:pt x="2092" y="1842"/>
                  </a:cubicBezTo>
                  <a:cubicBezTo>
                    <a:pt x="2388" y="1464"/>
                    <a:pt x="2709" y="1114"/>
                    <a:pt x="3063" y="803"/>
                  </a:cubicBezTo>
                  <a:cubicBezTo>
                    <a:pt x="3498" y="439"/>
                    <a:pt x="3988" y="141"/>
                    <a:pt x="4583" y="24"/>
                  </a:cubicBezTo>
                  <a:cubicBezTo>
                    <a:pt x="4484" y="8"/>
                    <a:pt x="4383" y="0"/>
                    <a:pt x="4282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44;p24">
              <a:extLst>
                <a:ext uri="{FF2B5EF4-FFF2-40B4-BE49-F238E27FC236}">
                  <a16:creationId xmlns:a16="http://schemas.microsoft.com/office/drawing/2014/main" xmlns="" id="{AA0F787F-5156-45BF-9019-75775C38697A}"/>
                </a:ext>
              </a:extLst>
            </p:cNvPr>
            <p:cNvSpPr/>
            <p:nvPr/>
          </p:nvSpPr>
          <p:spPr>
            <a:xfrm>
              <a:off x="3403377" y="3794710"/>
              <a:ext cx="502571" cy="477259"/>
            </a:xfrm>
            <a:custGeom>
              <a:avLst/>
              <a:gdLst/>
              <a:ahLst/>
              <a:cxnLst/>
              <a:rect l="l" t="t" r="r" b="b"/>
              <a:pathLst>
                <a:path w="9022" h="8568" extrusionOk="0">
                  <a:moveTo>
                    <a:pt x="4525" y="1"/>
                  </a:moveTo>
                  <a:cubicBezTo>
                    <a:pt x="4254" y="1"/>
                    <a:pt x="3971" y="48"/>
                    <a:pt x="3674" y="150"/>
                  </a:cubicBezTo>
                  <a:cubicBezTo>
                    <a:pt x="0" y="1419"/>
                    <a:pt x="2271" y="7098"/>
                    <a:pt x="6347" y="8568"/>
                  </a:cubicBezTo>
                  <a:lnTo>
                    <a:pt x="9022" y="6106"/>
                  </a:lnTo>
                  <a:cubicBezTo>
                    <a:pt x="9022" y="6106"/>
                    <a:pt x="7608" y="1"/>
                    <a:pt x="4525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45;p24">
              <a:extLst>
                <a:ext uri="{FF2B5EF4-FFF2-40B4-BE49-F238E27FC236}">
                  <a16:creationId xmlns:a16="http://schemas.microsoft.com/office/drawing/2014/main" xmlns="" id="{7BD0D050-DF86-43C6-B62A-102F480D1F53}"/>
                </a:ext>
              </a:extLst>
            </p:cNvPr>
            <p:cNvSpPr/>
            <p:nvPr/>
          </p:nvSpPr>
          <p:spPr>
            <a:xfrm>
              <a:off x="3613441" y="3889571"/>
              <a:ext cx="208448" cy="332934"/>
            </a:xfrm>
            <a:custGeom>
              <a:avLst/>
              <a:gdLst/>
              <a:ahLst/>
              <a:cxnLst/>
              <a:rect l="l" t="t" r="r" b="b"/>
              <a:pathLst>
                <a:path w="3742" h="5977" extrusionOk="0">
                  <a:moveTo>
                    <a:pt x="0" y="1"/>
                  </a:moveTo>
                  <a:lnTo>
                    <a:pt x="0" y="1"/>
                  </a:lnTo>
                  <a:cubicBezTo>
                    <a:pt x="481" y="391"/>
                    <a:pt x="925" y="792"/>
                    <a:pt x="1323" y="1233"/>
                  </a:cubicBezTo>
                  <a:cubicBezTo>
                    <a:pt x="1717" y="1674"/>
                    <a:pt x="2075" y="2145"/>
                    <a:pt x="2375" y="2649"/>
                  </a:cubicBezTo>
                  <a:cubicBezTo>
                    <a:pt x="2395" y="2679"/>
                    <a:pt x="2415" y="2713"/>
                    <a:pt x="2431" y="2746"/>
                  </a:cubicBezTo>
                  <a:cubicBezTo>
                    <a:pt x="2124" y="2582"/>
                    <a:pt x="1787" y="2476"/>
                    <a:pt x="1440" y="2426"/>
                  </a:cubicBezTo>
                  <a:cubicBezTo>
                    <a:pt x="1280" y="2403"/>
                    <a:pt x="1118" y="2391"/>
                    <a:pt x="956" y="2391"/>
                  </a:cubicBezTo>
                  <a:cubicBezTo>
                    <a:pt x="634" y="2391"/>
                    <a:pt x="312" y="2440"/>
                    <a:pt x="10" y="2556"/>
                  </a:cubicBezTo>
                  <a:cubicBezTo>
                    <a:pt x="491" y="2596"/>
                    <a:pt x="945" y="2622"/>
                    <a:pt x="1400" y="2693"/>
                  </a:cubicBezTo>
                  <a:cubicBezTo>
                    <a:pt x="1777" y="2746"/>
                    <a:pt x="2148" y="2830"/>
                    <a:pt x="2528" y="2913"/>
                  </a:cubicBezTo>
                  <a:cubicBezTo>
                    <a:pt x="2769" y="3334"/>
                    <a:pt x="2973" y="3778"/>
                    <a:pt x="3150" y="4236"/>
                  </a:cubicBezTo>
                  <a:cubicBezTo>
                    <a:pt x="3357" y="4791"/>
                    <a:pt x="3514" y="5368"/>
                    <a:pt x="3638" y="5976"/>
                  </a:cubicBezTo>
                  <a:cubicBezTo>
                    <a:pt x="3741" y="5365"/>
                    <a:pt x="3701" y="4727"/>
                    <a:pt x="3558" y="4112"/>
                  </a:cubicBezTo>
                  <a:cubicBezTo>
                    <a:pt x="3421" y="3498"/>
                    <a:pt x="3167" y="2907"/>
                    <a:pt x="2843" y="2366"/>
                  </a:cubicBezTo>
                  <a:cubicBezTo>
                    <a:pt x="2508" y="1828"/>
                    <a:pt x="2101" y="1333"/>
                    <a:pt x="1617" y="926"/>
                  </a:cubicBezTo>
                  <a:cubicBezTo>
                    <a:pt x="1139" y="518"/>
                    <a:pt x="592" y="191"/>
                    <a:pt x="0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46;p24">
              <a:extLst>
                <a:ext uri="{FF2B5EF4-FFF2-40B4-BE49-F238E27FC236}">
                  <a16:creationId xmlns:a16="http://schemas.microsoft.com/office/drawing/2014/main" xmlns="" id="{3C10CDFA-1F25-4881-870D-A8B79CBE90D5}"/>
                </a:ext>
              </a:extLst>
            </p:cNvPr>
            <p:cNvSpPr/>
            <p:nvPr/>
          </p:nvSpPr>
          <p:spPr>
            <a:xfrm rot="20519612">
              <a:off x="4105906" y="3730608"/>
              <a:ext cx="1325364" cy="807117"/>
            </a:xfrm>
            <a:custGeom>
              <a:avLst/>
              <a:gdLst/>
              <a:ahLst/>
              <a:cxnLst/>
              <a:rect l="l" t="t" r="r" b="b"/>
              <a:pathLst>
                <a:path w="9966" h="6069" extrusionOk="0">
                  <a:moveTo>
                    <a:pt x="2035" y="184"/>
                  </a:moveTo>
                  <a:cubicBezTo>
                    <a:pt x="3053" y="184"/>
                    <a:pt x="3881" y="1012"/>
                    <a:pt x="3881" y="2034"/>
                  </a:cubicBezTo>
                  <a:cubicBezTo>
                    <a:pt x="3881" y="3053"/>
                    <a:pt x="3053" y="3881"/>
                    <a:pt x="2035" y="3881"/>
                  </a:cubicBezTo>
                  <a:cubicBezTo>
                    <a:pt x="1013" y="3881"/>
                    <a:pt x="184" y="3053"/>
                    <a:pt x="184" y="2034"/>
                  </a:cubicBezTo>
                  <a:cubicBezTo>
                    <a:pt x="184" y="1012"/>
                    <a:pt x="1013" y="184"/>
                    <a:pt x="2035" y="184"/>
                  </a:cubicBezTo>
                  <a:close/>
                  <a:moveTo>
                    <a:pt x="7932" y="2184"/>
                  </a:moveTo>
                  <a:cubicBezTo>
                    <a:pt x="8950" y="2184"/>
                    <a:pt x="9779" y="3016"/>
                    <a:pt x="9779" y="4034"/>
                  </a:cubicBezTo>
                  <a:cubicBezTo>
                    <a:pt x="9779" y="5056"/>
                    <a:pt x="8950" y="5884"/>
                    <a:pt x="7932" y="5884"/>
                  </a:cubicBezTo>
                  <a:cubicBezTo>
                    <a:pt x="6910" y="5884"/>
                    <a:pt x="6082" y="5056"/>
                    <a:pt x="6082" y="4034"/>
                  </a:cubicBezTo>
                  <a:cubicBezTo>
                    <a:pt x="6082" y="3016"/>
                    <a:pt x="6910" y="2184"/>
                    <a:pt x="7932" y="2184"/>
                  </a:cubicBezTo>
                  <a:close/>
                  <a:moveTo>
                    <a:pt x="2035" y="1"/>
                  </a:moveTo>
                  <a:cubicBezTo>
                    <a:pt x="913" y="1"/>
                    <a:pt x="1" y="912"/>
                    <a:pt x="1" y="2034"/>
                  </a:cubicBezTo>
                  <a:cubicBezTo>
                    <a:pt x="1" y="3156"/>
                    <a:pt x="913" y="4067"/>
                    <a:pt x="2035" y="4067"/>
                  </a:cubicBezTo>
                  <a:cubicBezTo>
                    <a:pt x="3043" y="4067"/>
                    <a:pt x="3881" y="3325"/>
                    <a:pt x="4038" y="2357"/>
                  </a:cubicBezTo>
                  <a:lnTo>
                    <a:pt x="6151" y="3053"/>
                  </a:lnTo>
                  <a:cubicBezTo>
                    <a:pt x="5989" y="3342"/>
                    <a:pt x="5895" y="3678"/>
                    <a:pt x="5895" y="4034"/>
                  </a:cubicBezTo>
                  <a:cubicBezTo>
                    <a:pt x="5895" y="5156"/>
                    <a:pt x="6810" y="6068"/>
                    <a:pt x="7932" y="6068"/>
                  </a:cubicBezTo>
                  <a:cubicBezTo>
                    <a:pt x="9053" y="6068"/>
                    <a:pt x="9966" y="5156"/>
                    <a:pt x="9966" y="4034"/>
                  </a:cubicBezTo>
                  <a:cubicBezTo>
                    <a:pt x="9966" y="2913"/>
                    <a:pt x="9053" y="2001"/>
                    <a:pt x="7932" y="2001"/>
                  </a:cubicBezTo>
                  <a:cubicBezTo>
                    <a:pt x="7233" y="2001"/>
                    <a:pt x="6617" y="2354"/>
                    <a:pt x="6251" y="2889"/>
                  </a:cubicBezTo>
                  <a:lnTo>
                    <a:pt x="4061" y="2170"/>
                  </a:lnTo>
                  <a:cubicBezTo>
                    <a:pt x="4065" y="2124"/>
                    <a:pt x="4068" y="2081"/>
                    <a:pt x="4068" y="2034"/>
                  </a:cubicBezTo>
                  <a:cubicBezTo>
                    <a:pt x="4068" y="912"/>
                    <a:pt x="3156" y="1"/>
                    <a:pt x="20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307;p24">
            <a:extLst>
              <a:ext uri="{FF2B5EF4-FFF2-40B4-BE49-F238E27FC236}">
                <a16:creationId xmlns:a16="http://schemas.microsoft.com/office/drawing/2014/main" xmlns="" id="{98D88B07-4C68-4AD0-8DD5-4EB0B3BB8F1F}"/>
              </a:ext>
            </a:extLst>
          </p:cNvPr>
          <p:cNvGrpSpPr/>
          <p:nvPr/>
        </p:nvGrpSpPr>
        <p:grpSpPr>
          <a:xfrm flipH="1">
            <a:off x="-36499" y="2876689"/>
            <a:ext cx="2382108" cy="2171583"/>
            <a:chOff x="6818743" y="3165050"/>
            <a:chExt cx="2606406" cy="2376060"/>
          </a:xfrm>
        </p:grpSpPr>
        <p:sp>
          <p:nvSpPr>
            <p:cNvPr id="24" name="Google Shape;308;p24">
              <a:extLst>
                <a:ext uri="{FF2B5EF4-FFF2-40B4-BE49-F238E27FC236}">
                  <a16:creationId xmlns:a16="http://schemas.microsoft.com/office/drawing/2014/main" xmlns="" id="{03608E31-5E54-461D-AB98-B8DA3F5808B4}"/>
                </a:ext>
              </a:extLst>
            </p:cNvPr>
            <p:cNvSpPr/>
            <p:nvPr/>
          </p:nvSpPr>
          <p:spPr>
            <a:xfrm rot="6204519" flipH="1">
              <a:off x="8446869" y="5015568"/>
              <a:ext cx="588540" cy="462543"/>
            </a:xfrm>
            <a:custGeom>
              <a:avLst/>
              <a:gdLst/>
              <a:ahLst/>
              <a:cxnLst/>
              <a:rect l="l" t="t" r="r" b="b"/>
              <a:pathLst>
                <a:path w="46225" h="36329" extrusionOk="0">
                  <a:moveTo>
                    <a:pt x="22811" y="1"/>
                  </a:moveTo>
                  <a:cubicBezTo>
                    <a:pt x="22101" y="1"/>
                    <a:pt x="21442" y="39"/>
                    <a:pt x="20849" y="98"/>
                  </a:cubicBezTo>
                  <a:cubicBezTo>
                    <a:pt x="18899" y="291"/>
                    <a:pt x="17663" y="706"/>
                    <a:pt x="17663" y="706"/>
                  </a:cubicBezTo>
                  <a:cubicBezTo>
                    <a:pt x="7826" y="4029"/>
                    <a:pt x="1473" y="13461"/>
                    <a:pt x="694" y="15519"/>
                  </a:cubicBezTo>
                  <a:cubicBezTo>
                    <a:pt x="0" y="17353"/>
                    <a:pt x="1810" y="24208"/>
                    <a:pt x="7055" y="30026"/>
                  </a:cubicBezTo>
                  <a:cubicBezTo>
                    <a:pt x="7692" y="30731"/>
                    <a:pt x="7519" y="31492"/>
                    <a:pt x="8260" y="32160"/>
                  </a:cubicBezTo>
                  <a:cubicBezTo>
                    <a:pt x="11380" y="34963"/>
                    <a:pt x="16934" y="36329"/>
                    <a:pt x="22650" y="36329"/>
                  </a:cubicBezTo>
                  <a:cubicBezTo>
                    <a:pt x="29459" y="36329"/>
                    <a:pt x="36497" y="34391"/>
                    <a:pt x="39922" y="30637"/>
                  </a:cubicBezTo>
                  <a:cubicBezTo>
                    <a:pt x="46225" y="23730"/>
                    <a:pt x="40744" y="8665"/>
                    <a:pt x="33305" y="3311"/>
                  </a:cubicBezTo>
                  <a:cubicBezTo>
                    <a:pt x="29634" y="670"/>
                    <a:pt x="25776" y="1"/>
                    <a:pt x="22811" y="1"/>
                  </a:cubicBezTo>
                  <a:close/>
                </a:path>
              </a:pathLst>
            </a:custGeom>
            <a:solidFill>
              <a:srgbClr val="AF6E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" name="Google Shape;309;p24">
              <a:extLst>
                <a:ext uri="{FF2B5EF4-FFF2-40B4-BE49-F238E27FC236}">
                  <a16:creationId xmlns:a16="http://schemas.microsoft.com/office/drawing/2014/main" xmlns="" id="{44D2B4D6-82EF-4CA9-BC58-33A4B19904CC}"/>
                </a:ext>
              </a:extLst>
            </p:cNvPr>
            <p:cNvGrpSpPr/>
            <p:nvPr/>
          </p:nvGrpSpPr>
          <p:grpSpPr>
            <a:xfrm flipH="1">
              <a:off x="6818743" y="3165050"/>
              <a:ext cx="2606406" cy="2193281"/>
              <a:chOff x="4203750" y="4440300"/>
              <a:chExt cx="1316500" cy="1107775"/>
            </a:xfrm>
          </p:grpSpPr>
          <p:sp>
            <p:nvSpPr>
              <p:cNvPr id="26" name="Google Shape;310;p24">
                <a:extLst>
                  <a:ext uri="{FF2B5EF4-FFF2-40B4-BE49-F238E27FC236}">
                    <a16:creationId xmlns:a16="http://schemas.microsoft.com/office/drawing/2014/main" xmlns="" id="{DE59685B-4988-4146-A28A-BF3B29164F75}"/>
                  </a:ext>
                </a:extLst>
              </p:cNvPr>
              <p:cNvSpPr/>
              <p:nvPr/>
            </p:nvSpPr>
            <p:spPr>
              <a:xfrm>
                <a:off x="5281150" y="4879550"/>
                <a:ext cx="239100" cy="191225"/>
              </a:xfrm>
              <a:custGeom>
                <a:avLst/>
                <a:gdLst/>
                <a:ahLst/>
                <a:cxnLst/>
                <a:rect l="l" t="t" r="r" b="b"/>
                <a:pathLst>
                  <a:path w="9564" h="7649" extrusionOk="0">
                    <a:moveTo>
                      <a:pt x="5316" y="0"/>
                    </a:moveTo>
                    <a:cubicBezTo>
                      <a:pt x="2882" y="0"/>
                      <a:pt x="0" y="3286"/>
                      <a:pt x="0" y="3286"/>
                    </a:cubicBezTo>
                    <a:lnTo>
                      <a:pt x="73" y="7648"/>
                    </a:lnTo>
                    <a:cubicBezTo>
                      <a:pt x="4406" y="7167"/>
                      <a:pt x="9563" y="3557"/>
                      <a:pt x="7081" y="801"/>
                    </a:cubicBezTo>
                    <a:cubicBezTo>
                      <a:pt x="6564" y="227"/>
                      <a:pt x="5955" y="0"/>
                      <a:pt x="5316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311;p24">
                <a:extLst>
                  <a:ext uri="{FF2B5EF4-FFF2-40B4-BE49-F238E27FC236}">
                    <a16:creationId xmlns:a16="http://schemas.microsoft.com/office/drawing/2014/main" xmlns="" id="{87E81C75-D1F6-445E-A68A-963A5AFACE54}"/>
                  </a:ext>
                </a:extLst>
              </p:cNvPr>
              <p:cNvSpPr/>
              <p:nvPr/>
            </p:nvSpPr>
            <p:spPr>
              <a:xfrm>
                <a:off x="5333575" y="4906725"/>
                <a:ext cx="123450" cy="100325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4013" extrusionOk="0">
                    <a:moveTo>
                      <a:pt x="4129" y="1"/>
                    </a:moveTo>
                    <a:cubicBezTo>
                      <a:pt x="3622" y="45"/>
                      <a:pt x="3107" y="165"/>
                      <a:pt x="2643" y="395"/>
                    </a:cubicBezTo>
                    <a:cubicBezTo>
                      <a:pt x="2168" y="612"/>
                      <a:pt x="1738" y="919"/>
                      <a:pt x="1367" y="1287"/>
                    </a:cubicBezTo>
                    <a:cubicBezTo>
                      <a:pt x="990" y="1655"/>
                      <a:pt x="679" y="2079"/>
                      <a:pt x="445" y="2543"/>
                    </a:cubicBezTo>
                    <a:cubicBezTo>
                      <a:pt x="208" y="3001"/>
                      <a:pt x="41" y="3502"/>
                      <a:pt x="1" y="4013"/>
                    </a:cubicBezTo>
                    <a:cubicBezTo>
                      <a:pt x="241" y="3562"/>
                      <a:pt x="498" y="3144"/>
                      <a:pt x="782" y="2746"/>
                    </a:cubicBezTo>
                    <a:cubicBezTo>
                      <a:pt x="842" y="2657"/>
                      <a:pt x="910" y="2570"/>
                      <a:pt x="976" y="2486"/>
                    </a:cubicBezTo>
                    <a:cubicBezTo>
                      <a:pt x="1240" y="2426"/>
                      <a:pt x="1497" y="2370"/>
                      <a:pt x="1751" y="2309"/>
                    </a:cubicBezTo>
                    <a:cubicBezTo>
                      <a:pt x="2105" y="2225"/>
                      <a:pt x="2453" y="2149"/>
                      <a:pt x="2800" y="2079"/>
                    </a:cubicBezTo>
                    <a:cubicBezTo>
                      <a:pt x="3147" y="2015"/>
                      <a:pt x="3495" y="1958"/>
                      <a:pt x="3848" y="1918"/>
                    </a:cubicBezTo>
                    <a:cubicBezTo>
                      <a:pt x="4203" y="1885"/>
                      <a:pt x="4553" y="1878"/>
                      <a:pt x="4938" y="1872"/>
                    </a:cubicBezTo>
                    <a:cubicBezTo>
                      <a:pt x="4613" y="1675"/>
                      <a:pt x="4232" y="1564"/>
                      <a:pt x="3848" y="1524"/>
                    </a:cubicBezTo>
                    <a:cubicBezTo>
                      <a:pt x="3728" y="1514"/>
                      <a:pt x="3607" y="1508"/>
                      <a:pt x="3487" y="1508"/>
                    </a:cubicBezTo>
                    <a:cubicBezTo>
                      <a:pt x="3223" y="1508"/>
                      <a:pt x="2960" y="1533"/>
                      <a:pt x="2703" y="1581"/>
                    </a:cubicBezTo>
                    <a:cubicBezTo>
                      <a:pt x="2329" y="1658"/>
                      <a:pt x="1965" y="1778"/>
                      <a:pt x="1621" y="1935"/>
                    </a:cubicBezTo>
                    <a:cubicBezTo>
                      <a:pt x="1507" y="1989"/>
                      <a:pt x="1397" y="2049"/>
                      <a:pt x="1286" y="2109"/>
                    </a:cubicBezTo>
                    <a:cubicBezTo>
                      <a:pt x="1427" y="1952"/>
                      <a:pt x="1571" y="1795"/>
                      <a:pt x="1721" y="1648"/>
                    </a:cubicBezTo>
                    <a:cubicBezTo>
                      <a:pt x="2062" y="1314"/>
                      <a:pt x="2429" y="1003"/>
                      <a:pt x="2837" y="742"/>
                    </a:cubicBezTo>
                    <a:cubicBezTo>
                      <a:pt x="3238" y="462"/>
                      <a:pt x="3679" y="248"/>
                      <a:pt x="412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12;p24">
                <a:extLst>
                  <a:ext uri="{FF2B5EF4-FFF2-40B4-BE49-F238E27FC236}">
                    <a16:creationId xmlns:a16="http://schemas.microsoft.com/office/drawing/2014/main" xmlns="" id="{E8533413-DF04-4FD2-AD69-4B8C5915ABE5}"/>
                  </a:ext>
                </a:extLst>
              </p:cNvPr>
              <p:cNvSpPr/>
              <p:nvPr/>
            </p:nvSpPr>
            <p:spPr>
              <a:xfrm>
                <a:off x="4203750" y="4440300"/>
                <a:ext cx="1209600" cy="539200"/>
              </a:xfrm>
              <a:custGeom>
                <a:avLst/>
                <a:gdLst/>
                <a:ahLst/>
                <a:cxnLst/>
                <a:rect l="l" t="t" r="r" b="b"/>
                <a:pathLst>
                  <a:path w="48384" h="21568" extrusionOk="0">
                    <a:moveTo>
                      <a:pt x="21139" y="1"/>
                    </a:moveTo>
                    <a:cubicBezTo>
                      <a:pt x="17726" y="1"/>
                      <a:pt x="14505" y="1218"/>
                      <a:pt x="12400" y="4813"/>
                    </a:cubicBezTo>
                    <a:cubicBezTo>
                      <a:pt x="12400" y="4813"/>
                      <a:pt x="1" y="6343"/>
                      <a:pt x="5973" y="16744"/>
                    </a:cubicBezTo>
                    <a:lnTo>
                      <a:pt x="13696" y="21568"/>
                    </a:lnTo>
                    <a:lnTo>
                      <a:pt x="40140" y="16129"/>
                    </a:lnTo>
                    <a:cubicBezTo>
                      <a:pt x="40140" y="16129"/>
                      <a:pt x="42745" y="15692"/>
                      <a:pt x="45394" y="12452"/>
                    </a:cubicBezTo>
                    <a:cubicBezTo>
                      <a:pt x="48039" y="9209"/>
                      <a:pt x="48383" y="3543"/>
                      <a:pt x="46891" y="3002"/>
                    </a:cubicBezTo>
                    <a:cubicBezTo>
                      <a:pt x="46784" y="2964"/>
                      <a:pt x="46675" y="2946"/>
                      <a:pt x="46566" y="2946"/>
                    </a:cubicBezTo>
                    <a:cubicBezTo>
                      <a:pt x="45142" y="2946"/>
                      <a:pt x="43567" y="5979"/>
                      <a:pt x="43567" y="5979"/>
                    </a:cubicBezTo>
                    <a:cubicBezTo>
                      <a:pt x="43567" y="5979"/>
                      <a:pt x="45591" y="978"/>
                      <a:pt x="43023" y="694"/>
                    </a:cubicBezTo>
                    <a:cubicBezTo>
                      <a:pt x="42963" y="688"/>
                      <a:pt x="42905" y="685"/>
                      <a:pt x="42846" y="685"/>
                    </a:cubicBezTo>
                    <a:cubicBezTo>
                      <a:pt x="40602" y="685"/>
                      <a:pt x="38939" y="5396"/>
                      <a:pt x="37001" y="5396"/>
                    </a:cubicBezTo>
                    <a:cubicBezTo>
                      <a:pt x="36805" y="5396"/>
                      <a:pt x="36606" y="5347"/>
                      <a:pt x="36403" y="5241"/>
                    </a:cubicBezTo>
                    <a:cubicBezTo>
                      <a:pt x="34917" y="4462"/>
                      <a:pt x="27674" y="1"/>
                      <a:pt x="2113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3;p24">
                <a:extLst>
                  <a:ext uri="{FF2B5EF4-FFF2-40B4-BE49-F238E27FC236}">
                    <a16:creationId xmlns:a16="http://schemas.microsoft.com/office/drawing/2014/main" xmlns="" id="{AA53A535-8CF5-4FC3-8460-1D0C10271E6C}"/>
                  </a:ext>
                </a:extLst>
              </p:cNvPr>
              <p:cNvSpPr/>
              <p:nvPr/>
            </p:nvSpPr>
            <p:spPr>
              <a:xfrm>
                <a:off x="4303150" y="4639850"/>
                <a:ext cx="1155625" cy="908225"/>
              </a:xfrm>
              <a:custGeom>
                <a:avLst/>
                <a:gdLst/>
                <a:ahLst/>
                <a:cxnLst/>
                <a:rect l="l" t="t" r="r" b="b"/>
                <a:pathLst>
                  <a:path w="46225" h="36329" extrusionOk="0">
                    <a:moveTo>
                      <a:pt x="22811" y="1"/>
                    </a:moveTo>
                    <a:cubicBezTo>
                      <a:pt x="22101" y="1"/>
                      <a:pt x="21442" y="39"/>
                      <a:pt x="20849" y="98"/>
                    </a:cubicBezTo>
                    <a:cubicBezTo>
                      <a:pt x="18899" y="291"/>
                      <a:pt x="17663" y="706"/>
                      <a:pt x="17663" y="706"/>
                    </a:cubicBezTo>
                    <a:cubicBezTo>
                      <a:pt x="7826" y="4029"/>
                      <a:pt x="1473" y="13461"/>
                      <a:pt x="694" y="15519"/>
                    </a:cubicBezTo>
                    <a:cubicBezTo>
                      <a:pt x="0" y="17353"/>
                      <a:pt x="1810" y="24208"/>
                      <a:pt x="7055" y="30026"/>
                    </a:cubicBezTo>
                    <a:cubicBezTo>
                      <a:pt x="7692" y="30731"/>
                      <a:pt x="7519" y="31492"/>
                      <a:pt x="8260" y="32160"/>
                    </a:cubicBezTo>
                    <a:cubicBezTo>
                      <a:pt x="11380" y="34963"/>
                      <a:pt x="16934" y="36329"/>
                      <a:pt x="22650" y="36329"/>
                    </a:cubicBezTo>
                    <a:cubicBezTo>
                      <a:pt x="29459" y="36329"/>
                      <a:pt x="36497" y="34391"/>
                      <a:pt x="39922" y="30637"/>
                    </a:cubicBezTo>
                    <a:cubicBezTo>
                      <a:pt x="46225" y="23730"/>
                      <a:pt x="40744" y="8665"/>
                      <a:pt x="33305" y="3311"/>
                    </a:cubicBezTo>
                    <a:cubicBezTo>
                      <a:pt x="29634" y="670"/>
                      <a:pt x="25776" y="1"/>
                      <a:pt x="22811" y="1"/>
                    </a:cubicBezTo>
                    <a:close/>
                  </a:path>
                </a:pathLst>
              </a:custGeom>
              <a:solidFill>
                <a:srgbClr val="AF6E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4;p24">
                <a:extLst>
                  <a:ext uri="{FF2B5EF4-FFF2-40B4-BE49-F238E27FC236}">
                    <a16:creationId xmlns:a16="http://schemas.microsoft.com/office/drawing/2014/main" xmlns="" id="{BAE90439-9CE1-452D-BE77-5ECDAECC68F6}"/>
                  </a:ext>
                </a:extLst>
              </p:cNvPr>
              <p:cNvSpPr/>
              <p:nvPr/>
            </p:nvSpPr>
            <p:spPr>
              <a:xfrm>
                <a:off x="4866375" y="4893350"/>
                <a:ext cx="437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2866" extrusionOk="0">
                    <a:moveTo>
                      <a:pt x="954" y="1"/>
                    </a:moveTo>
                    <a:cubicBezTo>
                      <a:pt x="517" y="1"/>
                      <a:pt x="122" y="601"/>
                      <a:pt x="64" y="1371"/>
                    </a:cubicBezTo>
                    <a:cubicBezTo>
                      <a:pt x="1" y="2159"/>
                      <a:pt x="314" y="2828"/>
                      <a:pt x="765" y="2865"/>
                    </a:cubicBezTo>
                    <a:cubicBezTo>
                      <a:pt x="777" y="2865"/>
                      <a:pt x="788" y="2866"/>
                      <a:pt x="800" y="2866"/>
                    </a:cubicBezTo>
                    <a:cubicBezTo>
                      <a:pt x="1234" y="2866"/>
                      <a:pt x="1629" y="2266"/>
                      <a:pt x="1690" y="1498"/>
                    </a:cubicBezTo>
                    <a:cubicBezTo>
                      <a:pt x="1751" y="707"/>
                      <a:pt x="1436" y="39"/>
                      <a:pt x="989" y="2"/>
                    </a:cubicBezTo>
                    <a:cubicBezTo>
                      <a:pt x="977" y="1"/>
                      <a:pt x="965" y="1"/>
                      <a:pt x="954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5;p24">
                <a:extLst>
                  <a:ext uri="{FF2B5EF4-FFF2-40B4-BE49-F238E27FC236}">
                    <a16:creationId xmlns:a16="http://schemas.microsoft.com/office/drawing/2014/main" xmlns="" id="{F406A88C-B62D-4691-B241-E17E56E3E0C2}"/>
                  </a:ext>
                </a:extLst>
              </p:cNvPr>
              <p:cNvSpPr/>
              <p:nvPr/>
            </p:nvSpPr>
            <p:spPr>
              <a:xfrm>
                <a:off x="5209250" y="4888500"/>
                <a:ext cx="436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2866" extrusionOk="0">
                    <a:moveTo>
                      <a:pt x="950" y="1"/>
                    </a:moveTo>
                    <a:cubicBezTo>
                      <a:pt x="516" y="1"/>
                      <a:pt x="122" y="601"/>
                      <a:pt x="60" y="1368"/>
                    </a:cubicBezTo>
                    <a:cubicBezTo>
                      <a:pt x="0" y="2160"/>
                      <a:pt x="314" y="2828"/>
                      <a:pt x="762" y="2865"/>
                    </a:cubicBezTo>
                    <a:cubicBezTo>
                      <a:pt x="774" y="2865"/>
                      <a:pt x="785" y="2866"/>
                      <a:pt x="797" y="2866"/>
                    </a:cubicBezTo>
                    <a:cubicBezTo>
                      <a:pt x="1231" y="2866"/>
                      <a:pt x="1625" y="2266"/>
                      <a:pt x="1687" y="1495"/>
                    </a:cubicBezTo>
                    <a:cubicBezTo>
                      <a:pt x="1747" y="707"/>
                      <a:pt x="1434" y="39"/>
                      <a:pt x="985" y="2"/>
                    </a:cubicBezTo>
                    <a:cubicBezTo>
                      <a:pt x="974" y="1"/>
                      <a:pt x="962" y="1"/>
                      <a:pt x="950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;p24">
                <a:extLst>
                  <a:ext uri="{FF2B5EF4-FFF2-40B4-BE49-F238E27FC236}">
                    <a16:creationId xmlns:a16="http://schemas.microsoft.com/office/drawing/2014/main" xmlns="" id="{DA437B8A-A084-4DB0-AE99-40DBD1D9644B}"/>
                  </a:ext>
                </a:extLst>
              </p:cNvPr>
              <p:cNvSpPr/>
              <p:nvPr/>
            </p:nvSpPr>
            <p:spPr>
              <a:xfrm>
                <a:off x="5228275" y="5036725"/>
                <a:ext cx="89625" cy="7882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3" extrusionOk="0">
                    <a:moveTo>
                      <a:pt x="1794" y="1"/>
                    </a:moveTo>
                    <a:cubicBezTo>
                      <a:pt x="1585" y="1"/>
                      <a:pt x="1372" y="43"/>
                      <a:pt x="1166" y="132"/>
                    </a:cubicBezTo>
                    <a:cubicBezTo>
                      <a:pt x="368" y="476"/>
                      <a:pt x="1" y="1405"/>
                      <a:pt x="348" y="2203"/>
                    </a:cubicBezTo>
                    <a:cubicBezTo>
                      <a:pt x="607" y="2797"/>
                      <a:pt x="1185" y="3153"/>
                      <a:pt x="1794" y="3153"/>
                    </a:cubicBezTo>
                    <a:cubicBezTo>
                      <a:pt x="2004" y="3153"/>
                      <a:pt x="2217" y="3111"/>
                      <a:pt x="2423" y="3022"/>
                    </a:cubicBezTo>
                    <a:cubicBezTo>
                      <a:pt x="3221" y="2677"/>
                      <a:pt x="3585" y="1749"/>
                      <a:pt x="3241" y="950"/>
                    </a:cubicBezTo>
                    <a:cubicBezTo>
                      <a:pt x="2982" y="356"/>
                      <a:pt x="2404" y="1"/>
                      <a:pt x="1794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7;p24">
                <a:extLst>
                  <a:ext uri="{FF2B5EF4-FFF2-40B4-BE49-F238E27FC236}">
                    <a16:creationId xmlns:a16="http://schemas.microsoft.com/office/drawing/2014/main" xmlns="" id="{FB27516A-88BE-4064-B0E4-2BB3D6E39D9A}"/>
                  </a:ext>
                </a:extLst>
              </p:cNvPr>
              <p:cNvSpPr/>
              <p:nvPr/>
            </p:nvSpPr>
            <p:spPr>
              <a:xfrm>
                <a:off x="4786875" y="4984625"/>
                <a:ext cx="89625" cy="7887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5" extrusionOk="0">
                    <a:moveTo>
                      <a:pt x="1793" y="1"/>
                    </a:moveTo>
                    <a:cubicBezTo>
                      <a:pt x="1583" y="1"/>
                      <a:pt x="1370" y="43"/>
                      <a:pt x="1166" y="131"/>
                    </a:cubicBezTo>
                    <a:cubicBezTo>
                      <a:pt x="368" y="479"/>
                      <a:pt x="0" y="1404"/>
                      <a:pt x="344" y="2203"/>
                    </a:cubicBezTo>
                    <a:cubicBezTo>
                      <a:pt x="603" y="2800"/>
                      <a:pt x="1184" y="3154"/>
                      <a:pt x="1794" y="3154"/>
                    </a:cubicBezTo>
                    <a:cubicBezTo>
                      <a:pt x="2003" y="3154"/>
                      <a:pt x="2215" y="3112"/>
                      <a:pt x="2419" y="3025"/>
                    </a:cubicBezTo>
                    <a:cubicBezTo>
                      <a:pt x="3218" y="2677"/>
                      <a:pt x="3585" y="1748"/>
                      <a:pt x="3238" y="950"/>
                    </a:cubicBezTo>
                    <a:cubicBezTo>
                      <a:pt x="2981" y="356"/>
                      <a:pt x="2402" y="1"/>
                      <a:pt x="1793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8;p24">
                <a:extLst>
                  <a:ext uri="{FF2B5EF4-FFF2-40B4-BE49-F238E27FC236}">
                    <a16:creationId xmlns:a16="http://schemas.microsoft.com/office/drawing/2014/main" xmlns="" id="{99A04372-3C37-498F-8A89-1E72F8ACAA4A}"/>
                  </a:ext>
                </a:extLst>
              </p:cNvPr>
              <p:cNvSpPr/>
              <p:nvPr/>
            </p:nvSpPr>
            <p:spPr>
              <a:xfrm>
                <a:off x="5119550" y="4985150"/>
                <a:ext cx="129550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5182" h="2981" extrusionOk="0">
                    <a:moveTo>
                      <a:pt x="3943" y="0"/>
                    </a:moveTo>
                    <a:cubicBezTo>
                      <a:pt x="3739" y="0"/>
                      <a:pt x="3544" y="20"/>
                      <a:pt x="3354" y="54"/>
                    </a:cubicBezTo>
                    <a:cubicBezTo>
                      <a:pt x="2947" y="127"/>
                      <a:pt x="2556" y="235"/>
                      <a:pt x="2176" y="368"/>
                    </a:cubicBezTo>
                    <a:cubicBezTo>
                      <a:pt x="1414" y="636"/>
                      <a:pt x="685" y="976"/>
                      <a:pt x="1" y="1397"/>
                    </a:cubicBezTo>
                    <a:cubicBezTo>
                      <a:pt x="769" y="1169"/>
                      <a:pt x="1527" y="936"/>
                      <a:pt x="2286" y="745"/>
                    </a:cubicBezTo>
                    <a:cubicBezTo>
                      <a:pt x="2666" y="659"/>
                      <a:pt x="3047" y="568"/>
                      <a:pt x="3425" y="528"/>
                    </a:cubicBezTo>
                    <a:cubicBezTo>
                      <a:pt x="3582" y="509"/>
                      <a:pt x="3739" y="494"/>
                      <a:pt x="3890" y="494"/>
                    </a:cubicBezTo>
                    <a:cubicBezTo>
                      <a:pt x="3919" y="494"/>
                      <a:pt x="3947" y="494"/>
                      <a:pt x="3975" y="495"/>
                    </a:cubicBezTo>
                    <a:cubicBezTo>
                      <a:pt x="4153" y="502"/>
                      <a:pt x="4326" y="528"/>
                      <a:pt x="4447" y="591"/>
                    </a:cubicBezTo>
                    <a:cubicBezTo>
                      <a:pt x="4567" y="656"/>
                      <a:pt x="4630" y="725"/>
                      <a:pt x="4654" y="862"/>
                    </a:cubicBezTo>
                    <a:cubicBezTo>
                      <a:pt x="4670" y="979"/>
                      <a:pt x="4634" y="1109"/>
                      <a:pt x="4544" y="1243"/>
                    </a:cubicBezTo>
                    <a:cubicBezTo>
                      <a:pt x="4360" y="1517"/>
                      <a:pt x="4035" y="1741"/>
                      <a:pt x="3715" y="1941"/>
                    </a:cubicBezTo>
                    <a:cubicBezTo>
                      <a:pt x="3057" y="2342"/>
                      <a:pt x="2329" y="2663"/>
                      <a:pt x="1598" y="2980"/>
                    </a:cubicBezTo>
                    <a:cubicBezTo>
                      <a:pt x="2389" y="2863"/>
                      <a:pt x="3167" y="2646"/>
                      <a:pt x="3906" y="2289"/>
                    </a:cubicBezTo>
                    <a:cubicBezTo>
                      <a:pt x="4273" y="2108"/>
                      <a:pt x="4637" y="1891"/>
                      <a:pt x="4934" y="1524"/>
                    </a:cubicBezTo>
                    <a:cubicBezTo>
                      <a:pt x="5074" y="1340"/>
                      <a:pt x="5182" y="1066"/>
                      <a:pt x="5142" y="789"/>
                    </a:cubicBezTo>
                    <a:cubicBezTo>
                      <a:pt x="5135" y="722"/>
                      <a:pt x="5111" y="659"/>
                      <a:pt x="5094" y="591"/>
                    </a:cubicBezTo>
                    <a:cubicBezTo>
                      <a:pt x="5062" y="528"/>
                      <a:pt x="5034" y="462"/>
                      <a:pt x="4991" y="405"/>
                    </a:cubicBezTo>
                    <a:cubicBezTo>
                      <a:pt x="4948" y="348"/>
                      <a:pt x="4901" y="288"/>
                      <a:pt x="4844" y="251"/>
                    </a:cubicBezTo>
                    <a:cubicBezTo>
                      <a:pt x="4791" y="204"/>
                      <a:pt x="4734" y="167"/>
                      <a:pt x="4674" y="141"/>
                    </a:cubicBezTo>
                    <a:cubicBezTo>
                      <a:pt x="4436" y="27"/>
                      <a:pt x="4206" y="4"/>
                      <a:pt x="3989" y="1"/>
                    </a:cubicBezTo>
                    <a:cubicBezTo>
                      <a:pt x="3974" y="0"/>
                      <a:pt x="3958" y="0"/>
                      <a:pt x="3943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9;p24">
                <a:extLst>
                  <a:ext uri="{FF2B5EF4-FFF2-40B4-BE49-F238E27FC236}">
                    <a16:creationId xmlns:a16="http://schemas.microsoft.com/office/drawing/2014/main" xmlns="" id="{9322C9E6-3F67-42E5-A24F-307AAC36D8C6}"/>
                  </a:ext>
                </a:extLst>
              </p:cNvPr>
              <p:cNvSpPr/>
              <p:nvPr/>
            </p:nvSpPr>
            <p:spPr>
              <a:xfrm>
                <a:off x="4833900" y="5053200"/>
                <a:ext cx="368100" cy="236775"/>
              </a:xfrm>
              <a:custGeom>
                <a:avLst/>
                <a:gdLst/>
                <a:ahLst/>
                <a:cxnLst/>
                <a:rect l="l" t="t" r="r" b="b"/>
                <a:pathLst>
                  <a:path w="14724" h="9471" extrusionOk="0">
                    <a:moveTo>
                      <a:pt x="3138" y="1"/>
                    </a:moveTo>
                    <a:cubicBezTo>
                      <a:pt x="2839" y="1"/>
                      <a:pt x="2543" y="48"/>
                      <a:pt x="2258" y="154"/>
                    </a:cubicBezTo>
                    <a:cubicBezTo>
                      <a:pt x="1870" y="298"/>
                      <a:pt x="1500" y="549"/>
                      <a:pt x="1152" y="946"/>
                    </a:cubicBezTo>
                    <a:cubicBezTo>
                      <a:pt x="0" y="2258"/>
                      <a:pt x="949" y="5489"/>
                      <a:pt x="3107" y="7560"/>
                    </a:cubicBezTo>
                    <a:cubicBezTo>
                      <a:pt x="3925" y="8348"/>
                      <a:pt x="4920" y="8966"/>
                      <a:pt x="6033" y="9246"/>
                    </a:cubicBezTo>
                    <a:cubicBezTo>
                      <a:pt x="6633" y="9401"/>
                      <a:pt x="7234" y="9470"/>
                      <a:pt x="7824" y="9470"/>
                    </a:cubicBezTo>
                    <a:cubicBezTo>
                      <a:pt x="8732" y="9470"/>
                      <a:pt x="9613" y="9306"/>
                      <a:pt x="10425" y="9032"/>
                    </a:cubicBezTo>
                    <a:cubicBezTo>
                      <a:pt x="12636" y="8295"/>
                      <a:pt x="14313" y="6752"/>
                      <a:pt x="14536" y="5565"/>
                    </a:cubicBezTo>
                    <a:cubicBezTo>
                      <a:pt x="14724" y="4587"/>
                      <a:pt x="14476" y="3889"/>
                      <a:pt x="13805" y="3428"/>
                    </a:cubicBezTo>
                    <a:cubicBezTo>
                      <a:pt x="13665" y="3331"/>
                      <a:pt x="13501" y="3244"/>
                      <a:pt x="13317" y="3168"/>
                    </a:cubicBezTo>
                    <a:cubicBezTo>
                      <a:pt x="13157" y="3097"/>
                      <a:pt x="12980" y="3037"/>
                      <a:pt x="12790" y="2984"/>
                    </a:cubicBezTo>
                    <a:cubicBezTo>
                      <a:pt x="12435" y="2887"/>
                      <a:pt x="12031" y="2813"/>
                      <a:pt x="11574" y="2770"/>
                    </a:cubicBezTo>
                    <a:cubicBezTo>
                      <a:pt x="11307" y="2739"/>
                      <a:pt x="11023" y="2719"/>
                      <a:pt x="10719" y="2710"/>
                    </a:cubicBezTo>
                    <a:cubicBezTo>
                      <a:pt x="9409" y="2663"/>
                      <a:pt x="8211" y="2175"/>
                      <a:pt x="7064" y="1584"/>
                    </a:cubicBezTo>
                    <a:cubicBezTo>
                      <a:pt x="6744" y="1421"/>
                      <a:pt x="6430" y="1250"/>
                      <a:pt x="6119" y="1073"/>
                    </a:cubicBezTo>
                    <a:cubicBezTo>
                      <a:pt x="6022" y="1020"/>
                      <a:pt x="5926" y="963"/>
                      <a:pt x="5826" y="909"/>
                    </a:cubicBezTo>
                    <a:cubicBezTo>
                      <a:pt x="5772" y="883"/>
                      <a:pt x="5718" y="852"/>
                      <a:pt x="5665" y="823"/>
                    </a:cubicBezTo>
                    <a:cubicBezTo>
                      <a:pt x="5438" y="699"/>
                      <a:pt x="5204" y="579"/>
                      <a:pt x="4967" y="468"/>
                    </a:cubicBezTo>
                    <a:cubicBezTo>
                      <a:pt x="4596" y="302"/>
                      <a:pt x="4222" y="165"/>
                      <a:pt x="3848" y="84"/>
                    </a:cubicBezTo>
                    <a:cubicBezTo>
                      <a:pt x="3657" y="41"/>
                      <a:pt x="3467" y="14"/>
                      <a:pt x="3280" y="4"/>
                    </a:cubicBezTo>
                    <a:cubicBezTo>
                      <a:pt x="3233" y="2"/>
                      <a:pt x="3185" y="1"/>
                      <a:pt x="3138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20;p24">
                <a:extLst>
                  <a:ext uri="{FF2B5EF4-FFF2-40B4-BE49-F238E27FC236}">
                    <a16:creationId xmlns:a16="http://schemas.microsoft.com/office/drawing/2014/main" xmlns="" id="{CC79FC56-A42C-44D0-8863-B4DFF442D10B}"/>
                  </a:ext>
                </a:extLst>
              </p:cNvPr>
              <p:cNvSpPr/>
              <p:nvPr/>
            </p:nvSpPr>
            <p:spPr>
              <a:xfrm>
                <a:off x="4911550" y="5207725"/>
                <a:ext cx="182900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7316" h="3400" extrusionOk="0">
                    <a:moveTo>
                      <a:pt x="3701" y="1"/>
                    </a:moveTo>
                    <a:cubicBezTo>
                      <a:pt x="2126" y="1"/>
                      <a:pt x="723" y="917"/>
                      <a:pt x="1" y="1489"/>
                    </a:cubicBezTo>
                    <a:cubicBezTo>
                      <a:pt x="819" y="2277"/>
                      <a:pt x="1814" y="2895"/>
                      <a:pt x="2927" y="3179"/>
                    </a:cubicBezTo>
                    <a:cubicBezTo>
                      <a:pt x="3525" y="3331"/>
                      <a:pt x="4124" y="3400"/>
                      <a:pt x="4712" y="3400"/>
                    </a:cubicBezTo>
                    <a:cubicBezTo>
                      <a:pt x="5621" y="3400"/>
                      <a:pt x="6504" y="3235"/>
                      <a:pt x="7316" y="2961"/>
                    </a:cubicBezTo>
                    <a:cubicBezTo>
                      <a:pt x="7105" y="1967"/>
                      <a:pt x="6520" y="797"/>
                      <a:pt x="5051" y="243"/>
                    </a:cubicBezTo>
                    <a:cubicBezTo>
                      <a:pt x="4595" y="72"/>
                      <a:pt x="4141" y="1"/>
                      <a:pt x="3701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21;p24">
                <a:extLst>
                  <a:ext uri="{FF2B5EF4-FFF2-40B4-BE49-F238E27FC236}">
                    <a16:creationId xmlns:a16="http://schemas.microsoft.com/office/drawing/2014/main" xmlns="" id="{93C48E1F-735B-4771-82B7-1A112FF0F199}"/>
                  </a:ext>
                </a:extLst>
              </p:cNvPr>
              <p:cNvSpPr/>
              <p:nvPr/>
            </p:nvSpPr>
            <p:spPr>
              <a:xfrm>
                <a:off x="4886500" y="5050450"/>
                <a:ext cx="89050" cy="53625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2145" extrusionOk="0">
                    <a:moveTo>
                      <a:pt x="1034" y="1"/>
                    </a:moveTo>
                    <a:cubicBezTo>
                      <a:pt x="735" y="1"/>
                      <a:pt x="439" y="48"/>
                      <a:pt x="154" y="154"/>
                    </a:cubicBezTo>
                    <a:cubicBezTo>
                      <a:pt x="0" y="679"/>
                      <a:pt x="110" y="1387"/>
                      <a:pt x="445" y="1657"/>
                    </a:cubicBezTo>
                    <a:cubicBezTo>
                      <a:pt x="702" y="1865"/>
                      <a:pt x="1066" y="1842"/>
                      <a:pt x="1390" y="1905"/>
                    </a:cubicBezTo>
                    <a:cubicBezTo>
                      <a:pt x="1734" y="1970"/>
                      <a:pt x="2064" y="2145"/>
                      <a:pt x="2409" y="2145"/>
                    </a:cubicBezTo>
                    <a:cubicBezTo>
                      <a:pt x="2432" y="2145"/>
                      <a:pt x="2456" y="2144"/>
                      <a:pt x="2479" y="2142"/>
                    </a:cubicBezTo>
                    <a:cubicBezTo>
                      <a:pt x="2886" y="2112"/>
                      <a:pt x="3237" y="1818"/>
                      <a:pt x="3411" y="1450"/>
                    </a:cubicBezTo>
                    <a:cubicBezTo>
                      <a:pt x="3501" y="1253"/>
                      <a:pt x="3548" y="1043"/>
                      <a:pt x="3561" y="823"/>
                    </a:cubicBezTo>
                    <a:cubicBezTo>
                      <a:pt x="3334" y="699"/>
                      <a:pt x="3100" y="579"/>
                      <a:pt x="2863" y="468"/>
                    </a:cubicBezTo>
                    <a:cubicBezTo>
                      <a:pt x="2492" y="302"/>
                      <a:pt x="2118" y="165"/>
                      <a:pt x="1744" y="84"/>
                    </a:cubicBezTo>
                    <a:cubicBezTo>
                      <a:pt x="1553" y="41"/>
                      <a:pt x="1363" y="14"/>
                      <a:pt x="1176" y="4"/>
                    </a:cubicBezTo>
                    <a:cubicBezTo>
                      <a:pt x="1129" y="2"/>
                      <a:pt x="1081" y="1"/>
                      <a:pt x="103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22;p24">
                <a:extLst>
                  <a:ext uri="{FF2B5EF4-FFF2-40B4-BE49-F238E27FC236}">
                    <a16:creationId xmlns:a16="http://schemas.microsoft.com/office/drawing/2014/main" xmlns="" id="{B0D1B5E2-DEC1-4B24-924B-003F88B1380A}"/>
                  </a:ext>
                </a:extLst>
              </p:cNvPr>
              <p:cNvSpPr/>
              <p:nvPr/>
            </p:nvSpPr>
            <p:spPr>
              <a:xfrm>
                <a:off x="5010175" y="5090050"/>
                <a:ext cx="15667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2773" extrusionOk="0">
                    <a:moveTo>
                      <a:pt x="13" y="0"/>
                    </a:moveTo>
                    <a:cubicBezTo>
                      <a:pt x="17" y="124"/>
                      <a:pt x="27" y="241"/>
                      <a:pt x="24" y="351"/>
                    </a:cubicBezTo>
                    <a:cubicBezTo>
                      <a:pt x="13" y="715"/>
                      <a:pt x="0" y="1103"/>
                      <a:pt x="201" y="1423"/>
                    </a:cubicBezTo>
                    <a:cubicBezTo>
                      <a:pt x="458" y="1834"/>
                      <a:pt x="972" y="1988"/>
                      <a:pt x="1443" y="2108"/>
                    </a:cubicBezTo>
                    <a:cubicBezTo>
                      <a:pt x="2145" y="2288"/>
                      <a:pt x="2849" y="2469"/>
                      <a:pt x="3554" y="2652"/>
                    </a:cubicBezTo>
                    <a:cubicBezTo>
                      <a:pt x="3785" y="2714"/>
                      <a:pt x="4020" y="2772"/>
                      <a:pt x="4257" y="2772"/>
                    </a:cubicBezTo>
                    <a:cubicBezTo>
                      <a:pt x="4263" y="2772"/>
                      <a:pt x="4269" y="2772"/>
                      <a:pt x="4276" y="2772"/>
                    </a:cubicBezTo>
                    <a:cubicBezTo>
                      <a:pt x="4570" y="2772"/>
                      <a:pt x="4857" y="2683"/>
                      <a:pt x="5131" y="2578"/>
                    </a:cubicBezTo>
                    <a:cubicBezTo>
                      <a:pt x="5532" y="2425"/>
                      <a:pt x="5949" y="2218"/>
                      <a:pt x="6163" y="1841"/>
                    </a:cubicBezTo>
                    <a:cubicBezTo>
                      <a:pt x="6210" y="1761"/>
                      <a:pt x="6246" y="1673"/>
                      <a:pt x="6266" y="1584"/>
                    </a:cubicBezTo>
                    <a:cubicBezTo>
                      <a:pt x="6106" y="1513"/>
                      <a:pt x="5929" y="1453"/>
                      <a:pt x="5739" y="1400"/>
                    </a:cubicBezTo>
                    <a:cubicBezTo>
                      <a:pt x="5384" y="1303"/>
                      <a:pt x="4980" y="1229"/>
                      <a:pt x="4523" y="1186"/>
                    </a:cubicBezTo>
                    <a:cubicBezTo>
                      <a:pt x="4256" y="1155"/>
                      <a:pt x="3972" y="1135"/>
                      <a:pt x="3668" y="1126"/>
                    </a:cubicBezTo>
                    <a:cubicBezTo>
                      <a:pt x="2358" y="1079"/>
                      <a:pt x="1160" y="591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23;p24">
                <a:extLst>
                  <a:ext uri="{FF2B5EF4-FFF2-40B4-BE49-F238E27FC236}">
                    <a16:creationId xmlns:a16="http://schemas.microsoft.com/office/drawing/2014/main" xmlns="" id="{E6EFA1DF-7ABF-48C1-A62D-17C03099EA4F}"/>
                  </a:ext>
                </a:extLst>
              </p:cNvPr>
              <p:cNvSpPr/>
              <p:nvPr/>
            </p:nvSpPr>
            <p:spPr>
              <a:xfrm>
                <a:off x="4303150" y="4642300"/>
                <a:ext cx="537275" cy="748200"/>
              </a:xfrm>
              <a:custGeom>
                <a:avLst/>
                <a:gdLst/>
                <a:ahLst/>
                <a:cxnLst/>
                <a:rect l="l" t="t" r="r" b="b"/>
                <a:pathLst>
                  <a:path w="21491" h="29928" extrusionOk="0">
                    <a:moveTo>
                      <a:pt x="20849" y="0"/>
                    </a:moveTo>
                    <a:lnTo>
                      <a:pt x="20849" y="0"/>
                    </a:lnTo>
                    <a:cubicBezTo>
                      <a:pt x="18899" y="193"/>
                      <a:pt x="17663" y="608"/>
                      <a:pt x="17663" y="608"/>
                    </a:cubicBezTo>
                    <a:cubicBezTo>
                      <a:pt x="7826" y="3931"/>
                      <a:pt x="1473" y="13363"/>
                      <a:pt x="694" y="15421"/>
                    </a:cubicBezTo>
                    <a:cubicBezTo>
                      <a:pt x="0" y="17255"/>
                      <a:pt x="1810" y="24110"/>
                      <a:pt x="7055" y="29928"/>
                    </a:cubicBezTo>
                    <a:lnTo>
                      <a:pt x="7055" y="29928"/>
                    </a:lnTo>
                    <a:cubicBezTo>
                      <a:pt x="4044" y="16815"/>
                      <a:pt x="12495" y="10769"/>
                      <a:pt x="12495" y="10769"/>
                    </a:cubicBezTo>
                    <a:cubicBezTo>
                      <a:pt x="21150" y="8390"/>
                      <a:pt x="21491" y="3093"/>
                      <a:pt x="20849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24;p24">
                <a:extLst>
                  <a:ext uri="{FF2B5EF4-FFF2-40B4-BE49-F238E27FC236}">
                    <a16:creationId xmlns:a16="http://schemas.microsoft.com/office/drawing/2014/main" xmlns="" id="{94CD2163-4309-4561-BF38-BA6E8D9019A2}"/>
                  </a:ext>
                </a:extLst>
              </p:cNvPr>
              <p:cNvSpPr/>
              <p:nvPr/>
            </p:nvSpPr>
            <p:spPr>
              <a:xfrm>
                <a:off x="4420775" y="4582975"/>
                <a:ext cx="421900" cy="294350"/>
              </a:xfrm>
              <a:custGeom>
                <a:avLst/>
                <a:gdLst/>
                <a:ahLst/>
                <a:cxnLst/>
                <a:rect l="l" t="t" r="r" b="b"/>
                <a:pathLst>
                  <a:path w="16876" h="11774" extrusionOk="0">
                    <a:moveTo>
                      <a:pt x="1" y="10843"/>
                    </a:moveTo>
                    <a:lnTo>
                      <a:pt x="128" y="11137"/>
                    </a:lnTo>
                    <a:cubicBezTo>
                      <a:pt x="161" y="11087"/>
                      <a:pt x="195" y="11037"/>
                      <a:pt x="230" y="10986"/>
                    </a:cubicBezTo>
                    <a:lnTo>
                      <a:pt x="230" y="10986"/>
                    </a:lnTo>
                    <a:cubicBezTo>
                      <a:pt x="77" y="10900"/>
                      <a:pt x="1" y="10843"/>
                      <a:pt x="1" y="10843"/>
                    </a:cubicBezTo>
                    <a:close/>
                    <a:moveTo>
                      <a:pt x="15352" y="1"/>
                    </a:moveTo>
                    <a:cubicBezTo>
                      <a:pt x="15352" y="1"/>
                      <a:pt x="3211" y="6674"/>
                      <a:pt x="230" y="10986"/>
                    </a:cubicBezTo>
                    <a:lnTo>
                      <a:pt x="230" y="10986"/>
                    </a:lnTo>
                    <a:cubicBezTo>
                      <a:pt x="693" y="11247"/>
                      <a:pt x="1858" y="11773"/>
                      <a:pt x="3720" y="11773"/>
                    </a:cubicBezTo>
                    <a:cubicBezTo>
                      <a:pt x="5336" y="11773"/>
                      <a:pt x="7477" y="11377"/>
                      <a:pt x="10138" y="10065"/>
                    </a:cubicBezTo>
                    <a:cubicBezTo>
                      <a:pt x="16875" y="6745"/>
                      <a:pt x="15352" y="1"/>
                      <a:pt x="15352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25;p24">
                <a:extLst>
                  <a:ext uri="{FF2B5EF4-FFF2-40B4-BE49-F238E27FC236}">
                    <a16:creationId xmlns:a16="http://schemas.microsoft.com/office/drawing/2014/main" xmlns="" id="{7A1BCCEF-CA20-4A65-8350-8353003536C7}"/>
                  </a:ext>
                </a:extLst>
              </p:cNvPr>
              <p:cNvSpPr/>
              <p:nvPr/>
            </p:nvSpPr>
            <p:spPr>
              <a:xfrm>
                <a:off x="4240925" y="4804500"/>
                <a:ext cx="306750" cy="253400"/>
              </a:xfrm>
              <a:custGeom>
                <a:avLst/>
                <a:gdLst/>
                <a:ahLst/>
                <a:cxnLst/>
                <a:rect l="l" t="t" r="r" b="b"/>
                <a:pathLst>
                  <a:path w="12270" h="10136" extrusionOk="0">
                    <a:moveTo>
                      <a:pt x="5911" y="1"/>
                    </a:moveTo>
                    <a:cubicBezTo>
                      <a:pt x="5474" y="1"/>
                      <a:pt x="5026" y="91"/>
                      <a:pt x="4569" y="292"/>
                    </a:cubicBezTo>
                    <a:cubicBezTo>
                      <a:pt x="0" y="2306"/>
                      <a:pt x="3595" y="8990"/>
                      <a:pt x="9330" y="10136"/>
                    </a:cubicBezTo>
                    <a:lnTo>
                      <a:pt x="10281" y="9388"/>
                    </a:lnTo>
                    <a:cubicBezTo>
                      <a:pt x="11884" y="8125"/>
                      <a:pt x="12269" y="5853"/>
                      <a:pt x="11170" y="4134"/>
                    </a:cubicBezTo>
                    <a:cubicBezTo>
                      <a:pt x="9909" y="2157"/>
                      <a:pt x="8044" y="1"/>
                      <a:pt x="5911" y="1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26;p24">
                <a:extLst>
                  <a:ext uri="{FF2B5EF4-FFF2-40B4-BE49-F238E27FC236}">
                    <a16:creationId xmlns:a16="http://schemas.microsoft.com/office/drawing/2014/main" xmlns="" id="{24F8613D-C7DB-4C03-B02F-D90FD9BA60A3}"/>
                  </a:ext>
                </a:extLst>
              </p:cNvPr>
              <p:cNvSpPr/>
              <p:nvPr/>
            </p:nvSpPr>
            <p:spPr>
              <a:xfrm>
                <a:off x="4328775" y="4857450"/>
                <a:ext cx="114175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5304" extrusionOk="0">
                    <a:moveTo>
                      <a:pt x="424" y="0"/>
                    </a:moveTo>
                    <a:cubicBezTo>
                      <a:pt x="282" y="0"/>
                      <a:pt x="140" y="12"/>
                      <a:pt x="0" y="36"/>
                    </a:cubicBezTo>
                    <a:cubicBezTo>
                      <a:pt x="632" y="140"/>
                      <a:pt x="1199" y="391"/>
                      <a:pt x="1700" y="718"/>
                    </a:cubicBezTo>
                    <a:cubicBezTo>
                      <a:pt x="2201" y="1052"/>
                      <a:pt x="2629" y="1479"/>
                      <a:pt x="2983" y="1967"/>
                    </a:cubicBezTo>
                    <a:cubicBezTo>
                      <a:pt x="2983" y="1967"/>
                      <a:pt x="2986" y="1970"/>
                      <a:pt x="2986" y="1974"/>
                    </a:cubicBezTo>
                    <a:cubicBezTo>
                      <a:pt x="2706" y="1880"/>
                      <a:pt x="2415" y="1809"/>
                      <a:pt x="2115" y="1793"/>
                    </a:cubicBezTo>
                    <a:cubicBezTo>
                      <a:pt x="2040" y="1788"/>
                      <a:pt x="1965" y="1785"/>
                      <a:pt x="1890" y="1785"/>
                    </a:cubicBezTo>
                    <a:cubicBezTo>
                      <a:pt x="1651" y="1785"/>
                      <a:pt x="1410" y="1815"/>
                      <a:pt x="1179" y="1883"/>
                    </a:cubicBezTo>
                    <a:cubicBezTo>
                      <a:pt x="879" y="1977"/>
                      <a:pt x="572" y="2124"/>
                      <a:pt x="381" y="2381"/>
                    </a:cubicBezTo>
                    <a:cubicBezTo>
                      <a:pt x="681" y="2304"/>
                      <a:pt x="962" y="2284"/>
                      <a:pt x="1243" y="2274"/>
                    </a:cubicBezTo>
                    <a:cubicBezTo>
                      <a:pt x="1303" y="2273"/>
                      <a:pt x="1363" y="2272"/>
                      <a:pt x="1423" y="2272"/>
                    </a:cubicBezTo>
                    <a:cubicBezTo>
                      <a:pt x="1643" y="2272"/>
                      <a:pt x="1861" y="2282"/>
                      <a:pt x="2081" y="2298"/>
                    </a:cubicBezTo>
                    <a:cubicBezTo>
                      <a:pt x="2362" y="2315"/>
                      <a:pt x="2642" y="2351"/>
                      <a:pt x="2933" y="2371"/>
                    </a:cubicBezTo>
                    <a:cubicBezTo>
                      <a:pt x="3046" y="2387"/>
                      <a:pt x="3167" y="2395"/>
                      <a:pt x="3284" y="2404"/>
                    </a:cubicBezTo>
                    <a:lnTo>
                      <a:pt x="3474" y="2728"/>
                    </a:lnTo>
                    <a:cubicBezTo>
                      <a:pt x="3638" y="2985"/>
                      <a:pt x="3738" y="3276"/>
                      <a:pt x="3888" y="3547"/>
                    </a:cubicBezTo>
                    <a:lnTo>
                      <a:pt x="4239" y="4412"/>
                    </a:lnTo>
                    <a:cubicBezTo>
                      <a:pt x="4343" y="4709"/>
                      <a:pt x="4443" y="5006"/>
                      <a:pt x="4566" y="5304"/>
                    </a:cubicBezTo>
                    <a:cubicBezTo>
                      <a:pt x="4553" y="4986"/>
                      <a:pt x="4517" y="4669"/>
                      <a:pt x="4480" y="4348"/>
                    </a:cubicBezTo>
                    <a:cubicBezTo>
                      <a:pt x="4420" y="4034"/>
                      <a:pt x="4346" y="3721"/>
                      <a:pt x="4259" y="3410"/>
                    </a:cubicBezTo>
                    <a:cubicBezTo>
                      <a:pt x="4048" y="2799"/>
                      <a:pt x="3795" y="2190"/>
                      <a:pt x="3390" y="1663"/>
                    </a:cubicBezTo>
                    <a:cubicBezTo>
                      <a:pt x="2993" y="1138"/>
                      <a:pt x="2496" y="671"/>
                      <a:pt x="1898" y="377"/>
                    </a:cubicBezTo>
                    <a:cubicBezTo>
                      <a:pt x="1439" y="145"/>
                      <a:pt x="928" y="0"/>
                      <a:pt x="424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7" name="Google Shape;1904;p49">
            <a:extLst>
              <a:ext uri="{FF2B5EF4-FFF2-40B4-BE49-F238E27FC236}">
                <a16:creationId xmlns:a16="http://schemas.microsoft.com/office/drawing/2014/main" xmlns="" id="{75E7B34C-A8C2-4CCD-84EF-E4A3F6B3BFDC}"/>
              </a:ext>
            </a:extLst>
          </p:cNvPr>
          <p:cNvGrpSpPr/>
          <p:nvPr/>
        </p:nvGrpSpPr>
        <p:grpSpPr>
          <a:xfrm>
            <a:off x="9466088" y="4768976"/>
            <a:ext cx="2293300" cy="1862753"/>
            <a:chOff x="6143928" y="4175363"/>
            <a:chExt cx="928120" cy="753874"/>
          </a:xfrm>
        </p:grpSpPr>
        <p:sp>
          <p:nvSpPr>
            <p:cNvPr id="45" name="Google Shape;1905;p49">
              <a:extLst>
                <a:ext uri="{FF2B5EF4-FFF2-40B4-BE49-F238E27FC236}">
                  <a16:creationId xmlns:a16="http://schemas.microsoft.com/office/drawing/2014/main" xmlns="" id="{A247530E-EEFC-4DFA-AD52-00D88A0ADB6F}"/>
                </a:ext>
              </a:extLst>
            </p:cNvPr>
            <p:cNvSpPr/>
            <p:nvPr/>
          </p:nvSpPr>
          <p:spPr>
            <a:xfrm rot="726463">
              <a:off x="6143928" y="4175363"/>
              <a:ext cx="923053" cy="509379"/>
            </a:xfrm>
            <a:custGeom>
              <a:avLst/>
              <a:gdLst/>
              <a:ahLst/>
              <a:cxnLst/>
              <a:rect l="l" t="t" r="r" b="b"/>
              <a:pathLst>
                <a:path w="85385" h="47119" extrusionOk="0">
                  <a:moveTo>
                    <a:pt x="19512" y="1"/>
                  </a:moveTo>
                  <a:cubicBezTo>
                    <a:pt x="13673" y="3701"/>
                    <a:pt x="15525" y="15525"/>
                    <a:pt x="15525" y="15525"/>
                  </a:cubicBezTo>
                  <a:cubicBezTo>
                    <a:pt x="15525" y="15525"/>
                    <a:pt x="13289" y="14234"/>
                    <a:pt x="10518" y="14234"/>
                  </a:cubicBezTo>
                  <a:cubicBezTo>
                    <a:pt x="8599" y="14234"/>
                    <a:pt x="6424" y="14853"/>
                    <a:pt x="4559" y="16952"/>
                  </a:cubicBezTo>
                  <a:cubicBezTo>
                    <a:pt x="1" y="22075"/>
                    <a:pt x="6551" y="31938"/>
                    <a:pt x="6551" y="31938"/>
                  </a:cubicBezTo>
                  <a:cubicBezTo>
                    <a:pt x="6551" y="31938"/>
                    <a:pt x="1314" y="32295"/>
                    <a:pt x="798" y="37714"/>
                  </a:cubicBezTo>
                  <a:cubicBezTo>
                    <a:pt x="64" y="45406"/>
                    <a:pt x="10167" y="47118"/>
                    <a:pt x="10167" y="47118"/>
                  </a:cubicBezTo>
                  <a:lnTo>
                    <a:pt x="75128" y="33903"/>
                  </a:lnTo>
                  <a:cubicBezTo>
                    <a:pt x="75128" y="33903"/>
                    <a:pt x="85384" y="29677"/>
                    <a:pt x="78386" y="16169"/>
                  </a:cubicBezTo>
                  <a:cubicBezTo>
                    <a:pt x="74368" y="8410"/>
                    <a:pt x="68055" y="6622"/>
                    <a:pt x="63089" y="6622"/>
                  </a:cubicBezTo>
                  <a:cubicBezTo>
                    <a:pt x="58842" y="6622"/>
                    <a:pt x="55581" y="7929"/>
                    <a:pt x="55581" y="7929"/>
                  </a:cubicBezTo>
                  <a:cubicBezTo>
                    <a:pt x="55581" y="7929"/>
                    <a:pt x="53574" y="3317"/>
                    <a:pt x="44704" y="1999"/>
                  </a:cubicBezTo>
                  <a:cubicBezTo>
                    <a:pt x="44013" y="1896"/>
                    <a:pt x="43353" y="1849"/>
                    <a:pt x="42724" y="1849"/>
                  </a:cubicBezTo>
                  <a:cubicBezTo>
                    <a:pt x="35641" y="1849"/>
                    <a:pt x="32473" y="7833"/>
                    <a:pt x="32473" y="7833"/>
                  </a:cubicBezTo>
                  <a:cubicBezTo>
                    <a:pt x="31793" y="5336"/>
                    <a:pt x="29027" y="3833"/>
                    <a:pt x="25839" y="3833"/>
                  </a:cubicBezTo>
                  <a:cubicBezTo>
                    <a:pt x="25030" y="3833"/>
                    <a:pt x="24194" y="3930"/>
                    <a:pt x="23358" y="4132"/>
                  </a:cubicBezTo>
                  <a:cubicBezTo>
                    <a:pt x="22992" y="4220"/>
                    <a:pt x="22660" y="4261"/>
                    <a:pt x="22361" y="4261"/>
                  </a:cubicBezTo>
                  <a:cubicBezTo>
                    <a:pt x="19275" y="4261"/>
                    <a:pt x="19512" y="1"/>
                    <a:pt x="19512" y="1"/>
                  </a:cubicBez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06;p49">
              <a:extLst>
                <a:ext uri="{FF2B5EF4-FFF2-40B4-BE49-F238E27FC236}">
                  <a16:creationId xmlns:a16="http://schemas.microsoft.com/office/drawing/2014/main" xmlns="" id="{C8399079-7481-4FFD-954B-0A64CE22EC79}"/>
                </a:ext>
              </a:extLst>
            </p:cNvPr>
            <p:cNvSpPr/>
            <p:nvPr/>
          </p:nvSpPr>
          <p:spPr>
            <a:xfrm>
              <a:off x="6231050" y="4292482"/>
              <a:ext cx="748761" cy="636755"/>
            </a:xfrm>
            <a:custGeom>
              <a:avLst/>
              <a:gdLst/>
              <a:ahLst/>
              <a:cxnLst/>
              <a:rect l="l" t="t" r="r" b="b"/>
              <a:pathLst>
                <a:path w="71175" h="60528" extrusionOk="0">
                  <a:moveTo>
                    <a:pt x="27696" y="1"/>
                  </a:moveTo>
                  <a:cubicBezTo>
                    <a:pt x="26423" y="1"/>
                    <a:pt x="25153" y="72"/>
                    <a:pt x="23893" y="219"/>
                  </a:cubicBezTo>
                  <a:cubicBezTo>
                    <a:pt x="20495" y="219"/>
                    <a:pt x="16949" y="1536"/>
                    <a:pt x="13751" y="3380"/>
                  </a:cubicBezTo>
                  <a:cubicBezTo>
                    <a:pt x="11406" y="4722"/>
                    <a:pt x="9240" y="6351"/>
                    <a:pt x="7450" y="7936"/>
                  </a:cubicBezTo>
                  <a:cubicBezTo>
                    <a:pt x="995" y="13674"/>
                    <a:pt x="568" y="23771"/>
                    <a:pt x="316" y="33689"/>
                  </a:cubicBezTo>
                  <a:cubicBezTo>
                    <a:pt x="1" y="46097"/>
                    <a:pt x="4376" y="55800"/>
                    <a:pt x="16452" y="59081"/>
                  </a:cubicBezTo>
                  <a:cubicBezTo>
                    <a:pt x="20160" y="60087"/>
                    <a:pt x="24529" y="60528"/>
                    <a:pt x="29083" y="60528"/>
                  </a:cubicBezTo>
                  <a:cubicBezTo>
                    <a:pt x="37428" y="60528"/>
                    <a:pt x="46394" y="59049"/>
                    <a:pt x="53054" y="56865"/>
                  </a:cubicBezTo>
                  <a:cubicBezTo>
                    <a:pt x="55126" y="56184"/>
                    <a:pt x="56970" y="55356"/>
                    <a:pt x="58597" y="54395"/>
                  </a:cubicBezTo>
                  <a:cubicBezTo>
                    <a:pt x="71175" y="46983"/>
                    <a:pt x="70852" y="31924"/>
                    <a:pt x="63457" y="20386"/>
                  </a:cubicBezTo>
                  <a:cubicBezTo>
                    <a:pt x="61402" y="17183"/>
                    <a:pt x="58884" y="14242"/>
                    <a:pt x="56021" y="11636"/>
                  </a:cubicBezTo>
                  <a:cubicBezTo>
                    <a:pt x="48191" y="4528"/>
                    <a:pt x="37837" y="1"/>
                    <a:pt x="27696" y="1"/>
                  </a:cubicBezTo>
                  <a:close/>
                </a:path>
              </a:pathLst>
            </a:custGeom>
            <a:solidFill>
              <a:srgbClr val="D39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907;p49">
              <a:extLst>
                <a:ext uri="{FF2B5EF4-FFF2-40B4-BE49-F238E27FC236}">
                  <a16:creationId xmlns:a16="http://schemas.microsoft.com/office/drawing/2014/main" xmlns="" id="{D3FF738C-D956-4BAE-B7AD-BCC6F138B029}"/>
                </a:ext>
              </a:extLst>
            </p:cNvPr>
            <p:cNvSpPr/>
            <p:nvPr/>
          </p:nvSpPr>
          <p:spPr>
            <a:xfrm>
              <a:off x="6642681" y="4560699"/>
              <a:ext cx="47945" cy="69805"/>
            </a:xfrm>
            <a:custGeom>
              <a:avLst/>
              <a:gdLst/>
              <a:ahLst/>
              <a:cxnLst/>
              <a:rect l="l" t="t" r="r" b="b"/>
              <a:pathLst>
                <a:path w="4119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4"/>
                  </a:cubicBezTo>
                  <a:cubicBezTo>
                    <a:pt x="458" y="233"/>
                    <a:pt x="0" y="1737"/>
                    <a:pt x="368" y="3376"/>
                  </a:cubicBezTo>
                  <a:cubicBezTo>
                    <a:pt x="710" y="4893"/>
                    <a:pt x="1630" y="5996"/>
                    <a:pt x="2503" y="5996"/>
                  </a:cubicBezTo>
                  <a:cubicBezTo>
                    <a:pt x="2577" y="5996"/>
                    <a:pt x="2650" y="5989"/>
                    <a:pt x="2723" y="5972"/>
                  </a:cubicBezTo>
                  <a:cubicBezTo>
                    <a:pt x="3661" y="5764"/>
                    <a:pt x="4119" y="4264"/>
                    <a:pt x="3747" y="2619"/>
                  </a:cubicBezTo>
                  <a:cubicBezTo>
                    <a:pt x="3408" y="1108"/>
                    <a:pt x="2485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908;p49">
              <a:extLst>
                <a:ext uri="{FF2B5EF4-FFF2-40B4-BE49-F238E27FC236}">
                  <a16:creationId xmlns:a16="http://schemas.microsoft.com/office/drawing/2014/main" xmlns="" id="{AF2FFF17-69AE-4C96-B92A-EE14E5232EBA}"/>
                </a:ext>
              </a:extLst>
            </p:cNvPr>
            <p:cNvSpPr/>
            <p:nvPr/>
          </p:nvSpPr>
          <p:spPr>
            <a:xfrm>
              <a:off x="6347231" y="4561238"/>
              <a:ext cx="47934" cy="69805"/>
            </a:xfrm>
            <a:custGeom>
              <a:avLst/>
              <a:gdLst/>
              <a:ahLst/>
              <a:cxnLst/>
              <a:rect l="l" t="t" r="r" b="b"/>
              <a:pathLst>
                <a:path w="4118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5"/>
                  </a:cubicBezTo>
                  <a:cubicBezTo>
                    <a:pt x="457" y="233"/>
                    <a:pt x="1" y="1733"/>
                    <a:pt x="367" y="3378"/>
                  </a:cubicBezTo>
                  <a:cubicBezTo>
                    <a:pt x="706" y="4893"/>
                    <a:pt x="1628" y="5997"/>
                    <a:pt x="2502" y="5997"/>
                  </a:cubicBezTo>
                  <a:cubicBezTo>
                    <a:pt x="2576" y="5997"/>
                    <a:pt x="2650" y="5989"/>
                    <a:pt x="2723" y="5973"/>
                  </a:cubicBezTo>
                  <a:cubicBezTo>
                    <a:pt x="3656" y="5764"/>
                    <a:pt x="4118" y="4260"/>
                    <a:pt x="3746" y="2621"/>
                  </a:cubicBezTo>
                  <a:cubicBezTo>
                    <a:pt x="3408" y="1104"/>
                    <a:pt x="2484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909;p49">
              <a:extLst>
                <a:ext uri="{FF2B5EF4-FFF2-40B4-BE49-F238E27FC236}">
                  <a16:creationId xmlns:a16="http://schemas.microsoft.com/office/drawing/2014/main" xmlns="" id="{EC1D5BE8-5456-4116-AC46-9C82DB50B89F}"/>
                </a:ext>
              </a:extLst>
            </p:cNvPr>
            <p:cNvSpPr/>
            <p:nvPr/>
          </p:nvSpPr>
          <p:spPr>
            <a:xfrm>
              <a:off x="6486389" y="4624732"/>
              <a:ext cx="88173" cy="77359"/>
            </a:xfrm>
            <a:custGeom>
              <a:avLst/>
              <a:gdLst/>
              <a:ahLst/>
              <a:cxnLst/>
              <a:rect l="l" t="t" r="r" b="b"/>
              <a:pathLst>
                <a:path w="7575" h="6646" extrusionOk="0">
                  <a:moveTo>
                    <a:pt x="2744" y="0"/>
                  </a:moveTo>
                  <a:cubicBezTo>
                    <a:pt x="2639" y="0"/>
                    <a:pt x="2534" y="5"/>
                    <a:pt x="2428" y="14"/>
                  </a:cubicBezTo>
                  <a:cubicBezTo>
                    <a:pt x="2243" y="45"/>
                    <a:pt x="2053" y="59"/>
                    <a:pt x="1876" y="122"/>
                  </a:cubicBezTo>
                  <a:lnTo>
                    <a:pt x="1346" y="335"/>
                  </a:lnTo>
                  <a:cubicBezTo>
                    <a:pt x="1033" y="543"/>
                    <a:pt x="707" y="729"/>
                    <a:pt x="444" y="1051"/>
                  </a:cubicBezTo>
                  <a:cubicBezTo>
                    <a:pt x="182" y="1359"/>
                    <a:pt x="0" y="1816"/>
                    <a:pt x="27" y="2256"/>
                  </a:cubicBezTo>
                  <a:cubicBezTo>
                    <a:pt x="50" y="2690"/>
                    <a:pt x="209" y="3071"/>
                    <a:pt x="408" y="3384"/>
                  </a:cubicBezTo>
                  <a:cubicBezTo>
                    <a:pt x="816" y="4001"/>
                    <a:pt x="1323" y="4463"/>
                    <a:pt x="1863" y="4856"/>
                  </a:cubicBezTo>
                  <a:cubicBezTo>
                    <a:pt x="2940" y="5644"/>
                    <a:pt x="4123" y="6234"/>
                    <a:pt x="5363" y="6646"/>
                  </a:cubicBezTo>
                  <a:cubicBezTo>
                    <a:pt x="4309" y="5880"/>
                    <a:pt x="3262" y="5124"/>
                    <a:pt x="2338" y="4281"/>
                  </a:cubicBezTo>
                  <a:cubicBezTo>
                    <a:pt x="1890" y="3850"/>
                    <a:pt x="1449" y="3407"/>
                    <a:pt x="1183" y="2918"/>
                  </a:cubicBezTo>
                  <a:cubicBezTo>
                    <a:pt x="1056" y="2677"/>
                    <a:pt x="966" y="2437"/>
                    <a:pt x="966" y="2228"/>
                  </a:cubicBezTo>
                  <a:cubicBezTo>
                    <a:pt x="960" y="2016"/>
                    <a:pt x="1033" y="1835"/>
                    <a:pt x="1187" y="1653"/>
                  </a:cubicBezTo>
                  <a:cubicBezTo>
                    <a:pt x="1328" y="1463"/>
                    <a:pt x="1572" y="1318"/>
                    <a:pt x="1785" y="1160"/>
                  </a:cubicBezTo>
                  <a:lnTo>
                    <a:pt x="2152" y="1005"/>
                  </a:lnTo>
                  <a:cubicBezTo>
                    <a:pt x="2275" y="951"/>
                    <a:pt x="2415" y="951"/>
                    <a:pt x="2542" y="911"/>
                  </a:cubicBezTo>
                  <a:cubicBezTo>
                    <a:pt x="2679" y="888"/>
                    <a:pt x="2818" y="877"/>
                    <a:pt x="2961" y="877"/>
                  </a:cubicBezTo>
                  <a:cubicBezTo>
                    <a:pt x="3378" y="877"/>
                    <a:pt x="3815" y="968"/>
                    <a:pt x="4245" y="1097"/>
                  </a:cubicBezTo>
                  <a:cubicBezTo>
                    <a:pt x="5405" y="1467"/>
                    <a:pt x="6510" y="2152"/>
                    <a:pt x="7575" y="2890"/>
                  </a:cubicBezTo>
                  <a:cubicBezTo>
                    <a:pt x="7184" y="2364"/>
                    <a:pt x="6714" y="1902"/>
                    <a:pt x="6211" y="1473"/>
                  </a:cubicBezTo>
                  <a:cubicBezTo>
                    <a:pt x="5699" y="1055"/>
                    <a:pt x="5146" y="670"/>
                    <a:pt x="4512" y="399"/>
                  </a:cubicBezTo>
                  <a:cubicBezTo>
                    <a:pt x="3976" y="158"/>
                    <a:pt x="3376" y="0"/>
                    <a:pt x="2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910;p49">
              <a:extLst>
                <a:ext uri="{FF2B5EF4-FFF2-40B4-BE49-F238E27FC236}">
                  <a16:creationId xmlns:a16="http://schemas.microsoft.com/office/drawing/2014/main" xmlns="" id="{0E1480C6-D275-4F9C-BDE5-3DC9804998A5}"/>
                </a:ext>
              </a:extLst>
            </p:cNvPr>
            <p:cNvSpPr/>
            <p:nvPr/>
          </p:nvSpPr>
          <p:spPr>
            <a:xfrm>
              <a:off x="6702255" y="4599159"/>
              <a:ext cx="69305" cy="69293"/>
            </a:xfrm>
            <a:custGeom>
              <a:avLst/>
              <a:gdLst/>
              <a:ahLst/>
              <a:cxnLst/>
              <a:rect l="l" t="t" r="r" b="b"/>
              <a:pathLst>
                <a:path w="5954" h="5953" extrusionOk="0">
                  <a:moveTo>
                    <a:pt x="2978" y="0"/>
                  </a:moveTo>
                  <a:cubicBezTo>
                    <a:pt x="1333" y="0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4" y="4621"/>
                    <a:pt x="5954" y="2976"/>
                  </a:cubicBezTo>
                  <a:cubicBezTo>
                    <a:pt x="5954" y="1332"/>
                    <a:pt x="4622" y="0"/>
                    <a:pt x="29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911;p49">
              <a:extLst>
                <a:ext uri="{FF2B5EF4-FFF2-40B4-BE49-F238E27FC236}">
                  <a16:creationId xmlns:a16="http://schemas.microsoft.com/office/drawing/2014/main" xmlns="" id="{B7CAF0BF-83EA-42C0-B3AD-7BB5E8A472EB}"/>
                </a:ext>
              </a:extLst>
            </p:cNvPr>
            <p:cNvSpPr/>
            <p:nvPr/>
          </p:nvSpPr>
          <p:spPr>
            <a:xfrm>
              <a:off x="6327864" y="4668452"/>
              <a:ext cx="69305" cy="69305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2978" y="1"/>
                  </a:moveTo>
                  <a:cubicBezTo>
                    <a:pt x="1333" y="1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3" y="4621"/>
                    <a:pt x="5953" y="2976"/>
                  </a:cubicBezTo>
                  <a:cubicBezTo>
                    <a:pt x="5953" y="1332"/>
                    <a:pt x="4622" y="1"/>
                    <a:pt x="29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912;p49">
              <a:extLst>
                <a:ext uri="{FF2B5EF4-FFF2-40B4-BE49-F238E27FC236}">
                  <a16:creationId xmlns:a16="http://schemas.microsoft.com/office/drawing/2014/main" xmlns="" id="{92A0E900-58CA-4C68-B276-3583885CBC15}"/>
                </a:ext>
              </a:extLst>
            </p:cNvPr>
            <p:cNvSpPr/>
            <p:nvPr/>
          </p:nvSpPr>
          <p:spPr>
            <a:xfrm>
              <a:off x="6556474" y="4646080"/>
              <a:ext cx="161249" cy="137003"/>
            </a:xfrm>
            <a:custGeom>
              <a:avLst/>
              <a:gdLst/>
              <a:ahLst/>
              <a:cxnLst/>
              <a:rect l="l" t="t" r="r" b="b"/>
              <a:pathLst>
                <a:path w="13853" h="11770" extrusionOk="0">
                  <a:moveTo>
                    <a:pt x="13852" y="1"/>
                  </a:moveTo>
                  <a:cubicBezTo>
                    <a:pt x="13418" y="1596"/>
                    <a:pt x="12838" y="3122"/>
                    <a:pt x="11996" y="4477"/>
                  </a:cubicBezTo>
                  <a:cubicBezTo>
                    <a:pt x="11153" y="5826"/>
                    <a:pt x="10084" y="7018"/>
                    <a:pt x="8824" y="7983"/>
                  </a:cubicBezTo>
                  <a:cubicBezTo>
                    <a:pt x="7578" y="8970"/>
                    <a:pt x="6156" y="9723"/>
                    <a:pt x="4670" y="10348"/>
                  </a:cubicBezTo>
                  <a:cubicBezTo>
                    <a:pt x="3180" y="10955"/>
                    <a:pt x="1617" y="11430"/>
                    <a:pt x="0" y="11761"/>
                  </a:cubicBezTo>
                  <a:cubicBezTo>
                    <a:pt x="155" y="11767"/>
                    <a:pt x="310" y="11770"/>
                    <a:pt x="465" y="11770"/>
                  </a:cubicBezTo>
                  <a:cubicBezTo>
                    <a:pt x="1969" y="11770"/>
                    <a:pt x="3474" y="11497"/>
                    <a:pt x="4924" y="11045"/>
                  </a:cubicBezTo>
                  <a:cubicBezTo>
                    <a:pt x="6523" y="10542"/>
                    <a:pt x="8063" y="9781"/>
                    <a:pt x="9409" y="8734"/>
                  </a:cubicBezTo>
                  <a:cubicBezTo>
                    <a:pt x="10070" y="8205"/>
                    <a:pt x="10709" y="7630"/>
                    <a:pt x="11247" y="6968"/>
                  </a:cubicBezTo>
                  <a:cubicBezTo>
                    <a:pt x="11778" y="6302"/>
                    <a:pt x="12280" y="5609"/>
                    <a:pt x="12648" y="4839"/>
                  </a:cubicBezTo>
                  <a:cubicBezTo>
                    <a:pt x="13418" y="3330"/>
                    <a:pt x="13812" y="1654"/>
                    <a:pt x="138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913;p49">
              <a:extLst>
                <a:ext uri="{FF2B5EF4-FFF2-40B4-BE49-F238E27FC236}">
                  <a16:creationId xmlns:a16="http://schemas.microsoft.com/office/drawing/2014/main" xmlns="" id="{C676F4FB-7D57-4A75-9045-5F68189DC47C}"/>
                </a:ext>
              </a:extLst>
            </p:cNvPr>
            <p:cNvSpPr/>
            <p:nvPr/>
          </p:nvSpPr>
          <p:spPr>
            <a:xfrm>
              <a:off x="6380833" y="4294802"/>
              <a:ext cx="599045" cy="567430"/>
            </a:xfrm>
            <a:custGeom>
              <a:avLst/>
              <a:gdLst/>
              <a:ahLst/>
              <a:cxnLst/>
              <a:rect l="l" t="t" r="r" b="b"/>
              <a:pathLst>
                <a:path w="62793" h="59479" extrusionOk="0">
                  <a:moveTo>
                    <a:pt x="15249" y="1"/>
                  </a:moveTo>
                  <a:cubicBezTo>
                    <a:pt x="13857" y="1"/>
                    <a:pt x="12469" y="79"/>
                    <a:pt x="11090" y="239"/>
                  </a:cubicBezTo>
                  <a:cubicBezTo>
                    <a:pt x="7375" y="239"/>
                    <a:pt x="3498" y="1679"/>
                    <a:pt x="1" y="3695"/>
                  </a:cubicBezTo>
                  <a:cubicBezTo>
                    <a:pt x="2578" y="6130"/>
                    <a:pt x="7211" y="9586"/>
                    <a:pt x="12738" y="9586"/>
                  </a:cubicBezTo>
                  <a:cubicBezTo>
                    <a:pt x="15662" y="9586"/>
                    <a:pt x="18837" y="8619"/>
                    <a:pt x="22090" y="6020"/>
                  </a:cubicBezTo>
                  <a:lnTo>
                    <a:pt x="22090" y="6020"/>
                  </a:lnTo>
                  <a:cubicBezTo>
                    <a:pt x="22090" y="6020"/>
                    <a:pt x="22937" y="10128"/>
                    <a:pt x="21097" y="11831"/>
                  </a:cubicBezTo>
                  <a:cubicBezTo>
                    <a:pt x="21097" y="11831"/>
                    <a:pt x="22140" y="12069"/>
                    <a:pt x="23643" y="12069"/>
                  </a:cubicBezTo>
                  <a:cubicBezTo>
                    <a:pt x="26068" y="12069"/>
                    <a:pt x="29691" y="11449"/>
                    <a:pt x="32060" y="8207"/>
                  </a:cubicBezTo>
                  <a:cubicBezTo>
                    <a:pt x="32060" y="8207"/>
                    <a:pt x="32518" y="20534"/>
                    <a:pt x="46829" y="21839"/>
                  </a:cubicBezTo>
                  <a:cubicBezTo>
                    <a:pt x="46829" y="21839"/>
                    <a:pt x="60001" y="45304"/>
                    <a:pt x="49039" y="59478"/>
                  </a:cubicBezTo>
                  <a:cubicBezTo>
                    <a:pt x="62792" y="51374"/>
                    <a:pt x="62439" y="34907"/>
                    <a:pt x="54353" y="22291"/>
                  </a:cubicBezTo>
                  <a:cubicBezTo>
                    <a:pt x="52106" y="18789"/>
                    <a:pt x="49352" y="15573"/>
                    <a:pt x="46221" y="12723"/>
                  </a:cubicBezTo>
                  <a:cubicBezTo>
                    <a:pt x="37660" y="4951"/>
                    <a:pt x="26339" y="1"/>
                    <a:pt x="15249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914;p49">
              <a:extLst>
                <a:ext uri="{FF2B5EF4-FFF2-40B4-BE49-F238E27FC236}">
                  <a16:creationId xmlns:a16="http://schemas.microsoft.com/office/drawing/2014/main" xmlns="" id="{B37DB1A7-7C41-401A-AC7B-9C347A8E210F}"/>
                </a:ext>
              </a:extLst>
            </p:cNvPr>
            <p:cNvSpPr/>
            <p:nvPr/>
          </p:nvSpPr>
          <p:spPr>
            <a:xfrm>
              <a:off x="6213348" y="4288014"/>
              <a:ext cx="748698" cy="220583"/>
            </a:xfrm>
            <a:custGeom>
              <a:avLst/>
              <a:gdLst/>
              <a:ahLst/>
              <a:cxnLst/>
              <a:rect l="l" t="t" r="r" b="b"/>
              <a:pathLst>
                <a:path w="47431" h="13972" extrusionOk="0">
                  <a:moveTo>
                    <a:pt x="0" y="0"/>
                  </a:moveTo>
                  <a:lnTo>
                    <a:pt x="0" y="2990"/>
                  </a:lnTo>
                  <a:cubicBezTo>
                    <a:pt x="0" y="2990"/>
                    <a:pt x="6476" y="7916"/>
                    <a:pt x="12865" y="7916"/>
                  </a:cubicBezTo>
                  <a:cubicBezTo>
                    <a:pt x="13002" y="7916"/>
                    <a:pt x="13140" y="7914"/>
                    <a:pt x="13278" y="7910"/>
                  </a:cubicBezTo>
                  <a:cubicBezTo>
                    <a:pt x="19797" y="7692"/>
                    <a:pt x="22360" y="3701"/>
                    <a:pt x="22360" y="3701"/>
                  </a:cubicBezTo>
                  <a:cubicBezTo>
                    <a:pt x="22360" y="3701"/>
                    <a:pt x="30479" y="4983"/>
                    <a:pt x="28132" y="10256"/>
                  </a:cubicBezTo>
                  <a:cubicBezTo>
                    <a:pt x="28132" y="10256"/>
                    <a:pt x="32862" y="8685"/>
                    <a:pt x="33378" y="4983"/>
                  </a:cubicBezTo>
                  <a:lnTo>
                    <a:pt x="33378" y="4983"/>
                  </a:lnTo>
                  <a:cubicBezTo>
                    <a:pt x="33378" y="4984"/>
                    <a:pt x="33153" y="13972"/>
                    <a:pt x="43997" y="13972"/>
                  </a:cubicBezTo>
                  <a:cubicBezTo>
                    <a:pt x="44866" y="13972"/>
                    <a:pt x="45806" y="13914"/>
                    <a:pt x="46823" y="13789"/>
                  </a:cubicBezTo>
                  <a:lnTo>
                    <a:pt x="47431" y="7910"/>
                  </a:lnTo>
                  <a:lnTo>
                    <a:pt x="33613" y="2990"/>
                  </a:lnTo>
                  <a:lnTo>
                    <a:pt x="23715" y="0"/>
                  </a:ln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915;p49">
              <a:extLst>
                <a:ext uri="{FF2B5EF4-FFF2-40B4-BE49-F238E27FC236}">
                  <a16:creationId xmlns:a16="http://schemas.microsoft.com/office/drawing/2014/main" xmlns="" id="{497D8ED4-5274-4E3D-B2BB-995772FE9651}"/>
                </a:ext>
              </a:extLst>
            </p:cNvPr>
            <p:cNvSpPr/>
            <p:nvPr/>
          </p:nvSpPr>
          <p:spPr>
            <a:xfrm>
              <a:off x="6904058" y="4580752"/>
              <a:ext cx="167990" cy="147813"/>
            </a:xfrm>
            <a:custGeom>
              <a:avLst/>
              <a:gdLst/>
              <a:ahLst/>
              <a:cxnLst/>
              <a:rect l="l" t="t" r="r" b="b"/>
              <a:pathLst>
                <a:path w="17609" h="15494" extrusionOk="0">
                  <a:moveTo>
                    <a:pt x="10692" y="1"/>
                  </a:moveTo>
                  <a:cubicBezTo>
                    <a:pt x="5564" y="1"/>
                    <a:pt x="1" y="7098"/>
                    <a:pt x="1" y="7098"/>
                  </a:cubicBezTo>
                  <a:lnTo>
                    <a:pt x="1137" y="11243"/>
                  </a:lnTo>
                  <a:cubicBezTo>
                    <a:pt x="1849" y="13853"/>
                    <a:pt x="4218" y="15493"/>
                    <a:pt x="6680" y="15493"/>
                  </a:cubicBezTo>
                  <a:cubicBezTo>
                    <a:pt x="7693" y="15493"/>
                    <a:pt x="8722" y="15215"/>
                    <a:pt x="9659" y="14613"/>
                  </a:cubicBezTo>
                  <a:cubicBezTo>
                    <a:pt x="15126" y="11098"/>
                    <a:pt x="17608" y="3565"/>
                    <a:pt x="13482" y="837"/>
                  </a:cubicBezTo>
                  <a:cubicBezTo>
                    <a:pt x="12594" y="249"/>
                    <a:pt x="11650" y="1"/>
                    <a:pt x="10692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916;p49">
              <a:extLst>
                <a:ext uri="{FF2B5EF4-FFF2-40B4-BE49-F238E27FC236}">
                  <a16:creationId xmlns:a16="http://schemas.microsoft.com/office/drawing/2014/main" xmlns="" id="{6F24A229-D9C3-4D65-A202-362D2F33767C}"/>
                </a:ext>
              </a:extLst>
            </p:cNvPr>
            <p:cNvSpPr/>
            <p:nvPr/>
          </p:nvSpPr>
          <p:spPr>
            <a:xfrm>
              <a:off x="6946280" y="4607807"/>
              <a:ext cx="83551" cy="90582"/>
            </a:xfrm>
            <a:custGeom>
              <a:avLst/>
              <a:gdLst/>
              <a:ahLst/>
              <a:cxnLst/>
              <a:rect l="l" t="t" r="r" b="b"/>
              <a:pathLst>
                <a:path w="8758" h="9495" extrusionOk="0">
                  <a:moveTo>
                    <a:pt x="8076" y="1"/>
                  </a:moveTo>
                  <a:cubicBezTo>
                    <a:pt x="7117" y="1"/>
                    <a:pt x="6148" y="379"/>
                    <a:pt x="5342" y="914"/>
                  </a:cubicBezTo>
                  <a:cubicBezTo>
                    <a:pt x="4359" y="1562"/>
                    <a:pt x="3548" y="2418"/>
                    <a:pt x="2850" y="3328"/>
                  </a:cubicBezTo>
                  <a:cubicBezTo>
                    <a:pt x="2161" y="4253"/>
                    <a:pt x="1577" y="5241"/>
                    <a:pt x="1101" y="6274"/>
                  </a:cubicBezTo>
                  <a:cubicBezTo>
                    <a:pt x="625" y="7307"/>
                    <a:pt x="227" y="8375"/>
                    <a:pt x="0" y="9494"/>
                  </a:cubicBezTo>
                  <a:lnTo>
                    <a:pt x="1754" y="6631"/>
                  </a:lnTo>
                  <a:cubicBezTo>
                    <a:pt x="2352" y="5697"/>
                    <a:pt x="2950" y="4769"/>
                    <a:pt x="3611" y="3909"/>
                  </a:cubicBezTo>
                  <a:cubicBezTo>
                    <a:pt x="3621" y="3895"/>
                    <a:pt x="3629" y="3886"/>
                    <a:pt x="3638" y="3872"/>
                  </a:cubicBezTo>
                  <a:cubicBezTo>
                    <a:pt x="4340" y="3732"/>
                    <a:pt x="5034" y="3619"/>
                    <a:pt x="5735" y="3560"/>
                  </a:cubicBezTo>
                  <a:cubicBezTo>
                    <a:pt x="6276" y="3508"/>
                    <a:pt x="6817" y="3490"/>
                    <a:pt x="7365" y="3490"/>
                  </a:cubicBezTo>
                  <a:cubicBezTo>
                    <a:pt x="7822" y="3490"/>
                    <a:pt x="8285" y="3502"/>
                    <a:pt x="8758" y="3519"/>
                  </a:cubicBezTo>
                  <a:cubicBezTo>
                    <a:pt x="7997" y="3193"/>
                    <a:pt x="7169" y="3056"/>
                    <a:pt x="6342" y="3056"/>
                  </a:cubicBezTo>
                  <a:cubicBezTo>
                    <a:pt x="6125" y="3056"/>
                    <a:pt x="5907" y="3066"/>
                    <a:pt x="5691" y="3084"/>
                  </a:cubicBezTo>
                  <a:cubicBezTo>
                    <a:pt x="5097" y="3143"/>
                    <a:pt x="4508" y="3274"/>
                    <a:pt x="3947" y="3478"/>
                  </a:cubicBezTo>
                  <a:cubicBezTo>
                    <a:pt x="4508" y="2767"/>
                    <a:pt x="5115" y="2101"/>
                    <a:pt x="5785" y="1512"/>
                  </a:cubicBezTo>
                  <a:cubicBezTo>
                    <a:pt x="6605" y="828"/>
                    <a:pt x="7535" y="267"/>
                    <a:pt x="8658" y="49"/>
                  </a:cubicBezTo>
                  <a:cubicBezTo>
                    <a:pt x="8465" y="16"/>
                    <a:pt x="8271" y="1"/>
                    <a:pt x="80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D53A113D-F1E7-4D79-AF29-D29EE5EEB621}"/>
              </a:ext>
            </a:extLst>
          </p:cNvPr>
          <p:cNvSpPr txBox="1"/>
          <p:nvPr/>
        </p:nvSpPr>
        <p:spPr>
          <a:xfrm>
            <a:off x="4071000" y="404299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组员介绍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2EC79325-AEAB-4537-8A17-83FFAB503D6D}"/>
              </a:ext>
            </a:extLst>
          </p:cNvPr>
          <p:cNvSpPr/>
          <p:nvPr/>
        </p:nvSpPr>
        <p:spPr>
          <a:xfrm rot="10800000">
            <a:off x="2603323" y="3364533"/>
            <a:ext cx="5289162" cy="1098431"/>
          </a:xfrm>
          <a:custGeom>
            <a:avLst/>
            <a:gdLst>
              <a:gd name="connsiteX0" fmla="*/ 7161098 w 7161098"/>
              <a:gd name="connsiteY0" fmla="*/ 743593 h 1487186"/>
              <a:gd name="connsiteX1" fmla="*/ 7161098 w 7161098"/>
              <a:gd name="connsiteY1" fmla="*/ 743593 h 1487186"/>
              <a:gd name="connsiteX2" fmla="*/ 7161098 w 7161098"/>
              <a:gd name="connsiteY2" fmla="*/ 743592 h 1487186"/>
              <a:gd name="connsiteX3" fmla="*/ 6462013 w 7161098"/>
              <a:gd name="connsiteY3" fmla="*/ 1487186 h 1487186"/>
              <a:gd name="connsiteX4" fmla="*/ 6440458 w 7161098"/>
              <a:gd name="connsiteY4" fmla="*/ 1486025 h 1487186"/>
              <a:gd name="connsiteX5" fmla="*/ 6417506 w 7161098"/>
              <a:gd name="connsiteY5" fmla="*/ 1487184 h 1487186"/>
              <a:gd name="connsiteX6" fmla="*/ 743592 w 7161098"/>
              <a:gd name="connsiteY6" fmla="*/ 1487184 h 1487186"/>
              <a:gd name="connsiteX7" fmla="*/ 0 w 7161098"/>
              <a:gd name="connsiteY7" fmla="*/ 743592 h 1487186"/>
              <a:gd name="connsiteX8" fmla="*/ 1 w 7161098"/>
              <a:gd name="connsiteY8" fmla="*/ 743592 h 1487186"/>
              <a:gd name="connsiteX9" fmla="*/ 743593 w 7161098"/>
              <a:gd name="connsiteY9" fmla="*/ 0 h 1487186"/>
              <a:gd name="connsiteX10" fmla="*/ 6417506 w 7161098"/>
              <a:gd name="connsiteY10" fmla="*/ 1 h 1487186"/>
              <a:gd name="connsiteX11" fmla="*/ 6440487 w 7161098"/>
              <a:gd name="connsiteY11" fmla="*/ 1162 h 1487186"/>
              <a:gd name="connsiteX12" fmla="*/ 6462013 w 7161098"/>
              <a:gd name="connsiteY12" fmla="*/ 2 h 1487186"/>
              <a:gd name="connsiteX13" fmla="*/ 7159130 w 7161098"/>
              <a:gd name="connsiteY13" fmla="*/ 2 h 1487186"/>
              <a:gd name="connsiteX14" fmla="*/ 7159130 w 7161098"/>
              <a:gd name="connsiteY14" fmla="*/ 724071 h 1487186"/>
              <a:gd name="connsiteX15" fmla="*/ 7161098 w 7161098"/>
              <a:gd name="connsiteY15" fmla="*/ 743593 h 1487186"/>
              <a:gd name="connsiteX16" fmla="*/ 7145991 w 7161098"/>
              <a:gd name="connsiteY16" fmla="*/ 893452 h 1487186"/>
              <a:gd name="connsiteX17" fmla="*/ 7129619 w 7161098"/>
              <a:gd name="connsiteY17" fmla="*/ 946194 h 1487186"/>
              <a:gd name="connsiteX18" fmla="*/ 7104347 w 7161098"/>
              <a:gd name="connsiteY18" fmla="*/ 1033034 h 1487186"/>
              <a:gd name="connsiteX19" fmla="*/ 6462013 w 7161098"/>
              <a:gd name="connsiteY19" fmla="*/ 1487186 h 148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098" h="1487186">
                <a:moveTo>
                  <a:pt x="7161098" y="743593"/>
                </a:moveTo>
                <a:lnTo>
                  <a:pt x="7161098" y="743593"/>
                </a:lnTo>
                <a:lnTo>
                  <a:pt x="7161098" y="743592"/>
                </a:lnTo>
                <a:close/>
                <a:moveTo>
                  <a:pt x="6462013" y="1487186"/>
                </a:moveTo>
                <a:lnTo>
                  <a:pt x="6440458" y="1486025"/>
                </a:lnTo>
                <a:lnTo>
                  <a:pt x="6417506" y="1487184"/>
                </a:lnTo>
                <a:lnTo>
                  <a:pt x="743592" y="1487184"/>
                </a:lnTo>
                <a:cubicBezTo>
                  <a:pt x="332917" y="1487184"/>
                  <a:pt x="0" y="1154267"/>
                  <a:pt x="0" y="743592"/>
                </a:cubicBezTo>
                <a:lnTo>
                  <a:pt x="1" y="743592"/>
                </a:lnTo>
                <a:cubicBezTo>
                  <a:pt x="1" y="332917"/>
                  <a:pt x="332918" y="0"/>
                  <a:pt x="743593" y="0"/>
                </a:cubicBezTo>
                <a:lnTo>
                  <a:pt x="6417506" y="1"/>
                </a:lnTo>
                <a:lnTo>
                  <a:pt x="6440487" y="1162"/>
                </a:lnTo>
                <a:lnTo>
                  <a:pt x="6462013" y="2"/>
                </a:lnTo>
                <a:lnTo>
                  <a:pt x="7159130" y="2"/>
                </a:lnTo>
                <a:lnTo>
                  <a:pt x="7159130" y="724071"/>
                </a:lnTo>
                <a:lnTo>
                  <a:pt x="7161098" y="743593"/>
                </a:lnTo>
                <a:lnTo>
                  <a:pt x="7145991" y="893452"/>
                </a:lnTo>
                <a:lnTo>
                  <a:pt x="7129619" y="946194"/>
                </a:lnTo>
                <a:lnTo>
                  <a:pt x="7104347" y="1033034"/>
                </a:lnTo>
                <a:cubicBezTo>
                  <a:pt x="6998519" y="1299920"/>
                  <a:pt x="6750768" y="1487186"/>
                  <a:pt x="6462013" y="1487186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B698769F-5BEE-4C71-9E59-BCB749608B60}"/>
              </a:ext>
            </a:extLst>
          </p:cNvPr>
          <p:cNvSpPr/>
          <p:nvPr/>
        </p:nvSpPr>
        <p:spPr>
          <a:xfrm rot="10800000" flipH="1">
            <a:off x="3537837" y="1711591"/>
            <a:ext cx="5289162" cy="1098431"/>
          </a:xfrm>
          <a:custGeom>
            <a:avLst/>
            <a:gdLst>
              <a:gd name="connsiteX0" fmla="*/ 7161098 w 7161098"/>
              <a:gd name="connsiteY0" fmla="*/ 743593 h 1487186"/>
              <a:gd name="connsiteX1" fmla="*/ 7161098 w 7161098"/>
              <a:gd name="connsiteY1" fmla="*/ 743593 h 1487186"/>
              <a:gd name="connsiteX2" fmla="*/ 7161098 w 7161098"/>
              <a:gd name="connsiteY2" fmla="*/ 743592 h 1487186"/>
              <a:gd name="connsiteX3" fmla="*/ 6462013 w 7161098"/>
              <a:gd name="connsiteY3" fmla="*/ 1487186 h 1487186"/>
              <a:gd name="connsiteX4" fmla="*/ 6440458 w 7161098"/>
              <a:gd name="connsiteY4" fmla="*/ 1486025 h 1487186"/>
              <a:gd name="connsiteX5" fmla="*/ 6417506 w 7161098"/>
              <a:gd name="connsiteY5" fmla="*/ 1487184 h 1487186"/>
              <a:gd name="connsiteX6" fmla="*/ 743592 w 7161098"/>
              <a:gd name="connsiteY6" fmla="*/ 1487184 h 1487186"/>
              <a:gd name="connsiteX7" fmla="*/ 0 w 7161098"/>
              <a:gd name="connsiteY7" fmla="*/ 743592 h 1487186"/>
              <a:gd name="connsiteX8" fmla="*/ 1 w 7161098"/>
              <a:gd name="connsiteY8" fmla="*/ 743592 h 1487186"/>
              <a:gd name="connsiteX9" fmla="*/ 743593 w 7161098"/>
              <a:gd name="connsiteY9" fmla="*/ 0 h 1487186"/>
              <a:gd name="connsiteX10" fmla="*/ 6417506 w 7161098"/>
              <a:gd name="connsiteY10" fmla="*/ 1 h 1487186"/>
              <a:gd name="connsiteX11" fmla="*/ 6440487 w 7161098"/>
              <a:gd name="connsiteY11" fmla="*/ 1162 h 1487186"/>
              <a:gd name="connsiteX12" fmla="*/ 6462013 w 7161098"/>
              <a:gd name="connsiteY12" fmla="*/ 2 h 1487186"/>
              <a:gd name="connsiteX13" fmla="*/ 7159130 w 7161098"/>
              <a:gd name="connsiteY13" fmla="*/ 2 h 1487186"/>
              <a:gd name="connsiteX14" fmla="*/ 7159130 w 7161098"/>
              <a:gd name="connsiteY14" fmla="*/ 724071 h 1487186"/>
              <a:gd name="connsiteX15" fmla="*/ 7161098 w 7161098"/>
              <a:gd name="connsiteY15" fmla="*/ 743593 h 1487186"/>
              <a:gd name="connsiteX16" fmla="*/ 7145991 w 7161098"/>
              <a:gd name="connsiteY16" fmla="*/ 893452 h 1487186"/>
              <a:gd name="connsiteX17" fmla="*/ 7129619 w 7161098"/>
              <a:gd name="connsiteY17" fmla="*/ 946194 h 1487186"/>
              <a:gd name="connsiteX18" fmla="*/ 7104347 w 7161098"/>
              <a:gd name="connsiteY18" fmla="*/ 1033034 h 1487186"/>
              <a:gd name="connsiteX19" fmla="*/ 6462013 w 7161098"/>
              <a:gd name="connsiteY19" fmla="*/ 1487186 h 148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098" h="1487186">
                <a:moveTo>
                  <a:pt x="7161098" y="743593"/>
                </a:moveTo>
                <a:lnTo>
                  <a:pt x="7161098" y="743593"/>
                </a:lnTo>
                <a:lnTo>
                  <a:pt x="7161098" y="743592"/>
                </a:lnTo>
                <a:close/>
                <a:moveTo>
                  <a:pt x="6462013" y="1487186"/>
                </a:moveTo>
                <a:lnTo>
                  <a:pt x="6440458" y="1486025"/>
                </a:lnTo>
                <a:lnTo>
                  <a:pt x="6417506" y="1487184"/>
                </a:lnTo>
                <a:lnTo>
                  <a:pt x="743592" y="1487184"/>
                </a:lnTo>
                <a:cubicBezTo>
                  <a:pt x="332917" y="1487184"/>
                  <a:pt x="0" y="1154267"/>
                  <a:pt x="0" y="743592"/>
                </a:cubicBezTo>
                <a:lnTo>
                  <a:pt x="1" y="743592"/>
                </a:lnTo>
                <a:cubicBezTo>
                  <a:pt x="1" y="332917"/>
                  <a:pt x="332918" y="0"/>
                  <a:pt x="743593" y="0"/>
                </a:cubicBezTo>
                <a:lnTo>
                  <a:pt x="6417506" y="1"/>
                </a:lnTo>
                <a:lnTo>
                  <a:pt x="6440487" y="1162"/>
                </a:lnTo>
                <a:lnTo>
                  <a:pt x="6462013" y="2"/>
                </a:lnTo>
                <a:lnTo>
                  <a:pt x="7159130" y="2"/>
                </a:lnTo>
                <a:lnTo>
                  <a:pt x="7159130" y="724071"/>
                </a:lnTo>
                <a:lnTo>
                  <a:pt x="7161098" y="743593"/>
                </a:lnTo>
                <a:lnTo>
                  <a:pt x="7145991" y="893452"/>
                </a:lnTo>
                <a:lnTo>
                  <a:pt x="7129619" y="946194"/>
                </a:lnTo>
                <a:lnTo>
                  <a:pt x="7104347" y="1033034"/>
                </a:lnTo>
                <a:cubicBezTo>
                  <a:pt x="6998519" y="1299920"/>
                  <a:pt x="6750768" y="1487186"/>
                  <a:pt x="6462013" y="1487186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1D599C13-2B19-4E78-8165-59270E3D7B15}"/>
              </a:ext>
            </a:extLst>
          </p:cNvPr>
          <p:cNvSpPr/>
          <p:nvPr/>
        </p:nvSpPr>
        <p:spPr>
          <a:xfrm rot="10800000" flipH="1">
            <a:off x="3780598" y="5137266"/>
            <a:ext cx="5289172" cy="1098433"/>
          </a:xfrm>
          <a:custGeom>
            <a:avLst/>
            <a:gdLst>
              <a:gd name="connsiteX0" fmla="*/ 7161098 w 7161098"/>
              <a:gd name="connsiteY0" fmla="*/ 743593 h 1487186"/>
              <a:gd name="connsiteX1" fmla="*/ 7161098 w 7161098"/>
              <a:gd name="connsiteY1" fmla="*/ 743593 h 1487186"/>
              <a:gd name="connsiteX2" fmla="*/ 7161098 w 7161098"/>
              <a:gd name="connsiteY2" fmla="*/ 743592 h 1487186"/>
              <a:gd name="connsiteX3" fmla="*/ 6462013 w 7161098"/>
              <a:gd name="connsiteY3" fmla="*/ 1487186 h 1487186"/>
              <a:gd name="connsiteX4" fmla="*/ 6440458 w 7161098"/>
              <a:gd name="connsiteY4" fmla="*/ 1486025 h 1487186"/>
              <a:gd name="connsiteX5" fmla="*/ 6417506 w 7161098"/>
              <a:gd name="connsiteY5" fmla="*/ 1487184 h 1487186"/>
              <a:gd name="connsiteX6" fmla="*/ 743592 w 7161098"/>
              <a:gd name="connsiteY6" fmla="*/ 1487184 h 1487186"/>
              <a:gd name="connsiteX7" fmla="*/ 0 w 7161098"/>
              <a:gd name="connsiteY7" fmla="*/ 743592 h 1487186"/>
              <a:gd name="connsiteX8" fmla="*/ 1 w 7161098"/>
              <a:gd name="connsiteY8" fmla="*/ 743592 h 1487186"/>
              <a:gd name="connsiteX9" fmla="*/ 743593 w 7161098"/>
              <a:gd name="connsiteY9" fmla="*/ 0 h 1487186"/>
              <a:gd name="connsiteX10" fmla="*/ 6417506 w 7161098"/>
              <a:gd name="connsiteY10" fmla="*/ 1 h 1487186"/>
              <a:gd name="connsiteX11" fmla="*/ 6440487 w 7161098"/>
              <a:gd name="connsiteY11" fmla="*/ 1162 h 1487186"/>
              <a:gd name="connsiteX12" fmla="*/ 6462013 w 7161098"/>
              <a:gd name="connsiteY12" fmla="*/ 2 h 1487186"/>
              <a:gd name="connsiteX13" fmla="*/ 7159130 w 7161098"/>
              <a:gd name="connsiteY13" fmla="*/ 2 h 1487186"/>
              <a:gd name="connsiteX14" fmla="*/ 7159130 w 7161098"/>
              <a:gd name="connsiteY14" fmla="*/ 724071 h 1487186"/>
              <a:gd name="connsiteX15" fmla="*/ 7161098 w 7161098"/>
              <a:gd name="connsiteY15" fmla="*/ 743593 h 1487186"/>
              <a:gd name="connsiteX16" fmla="*/ 7145991 w 7161098"/>
              <a:gd name="connsiteY16" fmla="*/ 893452 h 1487186"/>
              <a:gd name="connsiteX17" fmla="*/ 7129619 w 7161098"/>
              <a:gd name="connsiteY17" fmla="*/ 946194 h 1487186"/>
              <a:gd name="connsiteX18" fmla="*/ 7104347 w 7161098"/>
              <a:gd name="connsiteY18" fmla="*/ 1033034 h 1487186"/>
              <a:gd name="connsiteX19" fmla="*/ 6462013 w 7161098"/>
              <a:gd name="connsiteY19" fmla="*/ 1487186 h 148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098" h="1487186">
                <a:moveTo>
                  <a:pt x="7161098" y="743593"/>
                </a:moveTo>
                <a:lnTo>
                  <a:pt x="7161098" y="743593"/>
                </a:lnTo>
                <a:lnTo>
                  <a:pt x="7161098" y="743592"/>
                </a:lnTo>
                <a:close/>
                <a:moveTo>
                  <a:pt x="6462013" y="1487186"/>
                </a:moveTo>
                <a:lnTo>
                  <a:pt x="6440458" y="1486025"/>
                </a:lnTo>
                <a:lnTo>
                  <a:pt x="6417506" y="1487184"/>
                </a:lnTo>
                <a:lnTo>
                  <a:pt x="743592" y="1487184"/>
                </a:lnTo>
                <a:cubicBezTo>
                  <a:pt x="332917" y="1487184"/>
                  <a:pt x="0" y="1154267"/>
                  <a:pt x="0" y="743592"/>
                </a:cubicBezTo>
                <a:lnTo>
                  <a:pt x="1" y="743592"/>
                </a:lnTo>
                <a:cubicBezTo>
                  <a:pt x="1" y="332917"/>
                  <a:pt x="332918" y="0"/>
                  <a:pt x="743593" y="0"/>
                </a:cubicBezTo>
                <a:lnTo>
                  <a:pt x="6417506" y="1"/>
                </a:lnTo>
                <a:lnTo>
                  <a:pt x="6440487" y="1162"/>
                </a:lnTo>
                <a:lnTo>
                  <a:pt x="6462013" y="2"/>
                </a:lnTo>
                <a:lnTo>
                  <a:pt x="7159130" y="2"/>
                </a:lnTo>
                <a:lnTo>
                  <a:pt x="7159130" y="724071"/>
                </a:lnTo>
                <a:lnTo>
                  <a:pt x="7161098" y="743593"/>
                </a:lnTo>
                <a:lnTo>
                  <a:pt x="7145991" y="893452"/>
                </a:lnTo>
                <a:lnTo>
                  <a:pt x="7129619" y="946194"/>
                </a:lnTo>
                <a:lnTo>
                  <a:pt x="7104347" y="1033034"/>
                </a:lnTo>
                <a:cubicBezTo>
                  <a:pt x="6998519" y="1299920"/>
                  <a:pt x="6750768" y="1487186"/>
                  <a:pt x="6462013" y="1487186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7205D457-6CD3-46C0-B69F-A31C27A2051C}"/>
              </a:ext>
            </a:extLst>
          </p:cNvPr>
          <p:cNvSpPr txBox="1"/>
          <p:nvPr/>
        </p:nvSpPr>
        <p:spPr>
          <a:xfrm>
            <a:off x="3986038" y="1884178"/>
            <a:ext cx="4415215" cy="78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我是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XXX, 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我主要负责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。我是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XXX, 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我主要负责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49BA636F-21CE-4ED4-931C-5E4304A12326}"/>
              </a:ext>
            </a:extLst>
          </p:cNvPr>
          <p:cNvSpPr txBox="1"/>
          <p:nvPr/>
        </p:nvSpPr>
        <p:spPr>
          <a:xfrm>
            <a:off x="3016905" y="3527317"/>
            <a:ext cx="4415215" cy="78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我是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XXX, 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我主要负责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。我是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XXX, 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我主要负责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A496F61-A471-404E-8EE6-5D3C1176E268}"/>
              </a:ext>
            </a:extLst>
          </p:cNvPr>
          <p:cNvSpPr txBox="1"/>
          <p:nvPr/>
        </p:nvSpPr>
        <p:spPr>
          <a:xfrm>
            <a:off x="4254095" y="5308079"/>
            <a:ext cx="4415215" cy="78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我是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XXX, 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我主要负责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。我是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XXX, 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我主要负责</a:t>
            </a:r>
            <a:r>
              <a:rPr lang="en-US" altLang="zh-CN" spc="7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8C95861A-525F-401F-A0A9-D17E2A9BC420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198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2F75790-5F54-4CDE-AEF6-C593351AA9EB}"/>
              </a:ext>
            </a:extLst>
          </p:cNvPr>
          <p:cNvSpPr txBox="1"/>
          <p:nvPr/>
        </p:nvSpPr>
        <p:spPr>
          <a:xfrm>
            <a:off x="4071000" y="404299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小组讨论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56A4BD5-C8BF-426F-98D6-27FF08C96CFE}"/>
              </a:ext>
            </a:extLst>
          </p:cNvPr>
          <p:cNvSpPr txBox="1"/>
          <p:nvPr/>
        </p:nvSpPr>
        <p:spPr>
          <a:xfrm>
            <a:off x="5241000" y="1114510"/>
            <a:ext cx="171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latin typeface="+mn-ea"/>
              </a:rPr>
              <a:t>Class Theme</a:t>
            </a:r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xmlns="" id="{64919E4E-A179-4B59-9E28-2E732BC8EC52}"/>
              </a:ext>
            </a:extLst>
          </p:cNvPr>
          <p:cNvSpPr/>
          <p:nvPr/>
        </p:nvSpPr>
        <p:spPr>
          <a:xfrm rot="10800000">
            <a:off x="1931838" y="1809429"/>
            <a:ext cx="7119614" cy="1478571"/>
          </a:xfrm>
          <a:custGeom>
            <a:avLst/>
            <a:gdLst>
              <a:gd name="connsiteX0" fmla="*/ 7161098 w 7161098"/>
              <a:gd name="connsiteY0" fmla="*/ 743593 h 1487186"/>
              <a:gd name="connsiteX1" fmla="*/ 7161098 w 7161098"/>
              <a:gd name="connsiteY1" fmla="*/ 743593 h 1487186"/>
              <a:gd name="connsiteX2" fmla="*/ 7161098 w 7161098"/>
              <a:gd name="connsiteY2" fmla="*/ 743592 h 1487186"/>
              <a:gd name="connsiteX3" fmla="*/ 6462013 w 7161098"/>
              <a:gd name="connsiteY3" fmla="*/ 1487186 h 1487186"/>
              <a:gd name="connsiteX4" fmla="*/ 6440458 w 7161098"/>
              <a:gd name="connsiteY4" fmla="*/ 1486025 h 1487186"/>
              <a:gd name="connsiteX5" fmla="*/ 6417506 w 7161098"/>
              <a:gd name="connsiteY5" fmla="*/ 1487184 h 1487186"/>
              <a:gd name="connsiteX6" fmla="*/ 743592 w 7161098"/>
              <a:gd name="connsiteY6" fmla="*/ 1487184 h 1487186"/>
              <a:gd name="connsiteX7" fmla="*/ 0 w 7161098"/>
              <a:gd name="connsiteY7" fmla="*/ 743592 h 1487186"/>
              <a:gd name="connsiteX8" fmla="*/ 1 w 7161098"/>
              <a:gd name="connsiteY8" fmla="*/ 743592 h 1487186"/>
              <a:gd name="connsiteX9" fmla="*/ 743593 w 7161098"/>
              <a:gd name="connsiteY9" fmla="*/ 0 h 1487186"/>
              <a:gd name="connsiteX10" fmla="*/ 6417506 w 7161098"/>
              <a:gd name="connsiteY10" fmla="*/ 1 h 1487186"/>
              <a:gd name="connsiteX11" fmla="*/ 6440487 w 7161098"/>
              <a:gd name="connsiteY11" fmla="*/ 1162 h 1487186"/>
              <a:gd name="connsiteX12" fmla="*/ 6462013 w 7161098"/>
              <a:gd name="connsiteY12" fmla="*/ 2 h 1487186"/>
              <a:gd name="connsiteX13" fmla="*/ 7159130 w 7161098"/>
              <a:gd name="connsiteY13" fmla="*/ 2 h 1487186"/>
              <a:gd name="connsiteX14" fmla="*/ 7159130 w 7161098"/>
              <a:gd name="connsiteY14" fmla="*/ 724071 h 1487186"/>
              <a:gd name="connsiteX15" fmla="*/ 7161098 w 7161098"/>
              <a:gd name="connsiteY15" fmla="*/ 743593 h 1487186"/>
              <a:gd name="connsiteX16" fmla="*/ 7145991 w 7161098"/>
              <a:gd name="connsiteY16" fmla="*/ 893452 h 1487186"/>
              <a:gd name="connsiteX17" fmla="*/ 7129619 w 7161098"/>
              <a:gd name="connsiteY17" fmla="*/ 946194 h 1487186"/>
              <a:gd name="connsiteX18" fmla="*/ 7104347 w 7161098"/>
              <a:gd name="connsiteY18" fmla="*/ 1033034 h 1487186"/>
              <a:gd name="connsiteX19" fmla="*/ 6462013 w 7161098"/>
              <a:gd name="connsiteY19" fmla="*/ 1487186 h 148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098" h="1487186">
                <a:moveTo>
                  <a:pt x="7161098" y="743593"/>
                </a:moveTo>
                <a:lnTo>
                  <a:pt x="7161098" y="743593"/>
                </a:lnTo>
                <a:lnTo>
                  <a:pt x="7161098" y="743592"/>
                </a:lnTo>
                <a:close/>
                <a:moveTo>
                  <a:pt x="6462013" y="1487186"/>
                </a:moveTo>
                <a:lnTo>
                  <a:pt x="6440458" y="1486025"/>
                </a:lnTo>
                <a:lnTo>
                  <a:pt x="6417506" y="1487184"/>
                </a:lnTo>
                <a:lnTo>
                  <a:pt x="743592" y="1487184"/>
                </a:lnTo>
                <a:cubicBezTo>
                  <a:pt x="332917" y="1487184"/>
                  <a:pt x="0" y="1154267"/>
                  <a:pt x="0" y="743592"/>
                </a:cubicBezTo>
                <a:lnTo>
                  <a:pt x="1" y="743592"/>
                </a:lnTo>
                <a:cubicBezTo>
                  <a:pt x="1" y="332917"/>
                  <a:pt x="332918" y="0"/>
                  <a:pt x="743593" y="0"/>
                </a:cubicBezTo>
                <a:lnTo>
                  <a:pt x="6417506" y="1"/>
                </a:lnTo>
                <a:lnTo>
                  <a:pt x="6440487" y="1162"/>
                </a:lnTo>
                <a:lnTo>
                  <a:pt x="6462013" y="2"/>
                </a:lnTo>
                <a:lnTo>
                  <a:pt x="7159130" y="2"/>
                </a:lnTo>
                <a:lnTo>
                  <a:pt x="7159130" y="724071"/>
                </a:lnTo>
                <a:lnTo>
                  <a:pt x="7161098" y="743593"/>
                </a:lnTo>
                <a:lnTo>
                  <a:pt x="7145991" y="893452"/>
                </a:lnTo>
                <a:lnTo>
                  <a:pt x="7129619" y="946194"/>
                </a:lnTo>
                <a:lnTo>
                  <a:pt x="7104347" y="1033034"/>
                </a:lnTo>
                <a:cubicBezTo>
                  <a:pt x="6998519" y="1299920"/>
                  <a:pt x="6750768" y="1487186"/>
                  <a:pt x="6462013" y="1487186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1" name="Google Shape;951;p34">
            <a:extLst>
              <a:ext uri="{FF2B5EF4-FFF2-40B4-BE49-F238E27FC236}">
                <a16:creationId xmlns:a16="http://schemas.microsoft.com/office/drawing/2014/main" xmlns="" id="{39955B0F-5A32-435A-8C06-8ADCC740D754}"/>
              </a:ext>
            </a:extLst>
          </p:cNvPr>
          <p:cNvGrpSpPr/>
          <p:nvPr/>
        </p:nvGrpSpPr>
        <p:grpSpPr>
          <a:xfrm>
            <a:off x="9543226" y="3226500"/>
            <a:ext cx="3109341" cy="3862113"/>
            <a:chOff x="3449350" y="1879700"/>
            <a:chExt cx="2245310" cy="2788900"/>
          </a:xfrm>
        </p:grpSpPr>
        <p:sp>
          <p:nvSpPr>
            <p:cNvPr id="106" name="Google Shape;952;p34">
              <a:extLst>
                <a:ext uri="{FF2B5EF4-FFF2-40B4-BE49-F238E27FC236}">
                  <a16:creationId xmlns:a16="http://schemas.microsoft.com/office/drawing/2014/main" xmlns="" id="{1FB52CF6-E606-4C8B-A0CC-3D954D530955}"/>
                </a:ext>
              </a:extLst>
            </p:cNvPr>
            <p:cNvSpPr/>
            <p:nvPr/>
          </p:nvSpPr>
          <p:spPr>
            <a:xfrm>
              <a:off x="3561000" y="4505700"/>
              <a:ext cx="2022000" cy="162900"/>
            </a:xfrm>
            <a:prstGeom prst="ellipse">
              <a:avLst/>
            </a:prstGeom>
            <a:solidFill>
              <a:srgbClr val="41294A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7" name="Google Shape;953;p34">
              <a:extLst>
                <a:ext uri="{FF2B5EF4-FFF2-40B4-BE49-F238E27FC236}">
                  <a16:creationId xmlns:a16="http://schemas.microsoft.com/office/drawing/2014/main" xmlns="" id="{CFC0BF1C-CE1F-46B7-ADEF-6C030F251DF1}"/>
                </a:ext>
              </a:extLst>
            </p:cNvPr>
            <p:cNvGrpSpPr/>
            <p:nvPr/>
          </p:nvGrpSpPr>
          <p:grpSpPr>
            <a:xfrm>
              <a:off x="3449350" y="1879700"/>
              <a:ext cx="2245310" cy="2729801"/>
              <a:chOff x="316900" y="2352200"/>
              <a:chExt cx="2245310" cy="2729801"/>
            </a:xfrm>
          </p:grpSpPr>
          <p:sp>
            <p:nvSpPr>
              <p:cNvPr id="108" name="Google Shape;954;p34">
                <a:extLst>
                  <a:ext uri="{FF2B5EF4-FFF2-40B4-BE49-F238E27FC236}">
                    <a16:creationId xmlns:a16="http://schemas.microsoft.com/office/drawing/2014/main" xmlns="" id="{1BEC9E3F-B219-4C17-86D9-064D7CAE8BE7}"/>
                  </a:ext>
                </a:extLst>
              </p:cNvPr>
              <p:cNvSpPr/>
              <p:nvPr/>
            </p:nvSpPr>
            <p:spPr>
              <a:xfrm>
                <a:off x="761592" y="3181977"/>
                <a:ext cx="1380728" cy="1899970"/>
              </a:xfrm>
              <a:custGeom>
                <a:avLst/>
                <a:gdLst/>
                <a:ahLst/>
                <a:cxnLst/>
                <a:rect l="l" t="t" r="r" b="b"/>
                <a:pathLst>
                  <a:path w="18207" h="25054" extrusionOk="0">
                    <a:moveTo>
                      <a:pt x="11679" y="1"/>
                    </a:moveTo>
                    <a:lnTo>
                      <a:pt x="6002" y="1016"/>
                    </a:lnTo>
                    <a:cubicBezTo>
                      <a:pt x="6002" y="1016"/>
                      <a:pt x="610" y="4034"/>
                      <a:pt x="97" y="8315"/>
                    </a:cubicBezTo>
                    <a:cubicBezTo>
                      <a:pt x="1" y="9114"/>
                      <a:pt x="11" y="10082"/>
                      <a:pt x="114" y="11143"/>
                    </a:cubicBezTo>
                    <a:cubicBezTo>
                      <a:pt x="231" y="12358"/>
                      <a:pt x="463" y="13699"/>
                      <a:pt x="790" y="15061"/>
                    </a:cubicBezTo>
                    <a:cubicBezTo>
                      <a:pt x="1709" y="18871"/>
                      <a:pt x="3356" y="22845"/>
                      <a:pt x="5203" y="24682"/>
                    </a:cubicBezTo>
                    <a:cubicBezTo>
                      <a:pt x="5203" y="24682"/>
                      <a:pt x="5256" y="24719"/>
                      <a:pt x="5363" y="24766"/>
                    </a:cubicBezTo>
                    <a:lnTo>
                      <a:pt x="5366" y="24769"/>
                    </a:lnTo>
                    <a:cubicBezTo>
                      <a:pt x="5529" y="24842"/>
                      <a:pt x="5805" y="24942"/>
                      <a:pt x="6198" y="25002"/>
                    </a:cubicBezTo>
                    <a:cubicBezTo>
                      <a:pt x="6314" y="25019"/>
                      <a:pt x="6437" y="25035"/>
                      <a:pt x="6574" y="25042"/>
                    </a:cubicBezTo>
                    <a:cubicBezTo>
                      <a:pt x="6670" y="25050"/>
                      <a:pt x="6770" y="25053"/>
                      <a:pt x="6876" y="25053"/>
                    </a:cubicBezTo>
                    <a:cubicBezTo>
                      <a:pt x="7042" y="25053"/>
                      <a:pt x="7221" y="25044"/>
                      <a:pt x="7412" y="25026"/>
                    </a:cubicBezTo>
                    <a:cubicBezTo>
                      <a:pt x="7583" y="25009"/>
                      <a:pt x="7762" y="24986"/>
                      <a:pt x="7952" y="24949"/>
                    </a:cubicBezTo>
                    <a:cubicBezTo>
                      <a:pt x="8178" y="24906"/>
                      <a:pt x="8418" y="24853"/>
                      <a:pt x="8671" y="24776"/>
                    </a:cubicBezTo>
                    <a:cubicBezTo>
                      <a:pt x="8770" y="24746"/>
                      <a:pt x="8873" y="24716"/>
                      <a:pt x="8973" y="24682"/>
                    </a:cubicBezTo>
                    <a:cubicBezTo>
                      <a:pt x="8957" y="23055"/>
                      <a:pt x="8957" y="21521"/>
                      <a:pt x="8957" y="21521"/>
                    </a:cubicBezTo>
                    <a:lnTo>
                      <a:pt x="8957" y="21521"/>
                    </a:lnTo>
                    <a:cubicBezTo>
                      <a:pt x="8957" y="21521"/>
                      <a:pt x="9355" y="21759"/>
                      <a:pt x="10418" y="21759"/>
                    </a:cubicBezTo>
                    <a:cubicBezTo>
                      <a:pt x="10684" y="21759"/>
                      <a:pt x="10992" y="21744"/>
                      <a:pt x="11346" y="21707"/>
                    </a:cubicBezTo>
                    <a:lnTo>
                      <a:pt x="11346" y="21707"/>
                    </a:lnTo>
                    <a:cubicBezTo>
                      <a:pt x="11346" y="23797"/>
                      <a:pt x="11024" y="24682"/>
                      <a:pt x="11024" y="24682"/>
                    </a:cubicBezTo>
                    <a:cubicBezTo>
                      <a:pt x="11024" y="24682"/>
                      <a:pt x="11240" y="24799"/>
                      <a:pt x="11629" y="24882"/>
                    </a:cubicBezTo>
                    <a:cubicBezTo>
                      <a:pt x="11822" y="24926"/>
                      <a:pt x="12052" y="24962"/>
                      <a:pt x="12318" y="24969"/>
                    </a:cubicBezTo>
                    <a:cubicBezTo>
                      <a:pt x="12377" y="24973"/>
                      <a:pt x="12437" y="24975"/>
                      <a:pt x="12499" y="24975"/>
                    </a:cubicBezTo>
                    <a:cubicBezTo>
                      <a:pt x="12596" y="24975"/>
                      <a:pt x="12697" y="24970"/>
                      <a:pt x="12801" y="24962"/>
                    </a:cubicBezTo>
                    <a:cubicBezTo>
                      <a:pt x="12974" y="24949"/>
                      <a:pt x="13160" y="24926"/>
                      <a:pt x="13354" y="24889"/>
                    </a:cubicBezTo>
                    <a:cubicBezTo>
                      <a:pt x="13530" y="24853"/>
                      <a:pt x="13716" y="24806"/>
                      <a:pt x="13906" y="24746"/>
                    </a:cubicBezTo>
                    <a:cubicBezTo>
                      <a:pt x="14085" y="24693"/>
                      <a:pt x="14269" y="24622"/>
                      <a:pt x="14458" y="24543"/>
                    </a:cubicBezTo>
                    <a:cubicBezTo>
                      <a:pt x="14498" y="24523"/>
                      <a:pt x="14541" y="24503"/>
                      <a:pt x="14581" y="24476"/>
                    </a:cubicBezTo>
                    <a:cubicBezTo>
                      <a:pt x="16086" y="23558"/>
                      <a:pt x="17863" y="17637"/>
                      <a:pt x="18159" y="12481"/>
                    </a:cubicBezTo>
                    <a:cubicBezTo>
                      <a:pt x="18193" y="11922"/>
                      <a:pt x="18206" y="11373"/>
                      <a:pt x="18203" y="10841"/>
                    </a:cubicBezTo>
                    <a:cubicBezTo>
                      <a:pt x="18193" y="9659"/>
                      <a:pt x="18083" y="8558"/>
                      <a:pt x="17856" y="7619"/>
                    </a:cubicBezTo>
                    <a:cubicBezTo>
                      <a:pt x="16555" y="2224"/>
                      <a:pt x="11679" y="1"/>
                      <a:pt x="11679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955;p34">
                <a:extLst>
                  <a:ext uri="{FF2B5EF4-FFF2-40B4-BE49-F238E27FC236}">
                    <a16:creationId xmlns:a16="http://schemas.microsoft.com/office/drawing/2014/main" xmlns="" id="{87106A4A-2376-4F7B-B658-78720EC92097}"/>
                  </a:ext>
                </a:extLst>
              </p:cNvPr>
              <p:cNvSpPr/>
              <p:nvPr/>
            </p:nvSpPr>
            <p:spPr>
              <a:xfrm>
                <a:off x="376278" y="3188726"/>
                <a:ext cx="1290560" cy="943387"/>
              </a:xfrm>
              <a:custGeom>
                <a:avLst/>
                <a:gdLst/>
                <a:ahLst/>
                <a:cxnLst/>
                <a:rect l="l" t="t" r="r" b="b"/>
                <a:pathLst>
                  <a:path w="17018" h="12440" extrusionOk="0">
                    <a:moveTo>
                      <a:pt x="12913" y="1"/>
                    </a:moveTo>
                    <a:cubicBezTo>
                      <a:pt x="12237" y="1"/>
                      <a:pt x="11245" y="290"/>
                      <a:pt x="9851" y="964"/>
                    </a:cubicBezTo>
                    <a:cubicBezTo>
                      <a:pt x="0" y="5730"/>
                      <a:pt x="5654" y="12439"/>
                      <a:pt x="5654" y="12439"/>
                    </a:cubicBezTo>
                    <a:lnTo>
                      <a:pt x="9492" y="10652"/>
                    </a:lnTo>
                    <a:cubicBezTo>
                      <a:pt x="9492" y="10652"/>
                      <a:pt x="17018" y="1"/>
                      <a:pt x="12913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956;p34">
                <a:extLst>
                  <a:ext uri="{FF2B5EF4-FFF2-40B4-BE49-F238E27FC236}">
                    <a16:creationId xmlns:a16="http://schemas.microsoft.com/office/drawing/2014/main" xmlns="" id="{94BD42EF-294F-4517-9816-33C1609802FD}"/>
                  </a:ext>
                </a:extLst>
              </p:cNvPr>
              <p:cNvSpPr/>
              <p:nvPr/>
            </p:nvSpPr>
            <p:spPr>
              <a:xfrm>
                <a:off x="972335" y="3498736"/>
                <a:ext cx="999809" cy="1114926"/>
              </a:xfrm>
              <a:custGeom>
                <a:avLst/>
                <a:gdLst/>
                <a:ahLst/>
                <a:cxnLst/>
                <a:rect l="l" t="t" r="r" b="b"/>
                <a:pathLst>
                  <a:path w="13184" h="14702" extrusionOk="0">
                    <a:moveTo>
                      <a:pt x="6923" y="1"/>
                    </a:moveTo>
                    <a:cubicBezTo>
                      <a:pt x="4412" y="1"/>
                      <a:pt x="1805" y="983"/>
                      <a:pt x="986" y="3339"/>
                    </a:cubicBezTo>
                    <a:cubicBezTo>
                      <a:pt x="1" y="6164"/>
                      <a:pt x="517" y="9067"/>
                      <a:pt x="1988" y="11616"/>
                    </a:cubicBezTo>
                    <a:cubicBezTo>
                      <a:pt x="3064" y="13481"/>
                      <a:pt x="5170" y="14701"/>
                      <a:pt x="7224" y="14701"/>
                    </a:cubicBezTo>
                    <a:cubicBezTo>
                      <a:pt x="8489" y="14701"/>
                      <a:pt x="9734" y="14239"/>
                      <a:pt x="10707" y="13181"/>
                    </a:cubicBezTo>
                    <a:cubicBezTo>
                      <a:pt x="12891" y="10804"/>
                      <a:pt x="13183" y="7376"/>
                      <a:pt x="12848" y="4318"/>
                    </a:cubicBezTo>
                    <a:cubicBezTo>
                      <a:pt x="12658" y="2597"/>
                      <a:pt x="12059" y="1475"/>
                      <a:pt x="10448" y="720"/>
                    </a:cubicBezTo>
                    <a:cubicBezTo>
                      <a:pt x="9466" y="258"/>
                      <a:pt x="8207" y="1"/>
                      <a:pt x="6923" y="1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957;p34">
                <a:extLst>
                  <a:ext uri="{FF2B5EF4-FFF2-40B4-BE49-F238E27FC236}">
                    <a16:creationId xmlns:a16="http://schemas.microsoft.com/office/drawing/2014/main" xmlns="" id="{A088D559-7A9F-44FC-8A50-4BAF33246FC6}"/>
                  </a:ext>
                </a:extLst>
              </p:cNvPr>
              <p:cNvSpPr/>
              <p:nvPr/>
            </p:nvSpPr>
            <p:spPr>
              <a:xfrm>
                <a:off x="1676607" y="3218529"/>
                <a:ext cx="608045" cy="867628"/>
              </a:xfrm>
              <a:custGeom>
                <a:avLst/>
                <a:gdLst/>
                <a:ahLst/>
                <a:cxnLst/>
                <a:rect l="l" t="t" r="r" b="b"/>
                <a:pathLst>
                  <a:path w="8018" h="11441" extrusionOk="0">
                    <a:moveTo>
                      <a:pt x="1029" y="1"/>
                    </a:moveTo>
                    <a:cubicBezTo>
                      <a:pt x="700" y="1"/>
                      <a:pt x="502" y="38"/>
                      <a:pt x="502" y="38"/>
                    </a:cubicBezTo>
                    <a:cubicBezTo>
                      <a:pt x="0" y="2168"/>
                      <a:pt x="3228" y="11441"/>
                      <a:pt x="5273" y="11441"/>
                    </a:cubicBezTo>
                    <a:cubicBezTo>
                      <a:pt x="5426" y="11441"/>
                      <a:pt x="5572" y="11388"/>
                      <a:pt x="5710" y="11277"/>
                    </a:cubicBezTo>
                    <a:cubicBezTo>
                      <a:pt x="7687" y="9680"/>
                      <a:pt x="8017" y="7490"/>
                      <a:pt x="5957" y="3423"/>
                    </a:cubicBezTo>
                    <a:cubicBezTo>
                      <a:pt x="4406" y="369"/>
                      <a:pt x="2067" y="1"/>
                      <a:pt x="1029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958;p34">
                <a:extLst>
                  <a:ext uri="{FF2B5EF4-FFF2-40B4-BE49-F238E27FC236}">
                    <a16:creationId xmlns:a16="http://schemas.microsoft.com/office/drawing/2014/main" xmlns="" id="{F3E62BD7-5323-4EE6-853F-EACF32FB1A26}"/>
                  </a:ext>
                </a:extLst>
              </p:cNvPr>
              <p:cNvSpPr/>
              <p:nvPr/>
            </p:nvSpPr>
            <p:spPr>
              <a:xfrm>
                <a:off x="858735" y="2419920"/>
                <a:ext cx="1135250" cy="918665"/>
              </a:xfrm>
              <a:custGeom>
                <a:avLst/>
                <a:gdLst/>
                <a:ahLst/>
                <a:cxnLst/>
                <a:rect l="l" t="t" r="r" b="b"/>
                <a:pathLst>
                  <a:path w="14970" h="12114" extrusionOk="0">
                    <a:moveTo>
                      <a:pt x="8140" y="0"/>
                    </a:moveTo>
                    <a:cubicBezTo>
                      <a:pt x="8102" y="0"/>
                      <a:pt x="8064" y="1"/>
                      <a:pt x="8025" y="2"/>
                    </a:cubicBezTo>
                    <a:cubicBezTo>
                      <a:pt x="3755" y="122"/>
                      <a:pt x="1" y="5564"/>
                      <a:pt x="2607" y="9937"/>
                    </a:cubicBezTo>
                    <a:cubicBezTo>
                      <a:pt x="3393" y="11258"/>
                      <a:pt x="4830" y="12060"/>
                      <a:pt x="6368" y="12103"/>
                    </a:cubicBezTo>
                    <a:cubicBezTo>
                      <a:pt x="6593" y="12110"/>
                      <a:pt x="6830" y="12114"/>
                      <a:pt x="7077" y="12114"/>
                    </a:cubicBezTo>
                    <a:cubicBezTo>
                      <a:pt x="8928" y="12114"/>
                      <a:pt x="11293" y="11889"/>
                      <a:pt x="12609" y="10882"/>
                    </a:cubicBezTo>
                    <a:cubicBezTo>
                      <a:pt x="14970" y="9079"/>
                      <a:pt x="13025" y="0"/>
                      <a:pt x="8140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959;p34">
                <a:extLst>
                  <a:ext uri="{FF2B5EF4-FFF2-40B4-BE49-F238E27FC236}">
                    <a16:creationId xmlns:a16="http://schemas.microsoft.com/office/drawing/2014/main" xmlns="" id="{3BFB85AA-F698-4D06-A6A4-BE9F68E8B036}"/>
                  </a:ext>
                </a:extLst>
              </p:cNvPr>
              <p:cNvSpPr/>
              <p:nvPr/>
            </p:nvSpPr>
            <p:spPr>
              <a:xfrm>
                <a:off x="1531688" y="2352200"/>
                <a:ext cx="192090" cy="138854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1831" extrusionOk="0">
                    <a:moveTo>
                      <a:pt x="1514" y="0"/>
                    </a:moveTo>
                    <a:cubicBezTo>
                      <a:pt x="949" y="0"/>
                      <a:pt x="0" y="1584"/>
                      <a:pt x="0" y="1584"/>
                    </a:cubicBezTo>
                    <a:lnTo>
                      <a:pt x="615" y="1830"/>
                    </a:lnTo>
                    <a:cubicBezTo>
                      <a:pt x="615" y="1830"/>
                      <a:pt x="2532" y="905"/>
                      <a:pt x="2377" y="595"/>
                    </a:cubicBezTo>
                    <a:cubicBezTo>
                      <a:pt x="2354" y="551"/>
                      <a:pt x="2305" y="531"/>
                      <a:pt x="2236" y="531"/>
                    </a:cubicBezTo>
                    <a:cubicBezTo>
                      <a:pt x="1830" y="531"/>
                      <a:pt x="759" y="1198"/>
                      <a:pt x="759" y="1198"/>
                    </a:cubicBezTo>
                    <a:cubicBezTo>
                      <a:pt x="759" y="1198"/>
                      <a:pt x="2130" y="130"/>
                      <a:pt x="1574" y="7"/>
                    </a:cubicBezTo>
                    <a:cubicBezTo>
                      <a:pt x="1555" y="2"/>
                      <a:pt x="1535" y="0"/>
                      <a:pt x="1514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960;p34">
                <a:extLst>
                  <a:ext uri="{FF2B5EF4-FFF2-40B4-BE49-F238E27FC236}">
                    <a16:creationId xmlns:a16="http://schemas.microsoft.com/office/drawing/2014/main" xmlns="" id="{AB65576A-EECC-44B5-8F7E-7119B8D9AE55}"/>
                  </a:ext>
                </a:extLst>
              </p:cNvPr>
              <p:cNvSpPr/>
              <p:nvPr/>
            </p:nvSpPr>
            <p:spPr>
              <a:xfrm>
                <a:off x="316900" y="2503337"/>
                <a:ext cx="859211" cy="692298"/>
              </a:xfrm>
              <a:custGeom>
                <a:avLst/>
                <a:gdLst/>
                <a:ahLst/>
                <a:cxnLst/>
                <a:rect l="l" t="t" r="r" b="b"/>
                <a:pathLst>
                  <a:path w="11330" h="9129" extrusionOk="0">
                    <a:moveTo>
                      <a:pt x="7037" y="0"/>
                    </a:moveTo>
                    <a:cubicBezTo>
                      <a:pt x="6213" y="0"/>
                      <a:pt x="5275" y="175"/>
                      <a:pt x="4238" y="639"/>
                    </a:cubicBezTo>
                    <a:cubicBezTo>
                      <a:pt x="0" y="2530"/>
                      <a:pt x="1315" y="7699"/>
                      <a:pt x="2696" y="8275"/>
                    </a:cubicBezTo>
                    <a:cubicBezTo>
                      <a:pt x="2915" y="8366"/>
                      <a:pt x="3123" y="8405"/>
                      <a:pt x="3320" y="8405"/>
                    </a:cubicBezTo>
                    <a:cubicBezTo>
                      <a:pt x="4367" y="8405"/>
                      <a:pt x="5072" y="7312"/>
                      <a:pt x="5072" y="7312"/>
                    </a:cubicBezTo>
                    <a:lnTo>
                      <a:pt x="5072" y="7312"/>
                    </a:lnTo>
                    <a:cubicBezTo>
                      <a:pt x="5072" y="7312"/>
                      <a:pt x="4880" y="8917"/>
                      <a:pt x="5711" y="9109"/>
                    </a:cubicBezTo>
                    <a:cubicBezTo>
                      <a:pt x="5767" y="9122"/>
                      <a:pt x="5822" y="9128"/>
                      <a:pt x="5876" y="9128"/>
                    </a:cubicBezTo>
                    <a:cubicBezTo>
                      <a:pt x="6630" y="9128"/>
                      <a:pt x="7189" y="7955"/>
                      <a:pt x="7189" y="7955"/>
                    </a:cubicBezTo>
                    <a:cubicBezTo>
                      <a:pt x="7189" y="7955"/>
                      <a:pt x="7823" y="9091"/>
                      <a:pt x="8662" y="9091"/>
                    </a:cubicBezTo>
                    <a:cubicBezTo>
                      <a:pt x="9060" y="9091"/>
                      <a:pt x="9504" y="8835"/>
                      <a:pt x="9949" y="8081"/>
                    </a:cubicBezTo>
                    <a:cubicBezTo>
                      <a:pt x="11330" y="5742"/>
                      <a:pt x="11040" y="1665"/>
                      <a:pt x="11040" y="1665"/>
                    </a:cubicBezTo>
                    <a:cubicBezTo>
                      <a:pt x="11040" y="1665"/>
                      <a:pt x="9577" y="0"/>
                      <a:pt x="7037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961;p34">
                <a:extLst>
                  <a:ext uri="{FF2B5EF4-FFF2-40B4-BE49-F238E27FC236}">
                    <a16:creationId xmlns:a16="http://schemas.microsoft.com/office/drawing/2014/main" xmlns="" id="{C33A167D-4F55-4774-987A-05A04D1AF486}"/>
                  </a:ext>
                </a:extLst>
              </p:cNvPr>
              <p:cNvSpPr/>
              <p:nvPr/>
            </p:nvSpPr>
            <p:spPr>
              <a:xfrm>
                <a:off x="1544580" y="2456927"/>
                <a:ext cx="1017630" cy="665452"/>
              </a:xfrm>
              <a:custGeom>
                <a:avLst/>
                <a:gdLst/>
                <a:ahLst/>
                <a:cxnLst/>
                <a:rect l="l" t="t" r="r" b="b"/>
                <a:pathLst>
                  <a:path w="13419" h="8775" extrusionOk="0">
                    <a:moveTo>
                      <a:pt x="6320" y="1"/>
                    </a:moveTo>
                    <a:cubicBezTo>
                      <a:pt x="3445" y="1"/>
                      <a:pt x="981" y="2786"/>
                      <a:pt x="981" y="2786"/>
                    </a:cubicBezTo>
                    <a:cubicBezTo>
                      <a:pt x="0" y="6029"/>
                      <a:pt x="3323" y="8775"/>
                      <a:pt x="4809" y="8775"/>
                    </a:cubicBezTo>
                    <a:cubicBezTo>
                      <a:pt x="4926" y="8775"/>
                      <a:pt x="5031" y="8758"/>
                      <a:pt x="5122" y="8723"/>
                    </a:cubicBezTo>
                    <a:cubicBezTo>
                      <a:pt x="6167" y="8320"/>
                      <a:pt x="6789" y="6926"/>
                      <a:pt x="6789" y="6926"/>
                    </a:cubicBezTo>
                    <a:cubicBezTo>
                      <a:pt x="6789" y="6926"/>
                      <a:pt x="7465" y="8723"/>
                      <a:pt x="8813" y="8723"/>
                    </a:cubicBezTo>
                    <a:cubicBezTo>
                      <a:pt x="10161" y="8723"/>
                      <a:pt x="9582" y="6091"/>
                      <a:pt x="9582" y="6091"/>
                    </a:cubicBezTo>
                    <a:lnTo>
                      <a:pt x="9582" y="6091"/>
                    </a:lnTo>
                    <a:cubicBezTo>
                      <a:pt x="9582" y="6091"/>
                      <a:pt x="10720" y="7140"/>
                      <a:pt x="11549" y="7140"/>
                    </a:cubicBezTo>
                    <a:cubicBezTo>
                      <a:pt x="11629" y="7140"/>
                      <a:pt x="11706" y="7131"/>
                      <a:pt x="11778" y="7109"/>
                    </a:cubicBezTo>
                    <a:cubicBezTo>
                      <a:pt x="12591" y="6870"/>
                      <a:pt x="13419" y="6227"/>
                      <a:pt x="10250" y="2180"/>
                    </a:cubicBezTo>
                    <a:cubicBezTo>
                      <a:pt x="8980" y="560"/>
                      <a:pt x="7609" y="1"/>
                      <a:pt x="6320" y="1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962;p34">
                <a:extLst>
                  <a:ext uri="{FF2B5EF4-FFF2-40B4-BE49-F238E27FC236}">
                    <a16:creationId xmlns:a16="http://schemas.microsoft.com/office/drawing/2014/main" xmlns="" id="{37D38124-B11A-4B01-B5A3-53E9C1309EDB}"/>
                  </a:ext>
                </a:extLst>
              </p:cNvPr>
              <p:cNvSpPr/>
              <p:nvPr/>
            </p:nvSpPr>
            <p:spPr>
              <a:xfrm>
                <a:off x="1026405" y="3529524"/>
                <a:ext cx="846849" cy="227505"/>
              </a:xfrm>
              <a:custGeom>
                <a:avLst/>
                <a:gdLst/>
                <a:ahLst/>
                <a:cxnLst/>
                <a:rect l="l" t="t" r="r" b="b"/>
                <a:pathLst>
                  <a:path w="11167" h="3000" extrusionOk="0">
                    <a:moveTo>
                      <a:pt x="10398" y="0"/>
                    </a:moveTo>
                    <a:cubicBezTo>
                      <a:pt x="9160" y="0"/>
                      <a:pt x="6987" y="833"/>
                      <a:pt x="6024" y="1861"/>
                    </a:cubicBezTo>
                    <a:cubicBezTo>
                      <a:pt x="4494" y="363"/>
                      <a:pt x="2630" y="97"/>
                      <a:pt x="1501" y="97"/>
                    </a:cubicBezTo>
                    <a:cubicBezTo>
                      <a:pt x="879" y="97"/>
                      <a:pt x="479" y="177"/>
                      <a:pt x="479" y="177"/>
                    </a:cubicBezTo>
                    <a:lnTo>
                      <a:pt x="0" y="1023"/>
                    </a:lnTo>
                    <a:lnTo>
                      <a:pt x="1777" y="2007"/>
                    </a:lnTo>
                    <a:lnTo>
                      <a:pt x="6570" y="2999"/>
                    </a:lnTo>
                    <a:lnTo>
                      <a:pt x="9146" y="2503"/>
                    </a:lnTo>
                    <a:lnTo>
                      <a:pt x="10108" y="2041"/>
                    </a:lnTo>
                    <a:lnTo>
                      <a:pt x="11066" y="1133"/>
                    </a:lnTo>
                    <a:cubicBezTo>
                      <a:pt x="11120" y="883"/>
                      <a:pt x="11166" y="557"/>
                      <a:pt x="11156" y="197"/>
                    </a:cubicBezTo>
                    <a:cubicBezTo>
                      <a:pt x="11001" y="62"/>
                      <a:pt x="10734" y="0"/>
                      <a:pt x="103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963;p34">
                <a:extLst>
                  <a:ext uri="{FF2B5EF4-FFF2-40B4-BE49-F238E27FC236}">
                    <a16:creationId xmlns:a16="http://schemas.microsoft.com/office/drawing/2014/main" xmlns="" id="{4E847F63-EE74-4329-818D-8A3F008FE9FE}"/>
                  </a:ext>
                </a:extLst>
              </p:cNvPr>
              <p:cNvSpPr/>
              <p:nvPr/>
            </p:nvSpPr>
            <p:spPr>
              <a:xfrm>
                <a:off x="1131359" y="4963850"/>
                <a:ext cx="100254" cy="114132"/>
              </a:xfrm>
              <a:custGeom>
                <a:avLst/>
                <a:gdLst/>
                <a:ahLst/>
                <a:cxnLst/>
                <a:rect l="l" t="t" r="r" b="b"/>
                <a:pathLst>
                  <a:path w="1322" h="1505" extrusionOk="0">
                    <a:moveTo>
                      <a:pt x="495" y="1"/>
                    </a:moveTo>
                    <a:cubicBezTo>
                      <a:pt x="493" y="1"/>
                      <a:pt x="490" y="1"/>
                      <a:pt x="487" y="1"/>
                    </a:cubicBezTo>
                    <a:cubicBezTo>
                      <a:pt x="0" y="21"/>
                      <a:pt x="487" y="1269"/>
                      <a:pt x="487" y="1269"/>
                    </a:cubicBezTo>
                    <a:lnTo>
                      <a:pt x="490" y="1272"/>
                    </a:lnTo>
                    <a:lnTo>
                      <a:pt x="1322" y="1505"/>
                    </a:lnTo>
                    <a:cubicBezTo>
                      <a:pt x="1256" y="1241"/>
                      <a:pt x="923" y="1"/>
                      <a:pt x="49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964;p34">
                <a:extLst>
                  <a:ext uri="{FF2B5EF4-FFF2-40B4-BE49-F238E27FC236}">
                    <a16:creationId xmlns:a16="http://schemas.microsoft.com/office/drawing/2014/main" xmlns="" id="{A21D4E4C-7182-497C-9ACF-2C8398B509C3}"/>
                  </a:ext>
                </a:extLst>
              </p:cNvPr>
              <p:cNvSpPr/>
              <p:nvPr/>
            </p:nvSpPr>
            <p:spPr>
              <a:xfrm>
                <a:off x="1228048" y="4953537"/>
                <a:ext cx="95704" cy="128464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1694" extrusionOk="0">
                    <a:moveTo>
                      <a:pt x="654" y="0"/>
                    </a:moveTo>
                    <a:cubicBezTo>
                      <a:pt x="640" y="0"/>
                      <a:pt x="627" y="1"/>
                      <a:pt x="613" y="3"/>
                    </a:cubicBezTo>
                    <a:cubicBezTo>
                      <a:pt x="0" y="97"/>
                      <a:pt x="423" y="1681"/>
                      <a:pt x="423" y="1681"/>
                    </a:cubicBezTo>
                    <a:cubicBezTo>
                      <a:pt x="523" y="1689"/>
                      <a:pt x="630" y="1693"/>
                      <a:pt x="741" y="1693"/>
                    </a:cubicBezTo>
                    <a:cubicBezTo>
                      <a:pt x="903" y="1693"/>
                      <a:pt x="1077" y="1684"/>
                      <a:pt x="1261" y="1665"/>
                    </a:cubicBezTo>
                    <a:cubicBezTo>
                      <a:pt x="1223" y="1116"/>
                      <a:pt x="1084" y="0"/>
                      <a:pt x="65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965;p34">
                <a:extLst>
                  <a:ext uri="{FF2B5EF4-FFF2-40B4-BE49-F238E27FC236}">
                    <a16:creationId xmlns:a16="http://schemas.microsoft.com/office/drawing/2014/main" xmlns="" id="{5C2F6A9D-4D35-47E3-A5C2-E5F16E3730EA}"/>
                  </a:ext>
                </a:extLst>
              </p:cNvPr>
              <p:cNvSpPr/>
              <p:nvPr/>
            </p:nvSpPr>
            <p:spPr>
              <a:xfrm>
                <a:off x="1333761" y="4963168"/>
                <a:ext cx="85390" cy="110871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462" extrusionOk="0">
                    <a:moveTo>
                      <a:pt x="596" y="1"/>
                    </a:moveTo>
                    <a:cubicBezTo>
                      <a:pt x="576" y="1"/>
                      <a:pt x="555" y="4"/>
                      <a:pt x="534" y="10"/>
                    </a:cubicBezTo>
                    <a:cubicBezTo>
                      <a:pt x="1" y="160"/>
                      <a:pt x="407" y="1461"/>
                      <a:pt x="407" y="1461"/>
                    </a:cubicBezTo>
                    <a:cubicBezTo>
                      <a:pt x="633" y="1418"/>
                      <a:pt x="873" y="1365"/>
                      <a:pt x="1126" y="1288"/>
                    </a:cubicBezTo>
                    <a:cubicBezTo>
                      <a:pt x="1066" y="783"/>
                      <a:pt x="921" y="1"/>
                      <a:pt x="59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966;p34">
                <a:extLst>
                  <a:ext uri="{FF2B5EF4-FFF2-40B4-BE49-F238E27FC236}">
                    <a16:creationId xmlns:a16="http://schemas.microsoft.com/office/drawing/2014/main" xmlns="" id="{3B861F82-C3C5-4229-8D43-56A73638896D}"/>
                  </a:ext>
                </a:extLst>
              </p:cNvPr>
              <p:cNvSpPr/>
              <p:nvPr/>
            </p:nvSpPr>
            <p:spPr>
              <a:xfrm>
                <a:off x="1643468" y="4975150"/>
                <a:ext cx="70982" cy="100633"/>
              </a:xfrm>
              <a:custGeom>
                <a:avLst/>
                <a:gdLst/>
                <a:ahLst/>
                <a:cxnLst/>
                <a:rect l="l" t="t" r="r" b="b"/>
                <a:pathLst>
                  <a:path w="936" h="1327" extrusionOk="0">
                    <a:moveTo>
                      <a:pt x="485" y="0"/>
                    </a:moveTo>
                    <a:cubicBezTo>
                      <a:pt x="74" y="0"/>
                      <a:pt x="10" y="866"/>
                      <a:pt x="0" y="1240"/>
                    </a:cubicBezTo>
                    <a:cubicBezTo>
                      <a:pt x="190" y="1280"/>
                      <a:pt x="423" y="1316"/>
                      <a:pt x="689" y="1326"/>
                    </a:cubicBezTo>
                    <a:cubicBezTo>
                      <a:pt x="786" y="907"/>
                      <a:pt x="935" y="48"/>
                      <a:pt x="516" y="2"/>
                    </a:cubicBezTo>
                    <a:cubicBezTo>
                      <a:pt x="506" y="1"/>
                      <a:pt x="495" y="0"/>
                      <a:pt x="4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967;p34">
                <a:extLst>
                  <a:ext uri="{FF2B5EF4-FFF2-40B4-BE49-F238E27FC236}">
                    <a16:creationId xmlns:a16="http://schemas.microsoft.com/office/drawing/2014/main" xmlns="" id="{2D420107-3FB7-4508-8FE9-6ABD3B099731}"/>
                  </a:ext>
                </a:extLst>
              </p:cNvPr>
              <p:cNvSpPr/>
              <p:nvPr/>
            </p:nvSpPr>
            <p:spPr>
              <a:xfrm>
                <a:off x="1727795" y="4975225"/>
                <a:ext cx="71512" cy="99723"/>
              </a:xfrm>
              <a:custGeom>
                <a:avLst/>
                <a:gdLst/>
                <a:ahLst/>
                <a:cxnLst/>
                <a:rect l="l" t="t" r="r" b="b"/>
                <a:pathLst>
                  <a:path w="943" h="1315" extrusionOk="0">
                    <a:moveTo>
                      <a:pt x="531" y="0"/>
                    </a:moveTo>
                    <a:cubicBezTo>
                      <a:pt x="524" y="0"/>
                      <a:pt x="517" y="1"/>
                      <a:pt x="510" y="1"/>
                    </a:cubicBezTo>
                    <a:cubicBezTo>
                      <a:pt x="0" y="34"/>
                      <a:pt x="37" y="995"/>
                      <a:pt x="60" y="1315"/>
                    </a:cubicBezTo>
                    <a:cubicBezTo>
                      <a:pt x="233" y="1302"/>
                      <a:pt x="419" y="1279"/>
                      <a:pt x="613" y="1242"/>
                    </a:cubicBezTo>
                    <a:cubicBezTo>
                      <a:pt x="753" y="791"/>
                      <a:pt x="943" y="0"/>
                      <a:pt x="5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968;p34">
                <a:extLst>
                  <a:ext uri="{FF2B5EF4-FFF2-40B4-BE49-F238E27FC236}">
                    <a16:creationId xmlns:a16="http://schemas.microsoft.com/office/drawing/2014/main" xmlns="" id="{CE8CB7C5-74D3-4936-B197-0AF50A5C9906}"/>
                  </a:ext>
                </a:extLst>
              </p:cNvPr>
              <p:cNvSpPr/>
              <p:nvPr/>
            </p:nvSpPr>
            <p:spPr>
              <a:xfrm>
                <a:off x="1816066" y="4953385"/>
                <a:ext cx="61426" cy="105259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388" extrusionOk="0">
                    <a:moveTo>
                      <a:pt x="515" y="1"/>
                    </a:moveTo>
                    <a:cubicBezTo>
                      <a:pt x="507" y="1"/>
                      <a:pt x="499" y="1"/>
                      <a:pt x="490" y="2"/>
                    </a:cubicBezTo>
                    <a:cubicBezTo>
                      <a:pt x="104" y="42"/>
                      <a:pt x="17" y="984"/>
                      <a:pt x="1" y="1387"/>
                    </a:cubicBezTo>
                    <a:cubicBezTo>
                      <a:pt x="180" y="1334"/>
                      <a:pt x="364" y="1263"/>
                      <a:pt x="553" y="1184"/>
                    </a:cubicBezTo>
                    <a:cubicBezTo>
                      <a:pt x="593" y="1164"/>
                      <a:pt x="636" y="1144"/>
                      <a:pt x="676" y="1117"/>
                    </a:cubicBezTo>
                    <a:cubicBezTo>
                      <a:pt x="751" y="654"/>
                      <a:pt x="810" y="1"/>
                      <a:pt x="51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969;p34">
                <a:extLst>
                  <a:ext uri="{FF2B5EF4-FFF2-40B4-BE49-F238E27FC236}">
                    <a16:creationId xmlns:a16="http://schemas.microsoft.com/office/drawing/2014/main" xmlns="" id="{19B724D9-96E6-4894-BB2C-E050A8E1B538}"/>
                  </a:ext>
                </a:extLst>
              </p:cNvPr>
              <p:cNvSpPr/>
              <p:nvPr/>
            </p:nvSpPr>
            <p:spPr>
              <a:xfrm>
                <a:off x="1216369" y="3183266"/>
                <a:ext cx="53615" cy="53843"/>
              </a:xfrm>
              <a:custGeom>
                <a:avLst/>
                <a:gdLst/>
                <a:ahLst/>
                <a:cxnLst/>
                <a:rect l="l" t="t" r="r" b="b"/>
                <a:pathLst>
                  <a:path w="707" h="710" extrusionOk="0">
                    <a:moveTo>
                      <a:pt x="354" y="0"/>
                    </a:moveTo>
                    <a:cubicBezTo>
                      <a:pt x="157" y="0"/>
                      <a:pt x="1" y="160"/>
                      <a:pt x="1" y="357"/>
                    </a:cubicBezTo>
                    <a:cubicBezTo>
                      <a:pt x="1" y="550"/>
                      <a:pt x="157" y="710"/>
                      <a:pt x="354" y="710"/>
                    </a:cubicBezTo>
                    <a:cubicBezTo>
                      <a:pt x="547" y="710"/>
                      <a:pt x="707" y="550"/>
                      <a:pt x="707" y="357"/>
                    </a:cubicBezTo>
                    <a:cubicBezTo>
                      <a:pt x="707" y="160"/>
                      <a:pt x="547" y="0"/>
                      <a:pt x="354" y="0"/>
                    </a:cubicBezTo>
                    <a:close/>
                  </a:path>
                </a:pathLst>
              </a:custGeom>
              <a:solidFill>
                <a:srgbClr val="2026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970;p34">
                <a:extLst>
                  <a:ext uri="{FF2B5EF4-FFF2-40B4-BE49-F238E27FC236}">
                    <a16:creationId xmlns:a16="http://schemas.microsoft.com/office/drawing/2014/main" xmlns="" id="{E599BBE4-A37A-4CD5-ADA5-5040F79F3A0F}"/>
                  </a:ext>
                </a:extLst>
              </p:cNvPr>
              <p:cNvSpPr/>
              <p:nvPr/>
            </p:nvSpPr>
            <p:spPr>
              <a:xfrm>
                <a:off x="1671981" y="3183266"/>
                <a:ext cx="53615" cy="53843"/>
              </a:xfrm>
              <a:custGeom>
                <a:avLst/>
                <a:gdLst/>
                <a:ahLst/>
                <a:cxnLst/>
                <a:rect l="l" t="t" r="r" b="b"/>
                <a:pathLst>
                  <a:path w="707" h="710" extrusionOk="0">
                    <a:moveTo>
                      <a:pt x="353" y="0"/>
                    </a:moveTo>
                    <a:cubicBezTo>
                      <a:pt x="160" y="0"/>
                      <a:pt x="0" y="160"/>
                      <a:pt x="0" y="357"/>
                    </a:cubicBezTo>
                    <a:cubicBezTo>
                      <a:pt x="0" y="550"/>
                      <a:pt x="160" y="710"/>
                      <a:pt x="353" y="710"/>
                    </a:cubicBezTo>
                    <a:cubicBezTo>
                      <a:pt x="550" y="710"/>
                      <a:pt x="706" y="550"/>
                      <a:pt x="706" y="357"/>
                    </a:cubicBezTo>
                    <a:cubicBezTo>
                      <a:pt x="706" y="160"/>
                      <a:pt x="550" y="0"/>
                      <a:pt x="353" y="0"/>
                    </a:cubicBezTo>
                    <a:close/>
                  </a:path>
                </a:pathLst>
              </a:custGeom>
              <a:solidFill>
                <a:srgbClr val="2026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971;p34">
                <a:extLst>
                  <a:ext uri="{FF2B5EF4-FFF2-40B4-BE49-F238E27FC236}">
                    <a16:creationId xmlns:a16="http://schemas.microsoft.com/office/drawing/2014/main" xmlns="" id="{93CD463C-0C58-45AE-8350-743A2AFFB0AF}"/>
                  </a:ext>
                </a:extLst>
              </p:cNvPr>
              <p:cNvSpPr/>
              <p:nvPr/>
            </p:nvSpPr>
            <p:spPr>
              <a:xfrm>
                <a:off x="2029388" y="4496940"/>
                <a:ext cx="197171" cy="260569"/>
              </a:xfrm>
              <a:custGeom>
                <a:avLst/>
                <a:gdLst/>
                <a:ahLst/>
                <a:cxnLst/>
                <a:rect l="l" t="t" r="r" b="b"/>
                <a:pathLst>
                  <a:path w="2600" h="3436" extrusionOk="0">
                    <a:moveTo>
                      <a:pt x="7" y="1"/>
                    </a:moveTo>
                    <a:lnTo>
                      <a:pt x="7" y="1"/>
                    </a:lnTo>
                    <a:cubicBezTo>
                      <a:pt x="0" y="407"/>
                      <a:pt x="50" y="813"/>
                      <a:pt x="133" y="1212"/>
                    </a:cubicBezTo>
                    <a:cubicBezTo>
                      <a:pt x="217" y="1611"/>
                      <a:pt x="343" y="2007"/>
                      <a:pt x="539" y="2374"/>
                    </a:cubicBezTo>
                    <a:cubicBezTo>
                      <a:pt x="636" y="2557"/>
                      <a:pt x="752" y="2734"/>
                      <a:pt x="892" y="2889"/>
                    </a:cubicBezTo>
                    <a:cubicBezTo>
                      <a:pt x="1032" y="3046"/>
                      <a:pt x="1198" y="3186"/>
                      <a:pt x="1388" y="3279"/>
                    </a:cubicBezTo>
                    <a:cubicBezTo>
                      <a:pt x="1578" y="3376"/>
                      <a:pt x="1788" y="3428"/>
                      <a:pt x="1997" y="3436"/>
                    </a:cubicBezTo>
                    <a:cubicBezTo>
                      <a:pt x="2207" y="3436"/>
                      <a:pt x="2410" y="3396"/>
                      <a:pt x="2599" y="3325"/>
                    </a:cubicBezTo>
                    <a:lnTo>
                      <a:pt x="2599" y="3325"/>
                    </a:lnTo>
                    <a:cubicBezTo>
                      <a:pt x="2471" y="3343"/>
                      <a:pt x="2342" y="3357"/>
                      <a:pt x="2214" y="3357"/>
                    </a:cubicBezTo>
                    <a:cubicBezTo>
                      <a:pt x="2144" y="3357"/>
                      <a:pt x="2074" y="3353"/>
                      <a:pt x="2004" y="3342"/>
                    </a:cubicBezTo>
                    <a:cubicBezTo>
                      <a:pt x="1811" y="3316"/>
                      <a:pt x="1625" y="3253"/>
                      <a:pt x="1461" y="3149"/>
                    </a:cubicBezTo>
                    <a:cubicBezTo>
                      <a:pt x="1132" y="2949"/>
                      <a:pt x="889" y="2630"/>
                      <a:pt x="709" y="2284"/>
                    </a:cubicBezTo>
                    <a:cubicBezTo>
                      <a:pt x="519" y="1938"/>
                      <a:pt x="393" y="1559"/>
                      <a:pt x="276" y="1176"/>
                    </a:cubicBezTo>
                    <a:cubicBezTo>
                      <a:pt x="220" y="986"/>
                      <a:pt x="170" y="789"/>
                      <a:pt x="127" y="593"/>
                    </a:cubicBezTo>
                    <a:cubicBezTo>
                      <a:pt x="80" y="397"/>
                      <a:pt x="43" y="201"/>
                      <a:pt x="7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972;p34">
                <a:extLst>
                  <a:ext uri="{FF2B5EF4-FFF2-40B4-BE49-F238E27FC236}">
                    <a16:creationId xmlns:a16="http://schemas.microsoft.com/office/drawing/2014/main" xmlns="" id="{1617972F-4F4A-4531-9D42-7DE60D5F25D5}"/>
                  </a:ext>
                </a:extLst>
              </p:cNvPr>
              <p:cNvSpPr/>
              <p:nvPr/>
            </p:nvSpPr>
            <p:spPr>
              <a:xfrm>
                <a:off x="1083887" y="3538169"/>
                <a:ext cx="18731" cy="1820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4" extrusionOk="0">
                    <a:moveTo>
                      <a:pt x="247" y="0"/>
                    </a:moveTo>
                    <a:lnTo>
                      <a:pt x="247" y="0"/>
                    </a:lnTo>
                    <a:cubicBezTo>
                      <a:pt x="154" y="7"/>
                      <a:pt x="70" y="13"/>
                      <a:pt x="1" y="23"/>
                    </a:cubicBezTo>
                    <a:cubicBezTo>
                      <a:pt x="84" y="13"/>
                      <a:pt x="164" y="7"/>
                      <a:pt x="247" y="0"/>
                    </a:cubicBezTo>
                    <a:close/>
                  </a:path>
                </a:pathLst>
              </a:custGeom>
              <a:solidFill>
                <a:srgbClr val="8DA5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973;p34">
                <a:extLst>
                  <a:ext uri="{FF2B5EF4-FFF2-40B4-BE49-F238E27FC236}">
                    <a16:creationId xmlns:a16="http://schemas.microsoft.com/office/drawing/2014/main" xmlns="" id="{99EEBB64-C736-4EB5-A7C7-2FEF3DE3A1D1}"/>
                  </a:ext>
                </a:extLst>
              </p:cNvPr>
              <p:cNvSpPr/>
              <p:nvPr/>
            </p:nvSpPr>
            <p:spPr>
              <a:xfrm>
                <a:off x="1042557" y="3537335"/>
                <a:ext cx="830166" cy="118454"/>
              </a:xfrm>
              <a:custGeom>
                <a:avLst/>
                <a:gdLst/>
                <a:ahLst/>
                <a:cxnLst/>
                <a:rect l="l" t="t" r="r" b="b"/>
                <a:pathLst>
                  <a:path w="10947" h="1562" extrusionOk="0">
                    <a:moveTo>
                      <a:pt x="10943" y="94"/>
                    </a:moveTo>
                    <a:cubicBezTo>
                      <a:pt x="10943" y="94"/>
                      <a:pt x="8177" y="474"/>
                      <a:pt x="6706" y="1409"/>
                    </a:cubicBezTo>
                    <a:lnTo>
                      <a:pt x="10933" y="497"/>
                    </a:lnTo>
                    <a:cubicBezTo>
                      <a:pt x="10939" y="400"/>
                      <a:pt x="10943" y="297"/>
                      <a:pt x="10943" y="194"/>
                    </a:cubicBezTo>
                    <a:cubicBezTo>
                      <a:pt x="10947" y="161"/>
                      <a:pt x="10943" y="127"/>
                      <a:pt x="10943" y="94"/>
                    </a:cubicBezTo>
                    <a:close/>
                    <a:moveTo>
                      <a:pt x="1131" y="1"/>
                    </a:moveTo>
                    <a:cubicBezTo>
                      <a:pt x="1019" y="1"/>
                      <a:pt x="905" y="4"/>
                      <a:pt x="792" y="11"/>
                    </a:cubicBezTo>
                    <a:cubicBezTo>
                      <a:pt x="699" y="18"/>
                      <a:pt x="615" y="24"/>
                      <a:pt x="546" y="34"/>
                    </a:cubicBezTo>
                    <a:cubicBezTo>
                      <a:pt x="453" y="44"/>
                      <a:pt x="360" y="58"/>
                      <a:pt x="266" y="74"/>
                    </a:cubicBezTo>
                    <a:lnTo>
                      <a:pt x="0" y="543"/>
                    </a:lnTo>
                    <a:lnTo>
                      <a:pt x="4902" y="1412"/>
                    </a:lnTo>
                    <a:cubicBezTo>
                      <a:pt x="4909" y="1412"/>
                      <a:pt x="4919" y="1419"/>
                      <a:pt x="4936" y="1429"/>
                    </a:cubicBezTo>
                    <a:cubicBezTo>
                      <a:pt x="4477" y="1053"/>
                      <a:pt x="3022" y="1"/>
                      <a:pt x="1131" y="1"/>
                    </a:cubicBezTo>
                    <a:close/>
                    <a:moveTo>
                      <a:pt x="6656" y="1442"/>
                    </a:moveTo>
                    <a:lnTo>
                      <a:pt x="6656" y="1442"/>
                    </a:lnTo>
                    <a:cubicBezTo>
                      <a:pt x="6597" y="1482"/>
                      <a:pt x="6537" y="1522"/>
                      <a:pt x="6483" y="1562"/>
                    </a:cubicBezTo>
                    <a:cubicBezTo>
                      <a:pt x="6540" y="1529"/>
                      <a:pt x="6600" y="1489"/>
                      <a:pt x="6656" y="1442"/>
                    </a:cubicBezTo>
                    <a:close/>
                  </a:path>
                </a:pathLst>
              </a:custGeom>
              <a:solidFill>
                <a:srgbClr val="E4E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974;p34">
                <a:extLst>
                  <a:ext uri="{FF2B5EF4-FFF2-40B4-BE49-F238E27FC236}">
                    <a16:creationId xmlns:a16="http://schemas.microsoft.com/office/drawing/2014/main" xmlns="" id="{6CAC4C8B-0A36-4628-B15E-6629F1EE99CA}"/>
                  </a:ext>
                </a:extLst>
              </p:cNvPr>
              <p:cNvSpPr/>
              <p:nvPr/>
            </p:nvSpPr>
            <p:spPr>
              <a:xfrm>
                <a:off x="1689423" y="3243554"/>
                <a:ext cx="50279" cy="5058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667" extrusionOk="0">
                    <a:moveTo>
                      <a:pt x="333" y="1"/>
                    </a:moveTo>
                    <a:cubicBezTo>
                      <a:pt x="150" y="1"/>
                      <a:pt x="0" y="151"/>
                      <a:pt x="0" y="334"/>
                    </a:cubicBezTo>
                    <a:cubicBezTo>
                      <a:pt x="0" y="517"/>
                      <a:pt x="150" y="666"/>
                      <a:pt x="333" y="666"/>
                    </a:cubicBezTo>
                    <a:cubicBezTo>
                      <a:pt x="516" y="666"/>
                      <a:pt x="663" y="517"/>
                      <a:pt x="663" y="334"/>
                    </a:cubicBezTo>
                    <a:cubicBezTo>
                      <a:pt x="663" y="151"/>
                      <a:pt x="516" y="1"/>
                      <a:pt x="333" y="1"/>
                    </a:cubicBezTo>
                    <a:close/>
                  </a:path>
                </a:pathLst>
              </a:custGeom>
              <a:solidFill>
                <a:srgbClr val="BBA1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975;p34">
                <a:extLst>
                  <a:ext uri="{FF2B5EF4-FFF2-40B4-BE49-F238E27FC236}">
                    <a16:creationId xmlns:a16="http://schemas.microsoft.com/office/drawing/2014/main" xmlns="" id="{8E33EC45-CE32-4C15-998A-6313187F3601}"/>
                  </a:ext>
                </a:extLst>
              </p:cNvPr>
              <p:cNvSpPr/>
              <p:nvPr/>
            </p:nvSpPr>
            <p:spPr>
              <a:xfrm>
                <a:off x="1226759" y="3243554"/>
                <a:ext cx="50279" cy="5058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667" extrusionOk="0">
                    <a:moveTo>
                      <a:pt x="330" y="1"/>
                    </a:moveTo>
                    <a:cubicBezTo>
                      <a:pt x="147" y="1"/>
                      <a:pt x="0" y="151"/>
                      <a:pt x="0" y="334"/>
                    </a:cubicBezTo>
                    <a:cubicBezTo>
                      <a:pt x="0" y="517"/>
                      <a:pt x="147" y="666"/>
                      <a:pt x="330" y="666"/>
                    </a:cubicBezTo>
                    <a:cubicBezTo>
                      <a:pt x="513" y="666"/>
                      <a:pt x="663" y="517"/>
                      <a:pt x="663" y="334"/>
                    </a:cubicBezTo>
                    <a:cubicBezTo>
                      <a:pt x="663" y="151"/>
                      <a:pt x="513" y="1"/>
                      <a:pt x="330" y="1"/>
                    </a:cubicBezTo>
                    <a:close/>
                  </a:path>
                </a:pathLst>
              </a:custGeom>
              <a:solidFill>
                <a:srgbClr val="BBA1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976;p34">
                <a:extLst>
                  <a:ext uri="{FF2B5EF4-FFF2-40B4-BE49-F238E27FC236}">
                    <a16:creationId xmlns:a16="http://schemas.microsoft.com/office/drawing/2014/main" xmlns="" id="{1AB539FF-3884-40A7-B14A-6E04935130B2}"/>
                  </a:ext>
                </a:extLst>
              </p:cNvPr>
              <p:cNvSpPr/>
              <p:nvPr/>
            </p:nvSpPr>
            <p:spPr>
              <a:xfrm>
                <a:off x="954438" y="3716076"/>
                <a:ext cx="58165" cy="241838"/>
              </a:xfrm>
              <a:custGeom>
                <a:avLst/>
                <a:gdLst/>
                <a:ahLst/>
                <a:cxnLst/>
                <a:rect l="l" t="t" r="r" b="b"/>
                <a:pathLst>
                  <a:path w="767" h="3189" extrusionOk="0">
                    <a:moveTo>
                      <a:pt x="317" y="0"/>
                    </a:moveTo>
                    <a:cubicBezTo>
                      <a:pt x="0" y="1375"/>
                      <a:pt x="233" y="3189"/>
                      <a:pt x="233" y="3189"/>
                    </a:cubicBezTo>
                    <a:lnTo>
                      <a:pt x="726" y="3019"/>
                    </a:lnTo>
                    <a:cubicBezTo>
                      <a:pt x="736" y="2849"/>
                      <a:pt x="746" y="2683"/>
                      <a:pt x="766" y="2513"/>
                    </a:cubicBezTo>
                    <a:cubicBezTo>
                      <a:pt x="606" y="1655"/>
                      <a:pt x="450" y="762"/>
                      <a:pt x="317" y="0"/>
                    </a:cubicBezTo>
                    <a:close/>
                  </a:path>
                </a:pathLst>
              </a:custGeom>
              <a:solidFill>
                <a:srgbClr val="8BA3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977;p34">
                <a:extLst>
                  <a:ext uri="{FF2B5EF4-FFF2-40B4-BE49-F238E27FC236}">
                    <a16:creationId xmlns:a16="http://schemas.microsoft.com/office/drawing/2014/main" xmlns="" id="{49B5A4B5-0BA4-4540-8195-661BA52DA2D1}"/>
                  </a:ext>
                </a:extLst>
              </p:cNvPr>
              <p:cNvSpPr/>
              <p:nvPr/>
            </p:nvSpPr>
            <p:spPr>
              <a:xfrm>
                <a:off x="1009494" y="3906647"/>
                <a:ext cx="9404" cy="38373"/>
              </a:xfrm>
              <a:custGeom>
                <a:avLst/>
                <a:gdLst/>
                <a:ahLst/>
                <a:cxnLst/>
                <a:rect l="l" t="t" r="r" b="b"/>
                <a:pathLst>
                  <a:path w="124" h="506" extrusionOk="0">
                    <a:moveTo>
                      <a:pt x="40" y="0"/>
                    </a:moveTo>
                    <a:cubicBezTo>
                      <a:pt x="20" y="170"/>
                      <a:pt x="10" y="336"/>
                      <a:pt x="0" y="506"/>
                    </a:cubicBezTo>
                    <a:lnTo>
                      <a:pt x="123" y="463"/>
                    </a:lnTo>
                    <a:cubicBezTo>
                      <a:pt x="97" y="309"/>
                      <a:pt x="67" y="157"/>
                      <a:pt x="40" y="0"/>
                    </a:cubicBezTo>
                    <a:close/>
                  </a:path>
                </a:pathLst>
              </a:custGeom>
              <a:solidFill>
                <a:srgbClr val="A4BA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978;p34">
                <a:extLst>
                  <a:ext uri="{FF2B5EF4-FFF2-40B4-BE49-F238E27FC236}">
                    <a16:creationId xmlns:a16="http://schemas.microsoft.com/office/drawing/2014/main" xmlns="" id="{057E5394-064A-4E71-B559-D37909BDE153}"/>
                  </a:ext>
                </a:extLst>
              </p:cNvPr>
              <p:cNvSpPr/>
              <p:nvPr/>
            </p:nvSpPr>
            <p:spPr>
              <a:xfrm>
                <a:off x="801784" y="4234478"/>
                <a:ext cx="19717" cy="89713"/>
              </a:xfrm>
              <a:custGeom>
                <a:avLst/>
                <a:gdLst/>
                <a:ahLst/>
                <a:cxnLst/>
                <a:rect l="l" t="t" r="r" b="b"/>
                <a:pathLst>
                  <a:path w="260" h="1183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67" y="336"/>
                      <a:pt x="150" y="719"/>
                      <a:pt x="260" y="1182"/>
                    </a:cubicBezTo>
                    <a:cubicBezTo>
                      <a:pt x="166" y="786"/>
                      <a:pt x="80" y="390"/>
                      <a:pt x="0" y="0"/>
                    </a:cubicBezTo>
                    <a:close/>
                  </a:path>
                </a:pathLst>
              </a:custGeom>
              <a:solidFill>
                <a:srgbClr val="E0E8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979;p34">
                <a:extLst>
                  <a:ext uri="{FF2B5EF4-FFF2-40B4-BE49-F238E27FC236}">
                    <a16:creationId xmlns:a16="http://schemas.microsoft.com/office/drawing/2014/main" xmlns="" id="{3EE1EFCC-DE8F-4E48-904A-D02E59EAD773}"/>
                  </a:ext>
                </a:extLst>
              </p:cNvPr>
              <p:cNvSpPr/>
              <p:nvPr/>
            </p:nvSpPr>
            <p:spPr>
              <a:xfrm>
                <a:off x="782294" y="4064837"/>
                <a:ext cx="301672" cy="260342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433" extrusionOk="0">
                    <a:moveTo>
                      <a:pt x="3056" y="1"/>
                    </a:moveTo>
                    <a:lnTo>
                      <a:pt x="1052" y="1232"/>
                    </a:lnTo>
                    <a:lnTo>
                      <a:pt x="443" y="819"/>
                    </a:lnTo>
                    <a:lnTo>
                      <a:pt x="300" y="886"/>
                    </a:lnTo>
                    <a:cubicBezTo>
                      <a:pt x="300" y="886"/>
                      <a:pt x="204" y="770"/>
                      <a:pt x="61" y="560"/>
                    </a:cubicBezTo>
                    <a:lnTo>
                      <a:pt x="1" y="524"/>
                    </a:lnTo>
                    <a:lnTo>
                      <a:pt x="1" y="524"/>
                    </a:lnTo>
                    <a:cubicBezTo>
                      <a:pt x="64" y="1099"/>
                      <a:pt x="127" y="1582"/>
                      <a:pt x="257" y="2237"/>
                    </a:cubicBezTo>
                    <a:cubicBezTo>
                      <a:pt x="337" y="2627"/>
                      <a:pt x="423" y="3023"/>
                      <a:pt x="517" y="3419"/>
                    </a:cubicBezTo>
                    <a:cubicBezTo>
                      <a:pt x="733" y="3426"/>
                      <a:pt x="963" y="3432"/>
                      <a:pt x="1199" y="3432"/>
                    </a:cubicBezTo>
                    <a:cubicBezTo>
                      <a:pt x="2071" y="3432"/>
                      <a:pt x="3069" y="3366"/>
                      <a:pt x="3978" y="3156"/>
                    </a:cubicBezTo>
                    <a:cubicBezTo>
                      <a:pt x="3508" y="2141"/>
                      <a:pt x="3189" y="1083"/>
                      <a:pt x="3056" y="1"/>
                    </a:cubicBezTo>
                    <a:close/>
                  </a:path>
                </a:pathLst>
              </a:custGeom>
              <a:solidFill>
                <a:srgbClr val="8BA3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980;p34">
                <a:extLst>
                  <a:ext uri="{FF2B5EF4-FFF2-40B4-BE49-F238E27FC236}">
                    <a16:creationId xmlns:a16="http://schemas.microsoft.com/office/drawing/2014/main" xmlns="" id="{371F8105-38D0-4249-90CB-33398BEFF9EA}"/>
                  </a:ext>
                </a:extLst>
              </p:cNvPr>
              <p:cNvSpPr/>
              <p:nvPr/>
            </p:nvSpPr>
            <p:spPr>
              <a:xfrm>
                <a:off x="786845" y="4107228"/>
                <a:ext cx="29121" cy="24874"/>
              </a:xfrm>
              <a:custGeom>
                <a:avLst/>
                <a:gdLst/>
                <a:ahLst/>
                <a:cxnLst/>
                <a:rect l="l" t="t" r="r" b="b"/>
                <a:pathLst>
                  <a:path w="384" h="328" extrusionOk="0">
                    <a:moveTo>
                      <a:pt x="1" y="1"/>
                    </a:moveTo>
                    <a:cubicBezTo>
                      <a:pt x="144" y="211"/>
                      <a:pt x="240" y="327"/>
                      <a:pt x="240" y="327"/>
                    </a:cubicBezTo>
                    <a:lnTo>
                      <a:pt x="383" y="26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BA3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981;p34">
                <a:extLst>
                  <a:ext uri="{FF2B5EF4-FFF2-40B4-BE49-F238E27FC236}">
                    <a16:creationId xmlns:a16="http://schemas.microsoft.com/office/drawing/2014/main" xmlns="" id="{48AB6140-03FC-4BA4-A52B-8CC76AB979DA}"/>
                  </a:ext>
                </a:extLst>
              </p:cNvPr>
              <p:cNvSpPr/>
              <p:nvPr/>
            </p:nvSpPr>
            <p:spPr>
              <a:xfrm>
                <a:off x="1014044" y="4049443"/>
                <a:ext cx="246085" cy="254730"/>
              </a:xfrm>
              <a:custGeom>
                <a:avLst/>
                <a:gdLst/>
                <a:ahLst/>
                <a:cxnLst/>
                <a:rect l="l" t="t" r="r" b="b"/>
                <a:pathLst>
                  <a:path w="3245" h="3359" extrusionOk="0">
                    <a:moveTo>
                      <a:pt x="332" y="1"/>
                    </a:moveTo>
                    <a:lnTo>
                      <a:pt x="0" y="204"/>
                    </a:lnTo>
                    <a:cubicBezTo>
                      <a:pt x="133" y="1286"/>
                      <a:pt x="452" y="2344"/>
                      <a:pt x="922" y="3359"/>
                    </a:cubicBezTo>
                    <a:cubicBezTo>
                      <a:pt x="1884" y="3136"/>
                      <a:pt x="2746" y="2744"/>
                      <a:pt x="3245" y="2088"/>
                    </a:cubicBezTo>
                    <a:cubicBezTo>
                      <a:pt x="2010" y="1888"/>
                      <a:pt x="809" y="1695"/>
                      <a:pt x="729" y="1695"/>
                    </a:cubicBezTo>
                    <a:cubicBezTo>
                      <a:pt x="682" y="1695"/>
                      <a:pt x="526" y="993"/>
                      <a:pt x="332" y="1"/>
                    </a:cubicBezTo>
                    <a:close/>
                  </a:path>
                </a:pathLst>
              </a:custGeom>
              <a:solidFill>
                <a:srgbClr val="A4BA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982;p34">
                <a:extLst>
                  <a:ext uri="{FF2B5EF4-FFF2-40B4-BE49-F238E27FC236}">
                    <a16:creationId xmlns:a16="http://schemas.microsoft.com/office/drawing/2014/main" xmlns="" id="{6C3E81CF-8557-4A92-9B56-5CC952E32C1E}"/>
                  </a:ext>
                </a:extLst>
              </p:cNvPr>
              <p:cNvSpPr/>
              <p:nvPr/>
            </p:nvSpPr>
            <p:spPr>
              <a:xfrm>
                <a:off x="1140459" y="4718755"/>
                <a:ext cx="199977" cy="175255"/>
              </a:xfrm>
              <a:custGeom>
                <a:avLst/>
                <a:gdLst/>
                <a:ahLst/>
                <a:cxnLst/>
                <a:rect l="l" t="t" r="r" b="b"/>
                <a:pathLst>
                  <a:path w="2637" h="2311" extrusionOk="0">
                    <a:moveTo>
                      <a:pt x="1499" y="0"/>
                    </a:moveTo>
                    <a:cubicBezTo>
                      <a:pt x="1306" y="0"/>
                      <a:pt x="1122" y="33"/>
                      <a:pt x="942" y="81"/>
                    </a:cubicBezTo>
                    <a:cubicBezTo>
                      <a:pt x="746" y="134"/>
                      <a:pt x="556" y="204"/>
                      <a:pt x="373" y="321"/>
                    </a:cubicBezTo>
                    <a:cubicBezTo>
                      <a:pt x="287" y="380"/>
                      <a:pt x="200" y="460"/>
                      <a:pt x="147" y="563"/>
                    </a:cubicBezTo>
                    <a:cubicBezTo>
                      <a:pt x="94" y="670"/>
                      <a:pt x="80" y="797"/>
                      <a:pt x="107" y="907"/>
                    </a:cubicBezTo>
                    <a:cubicBezTo>
                      <a:pt x="154" y="1130"/>
                      <a:pt x="333" y="1306"/>
                      <a:pt x="530" y="1382"/>
                    </a:cubicBezTo>
                    <a:cubicBezTo>
                      <a:pt x="699" y="1450"/>
                      <a:pt x="875" y="1468"/>
                      <a:pt x="1046" y="1468"/>
                    </a:cubicBezTo>
                    <a:cubicBezTo>
                      <a:pt x="1077" y="1468"/>
                      <a:pt x="1108" y="1467"/>
                      <a:pt x="1138" y="1466"/>
                    </a:cubicBezTo>
                    <a:cubicBezTo>
                      <a:pt x="1238" y="1462"/>
                      <a:pt x="1338" y="1452"/>
                      <a:pt x="1438" y="1436"/>
                    </a:cubicBezTo>
                    <a:cubicBezTo>
                      <a:pt x="1535" y="1416"/>
                      <a:pt x="1638" y="1399"/>
                      <a:pt x="1731" y="1346"/>
                    </a:cubicBezTo>
                    <a:cubicBezTo>
                      <a:pt x="1828" y="1296"/>
                      <a:pt x="1911" y="1186"/>
                      <a:pt x="1897" y="1070"/>
                    </a:cubicBezTo>
                    <a:cubicBezTo>
                      <a:pt x="1888" y="956"/>
                      <a:pt x="1821" y="863"/>
                      <a:pt x="1738" y="803"/>
                    </a:cubicBezTo>
                    <a:cubicBezTo>
                      <a:pt x="1645" y="741"/>
                      <a:pt x="1545" y="721"/>
                      <a:pt x="1444" y="721"/>
                    </a:cubicBezTo>
                    <a:cubicBezTo>
                      <a:pt x="1345" y="721"/>
                      <a:pt x="1246" y="740"/>
                      <a:pt x="1152" y="757"/>
                    </a:cubicBezTo>
                    <a:cubicBezTo>
                      <a:pt x="1217" y="751"/>
                      <a:pt x="1284" y="746"/>
                      <a:pt x="1350" y="746"/>
                    </a:cubicBezTo>
                    <a:cubicBezTo>
                      <a:pt x="1481" y="746"/>
                      <a:pt x="1608" y="766"/>
                      <a:pt x="1708" y="843"/>
                    </a:cubicBezTo>
                    <a:cubicBezTo>
                      <a:pt x="1777" y="900"/>
                      <a:pt x="1825" y="990"/>
                      <a:pt x="1825" y="1073"/>
                    </a:cubicBezTo>
                    <a:cubicBezTo>
                      <a:pt x="1828" y="1159"/>
                      <a:pt x="1768" y="1226"/>
                      <a:pt x="1688" y="1262"/>
                    </a:cubicBezTo>
                    <a:cubicBezTo>
                      <a:pt x="1528" y="1333"/>
                      <a:pt x="1321" y="1342"/>
                      <a:pt x="1135" y="1346"/>
                    </a:cubicBezTo>
                    <a:cubicBezTo>
                      <a:pt x="946" y="1342"/>
                      <a:pt x="753" y="1322"/>
                      <a:pt x="590" y="1246"/>
                    </a:cubicBezTo>
                    <a:cubicBezTo>
                      <a:pt x="427" y="1176"/>
                      <a:pt x="303" y="1033"/>
                      <a:pt x="270" y="873"/>
                    </a:cubicBezTo>
                    <a:cubicBezTo>
                      <a:pt x="230" y="710"/>
                      <a:pt x="320" y="560"/>
                      <a:pt x="473" y="464"/>
                    </a:cubicBezTo>
                    <a:cubicBezTo>
                      <a:pt x="768" y="292"/>
                      <a:pt x="1141" y="194"/>
                      <a:pt x="1489" y="194"/>
                    </a:cubicBezTo>
                    <a:cubicBezTo>
                      <a:pt x="1507" y="194"/>
                      <a:pt x="1524" y="194"/>
                      <a:pt x="1541" y="194"/>
                    </a:cubicBezTo>
                    <a:cubicBezTo>
                      <a:pt x="1721" y="201"/>
                      <a:pt x="1874" y="264"/>
                      <a:pt x="1991" y="404"/>
                    </a:cubicBezTo>
                    <a:cubicBezTo>
                      <a:pt x="2104" y="540"/>
                      <a:pt x="2214" y="714"/>
                      <a:pt x="2307" y="873"/>
                    </a:cubicBezTo>
                    <a:cubicBezTo>
                      <a:pt x="2396" y="1036"/>
                      <a:pt x="2464" y="1213"/>
                      <a:pt x="2453" y="1386"/>
                    </a:cubicBezTo>
                    <a:cubicBezTo>
                      <a:pt x="2444" y="1555"/>
                      <a:pt x="2347" y="1712"/>
                      <a:pt x="2207" y="1825"/>
                    </a:cubicBezTo>
                    <a:cubicBezTo>
                      <a:pt x="2064" y="1938"/>
                      <a:pt x="1884" y="2015"/>
                      <a:pt x="1705" y="2075"/>
                    </a:cubicBezTo>
                    <a:cubicBezTo>
                      <a:pt x="1521" y="2131"/>
                      <a:pt x="1332" y="2178"/>
                      <a:pt x="1142" y="2208"/>
                    </a:cubicBezTo>
                    <a:cubicBezTo>
                      <a:pt x="1015" y="2228"/>
                      <a:pt x="886" y="2239"/>
                      <a:pt x="757" y="2239"/>
                    </a:cubicBezTo>
                    <a:cubicBezTo>
                      <a:pt x="499" y="2239"/>
                      <a:pt x="240" y="2195"/>
                      <a:pt x="0" y="2088"/>
                    </a:cubicBezTo>
                    <a:lnTo>
                      <a:pt x="0" y="2088"/>
                    </a:lnTo>
                    <a:cubicBezTo>
                      <a:pt x="277" y="2249"/>
                      <a:pt x="601" y="2311"/>
                      <a:pt x="923" y="2311"/>
                    </a:cubicBezTo>
                    <a:cubicBezTo>
                      <a:pt x="1000" y="2311"/>
                      <a:pt x="1076" y="2307"/>
                      <a:pt x="1152" y="2301"/>
                    </a:cubicBezTo>
                    <a:cubicBezTo>
                      <a:pt x="1352" y="2281"/>
                      <a:pt x="1548" y="2241"/>
                      <a:pt x="1738" y="2191"/>
                    </a:cubicBezTo>
                    <a:cubicBezTo>
                      <a:pt x="1931" y="2138"/>
                      <a:pt x="2124" y="2065"/>
                      <a:pt x="2297" y="1941"/>
                    </a:cubicBezTo>
                    <a:cubicBezTo>
                      <a:pt x="2467" y="1821"/>
                      <a:pt x="2607" y="1622"/>
                      <a:pt x="2619" y="1396"/>
                    </a:cubicBezTo>
                    <a:cubicBezTo>
                      <a:pt x="2636" y="1173"/>
                      <a:pt x="2556" y="970"/>
                      <a:pt x="2460" y="790"/>
                    </a:cubicBezTo>
                    <a:cubicBezTo>
                      <a:pt x="2360" y="610"/>
                      <a:pt x="2264" y="448"/>
                      <a:pt x="2131" y="281"/>
                    </a:cubicBezTo>
                    <a:cubicBezTo>
                      <a:pt x="2060" y="201"/>
                      <a:pt x="1974" y="124"/>
                      <a:pt x="1871" y="78"/>
                    </a:cubicBezTo>
                    <a:cubicBezTo>
                      <a:pt x="1768" y="28"/>
                      <a:pt x="1658" y="8"/>
                      <a:pt x="1551" y="1"/>
                    </a:cubicBezTo>
                    <a:cubicBezTo>
                      <a:pt x="1534" y="1"/>
                      <a:pt x="1517" y="0"/>
                      <a:pt x="1499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983;p34">
                <a:extLst>
                  <a:ext uri="{FF2B5EF4-FFF2-40B4-BE49-F238E27FC236}">
                    <a16:creationId xmlns:a16="http://schemas.microsoft.com/office/drawing/2014/main" xmlns="" id="{CD9EE0D4-B611-445C-8CF1-2417B4C0DCE6}"/>
                  </a:ext>
                </a:extLst>
              </p:cNvPr>
              <p:cNvSpPr/>
              <p:nvPr/>
            </p:nvSpPr>
            <p:spPr>
              <a:xfrm>
                <a:off x="1708533" y="4718755"/>
                <a:ext cx="199977" cy="175255"/>
              </a:xfrm>
              <a:custGeom>
                <a:avLst/>
                <a:gdLst/>
                <a:ahLst/>
                <a:cxnLst/>
                <a:rect l="l" t="t" r="r" b="b"/>
                <a:pathLst>
                  <a:path w="2637" h="2311" extrusionOk="0">
                    <a:moveTo>
                      <a:pt x="1138" y="0"/>
                    </a:moveTo>
                    <a:cubicBezTo>
                      <a:pt x="1121" y="0"/>
                      <a:pt x="1104" y="1"/>
                      <a:pt x="1086" y="1"/>
                    </a:cubicBezTo>
                    <a:cubicBezTo>
                      <a:pt x="979" y="8"/>
                      <a:pt x="870" y="28"/>
                      <a:pt x="767" y="78"/>
                    </a:cubicBezTo>
                    <a:cubicBezTo>
                      <a:pt x="664" y="124"/>
                      <a:pt x="577" y="201"/>
                      <a:pt x="507" y="281"/>
                    </a:cubicBezTo>
                    <a:cubicBezTo>
                      <a:pt x="374" y="448"/>
                      <a:pt x="277" y="610"/>
                      <a:pt x="177" y="790"/>
                    </a:cubicBezTo>
                    <a:cubicBezTo>
                      <a:pt x="81" y="970"/>
                      <a:pt x="1" y="1173"/>
                      <a:pt x="18" y="1396"/>
                    </a:cubicBezTo>
                    <a:cubicBezTo>
                      <a:pt x="31" y="1622"/>
                      <a:pt x="171" y="1821"/>
                      <a:pt x="340" y="1941"/>
                    </a:cubicBezTo>
                    <a:cubicBezTo>
                      <a:pt x="514" y="2065"/>
                      <a:pt x="707" y="2138"/>
                      <a:pt x="899" y="2191"/>
                    </a:cubicBezTo>
                    <a:cubicBezTo>
                      <a:pt x="1090" y="2241"/>
                      <a:pt x="1286" y="2281"/>
                      <a:pt x="1486" y="2301"/>
                    </a:cubicBezTo>
                    <a:cubicBezTo>
                      <a:pt x="1561" y="2307"/>
                      <a:pt x="1638" y="2311"/>
                      <a:pt x="1715" y="2311"/>
                    </a:cubicBezTo>
                    <a:cubicBezTo>
                      <a:pt x="2036" y="2311"/>
                      <a:pt x="2360" y="2249"/>
                      <a:pt x="2637" y="2088"/>
                    </a:cubicBezTo>
                    <a:lnTo>
                      <a:pt x="2637" y="2088"/>
                    </a:lnTo>
                    <a:cubicBezTo>
                      <a:pt x="2397" y="2195"/>
                      <a:pt x="2138" y="2239"/>
                      <a:pt x="1880" y="2239"/>
                    </a:cubicBezTo>
                    <a:cubicBezTo>
                      <a:pt x="1751" y="2239"/>
                      <a:pt x="1622" y="2228"/>
                      <a:pt x="1495" y="2208"/>
                    </a:cubicBezTo>
                    <a:cubicBezTo>
                      <a:pt x="1306" y="2178"/>
                      <a:pt x="1116" y="2131"/>
                      <a:pt x="933" y="2075"/>
                    </a:cubicBezTo>
                    <a:cubicBezTo>
                      <a:pt x="753" y="2015"/>
                      <a:pt x="574" y="1938"/>
                      <a:pt x="431" y="1825"/>
                    </a:cubicBezTo>
                    <a:cubicBezTo>
                      <a:pt x="291" y="1712"/>
                      <a:pt x="194" y="1555"/>
                      <a:pt x="185" y="1386"/>
                    </a:cubicBezTo>
                    <a:cubicBezTo>
                      <a:pt x="174" y="1213"/>
                      <a:pt x="240" y="1036"/>
                      <a:pt x="331" y="873"/>
                    </a:cubicBezTo>
                    <a:cubicBezTo>
                      <a:pt x="424" y="714"/>
                      <a:pt x="534" y="540"/>
                      <a:pt x="647" y="404"/>
                    </a:cubicBezTo>
                    <a:cubicBezTo>
                      <a:pt x="764" y="264"/>
                      <a:pt x="916" y="201"/>
                      <a:pt x="1096" y="194"/>
                    </a:cubicBezTo>
                    <a:cubicBezTo>
                      <a:pt x="1113" y="194"/>
                      <a:pt x="1130" y="194"/>
                      <a:pt x="1148" y="194"/>
                    </a:cubicBezTo>
                    <a:cubicBezTo>
                      <a:pt x="1496" y="194"/>
                      <a:pt x="1869" y="292"/>
                      <a:pt x="2165" y="464"/>
                    </a:cubicBezTo>
                    <a:cubicBezTo>
                      <a:pt x="2317" y="560"/>
                      <a:pt x="2407" y="710"/>
                      <a:pt x="2368" y="873"/>
                    </a:cubicBezTo>
                    <a:cubicBezTo>
                      <a:pt x="2334" y="1033"/>
                      <a:pt x="2211" y="1176"/>
                      <a:pt x="2048" y="1246"/>
                    </a:cubicBezTo>
                    <a:cubicBezTo>
                      <a:pt x="1885" y="1322"/>
                      <a:pt x="1692" y="1342"/>
                      <a:pt x="1502" y="1346"/>
                    </a:cubicBezTo>
                    <a:cubicBezTo>
                      <a:pt x="1316" y="1342"/>
                      <a:pt x="1109" y="1333"/>
                      <a:pt x="950" y="1262"/>
                    </a:cubicBezTo>
                    <a:cubicBezTo>
                      <a:pt x="870" y="1226"/>
                      <a:pt x="810" y="1159"/>
                      <a:pt x="813" y="1073"/>
                    </a:cubicBezTo>
                    <a:cubicBezTo>
                      <a:pt x="813" y="990"/>
                      <a:pt x="859" y="900"/>
                      <a:pt x="930" y="843"/>
                    </a:cubicBezTo>
                    <a:cubicBezTo>
                      <a:pt x="1029" y="766"/>
                      <a:pt x="1156" y="746"/>
                      <a:pt x="1287" y="746"/>
                    </a:cubicBezTo>
                    <a:cubicBezTo>
                      <a:pt x="1353" y="746"/>
                      <a:pt x="1421" y="751"/>
                      <a:pt x="1486" y="757"/>
                    </a:cubicBezTo>
                    <a:cubicBezTo>
                      <a:pt x="1392" y="740"/>
                      <a:pt x="1292" y="721"/>
                      <a:pt x="1193" y="721"/>
                    </a:cubicBezTo>
                    <a:cubicBezTo>
                      <a:pt x="1092" y="721"/>
                      <a:pt x="992" y="741"/>
                      <a:pt x="899" y="803"/>
                    </a:cubicBezTo>
                    <a:cubicBezTo>
                      <a:pt x="816" y="863"/>
                      <a:pt x="750" y="956"/>
                      <a:pt x="740" y="1070"/>
                    </a:cubicBezTo>
                    <a:cubicBezTo>
                      <a:pt x="727" y="1186"/>
                      <a:pt x="810" y="1296"/>
                      <a:pt x="907" y="1346"/>
                    </a:cubicBezTo>
                    <a:cubicBezTo>
                      <a:pt x="999" y="1399"/>
                      <a:pt x="1103" y="1416"/>
                      <a:pt x="1199" y="1436"/>
                    </a:cubicBezTo>
                    <a:cubicBezTo>
                      <a:pt x="1299" y="1452"/>
                      <a:pt x="1399" y="1462"/>
                      <a:pt x="1498" y="1466"/>
                    </a:cubicBezTo>
                    <a:cubicBezTo>
                      <a:pt x="1529" y="1467"/>
                      <a:pt x="1560" y="1468"/>
                      <a:pt x="1591" y="1468"/>
                    </a:cubicBezTo>
                    <a:cubicBezTo>
                      <a:pt x="1762" y="1468"/>
                      <a:pt x="1939" y="1450"/>
                      <a:pt x="2108" y="1382"/>
                    </a:cubicBezTo>
                    <a:cubicBezTo>
                      <a:pt x="2304" y="1306"/>
                      <a:pt x="2484" y="1130"/>
                      <a:pt x="2530" y="907"/>
                    </a:cubicBezTo>
                    <a:cubicBezTo>
                      <a:pt x="2557" y="797"/>
                      <a:pt x="2544" y="670"/>
                      <a:pt x="2491" y="563"/>
                    </a:cubicBezTo>
                    <a:cubicBezTo>
                      <a:pt x="2437" y="460"/>
                      <a:pt x="2351" y="380"/>
                      <a:pt x="2264" y="321"/>
                    </a:cubicBezTo>
                    <a:cubicBezTo>
                      <a:pt x="2082" y="204"/>
                      <a:pt x="1895" y="134"/>
                      <a:pt x="1695" y="81"/>
                    </a:cubicBezTo>
                    <a:cubicBezTo>
                      <a:pt x="1515" y="33"/>
                      <a:pt x="1331" y="0"/>
                      <a:pt x="1138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984;p34">
                <a:extLst>
                  <a:ext uri="{FF2B5EF4-FFF2-40B4-BE49-F238E27FC236}">
                    <a16:creationId xmlns:a16="http://schemas.microsoft.com/office/drawing/2014/main" xmlns="" id="{9CD6973A-613E-48EB-99A6-025E86921297}"/>
                  </a:ext>
                </a:extLst>
              </p:cNvPr>
              <p:cNvSpPr/>
              <p:nvPr/>
            </p:nvSpPr>
            <p:spPr>
              <a:xfrm>
                <a:off x="1086693" y="3036375"/>
                <a:ext cx="760322" cy="291358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3842" extrusionOk="0">
                    <a:moveTo>
                      <a:pt x="1921" y="194"/>
                    </a:moveTo>
                    <a:cubicBezTo>
                      <a:pt x="2873" y="194"/>
                      <a:pt x="3648" y="969"/>
                      <a:pt x="3648" y="1921"/>
                    </a:cubicBezTo>
                    <a:cubicBezTo>
                      <a:pt x="3648" y="2873"/>
                      <a:pt x="2873" y="3648"/>
                      <a:pt x="1921" y="3648"/>
                    </a:cubicBezTo>
                    <a:cubicBezTo>
                      <a:pt x="966" y="3648"/>
                      <a:pt x="190" y="2873"/>
                      <a:pt x="190" y="1921"/>
                    </a:cubicBezTo>
                    <a:cubicBezTo>
                      <a:pt x="190" y="969"/>
                      <a:pt x="966" y="194"/>
                      <a:pt x="1921" y="194"/>
                    </a:cubicBezTo>
                    <a:close/>
                    <a:moveTo>
                      <a:pt x="8105" y="194"/>
                    </a:moveTo>
                    <a:cubicBezTo>
                      <a:pt x="9059" y="194"/>
                      <a:pt x="9832" y="969"/>
                      <a:pt x="9832" y="1921"/>
                    </a:cubicBezTo>
                    <a:cubicBezTo>
                      <a:pt x="9832" y="2873"/>
                      <a:pt x="9059" y="3648"/>
                      <a:pt x="8105" y="3648"/>
                    </a:cubicBezTo>
                    <a:cubicBezTo>
                      <a:pt x="7153" y="3648"/>
                      <a:pt x="6377" y="2873"/>
                      <a:pt x="6377" y="1921"/>
                    </a:cubicBezTo>
                    <a:cubicBezTo>
                      <a:pt x="6377" y="969"/>
                      <a:pt x="7153" y="194"/>
                      <a:pt x="8105" y="194"/>
                    </a:cubicBezTo>
                    <a:close/>
                    <a:moveTo>
                      <a:pt x="1921" y="0"/>
                    </a:moveTo>
                    <a:cubicBezTo>
                      <a:pt x="859" y="0"/>
                      <a:pt x="1" y="862"/>
                      <a:pt x="1" y="1921"/>
                    </a:cubicBezTo>
                    <a:cubicBezTo>
                      <a:pt x="1" y="2979"/>
                      <a:pt x="859" y="3842"/>
                      <a:pt x="1921" y="3842"/>
                    </a:cubicBezTo>
                    <a:cubicBezTo>
                      <a:pt x="2816" y="3842"/>
                      <a:pt x="3572" y="3223"/>
                      <a:pt x="3781" y="2387"/>
                    </a:cubicBezTo>
                    <a:lnTo>
                      <a:pt x="6244" y="2387"/>
                    </a:lnTo>
                    <a:cubicBezTo>
                      <a:pt x="6454" y="3223"/>
                      <a:pt x="7210" y="3842"/>
                      <a:pt x="8105" y="3842"/>
                    </a:cubicBezTo>
                    <a:cubicBezTo>
                      <a:pt x="9163" y="3842"/>
                      <a:pt x="10025" y="2979"/>
                      <a:pt x="10025" y="1921"/>
                    </a:cubicBezTo>
                    <a:cubicBezTo>
                      <a:pt x="10025" y="862"/>
                      <a:pt x="9163" y="0"/>
                      <a:pt x="8105" y="0"/>
                    </a:cubicBezTo>
                    <a:cubicBezTo>
                      <a:pt x="7047" y="0"/>
                      <a:pt x="6184" y="862"/>
                      <a:pt x="6184" y="1921"/>
                    </a:cubicBezTo>
                    <a:cubicBezTo>
                      <a:pt x="6184" y="2014"/>
                      <a:pt x="6194" y="2108"/>
                      <a:pt x="6208" y="2197"/>
                    </a:cubicBezTo>
                    <a:lnTo>
                      <a:pt x="3818" y="2197"/>
                    </a:lnTo>
                    <a:cubicBezTo>
                      <a:pt x="3832" y="2108"/>
                      <a:pt x="3841" y="2014"/>
                      <a:pt x="3841" y="1921"/>
                    </a:cubicBezTo>
                    <a:cubicBezTo>
                      <a:pt x="3841" y="862"/>
                      <a:pt x="2979" y="0"/>
                      <a:pt x="19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985;p34">
                <a:extLst>
                  <a:ext uri="{FF2B5EF4-FFF2-40B4-BE49-F238E27FC236}">
                    <a16:creationId xmlns:a16="http://schemas.microsoft.com/office/drawing/2014/main" xmlns="" id="{3C9F2C74-AE51-440E-982B-A0F14C8BA493}"/>
                  </a:ext>
                </a:extLst>
              </p:cNvPr>
              <p:cNvSpPr/>
              <p:nvPr/>
            </p:nvSpPr>
            <p:spPr>
              <a:xfrm>
                <a:off x="1922386" y="3602704"/>
                <a:ext cx="210594" cy="283016"/>
              </a:xfrm>
              <a:custGeom>
                <a:avLst/>
                <a:gdLst/>
                <a:ahLst/>
                <a:cxnLst/>
                <a:rect l="l" t="t" r="r" b="b"/>
                <a:pathLst>
                  <a:path w="2777" h="3732" extrusionOk="0">
                    <a:moveTo>
                      <a:pt x="1611" y="1"/>
                    </a:moveTo>
                    <a:cubicBezTo>
                      <a:pt x="1764" y="756"/>
                      <a:pt x="1681" y="1582"/>
                      <a:pt x="1145" y="2138"/>
                    </a:cubicBezTo>
                    <a:cubicBezTo>
                      <a:pt x="1092" y="2194"/>
                      <a:pt x="233" y="2864"/>
                      <a:pt x="10" y="2930"/>
                    </a:cubicBezTo>
                    <a:lnTo>
                      <a:pt x="0" y="3283"/>
                    </a:lnTo>
                    <a:lnTo>
                      <a:pt x="1131" y="3732"/>
                    </a:lnTo>
                    <a:cubicBezTo>
                      <a:pt x="1131" y="3732"/>
                      <a:pt x="2776" y="1975"/>
                      <a:pt x="1611" y="1"/>
                    </a:cubicBezTo>
                    <a:close/>
                  </a:path>
                </a:pathLst>
              </a:custGeom>
              <a:solidFill>
                <a:srgbClr val="8BA3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986;p34">
                <a:extLst>
                  <a:ext uri="{FF2B5EF4-FFF2-40B4-BE49-F238E27FC236}">
                    <a16:creationId xmlns:a16="http://schemas.microsoft.com/office/drawing/2014/main" xmlns="" id="{1F631D06-8254-4351-8809-89B9E283DC32}"/>
                  </a:ext>
                </a:extLst>
              </p:cNvPr>
              <p:cNvSpPr/>
              <p:nvPr/>
            </p:nvSpPr>
            <p:spPr>
              <a:xfrm>
                <a:off x="1344908" y="3225885"/>
                <a:ext cx="719143" cy="599248"/>
              </a:xfrm>
              <a:custGeom>
                <a:avLst/>
                <a:gdLst/>
                <a:ahLst/>
                <a:cxnLst/>
                <a:rect l="l" t="t" r="r" b="b"/>
                <a:pathLst>
                  <a:path w="9483" h="7902" extrusionOk="0">
                    <a:moveTo>
                      <a:pt x="2863" y="1"/>
                    </a:moveTo>
                    <a:lnTo>
                      <a:pt x="499" y="919"/>
                    </a:lnTo>
                    <a:cubicBezTo>
                      <a:pt x="499" y="919"/>
                      <a:pt x="0" y="3306"/>
                      <a:pt x="2310" y="3386"/>
                    </a:cubicBezTo>
                    <a:cubicBezTo>
                      <a:pt x="4620" y="3466"/>
                      <a:pt x="7771" y="3256"/>
                      <a:pt x="8008" y="5013"/>
                    </a:cubicBezTo>
                    <a:cubicBezTo>
                      <a:pt x="8244" y="6770"/>
                      <a:pt x="7429" y="6904"/>
                      <a:pt x="7429" y="6904"/>
                    </a:cubicBezTo>
                    <a:lnTo>
                      <a:pt x="7572" y="7885"/>
                    </a:lnTo>
                    <a:cubicBezTo>
                      <a:pt x="7573" y="7896"/>
                      <a:pt x="7582" y="7901"/>
                      <a:pt x="7595" y="7901"/>
                    </a:cubicBezTo>
                    <a:cubicBezTo>
                      <a:pt x="7759" y="7901"/>
                      <a:pt x="8705" y="7165"/>
                      <a:pt x="8760" y="7107"/>
                    </a:cubicBezTo>
                    <a:cubicBezTo>
                      <a:pt x="9482" y="6358"/>
                      <a:pt x="9382" y="5113"/>
                      <a:pt x="8989" y="4228"/>
                    </a:cubicBezTo>
                    <a:cubicBezTo>
                      <a:pt x="8357" y="2793"/>
                      <a:pt x="6996" y="2197"/>
                      <a:pt x="5508" y="2128"/>
                    </a:cubicBezTo>
                    <a:cubicBezTo>
                      <a:pt x="4693" y="2088"/>
                      <a:pt x="3515" y="2125"/>
                      <a:pt x="3066" y="1303"/>
                    </a:cubicBezTo>
                    <a:cubicBezTo>
                      <a:pt x="2859" y="923"/>
                      <a:pt x="2793" y="427"/>
                      <a:pt x="2863" y="1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987;p34">
                <a:extLst>
                  <a:ext uri="{FF2B5EF4-FFF2-40B4-BE49-F238E27FC236}">
                    <a16:creationId xmlns:a16="http://schemas.microsoft.com/office/drawing/2014/main" xmlns="" id="{64E4461C-D1CD-4342-8003-CF4582CC2630}"/>
                  </a:ext>
                </a:extLst>
              </p:cNvPr>
              <p:cNvSpPr/>
              <p:nvPr/>
            </p:nvSpPr>
            <p:spPr>
              <a:xfrm>
                <a:off x="1449332" y="3344868"/>
                <a:ext cx="135138" cy="54298"/>
              </a:xfrm>
              <a:custGeom>
                <a:avLst/>
                <a:gdLst/>
                <a:ahLst/>
                <a:cxnLst/>
                <a:rect l="l" t="t" r="r" b="b"/>
                <a:pathLst>
                  <a:path w="1782" h="716" extrusionOk="0">
                    <a:moveTo>
                      <a:pt x="1412" y="0"/>
                    </a:moveTo>
                    <a:cubicBezTo>
                      <a:pt x="1027" y="0"/>
                      <a:pt x="422" y="110"/>
                      <a:pt x="1" y="715"/>
                    </a:cubicBezTo>
                    <a:lnTo>
                      <a:pt x="1781" y="36"/>
                    </a:lnTo>
                    <a:cubicBezTo>
                      <a:pt x="1781" y="36"/>
                      <a:pt x="1633" y="0"/>
                      <a:pt x="1412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988;p34">
                <a:extLst>
                  <a:ext uri="{FF2B5EF4-FFF2-40B4-BE49-F238E27FC236}">
                    <a16:creationId xmlns:a16="http://schemas.microsoft.com/office/drawing/2014/main" xmlns="" id="{47A1B9FD-6C57-4E6F-8306-14844F9D157B}"/>
                  </a:ext>
                </a:extLst>
              </p:cNvPr>
              <p:cNvSpPr/>
              <p:nvPr/>
            </p:nvSpPr>
            <p:spPr>
              <a:xfrm>
                <a:off x="1584393" y="3399090"/>
                <a:ext cx="101012" cy="61578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812" extrusionOk="0">
                    <a:moveTo>
                      <a:pt x="1332" y="0"/>
                    </a:moveTo>
                    <a:cubicBezTo>
                      <a:pt x="1332" y="0"/>
                      <a:pt x="433" y="283"/>
                      <a:pt x="0" y="812"/>
                    </a:cubicBezTo>
                    <a:lnTo>
                      <a:pt x="1332" y="0"/>
                    </a:ln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989;p34">
                <a:extLst>
                  <a:ext uri="{FF2B5EF4-FFF2-40B4-BE49-F238E27FC236}">
                    <a16:creationId xmlns:a16="http://schemas.microsoft.com/office/drawing/2014/main" xmlns="" id="{B6AE7BD2-27CD-453A-9207-AF8B16B8A33B}"/>
                  </a:ext>
                </a:extLst>
              </p:cNvPr>
              <p:cNvSpPr/>
              <p:nvPr/>
            </p:nvSpPr>
            <p:spPr>
              <a:xfrm>
                <a:off x="1773447" y="3429878"/>
                <a:ext cx="77503" cy="43226"/>
              </a:xfrm>
              <a:custGeom>
                <a:avLst/>
                <a:gdLst/>
                <a:ahLst/>
                <a:cxnLst/>
                <a:rect l="l" t="t" r="r" b="b"/>
                <a:pathLst>
                  <a:path w="1022" h="570" extrusionOk="0">
                    <a:moveTo>
                      <a:pt x="1022" y="0"/>
                    </a:moveTo>
                    <a:lnTo>
                      <a:pt x="1022" y="0"/>
                    </a:lnTo>
                    <a:cubicBezTo>
                      <a:pt x="559" y="60"/>
                      <a:pt x="0" y="570"/>
                      <a:pt x="0" y="570"/>
                    </a:cubicBezTo>
                    <a:lnTo>
                      <a:pt x="1022" y="0"/>
                    </a:ln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990;p34">
                <a:extLst>
                  <a:ext uri="{FF2B5EF4-FFF2-40B4-BE49-F238E27FC236}">
                    <a16:creationId xmlns:a16="http://schemas.microsoft.com/office/drawing/2014/main" xmlns="" id="{D430BBEA-E683-45F1-A9DE-0BA63C0C1B19}"/>
                  </a:ext>
                </a:extLst>
              </p:cNvPr>
              <p:cNvSpPr/>
              <p:nvPr/>
            </p:nvSpPr>
            <p:spPr>
              <a:xfrm>
                <a:off x="1927163" y="3983391"/>
                <a:ext cx="214537" cy="245099"/>
              </a:xfrm>
              <a:custGeom>
                <a:avLst/>
                <a:gdLst/>
                <a:ahLst/>
                <a:cxnLst/>
                <a:rect l="l" t="t" r="r" b="b"/>
                <a:pathLst>
                  <a:path w="2829" h="3232" extrusionOk="0">
                    <a:moveTo>
                      <a:pt x="373" y="0"/>
                    </a:moveTo>
                    <a:cubicBezTo>
                      <a:pt x="370" y="1075"/>
                      <a:pt x="263" y="2157"/>
                      <a:pt x="1" y="3188"/>
                    </a:cubicBezTo>
                    <a:cubicBezTo>
                      <a:pt x="183" y="3218"/>
                      <a:pt x="357" y="3231"/>
                      <a:pt x="523" y="3231"/>
                    </a:cubicBezTo>
                    <a:cubicBezTo>
                      <a:pt x="1707" y="3231"/>
                      <a:pt x="2406" y="2526"/>
                      <a:pt x="2789" y="1913"/>
                    </a:cubicBezTo>
                    <a:cubicBezTo>
                      <a:pt x="2813" y="1544"/>
                      <a:pt x="2826" y="1174"/>
                      <a:pt x="2829" y="812"/>
                    </a:cubicBezTo>
                    <a:lnTo>
                      <a:pt x="2829" y="812"/>
                    </a:lnTo>
                    <a:cubicBezTo>
                      <a:pt x="2700" y="942"/>
                      <a:pt x="2557" y="1068"/>
                      <a:pt x="2406" y="1191"/>
                    </a:cubicBezTo>
                    <a:cubicBezTo>
                      <a:pt x="2267" y="1301"/>
                      <a:pt x="2120" y="1354"/>
                      <a:pt x="1967" y="1354"/>
                    </a:cubicBezTo>
                    <a:cubicBezTo>
                      <a:pt x="1481" y="1354"/>
                      <a:pt x="926" y="829"/>
                      <a:pt x="373" y="0"/>
                    </a:cubicBezTo>
                    <a:close/>
                  </a:path>
                </a:pathLst>
              </a:custGeom>
              <a:solidFill>
                <a:srgbClr val="8BA3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991;p34">
                <a:extLst>
                  <a:ext uri="{FF2B5EF4-FFF2-40B4-BE49-F238E27FC236}">
                    <a16:creationId xmlns:a16="http://schemas.microsoft.com/office/drawing/2014/main" xmlns="" id="{F70C13A0-63EA-496A-BD2F-B3A04AA51341}"/>
                  </a:ext>
                </a:extLst>
              </p:cNvPr>
              <p:cNvSpPr/>
              <p:nvPr/>
            </p:nvSpPr>
            <p:spPr>
              <a:xfrm>
                <a:off x="1789600" y="3976794"/>
                <a:ext cx="165851" cy="248435"/>
              </a:xfrm>
              <a:custGeom>
                <a:avLst/>
                <a:gdLst/>
                <a:ahLst/>
                <a:cxnLst/>
                <a:rect l="l" t="t" r="r" b="b"/>
                <a:pathLst>
                  <a:path w="2187" h="3276" extrusionOk="0">
                    <a:moveTo>
                      <a:pt x="2131" y="0"/>
                    </a:moveTo>
                    <a:cubicBezTo>
                      <a:pt x="2001" y="7"/>
                      <a:pt x="1858" y="14"/>
                      <a:pt x="1704" y="23"/>
                    </a:cubicBezTo>
                    <a:lnTo>
                      <a:pt x="1658" y="1774"/>
                    </a:lnTo>
                    <a:cubicBezTo>
                      <a:pt x="1652" y="2051"/>
                      <a:pt x="1452" y="2290"/>
                      <a:pt x="1179" y="2347"/>
                    </a:cubicBezTo>
                    <a:lnTo>
                      <a:pt x="1" y="2599"/>
                    </a:lnTo>
                    <a:cubicBezTo>
                      <a:pt x="693" y="2983"/>
                      <a:pt x="1292" y="3192"/>
                      <a:pt x="1815" y="3275"/>
                    </a:cubicBezTo>
                    <a:cubicBezTo>
                      <a:pt x="2077" y="2244"/>
                      <a:pt x="2184" y="1162"/>
                      <a:pt x="2187" y="87"/>
                    </a:cubicBezTo>
                    <a:cubicBezTo>
                      <a:pt x="2167" y="57"/>
                      <a:pt x="2151" y="31"/>
                      <a:pt x="2131" y="0"/>
                    </a:cubicBezTo>
                    <a:close/>
                  </a:path>
                </a:pathLst>
              </a:custGeom>
              <a:solidFill>
                <a:srgbClr val="A4BA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992;p34">
                <a:extLst>
                  <a:ext uri="{FF2B5EF4-FFF2-40B4-BE49-F238E27FC236}">
                    <a16:creationId xmlns:a16="http://schemas.microsoft.com/office/drawing/2014/main" xmlns="" id="{649F9D36-95D9-4414-B313-3705AC89C27C}"/>
                  </a:ext>
                </a:extLst>
              </p:cNvPr>
              <p:cNvSpPr/>
              <p:nvPr/>
            </p:nvSpPr>
            <p:spPr>
              <a:xfrm>
                <a:off x="1951127" y="3975050"/>
                <a:ext cx="190877" cy="111098"/>
              </a:xfrm>
              <a:custGeom>
                <a:avLst/>
                <a:gdLst/>
                <a:ahLst/>
                <a:cxnLst/>
                <a:rect l="l" t="t" r="r" b="b"/>
                <a:pathLst>
                  <a:path w="2517" h="1465" extrusionOk="0">
                    <a:moveTo>
                      <a:pt x="752" y="0"/>
                    </a:moveTo>
                    <a:cubicBezTo>
                      <a:pt x="752" y="0"/>
                      <a:pt x="447" y="0"/>
                      <a:pt x="1" y="23"/>
                    </a:cubicBezTo>
                    <a:cubicBezTo>
                      <a:pt x="21" y="54"/>
                      <a:pt x="37" y="80"/>
                      <a:pt x="57" y="110"/>
                    </a:cubicBezTo>
                    <a:cubicBezTo>
                      <a:pt x="610" y="939"/>
                      <a:pt x="1165" y="1464"/>
                      <a:pt x="1651" y="1464"/>
                    </a:cubicBezTo>
                    <a:cubicBezTo>
                      <a:pt x="1804" y="1464"/>
                      <a:pt x="1951" y="1411"/>
                      <a:pt x="2090" y="1301"/>
                    </a:cubicBezTo>
                    <a:cubicBezTo>
                      <a:pt x="2241" y="1178"/>
                      <a:pt x="2384" y="1052"/>
                      <a:pt x="2513" y="922"/>
                    </a:cubicBezTo>
                    <a:cubicBezTo>
                      <a:pt x="2517" y="742"/>
                      <a:pt x="2517" y="559"/>
                      <a:pt x="2517" y="383"/>
                    </a:cubicBezTo>
                    <a:lnTo>
                      <a:pt x="2337" y="0"/>
                    </a:lnTo>
                    <a:close/>
                  </a:path>
                </a:pathLst>
              </a:custGeom>
              <a:solidFill>
                <a:srgbClr val="8BA3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993;p34">
                <a:extLst>
                  <a:ext uri="{FF2B5EF4-FFF2-40B4-BE49-F238E27FC236}">
                    <a16:creationId xmlns:a16="http://schemas.microsoft.com/office/drawing/2014/main" xmlns="" id="{32D86497-4DA9-485A-916F-36CB71C1A464}"/>
                  </a:ext>
                </a:extLst>
              </p:cNvPr>
              <p:cNvSpPr/>
              <p:nvPr/>
            </p:nvSpPr>
            <p:spPr>
              <a:xfrm>
                <a:off x="959974" y="3572901"/>
                <a:ext cx="969550" cy="668637"/>
              </a:xfrm>
              <a:custGeom>
                <a:avLst/>
                <a:gdLst/>
                <a:ahLst/>
                <a:cxnLst/>
                <a:rect l="l" t="t" r="r" b="b"/>
                <a:pathLst>
                  <a:path w="12785" h="8817" extrusionOk="0">
                    <a:moveTo>
                      <a:pt x="627" y="1"/>
                    </a:moveTo>
                    <a:cubicBezTo>
                      <a:pt x="471" y="1"/>
                      <a:pt x="328" y="61"/>
                      <a:pt x="220" y="161"/>
                    </a:cubicBezTo>
                    <a:cubicBezTo>
                      <a:pt x="217" y="168"/>
                      <a:pt x="211" y="174"/>
                      <a:pt x="204" y="181"/>
                    </a:cubicBezTo>
                    <a:cubicBezTo>
                      <a:pt x="74" y="311"/>
                      <a:pt x="1" y="504"/>
                      <a:pt x="37" y="710"/>
                    </a:cubicBezTo>
                    <a:cubicBezTo>
                      <a:pt x="397" y="2793"/>
                      <a:pt x="1312" y="7979"/>
                      <a:pt x="1442" y="7979"/>
                    </a:cubicBezTo>
                    <a:cubicBezTo>
                      <a:pt x="1598" y="7979"/>
                      <a:pt x="5882" y="8684"/>
                      <a:pt x="6634" y="8808"/>
                    </a:cubicBezTo>
                    <a:cubicBezTo>
                      <a:pt x="6665" y="8814"/>
                      <a:pt x="6698" y="8816"/>
                      <a:pt x="6730" y="8816"/>
                    </a:cubicBezTo>
                    <a:cubicBezTo>
                      <a:pt x="6773" y="8816"/>
                      <a:pt x="6815" y="8812"/>
                      <a:pt x="6856" y="8804"/>
                    </a:cubicBezTo>
                    <a:lnTo>
                      <a:pt x="7389" y="8691"/>
                    </a:lnTo>
                    <a:lnTo>
                      <a:pt x="7546" y="8655"/>
                    </a:lnTo>
                    <a:lnTo>
                      <a:pt x="12119" y="7673"/>
                    </a:lnTo>
                    <a:cubicBezTo>
                      <a:pt x="12392" y="7616"/>
                      <a:pt x="12592" y="7377"/>
                      <a:pt x="12598" y="7100"/>
                    </a:cubicBezTo>
                    <a:lnTo>
                      <a:pt x="12775" y="630"/>
                    </a:lnTo>
                    <a:cubicBezTo>
                      <a:pt x="12784" y="384"/>
                      <a:pt x="12641" y="174"/>
                      <a:pt x="12441" y="71"/>
                    </a:cubicBezTo>
                    <a:cubicBezTo>
                      <a:pt x="12392" y="48"/>
                      <a:pt x="12342" y="31"/>
                      <a:pt x="12285" y="22"/>
                    </a:cubicBezTo>
                    <a:cubicBezTo>
                      <a:pt x="12247" y="13"/>
                      <a:pt x="12207" y="9"/>
                      <a:pt x="12166" y="9"/>
                    </a:cubicBezTo>
                    <a:cubicBezTo>
                      <a:pt x="12125" y="9"/>
                      <a:pt x="12084" y="13"/>
                      <a:pt x="12042" y="22"/>
                    </a:cubicBezTo>
                    <a:lnTo>
                      <a:pt x="7779" y="943"/>
                    </a:lnTo>
                    <a:cubicBezTo>
                      <a:pt x="7655" y="1050"/>
                      <a:pt x="7529" y="1126"/>
                      <a:pt x="7406" y="1173"/>
                    </a:cubicBezTo>
                    <a:cubicBezTo>
                      <a:pt x="7263" y="1228"/>
                      <a:pt x="7119" y="1249"/>
                      <a:pt x="6981" y="1249"/>
                    </a:cubicBezTo>
                    <a:cubicBezTo>
                      <a:pt x="6750" y="1249"/>
                      <a:pt x="6535" y="1188"/>
                      <a:pt x="6364" y="1120"/>
                    </a:cubicBezTo>
                    <a:cubicBezTo>
                      <a:pt x="6162" y="1040"/>
                      <a:pt x="6018" y="950"/>
                      <a:pt x="5991" y="943"/>
                    </a:cubicBezTo>
                    <a:lnTo>
                      <a:pt x="740" y="11"/>
                    </a:lnTo>
                    <a:cubicBezTo>
                      <a:pt x="701" y="4"/>
                      <a:pt x="664" y="1"/>
                      <a:pt x="627" y="1"/>
                    </a:cubicBezTo>
                    <a:close/>
                  </a:path>
                </a:pathLst>
              </a:custGeom>
              <a:solidFill>
                <a:srgbClr val="FEC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994;p34">
                <a:extLst>
                  <a:ext uri="{FF2B5EF4-FFF2-40B4-BE49-F238E27FC236}">
                    <a16:creationId xmlns:a16="http://schemas.microsoft.com/office/drawing/2014/main" xmlns="" id="{AF841A71-54B5-46E0-86C6-9817A16B69B7}"/>
                  </a:ext>
                </a:extLst>
              </p:cNvPr>
              <p:cNvSpPr/>
              <p:nvPr/>
            </p:nvSpPr>
            <p:spPr>
              <a:xfrm>
                <a:off x="976658" y="3572977"/>
                <a:ext cx="466006" cy="84859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119" extrusionOk="0">
                    <a:moveTo>
                      <a:pt x="413" y="1"/>
                    </a:moveTo>
                    <a:cubicBezTo>
                      <a:pt x="254" y="1"/>
                      <a:pt x="111" y="61"/>
                      <a:pt x="0" y="160"/>
                    </a:cubicBezTo>
                    <a:cubicBezTo>
                      <a:pt x="94" y="133"/>
                      <a:pt x="206" y="113"/>
                      <a:pt x="346" y="113"/>
                    </a:cubicBezTo>
                    <a:cubicBezTo>
                      <a:pt x="417" y="113"/>
                      <a:pt x="493" y="116"/>
                      <a:pt x="576" y="130"/>
                    </a:cubicBezTo>
                    <a:cubicBezTo>
                      <a:pt x="1145" y="207"/>
                      <a:pt x="4853" y="882"/>
                      <a:pt x="6144" y="1119"/>
                    </a:cubicBezTo>
                    <a:cubicBezTo>
                      <a:pt x="5985" y="1055"/>
                      <a:pt x="5865" y="989"/>
                      <a:pt x="5805" y="959"/>
                    </a:cubicBezTo>
                    <a:cubicBezTo>
                      <a:pt x="5788" y="949"/>
                      <a:pt x="5778" y="942"/>
                      <a:pt x="5771" y="942"/>
                    </a:cubicBezTo>
                    <a:lnTo>
                      <a:pt x="869" y="73"/>
                    </a:lnTo>
                    <a:lnTo>
                      <a:pt x="520" y="10"/>
                    </a:lnTo>
                    <a:cubicBezTo>
                      <a:pt x="483" y="4"/>
                      <a:pt x="446" y="1"/>
                      <a:pt x="413" y="1"/>
                    </a:cubicBezTo>
                    <a:close/>
                  </a:path>
                </a:pathLst>
              </a:custGeom>
              <a:solidFill>
                <a:srgbClr val="FD92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995;p34">
                <a:extLst>
                  <a:ext uri="{FF2B5EF4-FFF2-40B4-BE49-F238E27FC236}">
                    <a16:creationId xmlns:a16="http://schemas.microsoft.com/office/drawing/2014/main" xmlns="" id="{0AA53580-FB22-452B-BB5C-0FECC1BBBB9C}"/>
                  </a:ext>
                </a:extLst>
              </p:cNvPr>
              <p:cNvSpPr/>
              <p:nvPr/>
            </p:nvSpPr>
            <p:spPr>
              <a:xfrm>
                <a:off x="1873169" y="3573508"/>
                <a:ext cx="25329" cy="2806"/>
              </a:xfrm>
              <a:custGeom>
                <a:avLst/>
                <a:gdLst/>
                <a:ahLst/>
                <a:cxnLst/>
                <a:rect l="l" t="t" r="r" b="b"/>
                <a:pathLst>
                  <a:path w="334" h="37" extrusionOk="0">
                    <a:moveTo>
                      <a:pt x="118" y="0"/>
                    </a:moveTo>
                    <a:lnTo>
                      <a:pt x="118" y="0"/>
                    </a:lnTo>
                    <a:cubicBezTo>
                      <a:pt x="78" y="1"/>
                      <a:pt x="39" y="4"/>
                      <a:pt x="0" y="14"/>
                    </a:cubicBezTo>
                    <a:cubicBezTo>
                      <a:pt x="40" y="7"/>
                      <a:pt x="81" y="1"/>
                      <a:pt x="118" y="0"/>
                    </a:cubicBezTo>
                    <a:close/>
                    <a:moveTo>
                      <a:pt x="126" y="0"/>
                    </a:moveTo>
                    <a:cubicBezTo>
                      <a:pt x="124" y="0"/>
                      <a:pt x="121" y="0"/>
                      <a:pt x="118" y="0"/>
                    </a:cubicBezTo>
                    <a:lnTo>
                      <a:pt x="118" y="0"/>
                    </a:lnTo>
                    <a:cubicBezTo>
                      <a:pt x="122" y="0"/>
                      <a:pt x="125" y="0"/>
                      <a:pt x="128" y="0"/>
                    </a:cubicBezTo>
                    <a:lnTo>
                      <a:pt x="128" y="0"/>
                    </a:lnTo>
                    <a:cubicBezTo>
                      <a:pt x="167" y="0"/>
                      <a:pt x="207" y="3"/>
                      <a:pt x="243" y="14"/>
                    </a:cubicBezTo>
                    <a:cubicBezTo>
                      <a:pt x="273" y="17"/>
                      <a:pt x="303" y="26"/>
                      <a:pt x="333" y="37"/>
                    </a:cubicBezTo>
                    <a:cubicBezTo>
                      <a:pt x="270" y="14"/>
                      <a:pt x="200" y="0"/>
                      <a:pt x="130" y="0"/>
                    </a:cubicBezTo>
                    <a:cubicBezTo>
                      <a:pt x="130" y="0"/>
                      <a:pt x="129" y="0"/>
                      <a:pt x="128" y="0"/>
                    </a:cubicBezTo>
                    <a:lnTo>
                      <a:pt x="128" y="0"/>
                    </a:lnTo>
                    <a:cubicBezTo>
                      <a:pt x="128" y="0"/>
                      <a:pt x="127" y="0"/>
                      <a:pt x="126" y="0"/>
                    </a:cubicBezTo>
                    <a:close/>
                  </a:path>
                </a:pathLst>
              </a:custGeom>
              <a:solidFill>
                <a:srgbClr val="9D874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996;p34">
                <a:extLst>
                  <a:ext uri="{FF2B5EF4-FFF2-40B4-BE49-F238E27FC236}">
                    <a16:creationId xmlns:a16="http://schemas.microsoft.com/office/drawing/2014/main" xmlns="" id="{AAD51D2B-7219-4E68-86F1-843A6B90E598}"/>
                  </a:ext>
                </a:extLst>
              </p:cNvPr>
              <p:cNvSpPr/>
              <p:nvPr/>
            </p:nvSpPr>
            <p:spPr>
              <a:xfrm>
                <a:off x="1521602" y="3573508"/>
                <a:ext cx="369999" cy="88348"/>
              </a:xfrm>
              <a:custGeom>
                <a:avLst/>
                <a:gdLst/>
                <a:ahLst/>
                <a:cxnLst/>
                <a:rect l="l" t="t" r="r" b="b"/>
                <a:pathLst>
                  <a:path w="4879" h="1165" extrusionOk="0">
                    <a:moveTo>
                      <a:pt x="4762" y="0"/>
                    </a:moveTo>
                    <a:cubicBezTo>
                      <a:pt x="4722" y="0"/>
                      <a:pt x="4679" y="6"/>
                      <a:pt x="4636" y="14"/>
                    </a:cubicBezTo>
                    <a:lnTo>
                      <a:pt x="4616" y="20"/>
                    </a:lnTo>
                    <a:lnTo>
                      <a:pt x="389" y="932"/>
                    </a:lnTo>
                    <a:lnTo>
                      <a:pt x="373" y="935"/>
                    </a:lnTo>
                    <a:cubicBezTo>
                      <a:pt x="249" y="1042"/>
                      <a:pt x="123" y="1118"/>
                      <a:pt x="0" y="1165"/>
                    </a:cubicBezTo>
                    <a:lnTo>
                      <a:pt x="373" y="1145"/>
                    </a:lnTo>
                    <a:cubicBezTo>
                      <a:pt x="373" y="1145"/>
                      <a:pt x="3318" y="396"/>
                      <a:pt x="4829" y="103"/>
                    </a:cubicBezTo>
                    <a:lnTo>
                      <a:pt x="4879" y="14"/>
                    </a:lnTo>
                    <a:cubicBezTo>
                      <a:pt x="4842" y="3"/>
                      <a:pt x="4802" y="0"/>
                      <a:pt x="4762" y="0"/>
                    </a:cubicBezTo>
                    <a:close/>
                  </a:path>
                </a:pathLst>
              </a:custGeom>
              <a:solidFill>
                <a:srgbClr val="FD92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997;p34">
                <a:extLst>
                  <a:ext uri="{FF2B5EF4-FFF2-40B4-BE49-F238E27FC236}">
                    <a16:creationId xmlns:a16="http://schemas.microsoft.com/office/drawing/2014/main" xmlns="" id="{B0A7CDE8-08F4-4F47-828A-DAD0F2B3EE1E}"/>
                  </a:ext>
                </a:extLst>
              </p:cNvPr>
              <p:cNvSpPr/>
              <p:nvPr/>
            </p:nvSpPr>
            <p:spPr>
              <a:xfrm>
                <a:off x="1532143" y="3578286"/>
                <a:ext cx="396617" cy="650968"/>
              </a:xfrm>
              <a:custGeom>
                <a:avLst/>
                <a:gdLst/>
                <a:ahLst/>
                <a:cxnLst/>
                <a:rect l="l" t="t" r="r" b="b"/>
                <a:pathLst>
                  <a:path w="5230" h="8584" extrusionOk="0">
                    <a:moveTo>
                      <a:pt x="4896" y="0"/>
                    </a:moveTo>
                    <a:cubicBezTo>
                      <a:pt x="4830" y="14"/>
                      <a:pt x="4760" y="26"/>
                      <a:pt x="4690" y="40"/>
                    </a:cubicBezTo>
                    <a:lnTo>
                      <a:pt x="1" y="8584"/>
                    </a:lnTo>
                    <a:lnTo>
                      <a:pt x="4574" y="7602"/>
                    </a:lnTo>
                    <a:cubicBezTo>
                      <a:pt x="4847" y="7545"/>
                      <a:pt x="5047" y="7306"/>
                      <a:pt x="5053" y="7029"/>
                    </a:cubicBezTo>
                    <a:lnTo>
                      <a:pt x="5230" y="559"/>
                    </a:lnTo>
                    <a:lnTo>
                      <a:pt x="5230" y="539"/>
                    </a:lnTo>
                    <a:cubicBezTo>
                      <a:pt x="5230" y="300"/>
                      <a:pt x="5090" y="100"/>
                      <a:pt x="4896" y="0"/>
                    </a:cubicBezTo>
                    <a:close/>
                  </a:path>
                </a:pathLst>
              </a:custGeom>
              <a:solidFill>
                <a:srgbClr val="FEA8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998;p34">
                <a:extLst>
                  <a:ext uri="{FF2B5EF4-FFF2-40B4-BE49-F238E27FC236}">
                    <a16:creationId xmlns:a16="http://schemas.microsoft.com/office/drawing/2014/main" xmlns="" id="{28427678-CFD3-4757-AB94-C6B139F94F50}"/>
                  </a:ext>
                </a:extLst>
              </p:cNvPr>
              <p:cNvSpPr/>
              <p:nvPr/>
            </p:nvSpPr>
            <p:spPr>
              <a:xfrm>
                <a:off x="1887805" y="3574494"/>
                <a:ext cx="15698" cy="6901"/>
              </a:xfrm>
              <a:custGeom>
                <a:avLst/>
                <a:gdLst/>
                <a:ahLst/>
                <a:cxnLst/>
                <a:rect l="l" t="t" r="r" b="b"/>
                <a:pathLst>
                  <a:path w="207" h="91" extrusionOk="0">
                    <a:moveTo>
                      <a:pt x="50" y="1"/>
                    </a:moveTo>
                    <a:lnTo>
                      <a:pt x="0" y="90"/>
                    </a:lnTo>
                    <a:cubicBezTo>
                      <a:pt x="70" y="76"/>
                      <a:pt x="140" y="64"/>
                      <a:pt x="206" y="50"/>
                    </a:cubicBezTo>
                    <a:cubicBezTo>
                      <a:pt x="183" y="41"/>
                      <a:pt x="163" y="30"/>
                      <a:pt x="140" y="24"/>
                    </a:cubicBezTo>
                    <a:cubicBezTo>
                      <a:pt x="110" y="13"/>
                      <a:pt x="80" y="4"/>
                      <a:pt x="50" y="1"/>
                    </a:cubicBezTo>
                    <a:close/>
                  </a:path>
                </a:pathLst>
              </a:custGeom>
              <a:solidFill>
                <a:srgbClr val="FD7F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999;p34">
                <a:extLst>
                  <a:ext uri="{FF2B5EF4-FFF2-40B4-BE49-F238E27FC236}">
                    <a16:creationId xmlns:a16="http://schemas.microsoft.com/office/drawing/2014/main" xmlns="" id="{9C3CA727-29AC-44A8-916C-FA428D4B86A1}"/>
                  </a:ext>
                </a:extLst>
              </p:cNvPr>
              <p:cNvSpPr/>
              <p:nvPr/>
            </p:nvSpPr>
            <p:spPr>
              <a:xfrm>
                <a:off x="1650975" y="3785237"/>
                <a:ext cx="530466" cy="362188"/>
              </a:xfrm>
              <a:custGeom>
                <a:avLst/>
                <a:gdLst/>
                <a:ahLst/>
                <a:cxnLst/>
                <a:rect l="l" t="t" r="r" b="b"/>
                <a:pathLst>
                  <a:path w="6995" h="4776" extrusionOk="0">
                    <a:moveTo>
                      <a:pt x="2574" y="0"/>
                    </a:moveTo>
                    <a:cubicBezTo>
                      <a:pt x="2574" y="0"/>
                      <a:pt x="2285" y="113"/>
                      <a:pt x="1898" y="340"/>
                    </a:cubicBezTo>
                    <a:cubicBezTo>
                      <a:pt x="1772" y="413"/>
                      <a:pt x="1632" y="500"/>
                      <a:pt x="1495" y="600"/>
                    </a:cubicBezTo>
                    <a:cubicBezTo>
                      <a:pt x="1216" y="792"/>
                      <a:pt x="927" y="1032"/>
                      <a:pt x="674" y="1318"/>
                    </a:cubicBezTo>
                    <a:cubicBezTo>
                      <a:pt x="597" y="1408"/>
                      <a:pt x="520" y="1505"/>
                      <a:pt x="451" y="1604"/>
                    </a:cubicBezTo>
                    <a:cubicBezTo>
                      <a:pt x="265" y="1867"/>
                      <a:pt x="121" y="2160"/>
                      <a:pt x="48" y="2483"/>
                    </a:cubicBezTo>
                    <a:cubicBezTo>
                      <a:pt x="25" y="2569"/>
                      <a:pt x="11" y="2656"/>
                      <a:pt x="1" y="2746"/>
                    </a:cubicBezTo>
                    <a:cubicBezTo>
                      <a:pt x="1152" y="3861"/>
                      <a:pt x="2416" y="4775"/>
                      <a:pt x="3749" y="4775"/>
                    </a:cubicBezTo>
                    <a:cubicBezTo>
                      <a:pt x="4795" y="4775"/>
                      <a:pt x="5884" y="4213"/>
                      <a:pt x="6994" y="2746"/>
                    </a:cubicBezTo>
                    <a:lnTo>
                      <a:pt x="2900" y="200"/>
                    </a:lnTo>
                    <a:lnTo>
                      <a:pt x="2574" y="0"/>
                    </a:ln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000;p34">
                <a:extLst>
                  <a:ext uri="{FF2B5EF4-FFF2-40B4-BE49-F238E27FC236}">
                    <a16:creationId xmlns:a16="http://schemas.microsoft.com/office/drawing/2014/main" xmlns="" id="{EAAC6250-3ECC-4342-AFBE-CEDDFA6FF155}"/>
                  </a:ext>
                </a:extLst>
              </p:cNvPr>
              <p:cNvSpPr/>
              <p:nvPr/>
            </p:nvSpPr>
            <p:spPr>
              <a:xfrm>
                <a:off x="1654615" y="3906875"/>
                <a:ext cx="106017" cy="98737"/>
              </a:xfrm>
              <a:custGeom>
                <a:avLst/>
                <a:gdLst/>
                <a:ahLst/>
                <a:cxnLst/>
                <a:rect l="l" t="t" r="r" b="b"/>
                <a:pathLst>
                  <a:path w="1398" h="1302" extrusionOk="0">
                    <a:moveTo>
                      <a:pt x="403" y="0"/>
                    </a:moveTo>
                    <a:cubicBezTo>
                      <a:pt x="217" y="263"/>
                      <a:pt x="73" y="556"/>
                      <a:pt x="0" y="879"/>
                    </a:cubicBezTo>
                    <a:cubicBezTo>
                      <a:pt x="186" y="1062"/>
                      <a:pt x="489" y="1302"/>
                      <a:pt x="793" y="1302"/>
                    </a:cubicBezTo>
                    <a:cubicBezTo>
                      <a:pt x="860" y="1302"/>
                      <a:pt x="926" y="1291"/>
                      <a:pt x="991" y="1265"/>
                    </a:cubicBezTo>
                    <a:cubicBezTo>
                      <a:pt x="1398" y="1109"/>
                      <a:pt x="762" y="373"/>
                      <a:pt x="40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001;p34">
                <a:extLst>
                  <a:ext uri="{FF2B5EF4-FFF2-40B4-BE49-F238E27FC236}">
                    <a16:creationId xmlns:a16="http://schemas.microsoft.com/office/drawing/2014/main" xmlns="" id="{69533F38-F67F-4F3A-AA5A-B09C533B966A}"/>
                  </a:ext>
                </a:extLst>
              </p:cNvPr>
              <p:cNvSpPr/>
              <p:nvPr/>
            </p:nvSpPr>
            <p:spPr>
              <a:xfrm>
                <a:off x="1702012" y="3830662"/>
                <a:ext cx="131574" cy="110340"/>
              </a:xfrm>
              <a:custGeom>
                <a:avLst/>
                <a:gdLst/>
                <a:ahLst/>
                <a:cxnLst/>
                <a:rect l="l" t="t" r="r" b="b"/>
                <a:pathLst>
                  <a:path w="1735" h="1455" extrusionOk="0">
                    <a:moveTo>
                      <a:pt x="822" y="1"/>
                    </a:moveTo>
                    <a:cubicBezTo>
                      <a:pt x="543" y="193"/>
                      <a:pt x="254" y="433"/>
                      <a:pt x="1" y="719"/>
                    </a:cubicBezTo>
                    <a:cubicBezTo>
                      <a:pt x="330" y="1043"/>
                      <a:pt x="810" y="1455"/>
                      <a:pt x="1160" y="1455"/>
                    </a:cubicBezTo>
                    <a:cubicBezTo>
                      <a:pt x="1213" y="1455"/>
                      <a:pt x="1263" y="1445"/>
                      <a:pt x="1309" y="1425"/>
                    </a:cubicBezTo>
                    <a:cubicBezTo>
                      <a:pt x="1735" y="1235"/>
                      <a:pt x="1116" y="373"/>
                      <a:pt x="82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002;p34">
                <a:extLst>
                  <a:ext uri="{FF2B5EF4-FFF2-40B4-BE49-F238E27FC236}">
                    <a16:creationId xmlns:a16="http://schemas.microsoft.com/office/drawing/2014/main" xmlns="" id="{E1D7A662-196B-41B9-99E5-DB56A505D382}"/>
                  </a:ext>
                </a:extLst>
              </p:cNvPr>
              <p:cNvSpPr/>
              <p:nvPr/>
            </p:nvSpPr>
            <p:spPr>
              <a:xfrm>
                <a:off x="1794908" y="3785237"/>
                <a:ext cx="83115" cy="94263"/>
              </a:xfrm>
              <a:custGeom>
                <a:avLst/>
                <a:gdLst/>
                <a:ahLst/>
                <a:cxnLst/>
                <a:rect l="l" t="t" r="r" b="b"/>
                <a:pathLst>
                  <a:path w="1096" h="1243" extrusionOk="0">
                    <a:moveTo>
                      <a:pt x="676" y="0"/>
                    </a:moveTo>
                    <a:cubicBezTo>
                      <a:pt x="676" y="0"/>
                      <a:pt x="387" y="113"/>
                      <a:pt x="0" y="340"/>
                    </a:cubicBezTo>
                    <a:cubicBezTo>
                      <a:pt x="222" y="732"/>
                      <a:pt x="561" y="1243"/>
                      <a:pt x="823" y="1243"/>
                    </a:cubicBezTo>
                    <a:cubicBezTo>
                      <a:pt x="836" y="1243"/>
                      <a:pt x="850" y="1241"/>
                      <a:pt x="863" y="1239"/>
                    </a:cubicBezTo>
                    <a:cubicBezTo>
                      <a:pt x="1095" y="1188"/>
                      <a:pt x="1072" y="663"/>
                      <a:pt x="1002" y="200"/>
                    </a:cubicBezTo>
                    <a:lnTo>
                      <a:pt x="6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003;p34">
                <a:extLst>
                  <a:ext uri="{FF2B5EF4-FFF2-40B4-BE49-F238E27FC236}">
                    <a16:creationId xmlns:a16="http://schemas.microsoft.com/office/drawing/2014/main" xmlns="" id="{E6116592-6288-47AC-A794-D28ECB6448B8}"/>
                  </a:ext>
                </a:extLst>
              </p:cNvPr>
              <p:cNvSpPr/>
              <p:nvPr/>
            </p:nvSpPr>
            <p:spPr>
              <a:xfrm>
                <a:off x="2080803" y="3953968"/>
                <a:ext cx="77883" cy="83343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1099" extrusionOk="0">
                    <a:moveTo>
                      <a:pt x="624" y="0"/>
                    </a:moveTo>
                    <a:cubicBezTo>
                      <a:pt x="505" y="0"/>
                      <a:pt x="390" y="37"/>
                      <a:pt x="288" y="82"/>
                    </a:cubicBezTo>
                    <a:lnTo>
                      <a:pt x="191" y="125"/>
                    </a:lnTo>
                    <a:cubicBezTo>
                      <a:pt x="161" y="138"/>
                      <a:pt x="131" y="152"/>
                      <a:pt x="88" y="185"/>
                    </a:cubicBezTo>
                    <a:cubicBezTo>
                      <a:pt x="48" y="215"/>
                      <a:pt x="15" y="278"/>
                      <a:pt x="11" y="321"/>
                    </a:cubicBezTo>
                    <a:cubicBezTo>
                      <a:pt x="1" y="368"/>
                      <a:pt x="1" y="401"/>
                      <a:pt x="1" y="438"/>
                    </a:cubicBezTo>
                    <a:cubicBezTo>
                      <a:pt x="1" y="588"/>
                      <a:pt x="15" y="724"/>
                      <a:pt x="74" y="877"/>
                    </a:cubicBezTo>
                    <a:cubicBezTo>
                      <a:pt x="108" y="954"/>
                      <a:pt x="178" y="1034"/>
                      <a:pt x="264" y="1067"/>
                    </a:cubicBezTo>
                    <a:cubicBezTo>
                      <a:pt x="324" y="1090"/>
                      <a:pt x="382" y="1098"/>
                      <a:pt x="437" y="1098"/>
                    </a:cubicBezTo>
                    <a:cubicBezTo>
                      <a:pt x="462" y="1098"/>
                      <a:pt x="487" y="1097"/>
                      <a:pt x="511" y="1094"/>
                    </a:cubicBezTo>
                    <a:cubicBezTo>
                      <a:pt x="587" y="1083"/>
                      <a:pt x="654" y="1074"/>
                      <a:pt x="730" y="1047"/>
                    </a:cubicBezTo>
                    <a:cubicBezTo>
                      <a:pt x="803" y="1023"/>
                      <a:pt x="890" y="971"/>
                      <a:pt x="930" y="883"/>
                    </a:cubicBezTo>
                    <a:cubicBezTo>
                      <a:pt x="970" y="797"/>
                      <a:pt x="963" y="708"/>
                      <a:pt x="936" y="634"/>
                    </a:cubicBezTo>
                    <a:cubicBezTo>
                      <a:pt x="910" y="558"/>
                      <a:pt x="867" y="494"/>
                      <a:pt x="810" y="441"/>
                    </a:cubicBezTo>
                    <a:cubicBezTo>
                      <a:pt x="783" y="418"/>
                      <a:pt x="747" y="391"/>
                      <a:pt x="700" y="381"/>
                    </a:cubicBezTo>
                    <a:cubicBezTo>
                      <a:pt x="695" y="380"/>
                      <a:pt x="691" y="380"/>
                      <a:pt x="686" y="380"/>
                    </a:cubicBezTo>
                    <a:cubicBezTo>
                      <a:pt x="642" y="380"/>
                      <a:pt x="601" y="407"/>
                      <a:pt x="583" y="438"/>
                    </a:cubicBezTo>
                    <a:cubicBezTo>
                      <a:pt x="534" y="511"/>
                      <a:pt x="567" y="591"/>
                      <a:pt x="594" y="651"/>
                    </a:cubicBezTo>
                    <a:cubicBezTo>
                      <a:pt x="583" y="584"/>
                      <a:pt x="580" y="508"/>
                      <a:pt x="623" y="468"/>
                    </a:cubicBezTo>
                    <a:cubicBezTo>
                      <a:pt x="638" y="455"/>
                      <a:pt x="653" y="449"/>
                      <a:pt x="666" y="449"/>
                    </a:cubicBezTo>
                    <a:cubicBezTo>
                      <a:pt x="693" y="449"/>
                      <a:pt x="718" y="471"/>
                      <a:pt x="740" y="504"/>
                    </a:cubicBezTo>
                    <a:cubicBezTo>
                      <a:pt x="813" y="601"/>
                      <a:pt x="847" y="741"/>
                      <a:pt x="797" y="814"/>
                    </a:cubicBezTo>
                    <a:cubicBezTo>
                      <a:pt x="757" y="883"/>
                      <a:pt x="620" y="903"/>
                      <a:pt x="494" y="914"/>
                    </a:cubicBezTo>
                    <a:cubicBezTo>
                      <a:pt x="481" y="915"/>
                      <a:pt x="469" y="915"/>
                      <a:pt x="456" y="915"/>
                    </a:cubicBezTo>
                    <a:cubicBezTo>
                      <a:pt x="412" y="915"/>
                      <a:pt x="371" y="910"/>
                      <a:pt x="337" y="894"/>
                    </a:cubicBezTo>
                    <a:cubicBezTo>
                      <a:pt x="297" y="877"/>
                      <a:pt x="274" y="848"/>
                      <a:pt x="251" y="797"/>
                    </a:cubicBezTo>
                    <a:cubicBezTo>
                      <a:pt x="208" y="697"/>
                      <a:pt x="188" y="561"/>
                      <a:pt x="184" y="438"/>
                    </a:cubicBezTo>
                    <a:cubicBezTo>
                      <a:pt x="181" y="408"/>
                      <a:pt x="181" y="371"/>
                      <a:pt x="184" y="348"/>
                    </a:cubicBezTo>
                    <a:cubicBezTo>
                      <a:pt x="188" y="324"/>
                      <a:pt x="184" y="324"/>
                      <a:pt x="197" y="312"/>
                    </a:cubicBezTo>
                    <a:cubicBezTo>
                      <a:pt x="208" y="301"/>
                      <a:pt x="237" y="284"/>
                      <a:pt x="268" y="264"/>
                    </a:cubicBezTo>
                    <a:lnTo>
                      <a:pt x="354" y="215"/>
                    </a:lnTo>
                    <a:cubicBezTo>
                      <a:pt x="467" y="155"/>
                      <a:pt x="587" y="101"/>
                      <a:pt x="707" y="101"/>
                    </a:cubicBezTo>
                    <a:cubicBezTo>
                      <a:pt x="830" y="101"/>
                      <a:pt x="963" y="158"/>
                      <a:pt x="1027" y="281"/>
                    </a:cubicBezTo>
                    <a:cubicBezTo>
                      <a:pt x="1007" y="138"/>
                      <a:pt x="863" y="38"/>
                      <a:pt x="720" y="9"/>
                    </a:cubicBezTo>
                    <a:cubicBezTo>
                      <a:pt x="688" y="3"/>
                      <a:pt x="656" y="0"/>
                      <a:pt x="624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004;p34">
                <a:extLst>
                  <a:ext uri="{FF2B5EF4-FFF2-40B4-BE49-F238E27FC236}">
                    <a16:creationId xmlns:a16="http://schemas.microsoft.com/office/drawing/2014/main" xmlns="" id="{AE567915-45BC-45CD-9E14-4C2DB114226D}"/>
                  </a:ext>
                </a:extLst>
              </p:cNvPr>
              <p:cNvSpPr/>
              <p:nvPr/>
            </p:nvSpPr>
            <p:spPr>
              <a:xfrm>
                <a:off x="962022" y="3586627"/>
                <a:ext cx="559662" cy="654987"/>
              </a:xfrm>
              <a:custGeom>
                <a:avLst/>
                <a:gdLst/>
                <a:ahLst/>
                <a:cxnLst/>
                <a:rect l="l" t="t" r="r" b="b"/>
                <a:pathLst>
                  <a:path w="7380" h="8637" extrusionOk="0">
                    <a:moveTo>
                      <a:pt x="177" y="0"/>
                    </a:moveTo>
                    <a:cubicBezTo>
                      <a:pt x="70" y="107"/>
                      <a:pt x="0" y="260"/>
                      <a:pt x="0" y="426"/>
                    </a:cubicBezTo>
                    <a:cubicBezTo>
                      <a:pt x="0" y="460"/>
                      <a:pt x="4" y="496"/>
                      <a:pt x="10" y="529"/>
                    </a:cubicBezTo>
                    <a:cubicBezTo>
                      <a:pt x="370" y="2612"/>
                      <a:pt x="1285" y="7798"/>
                      <a:pt x="1415" y="7798"/>
                    </a:cubicBezTo>
                    <a:cubicBezTo>
                      <a:pt x="1571" y="7798"/>
                      <a:pt x="5855" y="8503"/>
                      <a:pt x="6607" y="8627"/>
                    </a:cubicBezTo>
                    <a:cubicBezTo>
                      <a:pt x="6637" y="8633"/>
                      <a:pt x="6670" y="8637"/>
                      <a:pt x="6703" y="8637"/>
                    </a:cubicBezTo>
                    <a:cubicBezTo>
                      <a:pt x="6746" y="8637"/>
                      <a:pt x="6790" y="8630"/>
                      <a:pt x="6829" y="8623"/>
                    </a:cubicBezTo>
                    <a:lnTo>
                      <a:pt x="7362" y="8510"/>
                    </a:lnTo>
                    <a:lnTo>
                      <a:pt x="7379" y="8463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FEA8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005;p34">
                <a:extLst>
                  <a:ext uri="{FF2B5EF4-FFF2-40B4-BE49-F238E27FC236}">
                    <a16:creationId xmlns:a16="http://schemas.microsoft.com/office/drawing/2014/main" xmlns="" id="{A49DC9DA-1D5F-4C44-BAAB-6A4B8F8C8252}"/>
                  </a:ext>
                </a:extLst>
              </p:cNvPr>
              <p:cNvSpPr/>
              <p:nvPr/>
            </p:nvSpPr>
            <p:spPr>
              <a:xfrm>
                <a:off x="1414297" y="3644413"/>
                <a:ext cx="145679" cy="611154"/>
              </a:xfrm>
              <a:custGeom>
                <a:avLst/>
                <a:gdLst/>
                <a:ahLst/>
                <a:cxnLst/>
                <a:rect l="l" t="t" r="r" b="b"/>
                <a:pathLst>
                  <a:path w="1921" h="8059" extrusionOk="0">
                    <a:moveTo>
                      <a:pt x="1788" y="0"/>
                    </a:moveTo>
                    <a:cubicBezTo>
                      <a:pt x="1512" y="199"/>
                      <a:pt x="1221" y="265"/>
                      <a:pt x="956" y="265"/>
                    </a:cubicBezTo>
                    <a:cubicBezTo>
                      <a:pt x="426" y="265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1"/>
                      <a:pt x="343" y="6693"/>
                      <a:pt x="343" y="7815"/>
                    </a:cubicBezTo>
                    <a:cubicBezTo>
                      <a:pt x="561" y="7994"/>
                      <a:pt x="781" y="8059"/>
                      <a:pt x="984" y="8059"/>
                    </a:cubicBezTo>
                    <a:cubicBezTo>
                      <a:pt x="1506" y="8059"/>
                      <a:pt x="1921" y="7635"/>
                      <a:pt x="1921" y="7635"/>
                    </a:cubicBezTo>
                    <a:cubicBezTo>
                      <a:pt x="1921" y="7635"/>
                      <a:pt x="1788" y="1611"/>
                      <a:pt x="1788" y="0"/>
                    </a:cubicBezTo>
                    <a:close/>
                  </a:path>
                </a:pathLst>
              </a:custGeom>
              <a:solidFill>
                <a:srgbClr val="FB925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006;p34">
                <a:extLst>
                  <a:ext uri="{FF2B5EF4-FFF2-40B4-BE49-F238E27FC236}">
                    <a16:creationId xmlns:a16="http://schemas.microsoft.com/office/drawing/2014/main" xmlns="" id="{8DA30D54-01E8-44B0-AC77-D48072044C66}"/>
                  </a:ext>
                </a:extLst>
              </p:cNvPr>
              <p:cNvSpPr/>
              <p:nvPr/>
            </p:nvSpPr>
            <p:spPr>
              <a:xfrm>
                <a:off x="1416572" y="3689610"/>
                <a:ext cx="133394" cy="24267"/>
              </a:xfrm>
              <a:custGeom>
                <a:avLst/>
                <a:gdLst/>
                <a:ahLst/>
                <a:cxnLst/>
                <a:rect l="l" t="t" r="r" b="b"/>
                <a:pathLst>
                  <a:path w="1759" h="320" extrusionOk="0">
                    <a:moveTo>
                      <a:pt x="1758" y="0"/>
                    </a:moveTo>
                    <a:lnTo>
                      <a:pt x="1758" y="0"/>
                    </a:lnTo>
                    <a:cubicBezTo>
                      <a:pt x="1601" y="33"/>
                      <a:pt x="1459" y="73"/>
                      <a:pt x="1312" y="93"/>
                    </a:cubicBezTo>
                    <a:cubicBezTo>
                      <a:pt x="1169" y="116"/>
                      <a:pt x="1022" y="126"/>
                      <a:pt x="879" y="126"/>
                    </a:cubicBezTo>
                    <a:cubicBezTo>
                      <a:pt x="870" y="127"/>
                      <a:pt x="861" y="127"/>
                      <a:pt x="851" y="127"/>
                    </a:cubicBezTo>
                    <a:cubicBezTo>
                      <a:pt x="571" y="127"/>
                      <a:pt x="294" y="81"/>
                      <a:pt x="1" y="0"/>
                    </a:cubicBezTo>
                    <a:lnTo>
                      <a:pt x="1" y="0"/>
                    </a:lnTo>
                    <a:cubicBezTo>
                      <a:pt x="113" y="113"/>
                      <a:pt x="256" y="190"/>
                      <a:pt x="407" y="240"/>
                    </a:cubicBezTo>
                    <a:cubicBezTo>
                      <a:pt x="556" y="293"/>
                      <a:pt x="720" y="320"/>
                      <a:pt x="879" y="320"/>
                    </a:cubicBezTo>
                    <a:cubicBezTo>
                      <a:pt x="1039" y="316"/>
                      <a:pt x="1202" y="296"/>
                      <a:pt x="1351" y="236"/>
                    </a:cubicBezTo>
                    <a:cubicBezTo>
                      <a:pt x="1502" y="186"/>
                      <a:pt x="1638" y="103"/>
                      <a:pt x="17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007;p34">
                <a:extLst>
                  <a:ext uri="{FF2B5EF4-FFF2-40B4-BE49-F238E27FC236}">
                    <a16:creationId xmlns:a16="http://schemas.microsoft.com/office/drawing/2014/main" xmlns="" id="{69EF7A9A-AB1E-43A9-A20E-49396CA1B298}"/>
                  </a:ext>
                </a:extLst>
              </p:cNvPr>
              <p:cNvSpPr/>
              <p:nvPr/>
            </p:nvSpPr>
            <p:spPr>
              <a:xfrm>
                <a:off x="1439019" y="4177678"/>
                <a:ext cx="120957" cy="29121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384" extrusionOk="0">
                    <a:moveTo>
                      <a:pt x="1595" y="1"/>
                    </a:moveTo>
                    <a:lnTo>
                      <a:pt x="1595" y="1"/>
                    </a:lnTo>
                    <a:cubicBezTo>
                      <a:pt x="1462" y="61"/>
                      <a:pt x="1338" y="110"/>
                      <a:pt x="1212" y="140"/>
                    </a:cubicBezTo>
                    <a:cubicBezTo>
                      <a:pt x="1083" y="167"/>
                      <a:pt x="952" y="187"/>
                      <a:pt x="823" y="190"/>
                    </a:cubicBezTo>
                    <a:cubicBezTo>
                      <a:pt x="773" y="193"/>
                      <a:pt x="722" y="194"/>
                      <a:pt x="671" y="194"/>
                    </a:cubicBezTo>
                    <a:cubicBezTo>
                      <a:pt x="455" y="194"/>
                      <a:pt x="235" y="173"/>
                      <a:pt x="0" y="154"/>
                    </a:cubicBezTo>
                    <a:lnTo>
                      <a:pt x="0" y="154"/>
                    </a:lnTo>
                    <a:cubicBezTo>
                      <a:pt x="120" y="240"/>
                      <a:pt x="257" y="294"/>
                      <a:pt x="396" y="334"/>
                    </a:cubicBezTo>
                    <a:cubicBezTo>
                      <a:pt x="525" y="367"/>
                      <a:pt x="660" y="384"/>
                      <a:pt x="794" y="384"/>
                    </a:cubicBezTo>
                    <a:cubicBezTo>
                      <a:pt x="806" y="384"/>
                      <a:pt x="818" y="384"/>
                      <a:pt x="829" y="383"/>
                    </a:cubicBezTo>
                    <a:cubicBezTo>
                      <a:pt x="976" y="374"/>
                      <a:pt x="1126" y="343"/>
                      <a:pt x="1262" y="283"/>
                    </a:cubicBezTo>
                    <a:cubicBezTo>
                      <a:pt x="1398" y="220"/>
                      <a:pt x="1515" y="120"/>
                      <a:pt x="159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008;p34">
                <a:extLst>
                  <a:ext uri="{FF2B5EF4-FFF2-40B4-BE49-F238E27FC236}">
                    <a16:creationId xmlns:a16="http://schemas.microsoft.com/office/drawing/2014/main" xmlns="" id="{00A67C79-41AA-47C2-A2F2-010278A377D7}"/>
                  </a:ext>
                </a:extLst>
              </p:cNvPr>
              <p:cNvSpPr/>
              <p:nvPr/>
            </p:nvSpPr>
            <p:spPr>
              <a:xfrm>
                <a:off x="1186112" y="3834681"/>
                <a:ext cx="228491" cy="221666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23" extrusionOk="0">
                    <a:moveTo>
                      <a:pt x="74" y="0"/>
                    </a:moveTo>
                    <a:lnTo>
                      <a:pt x="0" y="44"/>
                    </a:lnTo>
                    <a:cubicBezTo>
                      <a:pt x="480" y="829"/>
                      <a:pt x="1375" y="2094"/>
                      <a:pt x="2561" y="2923"/>
                    </a:cubicBezTo>
                    <a:cubicBezTo>
                      <a:pt x="2587" y="2906"/>
                      <a:pt x="2613" y="2893"/>
                      <a:pt x="2640" y="2876"/>
                    </a:cubicBezTo>
                    <a:cubicBezTo>
                      <a:pt x="3013" y="147"/>
                      <a:pt x="74" y="0"/>
                      <a:pt x="74" y="0"/>
                    </a:cubicBezTo>
                    <a:close/>
                  </a:path>
                </a:pathLst>
              </a:custGeom>
              <a:solidFill>
                <a:srgbClr val="819D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009;p34">
                <a:extLst>
                  <a:ext uri="{FF2B5EF4-FFF2-40B4-BE49-F238E27FC236}">
                    <a16:creationId xmlns:a16="http://schemas.microsoft.com/office/drawing/2014/main" xmlns="" id="{3A6053F5-B8C6-4261-B432-B2A116BC9F59}"/>
                  </a:ext>
                </a:extLst>
              </p:cNvPr>
              <p:cNvSpPr/>
              <p:nvPr/>
            </p:nvSpPr>
            <p:spPr>
              <a:xfrm>
                <a:off x="743467" y="3838017"/>
                <a:ext cx="636862" cy="364842"/>
              </a:xfrm>
              <a:custGeom>
                <a:avLst/>
                <a:gdLst/>
                <a:ahLst/>
                <a:cxnLst/>
                <a:rect l="l" t="t" r="r" b="b"/>
                <a:pathLst>
                  <a:path w="8398" h="4811" extrusionOk="0">
                    <a:moveTo>
                      <a:pt x="5837" y="0"/>
                    </a:moveTo>
                    <a:lnTo>
                      <a:pt x="3015" y="1581"/>
                    </a:lnTo>
                    <a:cubicBezTo>
                      <a:pt x="3015" y="1581"/>
                      <a:pt x="0" y="2237"/>
                      <a:pt x="439" y="3271"/>
                    </a:cubicBezTo>
                    <a:cubicBezTo>
                      <a:pt x="542" y="3511"/>
                      <a:pt x="985" y="4310"/>
                      <a:pt x="1781" y="4560"/>
                    </a:cubicBezTo>
                    <a:cubicBezTo>
                      <a:pt x="2337" y="4735"/>
                      <a:pt x="2866" y="4811"/>
                      <a:pt x="3372" y="4811"/>
                    </a:cubicBezTo>
                    <a:cubicBezTo>
                      <a:pt x="5245" y="4811"/>
                      <a:pt x="6818" y="3775"/>
                      <a:pt x="8398" y="2879"/>
                    </a:cubicBezTo>
                    <a:cubicBezTo>
                      <a:pt x="8327" y="2829"/>
                      <a:pt x="8254" y="2776"/>
                      <a:pt x="8184" y="2726"/>
                    </a:cubicBezTo>
                    <a:cubicBezTo>
                      <a:pt x="7931" y="2529"/>
                      <a:pt x="7688" y="2313"/>
                      <a:pt x="7465" y="2090"/>
                    </a:cubicBezTo>
                    <a:cubicBezTo>
                      <a:pt x="7372" y="2000"/>
                      <a:pt x="7282" y="1907"/>
                      <a:pt x="7199" y="1817"/>
                    </a:cubicBezTo>
                    <a:lnTo>
                      <a:pt x="7195" y="1817"/>
                    </a:lnTo>
                    <a:cubicBezTo>
                      <a:pt x="6992" y="1594"/>
                      <a:pt x="6800" y="1365"/>
                      <a:pt x="6627" y="1142"/>
                    </a:cubicBezTo>
                    <a:cubicBezTo>
                      <a:pt x="6567" y="1068"/>
                      <a:pt x="6513" y="991"/>
                      <a:pt x="6464" y="922"/>
                    </a:cubicBezTo>
                    <a:lnTo>
                      <a:pt x="6461" y="922"/>
                    </a:lnTo>
                    <a:cubicBezTo>
                      <a:pt x="6264" y="655"/>
                      <a:pt x="6094" y="403"/>
                      <a:pt x="5951" y="180"/>
                    </a:cubicBezTo>
                    <a:cubicBezTo>
                      <a:pt x="5911" y="116"/>
                      <a:pt x="5871" y="56"/>
                      <a:pt x="5837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010;p34">
                <a:extLst>
                  <a:ext uri="{FF2B5EF4-FFF2-40B4-BE49-F238E27FC236}">
                    <a16:creationId xmlns:a16="http://schemas.microsoft.com/office/drawing/2014/main" xmlns="" id="{C2FE6338-B91C-4693-884C-2B12FF4C94CA}"/>
                  </a:ext>
                </a:extLst>
              </p:cNvPr>
              <p:cNvSpPr/>
              <p:nvPr/>
            </p:nvSpPr>
            <p:spPr>
              <a:xfrm>
                <a:off x="1105576" y="3851592"/>
                <a:ext cx="127858" cy="87438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1153" extrusionOk="0">
                    <a:moveTo>
                      <a:pt x="1176" y="1"/>
                    </a:moveTo>
                    <a:cubicBezTo>
                      <a:pt x="843" y="181"/>
                      <a:pt x="1" y="686"/>
                      <a:pt x="294" y="1029"/>
                    </a:cubicBezTo>
                    <a:cubicBezTo>
                      <a:pt x="369" y="1118"/>
                      <a:pt x="481" y="1153"/>
                      <a:pt x="609" y="1153"/>
                    </a:cubicBezTo>
                    <a:cubicBezTo>
                      <a:pt x="967" y="1153"/>
                      <a:pt x="1460" y="880"/>
                      <a:pt x="1686" y="743"/>
                    </a:cubicBezTo>
                    <a:cubicBezTo>
                      <a:pt x="1489" y="476"/>
                      <a:pt x="1319" y="224"/>
                      <a:pt x="117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011;p34">
                <a:extLst>
                  <a:ext uri="{FF2B5EF4-FFF2-40B4-BE49-F238E27FC236}">
                    <a16:creationId xmlns:a16="http://schemas.microsoft.com/office/drawing/2014/main" xmlns="" id="{3A3EEF22-7BF0-4B99-8356-FECA3CD45B7E}"/>
                  </a:ext>
                </a:extLst>
              </p:cNvPr>
              <p:cNvSpPr/>
              <p:nvPr/>
            </p:nvSpPr>
            <p:spPr>
              <a:xfrm>
                <a:off x="1145995" y="3924544"/>
                <a:ext cx="143176" cy="101467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38" extrusionOk="0">
                    <a:moveTo>
                      <a:pt x="1319" y="1"/>
                    </a:moveTo>
                    <a:cubicBezTo>
                      <a:pt x="839" y="247"/>
                      <a:pt x="1" y="752"/>
                      <a:pt x="307" y="1179"/>
                    </a:cubicBezTo>
                    <a:cubicBezTo>
                      <a:pt x="386" y="1292"/>
                      <a:pt x="500" y="1337"/>
                      <a:pt x="632" y="1337"/>
                    </a:cubicBezTo>
                    <a:cubicBezTo>
                      <a:pt x="1033" y="1337"/>
                      <a:pt x="1602" y="914"/>
                      <a:pt x="1887" y="676"/>
                    </a:cubicBezTo>
                    <a:cubicBezTo>
                      <a:pt x="1684" y="453"/>
                      <a:pt x="1492" y="224"/>
                      <a:pt x="131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012;p34">
                <a:extLst>
                  <a:ext uri="{FF2B5EF4-FFF2-40B4-BE49-F238E27FC236}">
                    <a16:creationId xmlns:a16="http://schemas.microsoft.com/office/drawing/2014/main" xmlns="" id="{A5B2EF5A-FC75-4FB5-A044-59B97DB18DC9}"/>
                  </a:ext>
                </a:extLst>
              </p:cNvPr>
              <p:cNvSpPr/>
              <p:nvPr/>
            </p:nvSpPr>
            <p:spPr>
              <a:xfrm>
                <a:off x="1222209" y="3996435"/>
                <a:ext cx="141963" cy="94566"/>
              </a:xfrm>
              <a:custGeom>
                <a:avLst/>
                <a:gdLst/>
                <a:ahLst/>
                <a:cxnLst/>
                <a:rect l="l" t="t" r="r" b="b"/>
                <a:pathLst>
                  <a:path w="1872" h="1247" extrusionOk="0">
                    <a:moveTo>
                      <a:pt x="1152" y="1"/>
                    </a:moveTo>
                    <a:cubicBezTo>
                      <a:pt x="730" y="244"/>
                      <a:pt x="1" y="740"/>
                      <a:pt x="267" y="1113"/>
                    </a:cubicBezTo>
                    <a:cubicBezTo>
                      <a:pt x="335" y="1208"/>
                      <a:pt x="439" y="1246"/>
                      <a:pt x="564" y="1246"/>
                    </a:cubicBezTo>
                    <a:cubicBezTo>
                      <a:pt x="960" y="1246"/>
                      <a:pt x="1563" y="857"/>
                      <a:pt x="1871" y="637"/>
                    </a:cubicBezTo>
                    <a:cubicBezTo>
                      <a:pt x="1618" y="440"/>
                      <a:pt x="1375" y="224"/>
                      <a:pt x="11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013;p34">
                <a:extLst>
                  <a:ext uri="{FF2B5EF4-FFF2-40B4-BE49-F238E27FC236}">
                    <a16:creationId xmlns:a16="http://schemas.microsoft.com/office/drawing/2014/main" xmlns="" id="{4DCA37CF-5826-4408-AE4F-183B7CE10F5C}"/>
                  </a:ext>
                </a:extLst>
              </p:cNvPr>
              <p:cNvSpPr/>
              <p:nvPr/>
            </p:nvSpPr>
            <p:spPr>
              <a:xfrm>
                <a:off x="806789" y="4061804"/>
                <a:ext cx="86907" cy="75152"/>
              </a:xfrm>
              <a:custGeom>
                <a:avLst/>
                <a:gdLst/>
                <a:ahLst/>
                <a:cxnLst/>
                <a:rect l="l" t="t" r="r" b="b"/>
                <a:pathLst>
                  <a:path w="1146" h="991" extrusionOk="0">
                    <a:moveTo>
                      <a:pt x="976" y="799"/>
                    </a:moveTo>
                    <a:cubicBezTo>
                      <a:pt x="976" y="799"/>
                      <a:pt x="976" y="799"/>
                      <a:pt x="976" y="799"/>
                    </a:cubicBezTo>
                    <a:cubicBezTo>
                      <a:pt x="976" y="800"/>
                      <a:pt x="974" y="802"/>
                      <a:pt x="970" y="803"/>
                    </a:cubicBezTo>
                    <a:lnTo>
                      <a:pt x="970" y="803"/>
                    </a:lnTo>
                    <a:cubicBezTo>
                      <a:pt x="973" y="801"/>
                      <a:pt x="975" y="799"/>
                      <a:pt x="976" y="799"/>
                    </a:cubicBezTo>
                    <a:close/>
                    <a:moveTo>
                      <a:pt x="267" y="1"/>
                    </a:moveTo>
                    <a:cubicBezTo>
                      <a:pt x="234" y="1"/>
                      <a:pt x="194" y="1"/>
                      <a:pt x="147" y="14"/>
                    </a:cubicBezTo>
                    <a:cubicBezTo>
                      <a:pt x="97" y="28"/>
                      <a:pt x="47" y="85"/>
                      <a:pt x="37" y="128"/>
                    </a:cubicBezTo>
                    <a:cubicBezTo>
                      <a:pt x="1" y="277"/>
                      <a:pt x="21" y="414"/>
                      <a:pt x="74" y="540"/>
                    </a:cubicBezTo>
                    <a:cubicBezTo>
                      <a:pt x="130" y="664"/>
                      <a:pt x="230" y="770"/>
                      <a:pt x="357" y="803"/>
                    </a:cubicBezTo>
                    <a:cubicBezTo>
                      <a:pt x="137" y="667"/>
                      <a:pt x="100" y="370"/>
                      <a:pt x="170" y="177"/>
                    </a:cubicBezTo>
                    <a:cubicBezTo>
                      <a:pt x="180" y="157"/>
                      <a:pt x="180" y="164"/>
                      <a:pt x="194" y="160"/>
                    </a:cubicBezTo>
                    <a:cubicBezTo>
                      <a:pt x="200" y="159"/>
                      <a:pt x="209" y="158"/>
                      <a:pt x="220" y="158"/>
                    </a:cubicBezTo>
                    <a:cubicBezTo>
                      <a:pt x="232" y="158"/>
                      <a:pt x="245" y="159"/>
                      <a:pt x="260" y="160"/>
                    </a:cubicBezTo>
                    <a:cubicBezTo>
                      <a:pt x="317" y="164"/>
                      <a:pt x="370" y="180"/>
                      <a:pt x="426" y="197"/>
                    </a:cubicBezTo>
                    <a:cubicBezTo>
                      <a:pt x="533" y="237"/>
                      <a:pt x="629" y="294"/>
                      <a:pt x="716" y="370"/>
                    </a:cubicBezTo>
                    <a:cubicBezTo>
                      <a:pt x="796" y="450"/>
                      <a:pt x="866" y="544"/>
                      <a:pt x="909" y="647"/>
                    </a:cubicBezTo>
                    <a:cubicBezTo>
                      <a:pt x="933" y="696"/>
                      <a:pt x="946" y="750"/>
                      <a:pt x="956" y="807"/>
                    </a:cubicBezTo>
                    <a:cubicBezTo>
                      <a:pt x="956" y="807"/>
                      <a:pt x="956" y="807"/>
                      <a:pt x="956" y="808"/>
                    </a:cubicBezTo>
                    <a:lnTo>
                      <a:pt x="956" y="808"/>
                    </a:lnTo>
                    <a:cubicBezTo>
                      <a:pt x="944" y="811"/>
                      <a:pt x="930" y="815"/>
                      <a:pt x="919" y="816"/>
                    </a:cubicBezTo>
                    <a:cubicBezTo>
                      <a:pt x="896" y="821"/>
                      <a:pt x="872" y="823"/>
                      <a:pt x="848" y="823"/>
                    </a:cubicBezTo>
                    <a:cubicBezTo>
                      <a:pt x="768" y="823"/>
                      <a:pt x="687" y="798"/>
                      <a:pt x="623" y="747"/>
                    </a:cubicBezTo>
                    <a:cubicBezTo>
                      <a:pt x="546" y="685"/>
                      <a:pt x="492" y="587"/>
                      <a:pt x="479" y="482"/>
                    </a:cubicBezTo>
                    <a:lnTo>
                      <a:pt x="479" y="482"/>
                    </a:lnTo>
                    <a:cubicBezTo>
                      <a:pt x="487" y="481"/>
                      <a:pt x="496" y="481"/>
                      <a:pt x="505" y="481"/>
                    </a:cubicBezTo>
                    <a:cubicBezTo>
                      <a:pt x="580" y="481"/>
                      <a:pt x="662" y="524"/>
                      <a:pt x="709" y="597"/>
                    </a:cubicBezTo>
                    <a:cubicBezTo>
                      <a:pt x="682" y="495"/>
                      <a:pt x="576" y="416"/>
                      <a:pt x="456" y="416"/>
                    </a:cubicBezTo>
                    <a:cubicBezTo>
                      <a:pt x="447" y="416"/>
                      <a:pt x="438" y="416"/>
                      <a:pt x="430" y="417"/>
                    </a:cubicBezTo>
                    <a:lnTo>
                      <a:pt x="406" y="420"/>
                    </a:lnTo>
                    <a:lnTo>
                      <a:pt x="400" y="450"/>
                    </a:lnTo>
                    <a:cubicBezTo>
                      <a:pt x="380" y="590"/>
                      <a:pt x="430" y="740"/>
                      <a:pt x="533" y="847"/>
                    </a:cubicBezTo>
                    <a:cubicBezTo>
                      <a:pt x="623" y="936"/>
                      <a:pt x="749" y="990"/>
                      <a:pt x="881" y="990"/>
                    </a:cubicBezTo>
                    <a:cubicBezTo>
                      <a:pt x="901" y="990"/>
                      <a:pt x="922" y="989"/>
                      <a:pt x="942" y="986"/>
                    </a:cubicBezTo>
                    <a:cubicBezTo>
                      <a:pt x="982" y="979"/>
                      <a:pt x="1009" y="979"/>
                      <a:pt x="1065" y="953"/>
                    </a:cubicBezTo>
                    <a:cubicBezTo>
                      <a:pt x="1096" y="939"/>
                      <a:pt x="1128" y="896"/>
                      <a:pt x="1136" y="859"/>
                    </a:cubicBezTo>
                    <a:cubicBezTo>
                      <a:pt x="1145" y="823"/>
                      <a:pt x="1139" y="796"/>
                      <a:pt x="1139" y="779"/>
                    </a:cubicBezTo>
                    <a:cubicBezTo>
                      <a:pt x="1125" y="710"/>
                      <a:pt x="1113" y="640"/>
                      <a:pt x="1082" y="573"/>
                    </a:cubicBezTo>
                    <a:cubicBezTo>
                      <a:pt x="1033" y="440"/>
                      <a:pt x="946" y="324"/>
                      <a:pt x="843" y="231"/>
                    </a:cubicBezTo>
                    <a:cubicBezTo>
                      <a:pt x="736" y="137"/>
                      <a:pt x="613" y="68"/>
                      <a:pt x="477" y="31"/>
                    </a:cubicBezTo>
                    <a:cubicBezTo>
                      <a:pt x="406" y="14"/>
                      <a:pt x="340" y="1"/>
                      <a:pt x="267" y="1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014;p34">
                <a:extLst>
                  <a:ext uri="{FF2B5EF4-FFF2-40B4-BE49-F238E27FC236}">
                    <a16:creationId xmlns:a16="http://schemas.microsoft.com/office/drawing/2014/main" xmlns="" id="{68A6009D-8C9B-452F-9BE9-D4F921688BC2}"/>
                  </a:ext>
                </a:extLst>
              </p:cNvPr>
              <p:cNvSpPr/>
              <p:nvPr/>
            </p:nvSpPr>
            <p:spPr>
              <a:xfrm>
                <a:off x="716546" y="2720299"/>
                <a:ext cx="21310" cy="52023"/>
              </a:xfrm>
              <a:custGeom>
                <a:avLst/>
                <a:gdLst/>
                <a:ahLst/>
                <a:cxnLst/>
                <a:rect l="l" t="t" r="r" b="b"/>
                <a:pathLst>
                  <a:path w="281" h="686" extrusionOk="0">
                    <a:moveTo>
                      <a:pt x="89" y="0"/>
                    </a:moveTo>
                    <a:cubicBezTo>
                      <a:pt x="46" y="0"/>
                      <a:pt x="0" y="35"/>
                      <a:pt x="12" y="91"/>
                    </a:cubicBezTo>
                    <a:cubicBezTo>
                      <a:pt x="52" y="271"/>
                      <a:pt x="92" y="454"/>
                      <a:pt x="129" y="634"/>
                    </a:cubicBezTo>
                    <a:cubicBezTo>
                      <a:pt x="137" y="670"/>
                      <a:pt x="164" y="686"/>
                      <a:pt x="193" y="686"/>
                    </a:cubicBezTo>
                    <a:cubicBezTo>
                      <a:pt x="235" y="686"/>
                      <a:pt x="281" y="650"/>
                      <a:pt x="269" y="594"/>
                    </a:cubicBezTo>
                    <a:lnTo>
                      <a:pt x="152" y="52"/>
                    </a:lnTo>
                    <a:cubicBezTo>
                      <a:pt x="144" y="16"/>
                      <a:pt x="117" y="0"/>
                      <a:pt x="89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015;p34">
                <a:extLst>
                  <a:ext uri="{FF2B5EF4-FFF2-40B4-BE49-F238E27FC236}">
                    <a16:creationId xmlns:a16="http://schemas.microsoft.com/office/drawing/2014/main" xmlns="" id="{A36735F6-979D-4F10-A9FA-6E7C45BD6466}"/>
                  </a:ext>
                </a:extLst>
              </p:cNvPr>
              <p:cNvSpPr/>
              <p:nvPr/>
            </p:nvSpPr>
            <p:spPr>
              <a:xfrm>
                <a:off x="759848" y="2753893"/>
                <a:ext cx="22826" cy="44212"/>
              </a:xfrm>
              <a:custGeom>
                <a:avLst/>
                <a:gdLst/>
                <a:ahLst/>
                <a:cxnLst/>
                <a:rect l="l" t="t" r="r" b="b"/>
                <a:pathLst>
                  <a:path w="301" h="583" extrusionOk="0">
                    <a:moveTo>
                      <a:pt x="90" y="1"/>
                    </a:moveTo>
                    <a:cubicBezTo>
                      <a:pt x="62" y="1"/>
                      <a:pt x="37" y="16"/>
                      <a:pt x="30" y="51"/>
                    </a:cubicBezTo>
                    <a:cubicBezTo>
                      <a:pt x="1" y="231"/>
                      <a:pt x="34" y="404"/>
                      <a:pt x="137" y="550"/>
                    </a:cubicBezTo>
                    <a:cubicBezTo>
                      <a:pt x="153" y="573"/>
                      <a:pt x="176" y="583"/>
                      <a:pt x="198" y="583"/>
                    </a:cubicBezTo>
                    <a:cubicBezTo>
                      <a:pt x="250" y="583"/>
                      <a:pt x="301" y="532"/>
                      <a:pt x="263" y="481"/>
                    </a:cubicBezTo>
                    <a:cubicBezTo>
                      <a:pt x="180" y="364"/>
                      <a:pt x="147" y="231"/>
                      <a:pt x="170" y="91"/>
                    </a:cubicBezTo>
                    <a:cubicBezTo>
                      <a:pt x="180" y="37"/>
                      <a:pt x="133" y="1"/>
                      <a:pt x="90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016;p34">
                <a:extLst>
                  <a:ext uri="{FF2B5EF4-FFF2-40B4-BE49-F238E27FC236}">
                    <a16:creationId xmlns:a16="http://schemas.microsoft.com/office/drawing/2014/main" xmlns="" id="{03C98E42-9B32-4FAA-9B85-02D5BCE82510}"/>
                  </a:ext>
                </a:extLst>
              </p:cNvPr>
              <p:cNvSpPr/>
              <p:nvPr/>
            </p:nvSpPr>
            <p:spPr>
              <a:xfrm>
                <a:off x="811111" y="2645147"/>
                <a:ext cx="10920" cy="4178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551" extrusionOk="0">
                    <a:moveTo>
                      <a:pt x="72" y="1"/>
                    </a:moveTo>
                    <a:cubicBezTo>
                      <a:pt x="36" y="1"/>
                      <a:pt x="0" y="24"/>
                      <a:pt x="0" y="70"/>
                    </a:cubicBezTo>
                    <a:lnTo>
                      <a:pt x="0" y="480"/>
                    </a:lnTo>
                    <a:cubicBezTo>
                      <a:pt x="0" y="527"/>
                      <a:pt x="36" y="550"/>
                      <a:pt x="72" y="550"/>
                    </a:cubicBezTo>
                    <a:cubicBezTo>
                      <a:pt x="108" y="550"/>
                      <a:pt x="143" y="527"/>
                      <a:pt x="143" y="480"/>
                    </a:cubicBezTo>
                    <a:lnTo>
                      <a:pt x="143" y="70"/>
                    </a:lnTo>
                    <a:cubicBezTo>
                      <a:pt x="143" y="24"/>
                      <a:pt x="108" y="1"/>
                      <a:pt x="72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017;p34">
                <a:extLst>
                  <a:ext uri="{FF2B5EF4-FFF2-40B4-BE49-F238E27FC236}">
                    <a16:creationId xmlns:a16="http://schemas.microsoft.com/office/drawing/2014/main" xmlns="" id="{EA074BBA-D0F9-494F-B06E-9F8FFABAE7F0}"/>
                  </a:ext>
                </a:extLst>
              </p:cNvPr>
              <p:cNvSpPr/>
              <p:nvPr/>
            </p:nvSpPr>
            <p:spPr>
              <a:xfrm>
                <a:off x="1391698" y="2552402"/>
                <a:ext cx="26466" cy="46639"/>
              </a:xfrm>
              <a:custGeom>
                <a:avLst/>
                <a:gdLst/>
                <a:ahLst/>
                <a:cxnLst/>
                <a:rect l="l" t="t" r="r" b="b"/>
                <a:pathLst>
                  <a:path w="349" h="615" extrusionOk="0">
                    <a:moveTo>
                      <a:pt x="87" y="0"/>
                    </a:moveTo>
                    <a:cubicBezTo>
                      <a:pt x="44" y="0"/>
                      <a:pt x="1" y="35"/>
                      <a:pt x="19" y="89"/>
                    </a:cubicBezTo>
                    <a:cubicBezTo>
                      <a:pt x="76" y="245"/>
                      <a:pt x="132" y="405"/>
                      <a:pt x="192" y="565"/>
                    </a:cubicBezTo>
                    <a:cubicBezTo>
                      <a:pt x="204" y="599"/>
                      <a:pt x="233" y="614"/>
                      <a:pt x="262" y="614"/>
                    </a:cubicBezTo>
                    <a:cubicBezTo>
                      <a:pt x="306" y="614"/>
                      <a:pt x="348" y="580"/>
                      <a:pt x="329" y="528"/>
                    </a:cubicBezTo>
                    <a:cubicBezTo>
                      <a:pt x="272" y="368"/>
                      <a:pt x="215" y="209"/>
                      <a:pt x="159" y="49"/>
                    </a:cubicBezTo>
                    <a:cubicBezTo>
                      <a:pt x="145" y="15"/>
                      <a:pt x="116" y="0"/>
                      <a:pt x="87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018;p34">
                <a:extLst>
                  <a:ext uri="{FF2B5EF4-FFF2-40B4-BE49-F238E27FC236}">
                    <a16:creationId xmlns:a16="http://schemas.microsoft.com/office/drawing/2014/main" xmlns="" id="{CDE68F51-0D20-4657-9C53-3F588542389E}"/>
                  </a:ext>
                </a:extLst>
              </p:cNvPr>
              <p:cNvSpPr/>
              <p:nvPr/>
            </p:nvSpPr>
            <p:spPr>
              <a:xfrm>
                <a:off x="1432724" y="2645147"/>
                <a:ext cx="10920" cy="36628"/>
              </a:xfrm>
              <a:custGeom>
                <a:avLst/>
                <a:gdLst/>
                <a:ahLst/>
                <a:cxnLst/>
                <a:rect l="l" t="t" r="r" b="b"/>
                <a:pathLst>
                  <a:path w="144" h="483" extrusionOk="0">
                    <a:moveTo>
                      <a:pt x="72" y="1"/>
                    </a:moveTo>
                    <a:cubicBezTo>
                      <a:pt x="36" y="1"/>
                      <a:pt x="0" y="24"/>
                      <a:pt x="0" y="70"/>
                    </a:cubicBezTo>
                    <a:lnTo>
                      <a:pt x="0" y="414"/>
                    </a:lnTo>
                    <a:cubicBezTo>
                      <a:pt x="0" y="459"/>
                      <a:pt x="37" y="482"/>
                      <a:pt x="73" y="482"/>
                    </a:cubicBezTo>
                    <a:cubicBezTo>
                      <a:pt x="108" y="482"/>
                      <a:pt x="143" y="460"/>
                      <a:pt x="143" y="414"/>
                    </a:cubicBezTo>
                    <a:lnTo>
                      <a:pt x="143" y="70"/>
                    </a:lnTo>
                    <a:cubicBezTo>
                      <a:pt x="143" y="24"/>
                      <a:pt x="107" y="1"/>
                      <a:pt x="72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019;p34">
                <a:extLst>
                  <a:ext uri="{FF2B5EF4-FFF2-40B4-BE49-F238E27FC236}">
                    <a16:creationId xmlns:a16="http://schemas.microsoft.com/office/drawing/2014/main" xmlns="" id="{E0854728-0C50-40B9-A15F-0FBAFEFB821D}"/>
                  </a:ext>
                </a:extLst>
              </p:cNvPr>
              <p:cNvSpPr/>
              <p:nvPr/>
            </p:nvSpPr>
            <p:spPr>
              <a:xfrm>
                <a:off x="1468821" y="2632331"/>
                <a:ext cx="11148" cy="3132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413" extrusionOk="0">
                    <a:moveTo>
                      <a:pt x="73" y="0"/>
                    </a:moveTo>
                    <a:cubicBezTo>
                      <a:pt x="37" y="0"/>
                      <a:pt x="0" y="23"/>
                      <a:pt x="0" y="70"/>
                    </a:cubicBezTo>
                    <a:lnTo>
                      <a:pt x="0" y="343"/>
                    </a:lnTo>
                    <a:cubicBezTo>
                      <a:pt x="0" y="390"/>
                      <a:pt x="37" y="413"/>
                      <a:pt x="73" y="413"/>
                    </a:cubicBezTo>
                    <a:cubicBezTo>
                      <a:pt x="110" y="413"/>
                      <a:pt x="146" y="390"/>
                      <a:pt x="146" y="343"/>
                    </a:cubicBezTo>
                    <a:lnTo>
                      <a:pt x="146" y="70"/>
                    </a:lnTo>
                    <a:cubicBezTo>
                      <a:pt x="146" y="23"/>
                      <a:pt x="110" y="0"/>
                      <a:pt x="73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020;p34">
                <a:extLst>
                  <a:ext uri="{FF2B5EF4-FFF2-40B4-BE49-F238E27FC236}">
                    <a16:creationId xmlns:a16="http://schemas.microsoft.com/office/drawing/2014/main" xmlns="" id="{77CFF8E5-5531-4BB7-94F1-D6B72F1782DB}"/>
                  </a:ext>
                </a:extLst>
              </p:cNvPr>
              <p:cNvSpPr/>
              <p:nvPr/>
            </p:nvSpPr>
            <p:spPr>
              <a:xfrm>
                <a:off x="1481031" y="2502655"/>
                <a:ext cx="16911" cy="34277"/>
              </a:xfrm>
              <a:custGeom>
                <a:avLst/>
                <a:gdLst/>
                <a:ahLst/>
                <a:cxnLst/>
                <a:rect l="l" t="t" r="r" b="b"/>
                <a:pathLst>
                  <a:path w="223" h="452" extrusionOk="0">
                    <a:moveTo>
                      <a:pt x="89" y="1"/>
                    </a:moveTo>
                    <a:cubicBezTo>
                      <a:pt x="46" y="1"/>
                      <a:pt x="1" y="36"/>
                      <a:pt x="13" y="89"/>
                    </a:cubicBezTo>
                    <a:cubicBezTo>
                      <a:pt x="33" y="192"/>
                      <a:pt x="53" y="296"/>
                      <a:pt x="73" y="399"/>
                    </a:cubicBezTo>
                    <a:cubicBezTo>
                      <a:pt x="81" y="436"/>
                      <a:pt x="107" y="452"/>
                      <a:pt x="135" y="452"/>
                    </a:cubicBezTo>
                    <a:cubicBezTo>
                      <a:pt x="177" y="452"/>
                      <a:pt x="222" y="416"/>
                      <a:pt x="212" y="362"/>
                    </a:cubicBezTo>
                    <a:cubicBezTo>
                      <a:pt x="192" y="259"/>
                      <a:pt x="172" y="156"/>
                      <a:pt x="152" y="52"/>
                    </a:cubicBezTo>
                    <a:cubicBezTo>
                      <a:pt x="144" y="16"/>
                      <a:pt x="117" y="1"/>
                      <a:pt x="89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021;p34">
                <a:extLst>
                  <a:ext uri="{FF2B5EF4-FFF2-40B4-BE49-F238E27FC236}">
                    <a16:creationId xmlns:a16="http://schemas.microsoft.com/office/drawing/2014/main" xmlns="" id="{2DBFFE13-9604-4C22-A542-364507FAB41D}"/>
                  </a:ext>
                </a:extLst>
              </p:cNvPr>
              <p:cNvSpPr/>
              <p:nvPr/>
            </p:nvSpPr>
            <p:spPr>
              <a:xfrm>
                <a:off x="1674256" y="2844591"/>
                <a:ext cx="17821" cy="52478"/>
              </a:xfrm>
              <a:custGeom>
                <a:avLst/>
                <a:gdLst/>
                <a:ahLst/>
                <a:cxnLst/>
                <a:rect l="l" t="t" r="r" b="b"/>
                <a:pathLst>
                  <a:path w="235" h="692" extrusionOk="0">
                    <a:moveTo>
                      <a:pt x="95" y="0"/>
                    </a:moveTo>
                    <a:cubicBezTo>
                      <a:pt x="66" y="0"/>
                      <a:pt x="40" y="16"/>
                      <a:pt x="33" y="53"/>
                    </a:cubicBezTo>
                    <a:cubicBezTo>
                      <a:pt x="1" y="253"/>
                      <a:pt x="10" y="449"/>
                      <a:pt x="77" y="643"/>
                    </a:cubicBezTo>
                    <a:cubicBezTo>
                      <a:pt x="89" y="677"/>
                      <a:pt x="118" y="692"/>
                      <a:pt x="147" y="692"/>
                    </a:cubicBezTo>
                    <a:cubicBezTo>
                      <a:pt x="191" y="692"/>
                      <a:pt x="235" y="658"/>
                      <a:pt x="217" y="606"/>
                    </a:cubicBezTo>
                    <a:cubicBezTo>
                      <a:pt x="160" y="436"/>
                      <a:pt x="144" y="266"/>
                      <a:pt x="173" y="90"/>
                    </a:cubicBezTo>
                    <a:cubicBezTo>
                      <a:pt x="183" y="36"/>
                      <a:pt x="137" y="0"/>
                      <a:pt x="95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022;p34">
                <a:extLst>
                  <a:ext uri="{FF2B5EF4-FFF2-40B4-BE49-F238E27FC236}">
                    <a16:creationId xmlns:a16="http://schemas.microsoft.com/office/drawing/2014/main" xmlns="" id="{C55D67A5-9A14-4F6B-B32A-DB7BD0368331}"/>
                  </a:ext>
                </a:extLst>
              </p:cNvPr>
              <p:cNvSpPr/>
              <p:nvPr/>
            </p:nvSpPr>
            <p:spPr>
              <a:xfrm>
                <a:off x="1720212" y="2865294"/>
                <a:ext cx="10920" cy="41709"/>
              </a:xfrm>
              <a:custGeom>
                <a:avLst/>
                <a:gdLst/>
                <a:ahLst/>
                <a:cxnLst/>
                <a:rect l="l" t="t" r="r" b="b"/>
                <a:pathLst>
                  <a:path w="144" h="550" extrusionOk="0">
                    <a:moveTo>
                      <a:pt x="72" y="0"/>
                    </a:moveTo>
                    <a:cubicBezTo>
                      <a:pt x="36" y="0"/>
                      <a:pt x="0" y="23"/>
                      <a:pt x="0" y="70"/>
                    </a:cubicBezTo>
                    <a:lnTo>
                      <a:pt x="0" y="479"/>
                    </a:lnTo>
                    <a:cubicBezTo>
                      <a:pt x="0" y="526"/>
                      <a:pt x="36" y="549"/>
                      <a:pt x="72" y="549"/>
                    </a:cubicBezTo>
                    <a:cubicBezTo>
                      <a:pt x="107" y="549"/>
                      <a:pt x="143" y="526"/>
                      <a:pt x="143" y="479"/>
                    </a:cubicBezTo>
                    <a:lnTo>
                      <a:pt x="143" y="70"/>
                    </a:lnTo>
                    <a:cubicBezTo>
                      <a:pt x="143" y="23"/>
                      <a:pt x="107" y="0"/>
                      <a:pt x="72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023;p34">
                <a:extLst>
                  <a:ext uri="{FF2B5EF4-FFF2-40B4-BE49-F238E27FC236}">
                    <a16:creationId xmlns:a16="http://schemas.microsoft.com/office/drawing/2014/main" xmlns="" id="{FF617FF6-035D-4B9E-9D6C-23B337A66E72}"/>
                  </a:ext>
                </a:extLst>
              </p:cNvPr>
              <p:cNvSpPr/>
              <p:nvPr/>
            </p:nvSpPr>
            <p:spPr>
              <a:xfrm>
                <a:off x="1717406" y="2766861"/>
                <a:ext cx="11224" cy="21006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77" extrusionOk="0">
                    <a:moveTo>
                      <a:pt x="74" y="0"/>
                    </a:moveTo>
                    <a:cubicBezTo>
                      <a:pt x="37" y="0"/>
                      <a:pt x="0" y="23"/>
                      <a:pt x="0" y="70"/>
                    </a:cubicBezTo>
                    <a:lnTo>
                      <a:pt x="0" y="207"/>
                    </a:lnTo>
                    <a:cubicBezTo>
                      <a:pt x="0" y="253"/>
                      <a:pt x="37" y="276"/>
                      <a:pt x="74" y="276"/>
                    </a:cubicBezTo>
                    <a:cubicBezTo>
                      <a:pt x="111" y="276"/>
                      <a:pt x="147" y="253"/>
                      <a:pt x="147" y="207"/>
                    </a:cubicBezTo>
                    <a:lnTo>
                      <a:pt x="147" y="70"/>
                    </a:lnTo>
                    <a:cubicBezTo>
                      <a:pt x="147" y="23"/>
                      <a:pt x="111" y="0"/>
                      <a:pt x="74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024;p34">
                <a:extLst>
                  <a:ext uri="{FF2B5EF4-FFF2-40B4-BE49-F238E27FC236}">
                    <a16:creationId xmlns:a16="http://schemas.microsoft.com/office/drawing/2014/main" xmlns="" id="{1DD44111-278A-4547-974A-3B6DFD7959BF}"/>
                  </a:ext>
                </a:extLst>
              </p:cNvPr>
              <p:cNvSpPr/>
              <p:nvPr/>
            </p:nvSpPr>
            <p:spPr>
              <a:xfrm>
                <a:off x="1258078" y="2826618"/>
                <a:ext cx="14636" cy="44439"/>
              </a:xfrm>
              <a:custGeom>
                <a:avLst/>
                <a:gdLst/>
                <a:ahLst/>
                <a:cxnLst/>
                <a:rect l="l" t="t" r="r" b="b"/>
                <a:pathLst>
                  <a:path w="193" h="586" extrusionOk="0">
                    <a:moveTo>
                      <a:pt x="96" y="0"/>
                    </a:moveTo>
                    <a:cubicBezTo>
                      <a:pt x="60" y="0"/>
                      <a:pt x="22" y="23"/>
                      <a:pt x="17" y="67"/>
                    </a:cubicBezTo>
                    <a:cubicBezTo>
                      <a:pt x="0" y="227"/>
                      <a:pt x="7" y="380"/>
                      <a:pt x="40" y="533"/>
                    </a:cubicBezTo>
                    <a:cubicBezTo>
                      <a:pt x="48" y="569"/>
                      <a:pt x="76" y="585"/>
                      <a:pt x="105" y="585"/>
                    </a:cubicBezTo>
                    <a:cubicBezTo>
                      <a:pt x="147" y="585"/>
                      <a:pt x="192" y="551"/>
                      <a:pt x="180" y="497"/>
                    </a:cubicBezTo>
                    <a:cubicBezTo>
                      <a:pt x="150" y="353"/>
                      <a:pt x="143" y="214"/>
                      <a:pt x="160" y="67"/>
                    </a:cubicBezTo>
                    <a:cubicBezTo>
                      <a:pt x="165" y="23"/>
                      <a:pt x="132" y="0"/>
                      <a:pt x="96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025;p34">
                <a:extLst>
                  <a:ext uri="{FF2B5EF4-FFF2-40B4-BE49-F238E27FC236}">
                    <a16:creationId xmlns:a16="http://schemas.microsoft.com/office/drawing/2014/main" xmlns="" id="{F184BFE0-04AF-44CB-B1B8-F638A55E7733}"/>
                  </a:ext>
                </a:extLst>
              </p:cNvPr>
              <p:cNvSpPr/>
              <p:nvPr/>
            </p:nvSpPr>
            <p:spPr>
              <a:xfrm>
                <a:off x="1295464" y="2870602"/>
                <a:ext cx="10920" cy="3132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413" extrusionOk="0">
                    <a:moveTo>
                      <a:pt x="72" y="0"/>
                    </a:moveTo>
                    <a:cubicBezTo>
                      <a:pt x="36" y="0"/>
                      <a:pt x="0" y="23"/>
                      <a:pt x="0" y="70"/>
                    </a:cubicBezTo>
                    <a:lnTo>
                      <a:pt x="0" y="343"/>
                    </a:lnTo>
                    <a:cubicBezTo>
                      <a:pt x="0" y="390"/>
                      <a:pt x="36" y="413"/>
                      <a:pt x="72" y="413"/>
                    </a:cubicBezTo>
                    <a:cubicBezTo>
                      <a:pt x="107" y="413"/>
                      <a:pt x="143" y="390"/>
                      <a:pt x="143" y="343"/>
                    </a:cubicBezTo>
                    <a:lnTo>
                      <a:pt x="143" y="70"/>
                    </a:lnTo>
                    <a:cubicBezTo>
                      <a:pt x="143" y="23"/>
                      <a:pt x="107" y="0"/>
                      <a:pt x="72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026;p34">
                <a:extLst>
                  <a:ext uri="{FF2B5EF4-FFF2-40B4-BE49-F238E27FC236}">
                    <a16:creationId xmlns:a16="http://schemas.microsoft.com/office/drawing/2014/main" xmlns="" id="{61BC215C-747C-4584-A58D-07E8E1BE8AE4}"/>
                  </a:ext>
                </a:extLst>
              </p:cNvPr>
              <p:cNvSpPr/>
              <p:nvPr/>
            </p:nvSpPr>
            <p:spPr>
              <a:xfrm>
                <a:off x="1305171" y="2766785"/>
                <a:ext cx="15167" cy="34202"/>
              </a:xfrm>
              <a:custGeom>
                <a:avLst/>
                <a:gdLst/>
                <a:ahLst/>
                <a:cxnLst/>
                <a:rect l="l" t="t" r="r" b="b"/>
                <a:pathLst>
                  <a:path w="200" h="451" extrusionOk="0">
                    <a:moveTo>
                      <a:pt x="89" y="1"/>
                    </a:moveTo>
                    <a:cubicBezTo>
                      <a:pt x="48" y="1"/>
                      <a:pt x="0" y="37"/>
                      <a:pt x="8" y="91"/>
                    </a:cubicBezTo>
                    <a:cubicBezTo>
                      <a:pt x="22" y="194"/>
                      <a:pt x="38" y="294"/>
                      <a:pt x="52" y="397"/>
                    </a:cubicBezTo>
                    <a:cubicBezTo>
                      <a:pt x="57" y="434"/>
                      <a:pt x="83" y="451"/>
                      <a:pt x="110" y="451"/>
                    </a:cubicBezTo>
                    <a:cubicBezTo>
                      <a:pt x="152" y="451"/>
                      <a:pt x="199" y="414"/>
                      <a:pt x="192" y="360"/>
                    </a:cubicBezTo>
                    <a:cubicBezTo>
                      <a:pt x="175" y="257"/>
                      <a:pt x="161" y="154"/>
                      <a:pt x="148" y="54"/>
                    </a:cubicBezTo>
                    <a:cubicBezTo>
                      <a:pt x="143" y="17"/>
                      <a:pt x="117" y="1"/>
                      <a:pt x="89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027;p34">
                <a:extLst>
                  <a:ext uri="{FF2B5EF4-FFF2-40B4-BE49-F238E27FC236}">
                    <a16:creationId xmlns:a16="http://schemas.microsoft.com/office/drawing/2014/main" xmlns="" id="{A1C66DF1-6C71-46F6-866F-2482965A5D41}"/>
                  </a:ext>
                </a:extLst>
              </p:cNvPr>
              <p:cNvSpPr/>
              <p:nvPr/>
            </p:nvSpPr>
            <p:spPr>
              <a:xfrm>
                <a:off x="2044403" y="2839434"/>
                <a:ext cx="19945" cy="45046"/>
              </a:xfrm>
              <a:custGeom>
                <a:avLst/>
                <a:gdLst/>
                <a:ahLst/>
                <a:cxnLst/>
                <a:rect l="l" t="t" r="r" b="b"/>
                <a:pathLst>
                  <a:path w="263" h="594" extrusionOk="0">
                    <a:moveTo>
                      <a:pt x="71" y="1"/>
                    </a:moveTo>
                    <a:cubicBezTo>
                      <a:pt x="34" y="1"/>
                      <a:pt x="0" y="23"/>
                      <a:pt x="5" y="68"/>
                    </a:cubicBezTo>
                    <a:cubicBezTo>
                      <a:pt x="22" y="231"/>
                      <a:pt x="52" y="388"/>
                      <a:pt x="109" y="544"/>
                    </a:cubicBezTo>
                    <a:cubicBezTo>
                      <a:pt x="120" y="578"/>
                      <a:pt x="149" y="593"/>
                      <a:pt x="177" y="593"/>
                    </a:cubicBezTo>
                    <a:cubicBezTo>
                      <a:pt x="220" y="593"/>
                      <a:pt x="263" y="558"/>
                      <a:pt x="245" y="504"/>
                    </a:cubicBezTo>
                    <a:cubicBezTo>
                      <a:pt x="198" y="364"/>
                      <a:pt x="165" y="218"/>
                      <a:pt x="149" y="68"/>
                    </a:cubicBezTo>
                    <a:cubicBezTo>
                      <a:pt x="145" y="23"/>
                      <a:pt x="107" y="1"/>
                      <a:pt x="71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028;p34">
                <a:extLst>
                  <a:ext uri="{FF2B5EF4-FFF2-40B4-BE49-F238E27FC236}">
                    <a16:creationId xmlns:a16="http://schemas.microsoft.com/office/drawing/2014/main" xmlns="" id="{4ED97F1D-00F1-4A8E-8BC9-B0D12FC4A2E7}"/>
                  </a:ext>
                </a:extLst>
              </p:cNvPr>
              <p:cNvSpPr/>
              <p:nvPr/>
            </p:nvSpPr>
            <p:spPr>
              <a:xfrm>
                <a:off x="2082168" y="2865218"/>
                <a:ext cx="17897" cy="44439"/>
              </a:xfrm>
              <a:custGeom>
                <a:avLst/>
                <a:gdLst/>
                <a:ahLst/>
                <a:cxnLst/>
                <a:rect l="l" t="t" r="r" b="b"/>
                <a:pathLst>
                  <a:path w="236" h="586" extrusionOk="0">
                    <a:moveTo>
                      <a:pt x="86" y="1"/>
                    </a:moveTo>
                    <a:cubicBezTo>
                      <a:pt x="45" y="1"/>
                      <a:pt x="0" y="37"/>
                      <a:pt x="10" y="91"/>
                    </a:cubicBezTo>
                    <a:cubicBezTo>
                      <a:pt x="33" y="237"/>
                      <a:pt x="60" y="387"/>
                      <a:pt x="86" y="534"/>
                    </a:cubicBezTo>
                    <a:cubicBezTo>
                      <a:pt x="93" y="569"/>
                      <a:pt x="119" y="585"/>
                      <a:pt x="147" y="585"/>
                    </a:cubicBezTo>
                    <a:cubicBezTo>
                      <a:pt x="190" y="585"/>
                      <a:pt x="236" y="550"/>
                      <a:pt x="226" y="494"/>
                    </a:cubicBezTo>
                    <a:cubicBezTo>
                      <a:pt x="199" y="348"/>
                      <a:pt x="173" y="201"/>
                      <a:pt x="146" y="54"/>
                    </a:cubicBezTo>
                    <a:cubicBezTo>
                      <a:pt x="140" y="17"/>
                      <a:pt x="114" y="1"/>
                      <a:pt x="86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029;p34">
                <a:extLst>
                  <a:ext uri="{FF2B5EF4-FFF2-40B4-BE49-F238E27FC236}">
                    <a16:creationId xmlns:a16="http://schemas.microsoft.com/office/drawing/2014/main" xmlns="" id="{DC84F76B-59E7-4591-9A33-AE5AF67828EC}"/>
                  </a:ext>
                </a:extLst>
              </p:cNvPr>
              <p:cNvSpPr/>
              <p:nvPr/>
            </p:nvSpPr>
            <p:spPr>
              <a:xfrm>
                <a:off x="2106132" y="2800607"/>
                <a:ext cx="10920" cy="36477"/>
              </a:xfrm>
              <a:custGeom>
                <a:avLst/>
                <a:gdLst/>
                <a:ahLst/>
                <a:cxnLst/>
                <a:rect l="l" t="t" r="r" b="b"/>
                <a:pathLst>
                  <a:path w="144" h="481" extrusionOk="0">
                    <a:moveTo>
                      <a:pt x="72" y="1"/>
                    </a:moveTo>
                    <a:cubicBezTo>
                      <a:pt x="36" y="1"/>
                      <a:pt x="0" y="24"/>
                      <a:pt x="0" y="71"/>
                    </a:cubicBezTo>
                    <a:lnTo>
                      <a:pt x="0" y="410"/>
                    </a:lnTo>
                    <a:cubicBezTo>
                      <a:pt x="0" y="457"/>
                      <a:pt x="36" y="480"/>
                      <a:pt x="72" y="480"/>
                    </a:cubicBezTo>
                    <a:cubicBezTo>
                      <a:pt x="107" y="480"/>
                      <a:pt x="143" y="457"/>
                      <a:pt x="143" y="410"/>
                    </a:cubicBezTo>
                    <a:lnTo>
                      <a:pt x="143" y="71"/>
                    </a:lnTo>
                    <a:cubicBezTo>
                      <a:pt x="143" y="24"/>
                      <a:pt x="107" y="1"/>
                      <a:pt x="72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030;p34">
                <a:extLst>
                  <a:ext uri="{FF2B5EF4-FFF2-40B4-BE49-F238E27FC236}">
                    <a16:creationId xmlns:a16="http://schemas.microsoft.com/office/drawing/2014/main" xmlns="" id="{4D13373E-ED62-4693-83FD-F8E0133BC70F}"/>
                  </a:ext>
                </a:extLst>
              </p:cNvPr>
              <p:cNvSpPr/>
              <p:nvPr/>
            </p:nvSpPr>
            <p:spPr>
              <a:xfrm>
                <a:off x="2179540" y="2541558"/>
                <a:ext cx="17366" cy="57331"/>
              </a:xfrm>
              <a:custGeom>
                <a:avLst/>
                <a:gdLst/>
                <a:ahLst/>
                <a:cxnLst/>
                <a:rect l="l" t="t" r="r" b="b"/>
                <a:pathLst>
                  <a:path w="229" h="756" extrusionOk="0">
                    <a:moveTo>
                      <a:pt x="160" y="0"/>
                    </a:moveTo>
                    <a:cubicBezTo>
                      <a:pt x="123" y="0"/>
                      <a:pt x="84" y="23"/>
                      <a:pt x="77" y="69"/>
                    </a:cubicBezTo>
                    <a:cubicBezTo>
                      <a:pt x="54" y="275"/>
                      <a:pt x="31" y="482"/>
                      <a:pt x="7" y="688"/>
                    </a:cubicBezTo>
                    <a:cubicBezTo>
                      <a:pt x="1" y="733"/>
                      <a:pt x="34" y="755"/>
                      <a:pt x="70" y="755"/>
                    </a:cubicBezTo>
                    <a:cubicBezTo>
                      <a:pt x="106" y="755"/>
                      <a:pt x="145" y="733"/>
                      <a:pt x="150" y="688"/>
                    </a:cubicBezTo>
                    <a:cubicBezTo>
                      <a:pt x="174" y="482"/>
                      <a:pt x="197" y="275"/>
                      <a:pt x="224" y="69"/>
                    </a:cubicBezTo>
                    <a:cubicBezTo>
                      <a:pt x="229" y="23"/>
                      <a:pt x="196" y="0"/>
                      <a:pt x="160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031;p34">
                <a:extLst>
                  <a:ext uri="{FF2B5EF4-FFF2-40B4-BE49-F238E27FC236}">
                    <a16:creationId xmlns:a16="http://schemas.microsoft.com/office/drawing/2014/main" xmlns="" id="{EDFD0B08-F5F2-475B-86BC-7BA18D515B8E}"/>
                  </a:ext>
                </a:extLst>
              </p:cNvPr>
              <p:cNvSpPr/>
              <p:nvPr/>
            </p:nvSpPr>
            <p:spPr>
              <a:xfrm>
                <a:off x="2204565" y="2608823"/>
                <a:ext cx="10920" cy="57407"/>
              </a:xfrm>
              <a:custGeom>
                <a:avLst/>
                <a:gdLst/>
                <a:ahLst/>
                <a:cxnLst/>
                <a:rect l="l" t="t" r="r" b="b"/>
                <a:pathLst>
                  <a:path w="144" h="757" extrusionOk="0">
                    <a:moveTo>
                      <a:pt x="72" y="1"/>
                    </a:moveTo>
                    <a:cubicBezTo>
                      <a:pt x="36" y="1"/>
                      <a:pt x="0" y="24"/>
                      <a:pt x="0" y="70"/>
                    </a:cubicBezTo>
                    <a:lnTo>
                      <a:pt x="0" y="686"/>
                    </a:lnTo>
                    <a:cubicBezTo>
                      <a:pt x="0" y="733"/>
                      <a:pt x="36" y="756"/>
                      <a:pt x="72" y="756"/>
                    </a:cubicBezTo>
                    <a:cubicBezTo>
                      <a:pt x="107" y="756"/>
                      <a:pt x="143" y="733"/>
                      <a:pt x="143" y="686"/>
                    </a:cubicBezTo>
                    <a:lnTo>
                      <a:pt x="143" y="70"/>
                    </a:lnTo>
                    <a:cubicBezTo>
                      <a:pt x="143" y="24"/>
                      <a:pt x="107" y="1"/>
                      <a:pt x="72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032;p34">
                <a:extLst>
                  <a:ext uri="{FF2B5EF4-FFF2-40B4-BE49-F238E27FC236}">
                    <a16:creationId xmlns:a16="http://schemas.microsoft.com/office/drawing/2014/main" xmlns="" id="{6784813B-43C6-4298-B325-8FA0B5C2E687}"/>
                  </a:ext>
                </a:extLst>
              </p:cNvPr>
              <p:cNvSpPr/>
              <p:nvPr/>
            </p:nvSpPr>
            <p:spPr>
              <a:xfrm>
                <a:off x="1314423" y="4329119"/>
                <a:ext cx="29045" cy="4656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614" extrusionOk="0">
                    <a:moveTo>
                      <a:pt x="88" y="0"/>
                    </a:moveTo>
                    <a:cubicBezTo>
                      <a:pt x="43" y="0"/>
                      <a:pt x="0" y="33"/>
                      <a:pt x="23" y="84"/>
                    </a:cubicBezTo>
                    <a:cubicBezTo>
                      <a:pt x="90" y="247"/>
                      <a:pt x="156" y="406"/>
                      <a:pt x="222" y="566"/>
                    </a:cubicBezTo>
                    <a:cubicBezTo>
                      <a:pt x="237" y="599"/>
                      <a:pt x="267" y="613"/>
                      <a:pt x="296" y="613"/>
                    </a:cubicBezTo>
                    <a:cubicBezTo>
                      <a:pt x="340" y="613"/>
                      <a:pt x="382" y="579"/>
                      <a:pt x="362" y="526"/>
                    </a:cubicBezTo>
                    <a:cubicBezTo>
                      <a:pt x="296" y="366"/>
                      <a:pt x="230" y="207"/>
                      <a:pt x="162" y="47"/>
                    </a:cubicBezTo>
                    <a:cubicBezTo>
                      <a:pt x="148" y="14"/>
                      <a:pt x="117" y="0"/>
                      <a:pt x="88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033;p34">
                <a:extLst>
                  <a:ext uri="{FF2B5EF4-FFF2-40B4-BE49-F238E27FC236}">
                    <a16:creationId xmlns:a16="http://schemas.microsoft.com/office/drawing/2014/main" xmlns="" id="{9251E523-2F11-41AA-806A-276DA0D0196F}"/>
                  </a:ext>
                </a:extLst>
              </p:cNvPr>
              <p:cNvSpPr/>
              <p:nvPr/>
            </p:nvSpPr>
            <p:spPr>
              <a:xfrm>
                <a:off x="1360834" y="4344286"/>
                <a:ext cx="24191" cy="47852"/>
              </a:xfrm>
              <a:custGeom>
                <a:avLst/>
                <a:gdLst/>
                <a:ahLst/>
                <a:cxnLst/>
                <a:rect l="l" t="t" r="r" b="b"/>
                <a:pathLst>
                  <a:path w="319" h="631" extrusionOk="0">
                    <a:moveTo>
                      <a:pt x="91" y="0"/>
                    </a:moveTo>
                    <a:cubicBezTo>
                      <a:pt x="63" y="0"/>
                      <a:pt x="36" y="16"/>
                      <a:pt x="30" y="54"/>
                    </a:cubicBezTo>
                    <a:cubicBezTo>
                      <a:pt x="0" y="257"/>
                      <a:pt x="50" y="443"/>
                      <a:pt x="173" y="606"/>
                    </a:cubicBezTo>
                    <a:cubicBezTo>
                      <a:pt x="186" y="624"/>
                      <a:pt x="203" y="631"/>
                      <a:pt x="219" y="631"/>
                    </a:cubicBezTo>
                    <a:cubicBezTo>
                      <a:pt x="270" y="631"/>
                      <a:pt x="319" y="558"/>
                      <a:pt x="276" y="503"/>
                    </a:cubicBezTo>
                    <a:cubicBezTo>
                      <a:pt x="186" y="386"/>
                      <a:pt x="146" y="237"/>
                      <a:pt x="169" y="90"/>
                    </a:cubicBezTo>
                    <a:cubicBezTo>
                      <a:pt x="179" y="36"/>
                      <a:pt x="133" y="0"/>
                      <a:pt x="91" y="0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034;p34">
                <a:extLst>
                  <a:ext uri="{FF2B5EF4-FFF2-40B4-BE49-F238E27FC236}">
                    <a16:creationId xmlns:a16="http://schemas.microsoft.com/office/drawing/2014/main" xmlns="" id="{0429AF22-A06E-48E6-AB72-2F30D36F3B35}"/>
                  </a:ext>
                </a:extLst>
              </p:cNvPr>
              <p:cNvSpPr/>
              <p:nvPr/>
            </p:nvSpPr>
            <p:spPr>
              <a:xfrm>
                <a:off x="1564676" y="4266480"/>
                <a:ext cx="10996" cy="34126"/>
              </a:xfrm>
              <a:custGeom>
                <a:avLst/>
                <a:gdLst/>
                <a:ahLst/>
                <a:cxnLst/>
                <a:rect l="l" t="t" r="r" b="b"/>
                <a:pathLst>
                  <a:path w="145" h="450" extrusionOk="0">
                    <a:moveTo>
                      <a:pt x="73" y="1"/>
                    </a:moveTo>
                    <a:cubicBezTo>
                      <a:pt x="37" y="1"/>
                      <a:pt x="1" y="24"/>
                      <a:pt x="1" y="71"/>
                    </a:cubicBezTo>
                    <a:lnTo>
                      <a:pt x="1" y="381"/>
                    </a:lnTo>
                    <a:cubicBezTo>
                      <a:pt x="1" y="426"/>
                      <a:pt x="37" y="449"/>
                      <a:pt x="74" y="449"/>
                    </a:cubicBezTo>
                    <a:cubicBezTo>
                      <a:pt x="109" y="449"/>
                      <a:pt x="145" y="427"/>
                      <a:pt x="145" y="381"/>
                    </a:cubicBezTo>
                    <a:lnTo>
                      <a:pt x="145" y="71"/>
                    </a:lnTo>
                    <a:cubicBezTo>
                      <a:pt x="145" y="24"/>
                      <a:pt x="109" y="1"/>
                      <a:pt x="73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035;p34">
                <a:extLst>
                  <a:ext uri="{FF2B5EF4-FFF2-40B4-BE49-F238E27FC236}">
                    <a16:creationId xmlns:a16="http://schemas.microsoft.com/office/drawing/2014/main" xmlns="" id="{485ADABD-1CBE-40E9-95FF-D9407F8D0FCE}"/>
                  </a:ext>
                </a:extLst>
              </p:cNvPr>
              <p:cNvSpPr/>
              <p:nvPr/>
            </p:nvSpPr>
            <p:spPr>
              <a:xfrm>
                <a:off x="1598346" y="4266480"/>
                <a:ext cx="11148" cy="44515"/>
              </a:xfrm>
              <a:custGeom>
                <a:avLst/>
                <a:gdLst/>
                <a:ahLst/>
                <a:cxnLst/>
                <a:rect l="l" t="t" r="r" b="b"/>
                <a:pathLst>
                  <a:path w="147" h="587" extrusionOk="0">
                    <a:moveTo>
                      <a:pt x="73" y="1"/>
                    </a:moveTo>
                    <a:cubicBezTo>
                      <a:pt x="37" y="1"/>
                      <a:pt x="0" y="24"/>
                      <a:pt x="0" y="71"/>
                    </a:cubicBezTo>
                    <a:lnTo>
                      <a:pt x="0" y="517"/>
                    </a:lnTo>
                    <a:cubicBezTo>
                      <a:pt x="0" y="563"/>
                      <a:pt x="37" y="587"/>
                      <a:pt x="73" y="587"/>
                    </a:cubicBezTo>
                    <a:cubicBezTo>
                      <a:pt x="110" y="587"/>
                      <a:pt x="146" y="563"/>
                      <a:pt x="146" y="517"/>
                    </a:cubicBezTo>
                    <a:lnTo>
                      <a:pt x="146" y="71"/>
                    </a:lnTo>
                    <a:cubicBezTo>
                      <a:pt x="146" y="24"/>
                      <a:pt x="110" y="1"/>
                      <a:pt x="73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036;p34">
                <a:extLst>
                  <a:ext uri="{FF2B5EF4-FFF2-40B4-BE49-F238E27FC236}">
                    <a16:creationId xmlns:a16="http://schemas.microsoft.com/office/drawing/2014/main" xmlns="" id="{CBD08DF2-9936-4D32-BDBC-FF2A2CD3D19D}"/>
                  </a:ext>
                </a:extLst>
              </p:cNvPr>
              <p:cNvSpPr/>
              <p:nvPr/>
            </p:nvSpPr>
            <p:spPr>
              <a:xfrm>
                <a:off x="1578250" y="4442415"/>
                <a:ext cx="16456" cy="44743"/>
              </a:xfrm>
              <a:custGeom>
                <a:avLst/>
                <a:gdLst/>
                <a:ahLst/>
                <a:cxnLst/>
                <a:rect l="l" t="t" r="r" b="b"/>
                <a:pathLst>
                  <a:path w="217" h="590" extrusionOk="0">
                    <a:moveTo>
                      <a:pt x="90" y="1"/>
                    </a:moveTo>
                    <a:cubicBezTo>
                      <a:pt x="48" y="1"/>
                      <a:pt x="0" y="37"/>
                      <a:pt x="9" y="91"/>
                    </a:cubicBezTo>
                    <a:cubicBezTo>
                      <a:pt x="29" y="241"/>
                      <a:pt x="49" y="387"/>
                      <a:pt x="69" y="537"/>
                    </a:cubicBezTo>
                    <a:cubicBezTo>
                      <a:pt x="74" y="574"/>
                      <a:pt x="99" y="590"/>
                      <a:pt x="126" y="590"/>
                    </a:cubicBezTo>
                    <a:cubicBezTo>
                      <a:pt x="168" y="590"/>
                      <a:pt x="216" y="553"/>
                      <a:pt x="208" y="497"/>
                    </a:cubicBezTo>
                    <a:cubicBezTo>
                      <a:pt x="188" y="350"/>
                      <a:pt x="168" y="201"/>
                      <a:pt x="148" y="54"/>
                    </a:cubicBezTo>
                    <a:cubicBezTo>
                      <a:pt x="143" y="17"/>
                      <a:pt x="117" y="1"/>
                      <a:pt x="90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037;p34">
                <a:extLst>
                  <a:ext uri="{FF2B5EF4-FFF2-40B4-BE49-F238E27FC236}">
                    <a16:creationId xmlns:a16="http://schemas.microsoft.com/office/drawing/2014/main" xmlns="" id="{64FC05B2-04EE-4493-8935-A3542E8BE69E}"/>
                  </a:ext>
                </a:extLst>
              </p:cNvPr>
              <p:cNvSpPr/>
              <p:nvPr/>
            </p:nvSpPr>
            <p:spPr>
              <a:xfrm>
                <a:off x="1613968" y="4432329"/>
                <a:ext cx="10920" cy="49596"/>
              </a:xfrm>
              <a:custGeom>
                <a:avLst/>
                <a:gdLst/>
                <a:ahLst/>
                <a:cxnLst/>
                <a:rect l="l" t="t" r="r" b="b"/>
                <a:pathLst>
                  <a:path w="144" h="654" extrusionOk="0">
                    <a:moveTo>
                      <a:pt x="72" y="1"/>
                    </a:moveTo>
                    <a:cubicBezTo>
                      <a:pt x="36" y="1"/>
                      <a:pt x="0" y="24"/>
                      <a:pt x="0" y="71"/>
                    </a:cubicBezTo>
                    <a:lnTo>
                      <a:pt x="0" y="583"/>
                    </a:lnTo>
                    <a:cubicBezTo>
                      <a:pt x="0" y="630"/>
                      <a:pt x="36" y="653"/>
                      <a:pt x="72" y="653"/>
                    </a:cubicBezTo>
                    <a:cubicBezTo>
                      <a:pt x="107" y="653"/>
                      <a:pt x="143" y="630"/>
                      <a:pt x="143" y="583"/>
                    </a:cubicBezTo>
                    <a:lnTo>
                      <a:pt x="143" y="71"/>
                    </a:lnTo>
                    <a:cubicBezTo>
                      <a:pt x="143" y="24"/>
                      <a:pt x="107" y="1"/>
                      <a:pt x="72" y="1"/>
                    </a:cubicBezTo>
                    <a:close/>
                  </a:path>
                </a:pathLst>
              </a:custGeom>
              <a:solidFill>
                <a:srgbClr val="9EB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038;p34">
                <a:extLst>
                  <a:ext uri="{FF2B5EF4-FFF2-40B4-BE49-F238E27FC236}">
                    <a16:creationId xmlns:a16="http://schemas.microsoft.com/office/drawing/2014/main" xmlns="" id="{5DA4FD5A-D7AB-41AF-92B9-D6FC0A4FB27F}"/>
                  </a:ext>
                </a:extLst>
              </p:cNvPr>
              <p:cNvSpPr/>
              <p:nvPr/>
            </p:nvSpPr>
            <p:spPr>
              <a:xfrm>
                <a:off x="754008" y="3701971"/>
                <a:ext cx="10920" cy="5452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719" extrusionOk="0">
                    <a:moveTo>
                      <a:pt x="72" y="0"/>
                    </a:moveTo>
                    <a:cubicBezTo>
                      <a:pt x="37" y="0"/>
                      <a:pt x="1" y="23"/>
                      <a:pt x="1" y="70"/>
                    </a:cubicBezTo>
                    <a:lnTo>
                      <a:pt x="1" y="649"/>
                    </a:lnTo>
                    <a:cubicBezTo>
                      <a:pt x="1" y="696"/>
                      <a:pt x="37" y="719"/>
                      <a:pt x="72" y="719"/>
                    </a:cubicBezTo>
                    <a:cubicBezTo>
                      <a:pt x="108" y="719"/>
                      <a:pt x="144" y="696"/>
                      <a:pt x="144" y="649"/>
                    </a:cubicBezTo>
                    <a:lnTo>
                      <a:pt x="144" y="70"/>
                    </a:lnTo>
                    <a:cubicBezTo>
                      <a:pt x="144" y="23"/>
                      <a:pt x="108" y="0"/>
                      <a:pt x="72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039;p34">
                <a:extLst>
                  <a:ext uri="{FF2B5EF4-FFF2-40B4-BE49-F238E27FC236}">
                    <a16:creationId xmlns:a16="http://schemas.microsoft.com/office/drawing/2014/main" xmlns="" id="{217D77BE-840F-4223-A609-D8F13A6C2EBB}"/>
                  </a:ext>
                </a:extLst>
              </p:cNvPr>
              <p:cNvSpPr/>
              <p:nvPr/>
            </p:nvSpPr>
            <p:spPr>
              <a:xfrm>
                <a:off x="779792" y="3722598"/>
                <a:ext cx="11148" cy="52099"/>
              </a:xfrm>
              <a:custGeom>
                <a:avLst/>
                <a:gdLst/>
                <a:ahLst/>
                <a:cxnLst/>
                <a:rect l="l" t="t" r="r" b="b"/>
                <a:pathLst>
                  <a:path w="147" h="687" extrusionOk="0">
                    <a:moveTo>
                      <a:pt x="73" y="1"/>
                    </a:moveTo>
                    <a:cubicBezTo>
                      <a:pt x="37" y="1"/>
                      <a:pt x="0" y="24"/>
                      <a:pt x="0" y="71"/>
                    </a:cubicBezTo>
                    <a:lnTo>
                      <a:pt x="0" y="616"/>
                    </a:lnTo>
                    <a:cubicBezTo>
                      <a:pt x="0" y="663"/>
                      <a:pt x="37" y="687"/>
                      <a:pt x="73" y="687"/>
                    </a:cubicBezTo>
                    <a:cubicBezTo>
                      <a:pt x="110" y="687"/>
                      <a:pt x="147" y="663"/>
                      <a:pt x="147" y="616"/>
                    </a:cubicBezTo>
                    <a:lnTo>
                      <a:pt x="147" y="71"/>
                    </a:lnTo>
                    <a:cubicBezTo>
                      <a:pt x="147" y="24"/>
                      <a:pt x="110" y="1"/>
                      <a:pt x="73" y="1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040;p34">
                <a:extLst>
                  <a:ext uri="{FF2B5EF4-FFF2-40B4-BE49-F238E27FC236}">
                    <a16:creationId xmlns:a16="http://schemas.microsoft.com/office/drawing/2014/main" xmlns="" id="{F899E9CB-9274-4FB6-A4C2-052442969BED}"/>
                  </a:ext>
                </a:extLst>
              </p:cNvPr>
              <p:cNvSpPr/>
              <p:nvPr/>
            </p:nvSpPr>
            <p:spPr>
              <a:xfrm>
                <a:off x="1044074" y="3409176"/>
                <a:ext cx="11148" cy="47018"/>
              </a:xfrm>
              <a:custGeom>
                <a:avLst/>
                <a:gdLst/>
                <a:ahLst/>
                <a:cxnLst/>
                <a:rect l="l" t="t" r="r" b="b"/>
                <a:pathLst>
                  <a:path w="147" h="620" extrusionOk="0">
                    <a:moveTo>
                      <a:pt x="73" y="0"/>
                    </a:moveTo>
                    <a:cubicBezTo>
                      <a:pt x="37" y="0"/>
                      <a:pt x="0" y="24"/>
                      <a:pt x="0" y="70"/>
                    </a:cubicBezTo>
                    <a:lnTo>
                      <a:pt x="0" y="550"/>
                    </a:lnTo>
                    <a:cubicBezTo>
                      <a:pt x="0" y="596"/>
                      <a:pt x="37" y="620"/>
                      <a:pt x="73" y="620"/>
                    </a:cubicBezTo>
                    <a:cubicBezTo>
                      <a:pt x="110" y="620"/>
                      <a:pt x="147" y="596"/>
                      <a:pt x="147" y="550"/>
                    </a:cubicBezTo>
                    <a:lnTo>
                      <a:pt x="147" y="70"/>
                    </a:lnTo>
                    <a:cubicBezTo>
                      <a:pt x="147" y="24"/>
                      <a:pt x="110" y="0"/>
                      <a:pt x="73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041;p34">
                <a:extLst>
                  <a:ext uri="{FF2B5EF4-FFF2-40B4-BE49-F238E27FC236}">
                    <a16:creationId xmlns:a16="http://schemas.microsoft.com/office/drawing/2014/main" xmlns="" id="{54EC00B3-6DFA-47E6-BD65-F00BE545F1D9}"/>
                  </a:ext>
                </a:extLst>
              </p:cNvPr>
              <p:cNvSpPr/>
              <p:nvPr/>
            </p:nvSpPr>
            <p:spPr>
              <a:xfrm>
                <a:off x="1072512" y="3430030"/>
                <a:ext cx="10996" cy="44363"/>
              </a:xfrm>
              <a:custGeom>
                <a:avLst/>
                <a:gdLst/>
                <a:ahLst/>
                <a:cxnLst/>
                <a:rect l="l" t="t" r="r" b="b"/>
                <a:pathLst>
                  <a:path w="145" h="585" extrusionOk="0">
                    <a:moveTo>
                      <a:pt x="73" y="1"/>
                    </a:moveTo>
                    <a:cubicBezTo>
                      <a:pt x="37" y="1"/>
                      <a:pt x="1" y="23"/>
                      <a:pt x="1" y="68"/>
                    </a:cubicBezTo>
                    <a:lnTo>
                      <a:pt x="1" y="514"/>
                    </a:lnTo>
                    <a:cubicBezTo>
                      <a:pt x="1" y="561"/>
                      <a:pt x="37" y="584"/>
                      <a:pt x="73" y="584"/>
                    </a:cubicBezTo>
                    <a:cubicBezTo>
                      <a:pt x="109" y="584"/>
                      <a:pt x="145" y="561"/>
                      <a:pt x="145" y="514"/>
                    </a:cubicBezTo>
                    <a:lnTo>
                      <a:pt x="145" y="68"/>
                    </a:lnTo>
                    <a:cubicBezTo>
                      <a:pt x="145" y="23"/>
                      <a:pt x="109" y="1"/>
                      <a:pt x="73" y="1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042;p34">
                <a:extLst>
                  <a:ext uri="{FF2B5EF4-FFF2-40B4-BE49-F238E27FC236}">
                    <a16:creationId xmlns:a16="http://schemas.microsoft.com/office/drawing/2014/main" xmlns="" id="{84DF260E-4402-400E-A0C3-820C270374D2}"/>
                  </a:ext>
                </a:extLst>
              </p:cNvPr>
              <p:cNvSpPr/>
              <p:nvPr/>
            </p:nvSpPr>
            <p:spPr>
              <a:xfrm>
                <a:off x="1888488" y="4460843"/>
                <a:ext cx="10920" cy="44288"/>
              </a:xfrm>
              <a:custGeom>
                <a:avLst/>
                <a:gdLst/>
                <a:ahLst/>
                <a:cxnLst/>
                <a:rect l="l" t="t" r="r" b="b"/>
                <a:pathLst>
                  <a:path w="144" h="584" extrusionOk="0">
                    <a:moveTo>
                      <a:pt x="72" y="1"/>
                    </a:moveTo>
                    <a:cubicBezTo>
                      <a:pt x="37" y="1"/>
                      <a:pt x="1" y="24"/>
                      <a:pt x="1" y="70"/>
                    </a:cubicBezTo>
                    <a:lnTo>
                      <a:pt x="1" y="514"/>
                    </a:lnTo>
                    <a:cubicBezTo>
                      <a:pt x="1" y="560"/>
                      <a:pt x="37" y="583"/>
                      <a:pt x="72" y="583"/>
                    </a:cubicBezTo>
                    <a:cubicBezTo>
                      <a:pt x="108" y="583"/>
                      <a:pt x="144" y="560"/>
                      <a:pt x="144" y="514"/>
                    </a:cubicBezTo>
                    <a:lnTo>
                      <a:pt x="144" y="70"/>
                    </a:lnTo>
                    <a:cubicBezTo>
                      <a:pt x="144" y="24"/>
                      <a:pt x="108" y="1"/>
                      <a:pt x="72" y="1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043;p34">
                <a:extLst>
                  <a:ext uri="{FF2B5EF4-FFF2-40B4-BE49-F238E27FC236}">
                    <a16:creationId xmlns:a16="http://schemas.microsoft.com/office/drawing/2014/main" xmlns="" id="{21DAA128-0D8A-4C93-B376-FA558D85BAE9}"/>
                  </a:ext>
                </a:extLst>
              </p:cNvPr>
              <p:cNvSpPr/>
              <p:nvPr/>
            </p:nvSpPr>
            <p:spPr>
              <a:xfrm>
                <a:off x="1919580" y="4473735"/>
                <a:ext cx="10920" cy="4451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587" extrusionOk="0">
                    <a:moveTo>
                      <a:pt x="72" y="0"/>
                    </a:moveTo>
                    <a:cubicBezTo>
                      <a:pt x="36" y="0"/>
                      <a:pt x="1" y="24"/>
                      <a:pt x="1" y="71"/>
                    </a:cubicBezTo>
                    <a:lnTo>
                      <a:pt x="1" y="516"/>
                    </a:lnTo>
                    <a:cubicBezTo>
                      <a:pt x="1" y="563"/>
                      <a:pt x="36" y="586"/>
                      <a:pt x="72" y="586"/>
                    </a:cubicBezTo>
                    <a:cubicBezTo>
                      <a:pt x="108" y="586"/>
                      <a:pt x="144" y="563"/>
                      <a:pt x="144" y="516"/>
                    </a:cubicBezTo>
                    <a:lnTo>
                      <a:pt x="144" y="71"/>
                    </a:lnTo>
                    <a:cubicBezTo>
                      <a:pt x="144" y="24"/>
                      <a:pt x="108" y="0"/>
                      <a:pt x="72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044;p34">
                <a:extLst>
                  <a:ext uri="{FF2B5EF4-FFF2-40B4-BE49-F238E27FC236}">
                    <a16:creationId xmlns:a16="http://schemas.microsoft.com/office/drawing/2014/main" xmlns="" id="{45C20F19-B3BF-417C-9DCC-4A9D028060AB}"/>
                  </a:ext>
                </a:extLst>
              </p:cNvPr>
              <p:cNvSpPr/>
              <p:nvPr/>
            </p:nvSpPr>
            <p:spPr>
              <a:xfrm>
                <a:off x="984696" y="4500049"/>
                <a:ext cx="22144" cy="31017"/>
              </a:xfrm>
              <a:custGeom>
                <a:avLst/>
                <a:gdLst/>
                <a:ahLst/>
                <a:cxnLst/>
                <a:rect l="l" t="t" r="r" b="b"/>
                <a:pathLst>
                  <a:path w="292" h="409" extrusionOk="0">
                    <a:moveTo>
                      <a:pt x="103" y="0"/>
                    </a:moveTo>
                    <a:cubicBezTo>
                      <a:pt x="51" y="0"/>
                      <a:pt x="0" y="52"/>
                      <a:pt x="37" y="103"/>
                    </a:cubicBezTo>
                    <a:cubicBezTo>
                      <a:pt x="94" y="183"/>
                      <a:pt x="128" y="263"/>
                      <a:pt x="144" y="356"/>
                    </a:cubicBezTo>
                    <a:cubicBezTo>
                      <a:pt x="151" y="393"/>
                      <a:pt x="176" y="409"/>
                      <a:pt x="204" y="409"/>
                    </a:cubicBezTo>
                    <a:cubicBezTo>
                      <a:pt x="246" y="409"/>
                      <a:pt x="292" y="373"/>
                      <a:pt x="284" y="319"/>
                    </a:cubicBezTo>
                    <a:cubicBezTo>
                      <a:pt x="264" y="212"/>
                      <a:pt x="224" y="120"/>
                      <a:pt x="164" y="33"/>
                    </a:cubicBezTo>
                    <a:cubicBezTo>
                      <a:pt x="148" y="10"/>
                      <a:pt x="126" y="0"/>
                      <a:pt x="103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045;p34">
                <a:extLst>
                  <a:ext uri="{FF2B5EF4-FFF2-40B4-BE49-F238E27FC236}">
                    <a16:creationId xmlns:a16="http://schemas.microsoft.com/office/drawing/2014/main" xmlns="" id="{F765C8C4-A322-45E4-AC55-7B06712DD52B}"/>
                  </a:ext>
                </a:extLst>
              </p:cNvPr>
              <p:cNvSpPr/>
              <p:nvPr/>
            </p:nvSpPr>
            <p:spPr>
              <a:xfrm>
                <a:off x="1019125" y="4515519"/>
                <a:ext cx="21234" cy="38979"/>
              </a:xfrm>
              <a:custGeom>
                <a:avLst/>
                <a:gdLst/>
                <a:ahLst/>
                <a:cxnLst/>
                <a:rect l="l" t="t" r="r" b="b"/>
                <a:pathLst>
                  <a:path w="280" h="514" extrusionOk="0">
                    <a:moveTo>
                      <a:pt x="85" y="0"/>
                    </a:moveTo>
                    <a:cubicBezTo>
                      <a:pt x="43" y="0"/>
                      <a:pt x="1" y="35"/>
                      <a:pt x="16" y="88"/>
                    </a:cubicBezTo>
                    <a:cubicBezTo>
                      <a:pt x="53" y="212"/>
                      <a:pt x="90" y="338"/>
                      <a:pt x="126" y="461"/>
                    </a:cubicBezTo>
                    <a:cubicBezTo>
                      <a:pt x="137" y="498"/>
                      <a:pt x="165" y="513"/>
                      <a:pt x="194" y="513"/>
                    </a:cubicBezTo>
                    <a:cubicBezTo>
                      <a:pt x="237" y="513"/>
                      <a:pt x="280" y="478"/>
                      <a:pt x="265" y="425"/>
                    </a:cubicBezTo>
                    <a:cubicBezTo>
                      <a:pt x="226" y="298"/>
                      <a:pt x="190" y="175"/>
                      <a:pt x="153" y="52"/>
                    </a:cubicBezTo>
                    <a:cubicBezTo>
                      <a:pt x="142" y="16"/>
                      <a:pt x="113" y="0"/>
                      <a:pt x="85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1046;p34">
                <a:extLst>
                  <a:ext uri="{FF2B5EF4-FFF2-40B4-BE49-F238E27FC236}">
                    <a16:creationId xmlns:a16="http://schemas.microsoft.com/office/drawing/2014/main" xmlns="" id="{917EBE33-D12F-4DA6-8F22-223594FA0516}"/>
                  </a:ext>
                </a:extLst>
              </p:cNvPr>
              <p:cNvSpPr/>
              <p:nvPr/>
            </p:nvSpPr>
            <p:spPr>
              <a:xfrm>
                <a:off x="1043164" y="4440140"/>
                <a:ext cx="14939" cy="23736"/>
              </a:xfrm>
              <a:custGeom>
                <a:avLst/>
                <a:gdLst/>
                <a:ahLst/>
                <a:cxnLst/>
                <a:rect l="l" t="t" r="r" b="b"/>
                <a:pathLst>
                  <a:path w="197" h="313" extrusionOk="0">
                    <a:moveTo>
                      <a:pt x="89" y="0"/>
                    </a:moveTo>
                    <a:cubicBezTo>
                      <a:pt x="47" y="0"/>
                      <a:pt x="0" y="36"/>
                      <a:pt x="12" y="91"/>
                    </a:cubicBezTo>
                    <a:cubicBezTo>
                      <a:pt x="22" y="148"/>
                      <a:pt x="36" y="204"/>
                      <a:pt x="45" y="260"/>
                    </a:cubicBezTo>
                    <a:cubicBezTo>
                      <a:pt x="53" y="297"/>
                      <a:pt x="81" y="312"/>
                      <a:pt x="109" y="312"/>
                    </a:cubicBezTo>
                    <a:cubicBezTo>
                      <a:pt x="152" y="312"/>
                      <a:pt x="197" y="278"/>
                      <a:pt x="185" y="224"/>
                    </a:cubicBezTo>
                    <a:cubicBezTo>
                      <a:pt x="175" y="164"/>
                      <a:pt x="162" y="108"/>
                      <a:pt x="148" y="51"/>
                    </a:cubicBezTo>
                    <a:cubicBezTo>
                      <a:pt x="142" y="15"/>
                      <a:pt x="116" y="0"/>
                      <a:pt x="89" y="0"/>
                    </a:cubicBez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xmlns="" id="{49B79A8E-FBE5-4EA1-B6F7-14B383F3C9C9}"/>
              </a:ext>
            </a:extLst>
          </p:cNvPr>
          <p:cNvGrpSpPr/>
          <p:nvPr/>
        </p:nvGrpSpPr>
        <p:grpSpPr>
          <a:xfrm>
            <a:off x="-452087" y="1450457"/>
            <a:ext cx="2930669" cy="5685200"/>
            <a:chOff x="66000" y="1483842"/>
            <a:chExt cx="2880000" cy="5586908"/>
          </a:xfrm>
        </p:grpSpPr>
        <p:sp>
          <p:nvSpPr>
            <p:cNvPr id="7" name="Google Shape;782;p31">
              <a:extLst>
                <a:ext uri="{FF2B5EF4-FFF2-40B4-BE49-F238E27FC236}">
                  <a16:creationId xmlns:a16="http://schemas.microsoft.com/office/drawing/2014/main" xmlns="" id="{13BA696C-6FB1-4268-9576-89FBE3832FCF}"/>
                </a:ext>
              </a:extLst>
            </p:cNvPr>
            <p:cNvSpPr/>
            <p:nvPr/>
          </p:nvSpPr>
          <p:spPr>
            <a:xfrm flipH="1">
              <a:off x="702755" y="2074938"/>
              <a:ext cx="577491" cy="930325"/>
            </a:xfrm>
            <a:custGeom>
              <a:avLst/>
              <a:gdLst/>
              <a:ahLst/>
              <a:cxnLst/>
              <a:rect l="l" t="t" r="r" b="b"/>
              <a:pathLst>
                <a:path w="5938" h="9566" extrusionOk="0">
                  <a:moveTo>
                    <a:pt x="1081" y="0"/>
                  </a:moveTo>
                  <a:lnTo>
                    <a:pt x="1081" y="0"/>
                  </a:lnTo>
                  <a:cubicBezTo>
                    <a:pt x="1081" y="1"/>
                    <a:pt x="1" y="9566"/>
                    <a:pt x="1723" y="9566"/>
                  </a:cubicBezTo>
                  <a:cubicBezTo>
                    <a:pt x="1725" y="9566"/>
                    <a:pt x="1726" y="9566"/>
                    <a:pt x="1727" y="9565"/>
                  </a:cubicBezTo>
                  <a:cubicBezTo>
                    <a:pt x="3374" y="9553"/>
                    <a:pt x="3233" y="5462"/>
                    <a:pt x="3216" y="5069"/>
                  </a:cubicBezTo>
                  <a:lnTo>
                    <a:pt x="3216" y="5069"/>
                  </a:lnTo>
                  <a:cubicBezTo>
                    <a:pt x="3228" y="5312"/>
                    <a:pt x="3336" y="6939"/>
                    <a:pt x="3929" y="6939"/>
                  </a:cubicBezTo>
                  <a:cubicBezTo>
                    <a:pt x="3943" y="6939"/>
                    <a:pt x="3958" y="6938"/>
                    <a:pt x="3973" y="6936"/>
                  </a:cubicBezTo>
                  <a:cubicBezTo>
                    <a:pt x="4610" y="6855"/>
                    <a:pt x="3561" y="4047"/>
                    <a:pt x="3428" y="3697"/>
                  </a:cubicBezTo>
                  <a:lnTo>
                    <a:pt x="3428" y="3697"/>
                  </a:lnTo>
                  <a:cubicBezTo>
                    <a:pt x="3513" y="3914"/>
                    <a:pt x="3985" y="5053"/>
                    <a:pt x="4540" y="5053"/>
                  </a:cubicBezTo>
                  <a:cubicBezTo>
                    <a:pt x="4575" y="5053"/>
                    <a:pt x="4610" y="5048"/>
                    <a:pt x="4646" y="5039"/>
                  </a:cubicBezTo>
                  <a:cubicBezTo>
                    <a:pt x="5305" y="4859"/>
                    <a:pt x="3431" y="2733"/>
                    <a:pt x="3431" y="2732"/>
                  </a:cubicBezTo>
                  <a:lnTo>
                    <a:pt x="3431" y="2732"/>
                  </a:lnTo>
                  <a:cubicBezTo>
                    <a:pt x="3431" y="2732"/>
                    <a:pt x="4271" y="3556"/>
                    <a:pt x="4926" y="3556"/>
                  </a:cubicBezTo>
                  <a:cubicBezTo>
                    <a:pt x="5057" y="3556"/>
                    <a:pt x="5180" y="3523"/>
                    <a:pt x="5288" y="3445"/>
                  </a:cubicBezTo>
                  <a:cubicBezTo>
                    <a:pt x="5937" y="2976"/>
                    <a:pt x="1081" y="0"/>
                    <a:pt x="10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783;p31">
              <a:extLst>
                <a:ext uri="{FF2B5EF4-FFF2-40B4-BE49-F238E27FC236}">
                  <a16:creationId xmlns:a16="http://schemas.microsoft.com/office/drawing/2014/main" xmlns="" id="{663C8349-AEFD-4757-8E20-4CDF5AAAC4BC}"/>
                </a:ext>
              </a:extLst>
            </p:cNvPr>
            <p:cNvSpPr/>
            <p:nvPr/>
          </p:nvSpPr>
          <p:spPr>
            <a:xfrm flipH="1">
              <a:off x="2043278" y="5147809"/>
              <a:ext cx="314615" cy="312961"/>
            </a:xfrm>
            <a:custGeom>
              <a:avLst/>
              <a:gdLst/>
              <a:ahLst/>
              <a:cxnLst/>
              <a:rect l="l" t="t" r="r" b="b"/>
              <a:pathLst>
                <a:path w="3235" h="3218" extrusionOk="0">
                  <a:moveTo>
                    <a:pt x="2716" y="1"/>
                  </a:moveTo>
                  <a:lnTo>
                    <a:pt x="1835" y="793"/>
                  </a:lnTo>
                  <a:cubicBezTo>
                    <a:pt x="1835" y="793"/>
                    <a:pt x="1" y="2067"/>
                    <a:pt x="427" y="2360"/>
                  </a:cubicBezTo>
                  <a:cubicBezTo>
                    <a:pt x="470" y="2390"/>
                    <a:pt x="519" y="2404"/>
                    <a:pt x="573" y="2404"/>
                  </a:cubicBezTo>
                  <a:cubicBezTo>
                    <a:pt x="1042" y="2404"/>
                    <a:pt x="1834" y="1349"/>
                    <a:pt x="1835" y="1348"/>
                  </a:cubicBezTo>
                  <a:lnTo>
                    <a:pt x="1835" y="1348"/>
                  </a:lnTo>
                  <a:cubicBezTo>
                    <a:pt x="1834" y="1349"/>
                    <a:pt x="983" y="3082"/>
                    <a:pt x="1409" y="3213"/>
                  </a:cubicBezTo>
                  <a:cubicBezTo>
                    <a:pt x="1420" y="3216"/>
                    <a:pt x="1431" y="3218"/>
                    <a:pt x="1443" y="3218"/>
                  </a:cubicBezTo>
                  <a:cubicBezTo>
                    <a:pt x="1870" y="3218"/>
                    <a:pt x="2521" y="923"/>
                    <a:pt x="2521" y="923"/>
                  </a:cubicBezTo>
                  <a:lnTo>
                    <a:pt x="2521" y="923"/>
                  </a:lnTo>
                  <a:cubicBezTo>
                    <a:pt x="2521" y="923"/>
                    <a:pt x="2391" y="3113"/>
                    <a:pt x="2816" y="3146"/>
                  </a:cubicBezTo>
                  <a:cubicBezTo>
                    <a:pt x="2818" y="3146"/>
                    <a:pt x="2821" y="3146"/>
                    <a:pt x="2823" y="3146"/>
                  </a:cubicBezTo>
                  <a:cubicBezTo>
                    <a:pt x="3234" y="3146"/>
                    <a:pt x="2716" y="1"/>
                    <a:pt x="2716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784;p31">
              <a:extLst>
                <a:ext uri="{FF2B5EF4-FFF2-40B4-BE49-F238E27FC236}">
                  <a16:creationId xmlns:a16="http://schemas.microsoft.com/office/drawing/2014/main" xmlns="" id="{FE9A735E-479C-4B6B-A939-07E43B57EAEB}"/>
                </a:ext>
              </a:extLst>
            </p:cNvPr>
            <p:cNvSpPr/>
            <p:nvPr/>
          </p:nvSpPr>
          <p:spPr>
            <a:xfrm>
              <a:off x="66000" y="6838726"/>
              <a:ext cx="2880000" cy="232024"/>
            </a:xfrm>
            <a:prstGeom prst="ellipse">
              <a:avLst/>
            </a:prstGeom>
            <a:solidFill>
              <a:srgbClr val="41294A">
                <a:alpha val="51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785;p31">
              <a:extLst>
                <a:ext uri="{FF2B5EF4-FFF2-40B4-BE49-F238E27FC236}">
                  <a16:creationId xmlns:a16="http://schemas.microsoft.com/office/drawing/2014/main" xmlns="" id="{B2A4358E-6726-412B-8EE4-E59E600217E3}"/>
                </a:ext>
              </a:extLst>
            </p:cNvPr>
            <p:cNvSpPr/>
            <p:nvPr/>
          </p:nvSpPr>
          <p:spPr>
            <a:xfrm flipH="1">
              <a:off x="869158" y="4068992"/>
              <a:ext cx="275227" cy="167081"/>
            </a:xfrm>
            <a:custGeom>
              <a:avLst/>
              <a:gdLst/>
              <a:ahLst/>
              <a:cxnLst/>
              <a:rect l="l" t="t" r="r" b="b"/>
              <a:pathLst>
                <a:path w="2830" h="1718" extrusionOk="0">
                  <a:moveTo>
                    <a:pt x="1578" y="0"/>
                  </a:moveTo>
                  <a:cubicBezTo>
                    <a:pt x="680" y="0"/>
                    <a:pt x="0" y="1718"/>
                    <a:pt x="0" y="1718"/>
                  </a:cubicBezTo>
                  <a:cubicBezTo>
                    <a:pt x="0" y="1718"/>
                    <a:pt x="2829" y="394"/>
                    <a:pt x="1814" y="40"/>
                  </a:cubicBezTo>
                  <a:cubicBezTo>
                    <a:pt x="1734" y="13"/>
                    <a:pt x="1655" y="0"/>
                    <a:pt x="1578" y="0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786;p31">
              <a:extLst>
                <a:ext uri="{FF2B5EF4-FFF2-40B4-BE49-F238E27FC236}">
                  <a16:creationId xmlns:a16="http://schemas.microsoft.com/office/drawing/2014/main" xmlns="" id="{74F69D86-97EF-4D31-AFEA-0C5300864748}"/>
                </a:ext>
              </a:extLst>
            </p:cNvPr>
            <p:cNvSpPr/>
            <p:nvPr/>
          </p:nvSpPr>
          <p:spPr>
            <a:xfrm flipH="1">
              <a:off x="725514" y="4215844"/>
              <a:ext cx="465261" cy="545008"/>
            </a:xfrm>
            <a:custGeom>
              <a:avLst/>
              <a:gdLst/>
              <a:ahLst/>
              <a:cxnLst/>
              <a:rect l="l" t="t" r="r" b="b"/>
              <a:pathLst>
                <a:path w="4784" h="5604" extrusionOk="0">
                  <a:moveTo>
                    <a:pt x="1145" y="1"/>
                  </a:moveTo>
                  <a:cubicBezTo>
                    <a:pt x="510" y="1"/>
                    <a:pt x="134" y="375"/>
                    <a:pt x="134" y="375"/>
                  </a:cubicBezTo>
                  <a:cubicBezTo>
                    <a:pt x="134" y="375"/>
                    <a:pt x="81" y="511"/>
                    <a:pt x="1" y="754"/>
                  </a:cubicBezTo>
                  <a:cubicBezTo>
                    <a:pt x="1735" y="1080"/>
                    <a:pt x="1166" y="3889"/>
                    <a:pt x="2142" y="5117"/>
                  </a:cubicBezTo>
                  <a:cubicBezTo>
                    <a:pt x="2424" y="5473"/>
                    <a:pt x="2784" y="5603"/>
                    <a:pt x="3157" y="5603"/>
                  </a:cubicBezTo>
                  <a:cubicBezTo>
                    <a:pt x="3746" y="5603"/>
                    <a:pt x="4370" y="5280"/>
                    <a:pt x="4784" y="5011"/>
                  </a:cubicBezTo>
                  <a:cubicBezTo>
                    <a:pt x="4354" y="3547"/>
                    <a:pt x="4028" y="2092"/>
                    <a:pt x="3056" y="1047"/>
                  </a:cubicBezTo>
                  <a:cubicBezTo>
                    <a:pt x="2298" y="230"/>
                    <a:pt x="1642" y="1"/>
                    <a:pt x="1145" y="1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787;p31">
              <a:extLst>
                <a:ext uri="{FF2B5EF4-FFF2-40B4-BE49-F238E27FC236}">
                  <a16:creationId xmlns:a16="http://schemas.microsoft.com/office/drawing/2014/main" xmlns="" id="{A9CEE99A-59D6-4BDA-A377-C2E3051A5CD3}"/>
                </a:ext>
              </a:extLst>
            </p:cNvPr>
            <p:cNvSpPr/>
            <p:nvPr/>
          </p:nvSpPr>
          <p:spPr>
            <a:xfrm flipH="1">
              <a:off x="434047" y="4810830"/>
              <a:ext cx="593538" cy="673966"/>
            </a:xfrm>
            <a:custGeom>
              <a:avLst/>
              <a:gdLst/>
              <a:ahLst/>
              <a:cxnLst/>
              <a:rect l="l" t="t" r="r" b="b"/>
              <a:pathLst>
                <a:path w="6103" h="6930" extrusionOk="0">
                  <a:moveTo>
                    <a:pt x="3469" y="1"/>
                  </a:moveTo>
                  <a:cubicBezTo>
                    <a:pt x="2261" y="224"/>
                    <a:pt x="0" y="1349"/>
                    <a:pt x="1908" y="6850"/>
                  </a:cubicBezTo>
                  <a:cubicBezTo>
                    <a:pt x="2186" y="6904"/>
                    <a:pt x="2448" y="6930"/>
                    <a:pt x="2693" y="6930"/>
                  </a:cubicBezTo>
                  <a:cubicBezTo>
                    <a:pt x="5379" y="6930"/>
                    <a:pt x="6103" y="3890"/>
                    <a:pt x="4657" y="2161"/>
                  </a:cubicBezTo>
                  <a:cubicBezTo>
                    <a:pt x="4104" y="1506"/>
                    <a:pt x="3748" y="764"/>
                    <a:pt x="3469" y="1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788;p31">
              <a:extLst>
                <a:ext uri="{FF2B5EF4-FFF2-40B4-BE49-F238E27FC236}">
                  <a16:creationId xmlns:a16="http://schemas.microsoft.com/office/drawing/2014/main" xmlns="" id="{BC404097-D1F4-4F51-8FF6-15A4B8B34B68}"/>
                </a:ext>
              </a:extLst>
            </p:cNvPr>
            <p:cNvSpPr/>
            <p:nvPr/>
          </p:nvSpPr>
          <p:spPr>
            <a:xfrm flipH="1">
              <a:off x="690207" y="4289171"/>
              <a:ext cx="761689" cy="1187950"/>
            </a:xfrm>
            <a:custGeom>
              <a:avLst/>
              <a:gdLst/>
              <a:ahLst/>
              <a:cxnLst/>
              <a:rect l="l" t="t" r="r" b="b"/>
              <a:pathLst>
                <a:path w="7832" h="12215" extrusionOk="0">
                  <a:moveTo>
                    <a:pt x="2686" y="0"/>
                  </a:moveTo>
                  <a:lnTo>
                    <a:pt x="2686" y="0"/>
                  </a:lnTo>
                  <a:cubicBezTo>
                    <a:pt x="2111" y="1754"/>
                    <a:pt x="1" y="9093"/>
                    <a:pt x="4280" y="11452"/>
                  </a:cubicBezTo>
                  <a:cubicBezTo>
                    <a:pt x="5016" y="11859"/>
                    <a:pt x="5678" y="12102"/>
                    <a:pt x="6271" y="12214"/>
                  </a:cubicBezTo>
                  <a:cubicBezTo>
                    <a:pt x="4363" y="6713"/>
                    <a:pt x="6624" y="5588"/>
                    <a:pt x="7832" y="5365"/>
                  </a:cubicBezTo>
                  <a:cubicBezTo>
                    <a:pt x="7695" y="4999"/>
                    <a:pt x="7578" y="4630"/>
                    <a:pt x="7469" y="4257"/>
                  </a:cubicBezTo>
                  <a:cubicBezTo>
                    <a:pt x="7055" y="4526"/>
                    <a:pt x="6431" y="4849"/>
                    <a:pt x="5842" y="4849"/>
                  </a:cubicBezTo>
                  <a:cubicBezTo>
                    <a:pt x="5469" y="4849"/>
                    <a:pt x="5109" y="4719"/>
                    <a:pt x="4827" y="4363"/>
                  </a:cubicBezTo>
                  <a:cubicBezTo>
                    <a:pt x="3851" y="3135"/>
                    <a:pt x="4420" y="326"/>
                    <a:pt x="2686" y="0"/>
                  </a:cubicBezTo>
                  <a:close/>
                </a:path>
              </a:pathLst>
            </a:custGeom>
            <a:solidFill>
              <a:srgbClr val="2FE4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89;p31">
              <a:extLst>
                <a:ext uri="{FF2B5EF4-FFF2-40B4-BE49-F238E27FC236}">
                  <a16:creationId xmlns:a16="http://schemas.microsoft.com/office/drawing/2014/main" xmlns="" id="{3012BE1E-E046-4052-9046-B231963FB089}"/>
                </a:ext>
              </a:extLst>
            </p:cNvPr>
            <p:cNvSpPr/>
            <p:nvPr/>
          </p:nvSpPr>
          <p:spPr>
            <a:xfrm flipH="1">
              <a:off x="1564118" y="6080942"/>
              <a:ext cx="346126" cy="867890"/>
            </a:xfrm>
            <a:custGeom>
              <a:avLst/>
              <a:gdLst/>
              <a:ahLst/>
              <a:cxnLst/>
              <a:rect l="l" t="t" r="r" b="b"/>
              <a:pathLst>
                <a:path w="3559" h="8924" extrusionOk="0">
                  <a:moveTo>
                    <a:pt x="1" y="1"/>
                  </a:moveTo>
                  <a:lnTo>
                    <a:pt x="626" y="2773"/>
                  </a:lnTo>
                  <a:lnTo>
                    <a:pt x="896" y="3954"/>
                  </a:lnTo>
                  <a:lnTo>
                    <a:pt x="1828" y="8085"/>
                  </a:lnTo>
                  <a:lnTo>
                    <a:pt x="2018" y="8924"/>
                  </a:lnTo>
                  <a:lnTo>
                    <a:pt x="3559" y="8924"/>
                  </a:lnTo>
                  <a:lnTo>
                    <a:pt x="3559" y="129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790;p31">
              <a:extLst>
                <a:ext uri="{FF2B5EF4-FFF2-40B4-BE49-F238E27FC236}">
                  <a16:creationId xmlns:a16="http://schemas.microsoft.com/office/drawing/2014/main" xmlns="" id="{D0925758-7D07-4D73-8A74-4182A9ED425A}"/>
                </a:ext>
              </a:extLst>
            </p:cNvPr>
            <p:cNvSpPr/>
            <p:nvPr/>
          </p:nvSpPr>
          <p:spPr>
            <a:xfrm flipH="1">
              <a:off x="1629856" y="4160312"/>
              <a:ext cx="621157" cy="1139907"/>
            </a:xfrm>
            <a:custGeom>
              <a:avLst/>
              <a:gdLst/>
              <a:ahLst/>
              <a:cxnLst/>
              <a:rect l="l" t="t" r="r" b="b"/>
              <a:pathLst>
                <a:path w="6387" h="11721" extrusionOk="0">
                  <a:moveTo>
                    <a:pt x="6387" y="0"/>
                  </a:moveTo>
                  <a:lnTo>
                    <a:pt x="6387" y="0"/>
                  </a:lnTo>
                  <a:cubicBezTo>
                    <a:pt x="6387" y="0"/>
                    <a:pt x="6250" y="140"/>
                    <a:pt x="6015" y="396"/>
                  </a:cubicBezTo>
                  <a:cubicBezTo>
                    <a:pt x="5668" y="779"/>
                    <a:pt x="5099" y="1422"/>
                    <a:pt x="4447" y="2253"/>
                  </a:cubicBezTo>
                  <a:cubicBezTo>
                    <a:pt x="2849" y="4297"/>
                    <a:pt x="736" y="7479"/>
                    <a:pt x="90" y="10700"/>
                  </a:cubicBezTo>
                  <a:cubicBezTo>
                    <a:pt x="0" y="11428"/>
                    <a:pt x="278" y="11720"/>
                    <a:pt x="685" y="11720"/>
                  </a:cubicBezTo>
                  <a:cubicBezTo>
                    <a:pt x="940" y="11720"/>
                    <a:pt x="1247" y="11605"/>
                    <a:pt x="1545" y="11410"/>
                  </a:cubicBezTo>
                  <a:cubicBezTo>
                    <a:pt x="1977" y="11123"/>
                    <a:pt x="2393" y="10671"/>
                    <a:pt x="2603" y="10155"/>
                  </a:cubicBezTo>
                  <a:cubicBezTo>
                    <a:pt x="3059" y="9030"/>
                    <a:pt x="5156" y="3349"/>
                    <a:pt x="6015" y="1009"/>
                  </a:cubicBezTo>
                  <a:cubicBezTo>
                    <a:pt x="6244" y="387"/>
                    <a:pt x="6387" y="0"/>
                    <a:pt x="638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791;p31">
              <a:extLst>
                <a:ext uri="{FF2B5EF4-FFF2-40B4-BE49-F238E27FC236}">
                  <a16:creationId xmlns:a16="http://schemas.microsoft.com/office/drawing/2014/main" xmlns="" id="{17D98C34-A5BB-40FF-8DEE-7E5EBBDC1A0D}"/>
                </a:ext>
              </a:extLst>
            </p:cNvPr>
            <p:cNvSpPr/>
            <p:nvPr/>
          </p:nvSpPr>
          <p:spPr>
            <a:xfrm flipH="1">
              <a:off x="1064720" y="1897454"/>
              <a:ext cx="912140" cy="905818"/>
            </a:xfrm>
            <a:custGeom>
              <a:avLst/>
              <a:gdLst/>
              <a:ahLst/>
              <a:cxnLst/>
              <a:rect l="l" t="t" r="r" b="b"/>
              <a:pathLst>
                <a:path w="9379" h="9314" extrusionOk="0">
                  <a:moveTo>
                    <a:pt x="6667" y="1"/>
                  </a:moveTo>
                  <a:cubicBezTo>
                    <a:pt x="6216" y="1"/>
                    <a:pt x="5713" y="82"/>
                    <a:pt x="5159" y="288"/>
                  </a:cubicBezTo>
                  <a:cubicBezTo>
                    <a:pt x="4729" y="447"/>
                    <a:pt x="4334" y="700"/>
                    <a:pt x="3964" y="1010"/>
                  </a:cubicBezTo>
                  <a:cubicBezTo>
                    <a:pt x="4087" y="1199"/>
                    <a:pt x="4160" y="1426"/>
                    <a:pt x="4160" y="1669"/>
                  </a:cubicBezTo>
                  <a:cubicBezTo>
                    <a:pt x="4160" y="2328"/>
                    <a:pt x="3628" y="2864"/>
                    <a:pt x="2966" y="2864"/>
                  </a:cubicBezTo>
                  <a:cubicBezTo>
                    <a:pt x="2772" y="2864"/>
                    <a:pt x="2592" y="2813"/>
                    <a:pt x="2430" y="2733"/>
                  </a:cubicBezTo>
                  <a:cubicBezTo>
                    <a:pt x="2273" y="2953"/>
                    <a:pt x="2120" y="3170"/>
                    <a:pt x="1981" y="3376"/>
                  </a:cubicBezTo>
                  <a:cubicBezTo>
                    <a:pt x="1259" y="4428"/>
                    <a:pt x="632" y="5549"/>
                    <a:pt x="193" y="6747"/>
                  </a:cubicBezTo>
                  <a:cubicBezTo>
                    <a:pt x="127" y="6924"/>
                    <a:pt x="64" y="7107"/>
                    <a:pt x="1" y="7290"/>
                  </a:cubicBezTo>
                  <a:cubicBezTo>
                    <a:pt x="405" y="7253"/>
                    <a:pt x="872" y="7225"/>
                    <a:pt x="1371" y="7225"/>
                  </a:cubicBezTo>
                  <a:cubicBezTo>
                    <a:pt x="3247" y="7225"/>
                    <a:pt x="5583" y="7611"/>
                    <a:pt x="6776" y="9314"/>
                  </a:cubicBezTo>
                  <a:cubicBezTo>
                    <a:pt x="7752" y="6747"/>
                    <a:pt x="9379" y="1242"/>
                    <a:pt x="9379" y="1242"/>
                  </a:cubicBezTo>
                  <a:cubicBezTo>
                    <a:pt x="9379" y="1242"/>
                    <a:pt x="8424" y="1"/>
                    <a:pt x="6667" y="1"/>
                  </a:cubicBezTo>
                  <a:close/>
                </a:path>
              </a:pathLst>
            </a:custGeom>
            <a:solidFill>
              <a:srgbClr val="FEC1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792;p31">
              <a:extLst>
                <a:ext uri="{FF2B5EF4-FFF2-40B4-BE49-F238E27FC236}">
                  <a16:creationId xmlns:a16="http://schemas.microsoft.com/office/drawing/2014/main" xmlns="" id="{3497B356-8F50-4082-A923-72EDD120820E}"/>
                </a:ext>
              </a:extLst>
            </p:cNvPr>
            <p:cNvSpPr/>
            <p:nvPr/>
          </p:nvSpPr>
          <p:spPr>
            <a:xfrm flipH="1">
              <a:off x="889952" y="2175887"/>
              <a:ext cx="1351434" cy="4708330"/>
            </a:xfrm>
            <a:custGeom>
              <a:avLst/>
              <a:gdLst/>
              <a:ahLst/>
              <a:cxnLst/>
              <a:rect l="l" t="t" r="r" b="b"/>
              <a:pathLst>
                <a:path w="13896" h="48413" extrusionOk="0">
                  <a:moveTo>
                    <a:pt x="12731" y="1"/>
                  </a:moveTo>
                  <a:cubicBezTo>
                    <a:pt x="12461" y="1"/>
                    <a:pt x="8252" y="107"/>
                    <a:pt x="7776" y="6720"/>
                  </a:cubicBezTo>
                  <a:cubicBezTo>
                    <a:pt x="7706" y="9233"/>
                    <a:pt x="7523" y="11479"/>
                    <a:pt x="7257" y="13496"/>
                  </a:cubicBezTo>
                  <a:cubicBezTo>
                    <a:pt x="7569" y="13729"/>
                    <a:pt x="7776" y="14102"/>
                    <a:pt x="7776" y="14521"/>
                  </a:cubicBezTo>
                  <a:cubicBezTo>
                    <a:pt x="7776" y="15081"/>
                    <a:pt x="7413" y="15553"/>
                    <a:pt x="6914" y="15726"/>
                  </a:cubicBezTo>
                  <a:cubicBezTo>
                    <a:pt x="4850" y="27511"/>
                    <a:pt x="1" y="30763"/>
                    <a:pt x="1289" y="36517"/>
                  </a:cubicBezTo>
                  <a:cubicBezTo>
                    <a:pt x="2773" y="43130"/>
                    <a:pt x="8085" y="43314"/>
                    <a:pt x="8671" y="43314"/>
                  </a:cubicBezTo>
                  <a:cubicBezTo>
                    <a:pt x="8706" y="43314"/>
                    <a:pt x="8724" y="43314"/>
                    <a:pt x="8724" y="43314"/>
                  </a:cubicBezTo>
                  <a:lnTo>
                    <a:pt x="8787" y="47730"/>
                  </a:lnTo>
                  <a:lnTo>
                    <a:pt x="9590" y="48412"/>
                  </a:lnTo>
                  <a:lnTo>
                    <a:pt x="10951" y="47600"/>
                  </a:lnTo>
                  <a:cubicBezTo>
                    <a:pt x="11237" y="46918"/>
                    <a:pt x="11540" y="46119"/>
                    <a:pt x="11879" y="45157"/>
                  </a:cubicBezTo>
                  <a:cubicBezTo>
                    <a:pt x="11933" y="45004"/>
                    <a:pt x="11989" y="44847"/>
                    <a:pt x="12046" y="44684"/>
                  </a:cubicBezTo>
                  <a:cubicBezTo>
                    <a:pt x="12415" y="43616"/>
                    <a:pt x="12831" y="42371"/>
                    <a:pt x="13314" y="40893"/>
                  </a:cubicBezTo>
                  <a:lnTo>
                    <a:pt x="13314" y="40893"/>
                  </a:lnTo>
                  <a:cubicBezTo>
                    <a:pt x="13171" y="40941"/>
                    <a:pt x="13021" y="40964"/>
                    <a:pt x="12861" y="40964"/>
                  </a:cubicBezTo>
                  <a:cubicBezTo>
                    <a:pt x="12056" y="40964"/>
                    <a:pt x="11403" y="40311"/>
                    <a:pt x="11403" y="39506"/>
                  </a:cubicBezTo>
                  <a:cubicBezTo>
                    <a:pt x="11403" y="38701"/>
                    <a:pt x="12056" y="38048"/>
                    <a:pt x="12861" y="38048"/>
                  </a:cubicBezTo>
                  <a:cubicBezTo>
                    <a:pt x="13240" y="38048"/>
                    <a:pt x="13587" y="38194"/>
                    <a:pt x="13846" y="38434"/>
                  </a:cubicBezTo>
                  <a:cubicBezTo>
                    <a:pt x="13896" y="37359"/>
                    <a:pt x="13739" y="36194"/>
                    <a:pt x="13484" y="34973"/>
                  </a:cubicBezTo>
                  <a:cubicBezTo>
                    <a:pt x="13420" y="34680"/>
                    <a:pt x="13354" y="34387"/>
                    <a:pt x="13280" y="34091"/>
                  </a:cubicBezTo>
                  <a:cubicBezTo>
                    <a:pt x="12332" y="30170"/>
                    <a:pt x="10615" y="25781"/>
                    <a:pt x="11297" y="22030"/>
                  </a:cubicBezTo>
                  <a:cubicBezTo>
                    <a:pt x="11363" y="21660"/>
                    <a:pt x="11427" y="21248"/>
                    <a:pt x="11490" y="20808"/>
                  </a:cubicBezTo>
                  <a:cubicBezTo>
                    <a:pt x="11393" y="20804"/>
                    <a:pt x="11297" y="20792"/>
                    <a:pt x="11203" y="20765"/>
                  </a:cubicBezTo>
                  <a:cubicBezTo>
                    <a:pt x="10644" y="20622"/>
                    <a:pt x="10229" y="20116"/>
                    <a:pt x="10229" y="19510"/>
                  </a:cubicBezTo>
                  <a:cubicBezTo>
                    <a:pt x="10229" y="18792"/>
                    <a:pt x="10811" y="18209"/>
                    <a:pt x="11527" y="18209"/>
                  </a:cubicBezTo>
                  <a:cubicBezTo>
                    <a:pt x="11620" y="18209"/>
                    <a:pt x="11710" y="18222"/>
                    <a:pt x="11796" y="18239"/>
                  </a:cubicBezTo>
                  <a:cubicBezTo>
                    <a:pt x="11859" y="17600"/>
                    <a:pt x="11922" y="16934"/>
                    <a:pt x="11982" y="16245"/>
                  </a:cubicBezTo>
                  <a:cubicBezTo>
                    <a:pt x="10908" y="16039"/>
                    <a:pt x="10099" y="15097"/>
                    <a:pt x="10099" y="13962"/>
                  </a:cubicBezTo>
                  <a:cubicBezTo>
                    <a:pt x="10099" y="12717"/>
                    <a:pt x="11080" y="11699"/>
                    <a:pt x="12315" y="11643"/>
                  </a:cubicBezTo>
                  <a:cubicBezTo>
                    <a:pt x="12382" y="10497"/>
                    <a:pt x="12449" y="9362"/>
                    <a:pt x="12501" y="8277"/>
                  </a:cubicBezTo>
                  <a:lnTo>
                    <a:pt x="12501" y="8277"/>
                  </a:lnTo>
                  <a:cubicBezTo>
                    <a:pt x="12342" y="8411"/>
                    <a:pt x="12139" y="8491"/>
                    <a:pt x="11913" y="8491"/>
                  </a:cubicBezTo>
                  <a:cubicBezTo>
                    <a:pt x="11390" y="8491"/>
                    <a:pt x="10964" y="8064"/>
                    <a:pt x="10964" y="7542"/>
                  </a:cubicBezTo>
                  <a:cubicBezTo>
                    <a:pt x="10964" y="7016"/>
                    <a:pt x="11390" y="6594"/>
                    <a:pt x="11913" y="6594"/>
                  </a:cubicBezTo>
                  <a:cubicBezTo>
                    <a:pt x="12169" y="6594"/>
                    <a:pt x="12402" y="6697"/>
                    <a:pt x="12575" y="6860"/>
                  </a:cubicBezTo>
                  <a:cubicBezTo>
                    <a:pt x="12745" y="3212"/>
                    <a:pt x="12745" y="1"/>
                    <a:pt x="12745" y="1"/>
                  </a:cubicBezTo>
                  <a:cubicBezTo>
                    <a:pt x="12745" y="1"/>
                    <a:pt x="12740" y="1"/>
                    <a:pt x="12731" y="1"/>
                  </a:cubicBezTo>
                  <a:close/>
                </a:path>
              </a:pathLst>
            </a:custGeom>
            <a:solidFill>
              <a:srgbClr val="FEC1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793;p31">
              <a:extLst>
                <a:ext uri="{FF2B5EF4-FFF2-40B4-BE49-F238E27FC236}">
                  <a16:creationId xmlns:a16="http://schemas.microsoft.com/office/drawing/2014/main" xmlns="" id="{78223EB6-8A2C-43E6-A467-994487D0C14D}"/>
                </a:ext>
              </a:extLst>
            </p:cNvPr>
            <p:cNvSpPr/>
            <p:nvPr/>
          </p:nvSpPr>
          <p:spPr>
            <a:xfrm flipH="1">
              <a:off x="1317773" y="2600100"/>
              <a:ext cx="723857" cy="501925"/>
            </a:xfrm>
            <a:custGeom>
              <a:avLst/>
              <a:gdLst/>
              <a:ahLst/>
              <a:cxnLst/>
              <a:rect l="l" t="t" r="r" b="b"/>
              <a:pathLst>
                <a:path w="7443" h="5161" extrusionOk="0">
                  <a:moveTo>
                    <a:pt x="2037" y="0"/>
                  </a:moveTo>
                  <a:cubicBezTo>
                    <a:pt x="1538" y="0"/>
                    <a:pt x="1071" y="28"/>
                    <a:pt x="667" y="65"/>
                  </a:cubicBezTo>
                  <a:cubicBezTo>
                    <a:pt x="267" y="1263"/>
                    <a:pt x="0" y="2604"/>
                    <a:pt x="802" y="3686"/>
                  </a:cubicBezTo>
                  <a:cubicBezTo>
                    <a:pt x="1186" y="4198"/>
                    <a:pt x="1738" y="4568"/>
                    <a:pt x="2337" y="4794"/>
                  </a:cubicBezTo>
                  <a:cubicBezTo>
                    <a:pt x="2887" y="5004"/>
                    <a:pt x="3535" y="5160"/>
                    <a:pt x="4165" y="5160"/>
                  </a:cubicBezTo>
                  <a:cubicBezTo>
                    <a:pt x="4572" y="5160"/>
                    <a:pt x="4971" y="5095"/>
                    <a:pt x="5332" y="4937"/>
                  </a:cubicBezTo>
                  <a:cubicBezTo>
                    <a:pt x="6174" y="4571"/>
                    <a:pt x="6700" y="3766"/>
                    <a:pt x="7080" y="2963"/>
                  </a:cubicBezTo>
                  <a:cubicBezTo>
                    <a:pt x="7183" y="2744"/>
                    <a:pt x="7306" y="2444"/>
                    <a:pt x="7442" y="2089"/>
                  </a:cubicBezTo>
                  <a:cubicBezTo>
                    <a:pt x="6249" y="386"/>
                    <a:pt x="3913" y="0"/>
                    <a:pt x="2037" y="0"/>
                  </a:cubicBezTo>
                  <a:close/>
                </a:path>
              </a:pathLst>
            </a:custGeom>
            <a:solidFill>
              <a:srgbClr val="F5D1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794;p31">
              <a:extLst>
                <a:ext uri="{FF2B5EF4-FFF2-40B4-BE49-F238E27FC236}">
                  <a16:creationId xmlns:a16="http://schemas.microsoft.com/office/drawing/2014/main" xmlns="" id="{B2846836-06FF-4702-9854-EFF9453B2BCF}"/>
                </a:ext>
              </a:extLst>
            </p:cNvPr>
            <p:cNvSpPr/>
            <p:nvPr/>
          </p:nvSpPr>
          <p:spPr>
            <a:xfrm flipH="1">
              <a:off x="1280535" y="1574773"/>
              <a:ext cx="106979" cy="392418"/>
            </a:xfrm>
            <a:custGeom>
              <a:avLst/>
              <a:gdLst/>
              <a:ahLst/>
              <a:cxnLst/>
              <a:rect l="l" t="t" r="r" b="b"/>
              <a:pathLst>
                <a:path w="1100" h="4035" extrusionOk="0">
                  <a:moveTo>
                    <a:pt x="550" y="1"/>
                  </a:moveTo>
                  <a:lnTo>
                    <a:pt x="1" y="3712"/>
                  </a:lnTo>
                  <a:lnTo>
                    <a:pt x="936" y="403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FEC1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795;p31">
              <a:extLst>
                <a:ext uri="{FF2B5EF4-FFF2-40B4-BE49-F238E27FC236}">
                  <a16:creationId xmlns:a16="http://schemas.microsoft.com/office/drawing/2014/main" xmlns="" id="{B33082F6-AA20-4647-9C7F-BD3029E89409}"/>
                </a:ext>
              </a:extLst>
            </p:cNvPr>
            <p:cNvSpPr/>
            <p:nvPr/>
          </p:nvSpPr>
          <p:spPr>
            <a:xfrm flipH="1">
              <a:off x="923230" y="1644114"/>
              <a:ext cx="219598" cy="448435"/>
            </a:xfrm>
            <a:custGeom>
              <a:avLst/>
              <a:gdLst/>
              <a:ahLst/>
              <a:cxnLst/>
              <a:rect l="l" t="t" r="r" b="b"/>
              <a:pathLst>
                <a:path w="2258" h="4611" extrusionOk="0">
                  <a:moveTo>
                    <a:pt x="1775" y="0"/>
                  </a:moveTo>
                  <a:lnTo>
                    <a:pt x="1" y="3741"/>
                  </a:lnTo>
                  <a:lnTo>
                    <a:pt x="803" y="4610"/>
                  </a:lnTo>
                  <a:lnTo>
                    <a:pt x="2257" y="257"/>
                  </a:lnTo>
                  <a:lnTo>
                    <a:pt x="1775" y="0"/>
                  </a:lnTo>
                  <a:close/>
                </a:path>
              </a:pathLst>
            </a:custGeom>
            <a:solidFill>
              <a:srgbClr val="FEC1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796;p31">
              <a:extLst>
                <a:ext uri="{FF2B5EF4-FFF2-40B4-BE49-F238E27FC236}">
                  <a16:creationId xmlns:a16="http://schemas.microsoft.com/office/drawing/2014/main" xmlns="" id="{592CC541-AE19-42CB-969E-C9D5163FB6C0}"/>
                </a:ext>
              </a:extLst>
            </p:cNvPr>
            <p:cNvSpPr/>
            <p:nvPr/>
          </p:nvSpPr>
          <p:spPr>
            <a:xfrm flipH="1">
              <a:off x="716081" y="2059573"/>
              <a:ext cx="464190" cy="318116"/>
            </a:xfrm>
            <a:custGeom>
              <a:avLst/>
              <a:gdLst/>
              <a:ahLst/>
              <a:cxnLst/>
              <a:rect l="l" t="t" r="r" b="b"/>
              <a:pathLst>
                <a:path w="4773" h="3271" extrusionOk="0">
                  <a:moveTo>
                    <a:pt x="714" y="0"/>
                  </a:moveTo>
                  <a:cubicBezTo>
                    <a:pt x="662" y="0"/>
                    <a:pt x="627" y="5"/>
                    <a:pt x="612" y="15"/>
                  </a:cubicBezTo>
                  <a:lnTo>
                    <a:pt x="0" y="1017"/>
                  </a:lnTo>
                  <a:cubicBezTo>
                    <a:pt x="590" y="2338"/>
                    <a:pt x="2854" y="3270"/>
                    <a:pt x="4234" y="3270"/>
                  </a:cubicBezTo>
                  <a:cubicBezTo>
                    <a:pt x="4435" y="3270"/>
                    <a:pt x="4617" y="3251"/>
                    <a:pt x="4773" y="3210"/>
                  </a:cubicBezTo>
                  <a:cubicBezTo>
                    <a:pt x="3711" y="585"/>
                    <a:pt x="1264" y="0"/>
                    <a:pt x="714" y="0"/>
                  </a:cubicBezTo>
                  <a:close/>
                </a:path>
              </a:pathLst>
            </a:custGeom>
            <a:solidFill>
              <a:srgbClr val="FEC1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797;p31">
              <a:extLst>
                <a:ext uri="{FF2B5EF4-FFF2-40B4-BE49-F238E27FC236}">
                  <a16:creationId xmlns:a16="http://schemas.microsoft.com/office/drawing/2014/main" xmlns="" id="{501B6C73-6347-4283-8139-CC8B049E6B2E}"/>
                </a:ext>
              </a:extLst>
            </p:cNvPr>
            <p:cNvSpPr/>
            <p:nvPr/>
          </p:nvSpPr>
          <p:spPr>
            <a:xfrm flipH="1">
              <a:off x="1406471" y="1867792"/>
              <a:ext cx="499882" cy="157745"/>
            </a:xfrm>
            <a:custGeom>
              <a:avLst/>
              <a:gdLst/>
              <a:ahLst/>
              <a:cxnLst/>
              <a:rect l="l" t="t" r="r" b="b"/>
              <a:pathLst>
                <a:path w="5140" h="1622" extrusionOk="0">
                  <a:moveTo>
                    <a:pt x="2901" y="1"/>
                  </a:moveTo>
                  <a:cubicBezTo>
                    <a:pt x="2063" y="1"/>
                    <a:pt x="1056" y="223"/>
                    <a:pt x="1" y="948"/>
                  </a:cubicBezTo>
                  <a:cubicBezTo>
                    <a:pt x="383" y="1379"/>
                    <a:pt x="1386" y="1621"/>
                    <a:pt x="2412" y="1621"/>
                  </a:cubicBezTo>
                  <a:cubicBezTo>
                    <a:pt x="3600" y="1621"/>
                    <a:pt x="4818" y="1296"/>
                    <a:pt x="5139" y="562"/>
                  </a:cubicBezTo>
                  <a:cubicBezTo>
                    <a:pt x="5139" y="562"/>
                    <a:pt x="4233" y="1"/>
                    <a:pt x="2901" y="1"/>
                  </a:cubicBezTo>
                  <a:close/>
                </a:path>
              </a:pathLst>
            </a:custGeom>
            <a:solidFill>
              <a:srgbClr val="FEC1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798;p31">
              <a:extLst>
                <a:ext uri="{FF2B5EF4-FFF2-40B4-BE49-F238E27FC236}">
                  <a16:creationId xmlns:a16="http://schemas.microsoft.com/office/drawing/2014/main" xmlns="" id="{CA23B07E-AE8D-4DD1-861A-430FC24FCBCD}"/>
                </a:ext>
              </a:extLst>
            </p:cNvPr>
            <p:cNvSpPr/>
            <p:nvPr/>
          </p:nvSpPr>
          <p:spPr>
            <a:xfrm flipH="1">
              <a:off x="1236870" y="1483842"/>
              <a:ext cx="141213" cy="141213"/>
            </a:xfrm>
            <a:custGeom>
              <a:avLst/>
              <a:gdLst/>
              <a:ahLst/>
              <a:cxnLst/>
              <a:rect l="l" t="t" r="r" b="b"/>
              <a:pathLst>
                <a:path w="1452" h="1452" extrusionOk="0">
                  <a:moveTo>
                    <a:pt x="726" y="1"/>
                  </a:moveTo>
                  <a:cubicBezTo>
                    <a:pt x="323" y="1"/>
                    <a:pt x="0" y="323"/>
                    <a:pt x="0" y="727"/>
                  </a:cubicBezTo>
                  <a:cubicBezTo>
                    <a:pt x="0" y="1126"/>
                    <a:pt x="323" y="1452"/>
                    <a:pt x="726" y="1452"/>
                  </a:cubicBezTo>
                  <a:cubicBezTo>
                    <a:pt x="1125" y="1452"/>
                    <a:pt x="1452" y="1126"/>
                    <a:pt x="1452" y="727"/>
                  </a:cubicBezTo>
                  <a:cubicBezTo>
                    <a:pt x="1452" y="323"/>
                    <a:pt x="1125" y="1"/>
                    <a:pt x="7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799;p31">
              <a:extLst>
                <a:ext uri="{FF2B5EF4-FFF2-40B4-BE49-F238E27FC236}">
                  <a16:creationId xmlns:a16="http://schemas.microsoft.com/office/drawing/2014/main" xmlns="" id="{13149FFC-5FC8-485C-A655-9B75FC0A8C5D}"/>
                </a:ext>
              </a:extLst>
            </p:cNvPr>
            <p:cNvSpPr/>
            <p:nvPr/>
          </p:nvSpPr>
          <p:spPr>
            <a:xfrm flipH="1">
              <a:off x="877622" y="1582553"/>
              <a:ext cx="141213" cy="141309"/>
            </a:xfrm>
            <a:custGeom>
              <a:avLst/>
              <a:gdLst/>
              <a:ahLst/>
              <a:cxnLst/>
              <a:rect l="l" t="t" r="r" b="b"/>
              <a:pathLst>
                <a:path w="1452" h="1453" extrusionOk="0">
                  <a:moveTo>
                    <a:pt x="726" y="1"/>
                  </a:moveTo>
                  <a:cubicBezTo>
                    <a:pt x="323" y="1"/>
                    <a:pt x="1" y="327"/>
                    <a:pt x="1" y="726"/>
                  </a:cubicBezTo>
                  <a:cubicBezTo>
                    <a:pt x="1" y="1129"/>
                    <a:pt x="323" y="1452"/>
                    <a:pt x="726" y="1452"/>
                  </a:cubicBezTo>
                  <a:cubicBezTo>
                    <a:pt x="1125" y="1452"/>
                    <a:pt x="1452" y="1129"/>
                    <a:pt x="1452" y="726"/>
                  </a:cubicBezTo>
                  <a:cubicBezTo>
                    <a:pt x="1452" y="327"/>
                    <a:pt x="1125" y="1"/>
                    <a:pt x="7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00;p31">
              <a:extLst>
                <a:ext uri="{FF2B5EF4-FFF2-40B4-BE49-F238E27FC236}">
                  <a16:creationId xmlns:a16="http://schemas.microsoft.com/office/drawing/2014/main" xmlns="" id="{66E7AD6D-9E05-4C3B-B4AB-E5A2644CEFC4}"/>
                </a:ext>
              </a:extLst>
            </p:cNvPr>
            <p:cNvSpPr/>
            <p:nvPr/>
          </p:nvSpPr>
          <p:spPr>
            <a:xfrm flipH="1">
              <a:off x="1424955" y="2749576"/>
              <a:ext cx="74205" cy="50085"/>
            </a:xfrm>
            <a:custGeom>
              <a:avLst/>
              <a:gdLst/>
              <a:ahLst/>
              <a:cxnLst/>
              <a:rect l="l" t="t" r="r" b="b"/>
              <a:pathLst>
                <a:path w="763" h="515" extrusionOk="0">
                  <a:moveTo>
                    <a:pt x="409" y="1"/>
                  </a:moveTo>
                  <a:cubicBezTo>
                    <a:pt x="212" y="1"/>
                    <a:pt x="1" y="515"/>
                    <a:pt x="1" y="515"/>
                  </a:cubicBezTo>
                  <a:cubicBezTo>
                    <a:pt x="1" y="515"/>
                    <a:pt x="763" y="275"/>
                    <a:pt x="493" y="36"/>
                  </a:cubicBezTo>
                  <a:cubicBezTo>
                    <a:pt x="466" y="11"/>
                    <a:pt x="438" y="1"/>
                    <a:pt x="409" y="1"/>
                  </a:cubicBezTo>
                  <a:close/>
                </a:path>
              </a:pathLst>
            </a:custGeom>
            <a:solidFill>
              <a:srgbClr val="58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01;p31">
              <a:extLst>
                <a:ext uri="{FF2B5EF4-FFF2-40B4-BE49-F238E27FC236}">
                  <a16:creationId xmlns:a16="http://schemas.microsoft.com/office/drawing/2014/main" xmlns="" id="{D3BD25A8-378D-47D3-84A0-F84A2EED75AB}"/>
                </a:ext>
              </a:extLst>
            </p:cNvPr>
            <p:cNvSpPr/>
            <p:nvPr/>
          </p:nvSpPr>
          <p:spPr>
            <a:xfrm flipH="1">
              <a:off x="1851113" y="2693073"/>
              <a:ext cx="73718" cy="67785"/>
            </a:xfrm>
            <a:custGeom>
              <a:avLst/>
              <a:gdLst/>
              <a:ahLst/>
              <a:cxnLst/>
              <a:rect l="l" t="t" r="r" b="b"/>
              <a:pathLst>
                <a:path w="758" h="697" extrusionOk="0">
                  <a:moveTo>
                    <a:pt x="443" y="1"/>
                  </a:moveTo>
                  <a:cubicBezTo>
                    <a:pt x="422" y="1"/>
                    <a:pt x="399" y="4"/>
                    <a:pt x="374" y="10"/>
                  </a:cubicBezTo>
                  <a:cubicBezTo>
                    <a:pt x="1" y="107"/>
                    <a:pt x="624" y="697"/>
                    <a:pt x="624" y="697"/>
                  </a:cubicBezTo>
                  <a:cubicBezTo>
                    <a:pt x="624" y="697"/>
                    <a:pt x="758" y="1"/>
                    <a:pt x="443" y="1"/>
                  </a:cubicBezTo>
                  <a:close/>
                </a:path>
              </a:pathLst>
            </a:custGeom>
            <a:solidFill>
              <a:srgbClr val="58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02;p31">
              <a:extLst>
                <a:ext uri="{FF2B5EF4-FFF2-40B4-BE49-F238E27FC236}">
                  <a16:creationId xmlns:a16="http://schemas.microsoft.com/office/drawing/2014/main" xmlns="" id="{BAD16264-B280-4F24-8733-6D9B2B6E8215}"/>
                </a:ext>
              </a:extLst>
            </p:cNvPr>
            <p:cNvSpPr/>
            <p:nvPr/>
          </p:nvSpPr>
          <p:spPr>
            <a:xfrm flipH="1">
              <a:off x="1176377" y="6814646"/>
              <a:ext cx="210068" cy="144130"/>
            </a:xfrm>
            <a:custGeom>
              <a:avLst/>
              <a:gdLst/>
              <a:ahLst/>
              <a:cxnLst/>
              <a:rect l="l" t="t" r="r" b="b"/>
              <a:pathLst>
                <a:path w="2160" h="1482" extrusionOk="0">
                  <a:moveTo>
                    <a:pt x="2160" y="1"/>
                  </a:moveTo>
                  <a:lnTo>
                    <a:pt x="799" y="810"/>
                  </a:lnTo>
                  <a:lnTo>
                    <a:pt x="0" y="131"/>
                  </a:lnTo>
                  <a:lnTo>
                    <a:pt x="20" y="1482"/>
                  </a:lnTo>
                  <a:lnTo>
                    <a:pt x="1458" y="1482"/>
                  </a:lnTo>
                  <a:cubicBezTo>
                    <a:pt x="1687" y="1059"/>
                    <a:pt x="1917" y="570"/>
                    <a:pt x="21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03;p31">
              <a:extLst>
                <a:ext uri="{FF2B5EF4-FFF2-40B4-BE49-F238E27FC236}">
                  <a16:creationId xmlns:a16="http://schemas.microsoft.com/office/drawing/2014/main" xmlns="" id="{D5A6B970-6F1F-4ACE-8A31-68804E7BD760}"/>
                </a:ext>
              </a:extLst>
            </p:cNvPr>
            <p:cNvSpPr/>
            <p:nvPr/>
          </p:nvSpPr>
          <p:spPr>
            <a:xfrm flipH="1">
              <a:off x="1564121" y="6851894"/>
              <a:ext cx="168443" cy="106590"/>
            </a:xfrm>
            <a:custGeom>
              <a:avLst/>
              <a:gdLst/>
              <a:ahLst/>
              <a:cxnLst/>
              <a:rect l="l" t="t" r="r" b="b"/>
              <a:pathLst>
                <a:path w="1732" h="1096" extrusionOk="0">
                  <a:moveTo>
                    <a:pt x="1732" y="0"/>
                  </a:moveTo>
                  <a:lnTo>
                    <a:pt x="676" y="427"/>
                  </a:lnTo>
                  <a:lnTo>
                    <a:pt x="1" y="257"/>
                  </a:lnTo>
                  <a:lnTo>
                    <a:pt x="191" y="1096"/>
                  </a:lnTo>
                  <a:lnTo>
                    <a:pt x="1732" y="1096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04;p31">
              <a:extLst>
                <a:ext uri="{FF2B5EF4-FFF2-40B4-BE49-F238E27FC236}">
                  <a16:creationId xmlns:a16="http://schemas.microsoft.com/office/drawing/2014/main" xmlns="" id="{F52D5EA1-70E0-4FC2-8284-098CCAA32900}"/>
                </a:ext>
              </a:extLst>
            </p:cNvPr>
            <p:cNvSpPr/>
            <p:nvPr/>
          </p:nvSpPr>
          <p:spPr>
            <a:xfrm flipH="1">
              <a:off x="1260891" y="1986537"/>
              <a:ext cx="146366" cy="146366"/>
            </a:xfrm>
            <a:custGeom>
              <a:avLst/>
              <a:gdLst/>
              <a:ahLst/>
              <a:cxnLst/>
              <a:rect l="l" t="t" r="r" b="b"/>
              <a:pathLst>
                <a:path w="1505" h="1505" extrusionOk="0">
                  <a:moveTo>
                    <a:pt x="753" y="0"/>
                  </a:moveTo>
                  <a:cubicBezTo>
                    <a:pt x="337" y="0"/>
                    <a:pt x="1" y="337"/>
                    <a:pt x="1" y="753"/>
                  </a:cubicBezTo>
                  <a:cubicBezTo>
                    <a:pt x="1" y="1169"/>
                    <a:pt x="337" y="1504"/>
                    <a:pt x="753" y="1504"/>
                  </a:cubicBezTo>
                  <a:cubicBezTo>
                    <a:pt x="1165" y="1504"/>
                    <a:pt x="1505" y="1169"/>
                    <a:pt x="1505" y="753"/>
                  </a:cubicBezTo>
                  <a:cubicBezTo>
                    <a:pt x="1505" y="337"/>
                    <a:pt x="1165" y="0"/>
                    <a:pt x="753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05;p31">
              <a:extLst>
                <a:ext uri="{FF2B5EF4-FFF2-40B4-BE49-F238E27FC236}">
                  <a16:creationId xmlns:a16="http://schemas.microsoft.com/office/drawing/2014/main" xmlns="" id="{D75BBEDC-CBA3-46C5-976F-7BE25550686D}"/>
                </a:ext>
              </a:extLst>
            </p:cNvPr>
            <p:cNvSpPr/>
            <p:nvPr/>
          </p:nvSpPr>
          <p:spPr>
            <a:xfrm flipH="1">
              <a:off x="1572193" y="1995582"/>
              <a:ext cx="168443" cy="180405"/>
            </a:xfrm>
            <a:custGeom>
              <a:avLst/>
              <a:gdLst/>
              <a:ahLst/>
              <a:cxnLst/>
              <a:rect l="l" t="t" r="r" b="b"/>
              <a:pathLst>
                <a:path w="1732" h="1855" extrusionOk="0">
                  <a:moveTo>
                    <a:pt x="1535" y="1"/>
                  </a:moveTo>
                  <a:cubicBezTo>
                    <a:pt x="953" y="490"/>
                    <a:pt x="443" y="1119"/>
                    <a:pt x="1" y="1724"/>
                  </a:cubicBezTo>
                  <a:cubicBezTo>
                    <a:pt x="163" y="1804"/>
                    <a:pt x="343" y="1855"/>
                    <a:pt x="537" y="1855"/>
                  </a:cubicBezTo>
                  <a:cubicBezTo>
                    <a:pt x="1199" y="1855"/>
                    <a:pt x="1731" y="1319"/>
                    <a:pt x="1731" y="660"/>
                  </a:cubicBezTo>
                  <a:cubicBezTo>
                    <a:pt x="1731" y="417"/>
                    <a:pt x="1658" y="190"/>
                    <a:pt x="1535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06;p31">
              <a:extLst>
                <a:ext uri="{FF2B5EF4-FFF2-40B4-BE49-F238E27FC236}">
                  <a16:creationId xmlns:a16="http://schemas.microsoft.com/office/drawing/2014/main" xmlns="" id="{4D07D614-D510-4348-8053-678F03207E28}"/>
                </a:ext>
              </a:extLst>
            </p:cNvPr>
            <p:cNvSpPr/>
            <p:nvPr/>
          </p:nvSpPr>
          <p:spPr>
            <a:xfrm flipH="1">
              <a:off x="1043921" y="3308094"/>
              <a:ext cx="215416" cy="447755"/>
            </a:xfrm>
            <a:custGeom>
              <a:avLst/>
              <a:gdLst/>
              <a:ahLst/>
              <a:cxnLst/>
              <a:rect l="l" t="t" r="r" b="b"/>
              <a:pathLst>
                <a:path w="2215" h="4604" extrusionOk="0">
                  <a:moveTo>
                    <a:pt x="2214" y="1"/>
                  </a:moveTo>
                  <a:cubicBezTo>
                    <a:pt x="982" y="61"/>
                    <a:pt x="1" y="1072"/>
                    <a:pt x="1" y="2320"/>
                  </a:cubicBezTo>
                  <a:cubicBezTo>
                    <a:pt x="1" y="3451"/>
                    <a:pt x="813" y="4394"/>
                    <a:pt x="1884" y="4603"/>
                  </a:cubicBezTo>
                  <a:cubicBezTo>
                    <a:pt x="2008" y="3122"/>
                    <a:pt x="2121" y="1554"/>
                    <a:pt x="2214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07;p31">
              <a:extLst>
                <a:ext uri="{FF2B5EF4-FFF2-40B4-BE49-F238E27FC236}">
                  <a16:creationId xmlns:a16="http://schemas.microsoft.com/office/drawing/2014/main" xmlns="" id="{2800615D-541A-4E7C-ABE5-387836891C5A}"/>
                </a:ext>
              </a:extLst>
            </p:cNvPr>
            <p:cNvSpPr/>
            <p:nvPr/>
          </p:nvSpPr>
          <p:spPr>
            <a:xfrm flipH="1">
              <a:off x="1014486" y="2766519"/>
              <a:ext cx="241995" cy="285421"/>
            </a:xfrm>
            <a:custGeom>
              <a:avLst/>
              <a:gdLst/>
              <a:ahLst/>
              <a:cxnLst/>
              <a:rect l="l" t="t" r="r" b="b"/>
              <a:pathLst>
                <a:path w="1612" h="1901" extrusionOk="0">
                  <a:moveTo>
                    <a:pt x="950" y="0"/>
                  </a:moveTo>
                  <a:cubicBezTo>
                    <a:pt x="427" y="0"/>
                    <a:pt x="1" y="426"/>
                    <a:pt x="1" y="952"/>
                  </a:cubicBezTo>
                  <a:cubicBezTo>
                    <a:pt x="1" y="1474"/>
                    <a:pt x="427" y="1901"/>
                    <a:pt x="950" y="1901"/>
                  </a:cubicBezTo>
                  <a:cubicBezTo>
                    <a:pt x="1176" y="1901"/>
                    <a:pt x="1379" y="1818"/>
                    <a:pt x="1538" y="1687"/>
                  </a:cubicBezTo>
                  <a:cubicBezTo>
                    <a:pt x="1566" y="1205"/>
                    <a:pt x="1589" y="729"/>
                    <a:pt x="1612" y="270"/>
                  </a:cubicBezTo>
                  <a:cubicBezTo>
                    <a:pt x="1439" y="104"/>
                    <a:pt x="1206" y="0"/>
                    <a:pt x="950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08;p31">
              <a:extLst>
                <a:ext uri="{FF2B5EF4-FFF2-40B4-BE49-F238E27FC236}">
                  <a16:creationId xmlns:a16="http://schemas.microsoft.com/office/drawing/2014/main" xmlns="" id="{1D5E9C8C-DC2A-4EEB-AF43-A511E814A83A}"/>
                </a:ext>
              </a:extLst>
            </p:cNvPr>
            <p:cNvSpPr/>
            <p:nvPr/>
          </p:nvSpPr>
          <p:spPr>
            <a:xfrm flipH="1">
              <a:off x="1485153" y="3488302"/>
              <a:ext cx="83832" cy="216973"/>
            </a:xfrm>
            <a:custGeom>
              <a:avLst/>
              <a:gdLst/>
              <a:ahLst/>
              <a:cxnLst/>
              <a:rect l="l" t="t" r="r" b="b"/>
              <a:pathLst>
                <a:path w="862" h="2231" extrusionOk="0">
                  <a:moveTo>
                    <a:pt x="343" y="1"/>
                  </a:moveTo>
                  <a:cubicBezTo>
                    <a:pt x="240" y="776"/>
                    <a:pt x="126" y="1518"/>
                    <a:pt x="0" y="2231"/>
                  </a:cubicBezTo>
                  <a:cubicBezTo>
                    <a:pt x="502" y="2058"/>
                    <a:pt x="862" y="1586"/>
                    <a:pt x="862" y="1026"/>
                  </a:cubicBezTo>
                  <a:cubicBezTo>
                    <a:pt x="862" y="604"/>
                    <a:pt x="655" y="234"/>
                    <a:pt x="343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09;p31">
              <a:extLst>
                <a:ext uri="{FF2B5EF4-FFF2-40B4-BE49-F238E27FC236}">
                  <a16:creationId xmlns:a16="http://schemas.microsoft.com/office/drawing/2014/main" xmlns="" id="{19785AED-D71B-4DE4-A004-E77F7ED43DB1}"/>
                </a:ext>
              </a:extLst>
            </p:cNvPr>
            <p:cNvSpPr/>
            <p:nvPr/>
          </p:nvSpPr>
          <p:spPr>
            <a:xfrm flipH="1">
              <a:off x="1094103" y="3946649"/>
              <a:ext cx="152590" cy="252567"/>
            </a:xfrm>
            <a:custGeom>
              <a:avLst/>
              <a:gdLst/>
              <a:ahLst/>
              <a:cxnLst/>
              <a:rect l="l" t="t" r="r" b="b"/>
              <a:pathLst>
                <a:path w="1569" h="2597" extrusionOk="0">
                  <a:moveTo>
                    <a:pt x="1302" y="1"/>
                  </a:moveTo>
                  <a:cubicBezTo>
                    <a:pt x="583" y="1"/>
                    <a:pt x="1" y="584"/>
                    <a:pt x="1" y="1302"/>
                  </a:cubicBezTo>
                  <a:cubicBezTo>
                    <a:pt x="1" y="2008"/>
                    <a:pt x="563" y="2577"/>
                    <a:pt x="1262" y="2596"/>
                  </a:cubicBezTo>
                  <a:cubicBezTo>
                    <a:pt x="1372" y="1828"/>
                    <a:pt x="1475" y="963"/>
                    <a:pt x="1568" y="31"/>
                  </a:cubicBezTo>
                  <a:cubicBezTo>
                    <a:pt x="1482" y="11"/>
                    <a:pt x="1392" y="1"/>
                    <a:pt x="1302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10;p31">
              <a:extLst>
                <a:ext uri="{FF2B5EF4-FFF2-40B4-BE49-F238E27FC236}">
                  <a16:creationId xmlns:a16="http://schemas.microsoft.com/office/drawing/2014/main" xmlns="" id="{3FD05BFE-9B15-463A-B976-C5BBA133E905}"/>
                </a:ext>
              </a:extLst>
            </p:cNvPr>
            <p:cNvSpPr/>
            <p:nvPr/>
          </p:nvSpPr>
          <p:spPr>
            <a:xfrm flipH="1">
              <a:off x="894736" y="5876128"/>
              <a:ext cx="237687" cy="283882"/>
            </a:xfrm>
            <a:custGeom>
              <a:avLst/>
              <a:gdLst/>
              <a:ahLst/>
              <a:cxnLst/>
              <a:rect l="l" t="t" r="r" b="b"/>
              <a:pathLst>
                <a:path w="2444" h="2919" extrusionOk="0">
                  <a:moveTo>
                    <a:pt x="1458" y="0"/>
                  </a:moveTo>
                  <a:cubicBezTo>
                    <a:pt x="653" y="0"/>
                    <a:pt x="0" y="653"/>
                    <a:pt x="0" y="1458"/>
                  </a:cubicBezTo>
                  <a:cubicBezTo>
                    <a:pt x="0" y="2263"/>
                    <a:pt x="653" y="2919"/>
                    <a:pt x="1458" y="2919"/>
                  </a:cubicBezTo>
                  <a:cubicBezTo>
                    <a:pt x="1618" y="2919"/>
                    <a:pt x="1768" y="2893"/>
                    <a:pt x="1911" y="2845"/>
                  </a:cubicBezTo>
                  <a:cubicBezTo>
                    <a:pt x="1987" y="2606"/>
                    <a:pt x="2070" y="2360"/>
                    <a:pt x="2150" y="2107"/>
                  </a:cubicBezTo>
                  <a:cubicBezTo>
                    <a:pt x="2327" y="1567"/>
                    <a:pt x="2416" y="988"/>
                    <a:pt x="2443" y="383"/>
                  </a:cubicBezTo>
                  <a:cubicBezTo>
                    <a:pt x="2184" y="146"/>
                    <a:pt x="1841" y="0"/>
                    <a:pt x="1458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11;p31">
              <a:extLst>
                <a:ext uri="{FF2B5EF4-FFF2-40B4-BE49-F238E27FC236}">
                  <a16:creationId xmlns:a16="http://schemas.microsoft.com/office/drawing/2014/main" xmlns="" id="{4E63BD8E-3EAB-4DFA-AF5E-08F81A352F71}"/>
                </a:ext>
              </a:extLst>
            </p:cNvPr>
            <p:cNvSpPr/>
            <p:nvPr/>
          </p:nvSpPr>
          <p:spPr>
            <a:xfrm flipH="1">
              <a:off x="1232689" y="6052154"/>
              <a:ext cx="58060" cy="58060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301" y="1"/>
                  </a:moveTo>
                  <a:cubicBezTo>
                    <a:pt x="134" y="1"/>
                    <a:pt x="1" y="134"/>
                    <a:pt x="1" y="297"/>
                  </a:cubicBezTo>
                  <a:cubicBezTo>
                    <a:pt x="1" y="463"/>
                    <a:pt x="134" y="596"/>
                    <a:pt x="301" y="596"/>
                  </a:cubicBezTo>
                  <a:cubicBezTo>
                    <a:pt x="463" y="596"/>
                    <a:pt x="597" y="463"/>
                    <a:pt x="597" y="297"/>
                  </a:cubicBezTo>
                  <a:cubicBezTo>
                    <a:pt x="597" y="134"/>
                    <a:pt x="463" y="1"/>
                    <a:pt x="301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12;p31">
              <a:extLst>
                <a:ext uri="{FF2B5EF4-FFF2-40B4-BE49-F238E27FC236}">
                  <a16:creationId xmlns:a16="http://schemas.microsoft.com/office/drawing/2014/main" xmlns="" id="{0D08B83E-3C2C-4C0C-AF91-6895195294F1}"/>
                </a:ext>
              </a:extLst>
            </p:cNvPr>
            <p:cNvSpPr/>
            <p:nvPr/>
          </p:nvSpPr>
          <p:spPr>
            <a:xfrm flipH="1">
              <a:off x="1069791" y="6496888"/>
              <a:ext cx="73621" cy="76149"/>
            </a:xfrm>
            <a:custGeom>
              <a:avLst/>
              <a:gdLst/>
              <a:ahLst/>
              <a:cxnLst/>
              <a:rect l="l" t="t" r="r" b="b"/>
              <a:pathLst>
                <a:path w="757" h="783" extrusionOk="0">
                  <a:moveTo>
                    <a:pt x="389" y="1"/>
                  </a:moveTo>
                  <a:cubicBezTo>
                    <a:pt x="173" y="1"/>
                    <a:pt x="0" y="177"/>
                    <a:pt x="0" y="393"/>
                  </a:cubicBezTo>
                  <a:cubicBezTo>
                    <a:pt x="0" y="606"/>
                    <a:pt x="173" y="783"/>
                    <a:pt x="389" y="783"/>
                  </a:cubicBezTo>
                  <a:cubicBezTo>
                    <a:pt x="463" y="783"/>
                    <a:pt x="529" y="763"/>
                    <a:pt x="589" y="726"/>
                  </a:cubicBezTo>
                  <a:cubicBezTo>
                    <a:pt x="643" y="573"/>
                    <a:pt x="699" y="416"/>
                    <a:pt x="756" y="253"/>
                  </a:cubicBezTo>
                  <a:cubicBezTo>
                    <a:pt x="699" y="107"/>
                    <a:pt x="556" y="1"/>
                    <a:pt x="38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13;p31">
              <a:extLst>
                <a:ext uri="{FF2B5EF4-FFF2-40B4-BE49-F238E27FC236}">
                  <a16:creationId xmlns:a16="http://schemas.microsoft.com/office/drawing/2014/main" xmlns="" id="{1B49BF37-D81C-4AB4-A5E1-9E1C31826EEF}"/>
                </a:ext>
              </a:extLst>
            </p:cNvPr>
            <p:cNvSpPr/>
            <p:nvPr/>
          </p:nvSpPr>
          <p:spPr>
            <a:xfrm flipH="1">
              <a:off x="1190676" y="6566422"/>
              <a:ext cx="42402" cy="42499"/>
            </a:xfrm>
            <a:custGeom>
              <a:avLst/>
              <a:gdLst/>
              <a:ahLst/>
              <a:cxnLst/>
              <a:rect l="l" t="t" r="r" b="b"/>
              <a:pathLst>
                <a:path w="436" h="437" extrusionOk="0">
                  <a:moveTo>
                    <a:pt x="220" y="1"/>
                  </a:moveTo>
                  <a:cubicBezTo>
                    <a:pt x="97" y="1"/>
                    <a:pt x="1" y="101"/>
                    <a:pt x="1" y="220"/>
                  </a:cubicBezTo>
                  <a:cubicBezTo>
                    <a:pt x="1" y="340"/>
                    <a:pt x="97" y="437"/>
                    <a:pt x="220" y="437"/>
                  </a:cubicBezTo>
                  <a:cubicBezTo>
                    <a:pt x="340" y="437"/>
                    <a:pt x="436" y="340"/>
                    <a:pt x="436" y="220"/>
                  </a:cubicBezTo>
                  <a:cubicBezTo>
                    <a:pt x="436" y="101"/>
                    <a:pt x="340" y="1"/>
                    <a:pt x="220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14;p31">
              <a:extLst>
                <a:ext uri="{FF2B5EF4-FFF2-40B4-BE49-F238E27FC236}">
                  <a16:creationId xmlns:a16="http://schemas.microsoft.com/office/drawing/2014/main" xmlns="" id="{7BE444E2-8204-4450-A102-F962FDA88CA1}"/>
                </a:ext>
              </a:extLst>
            </p:cNvPr>
            <p:cNvSpPr/>
            <p:nvPr/>
          </p:nvSpPr>
          <p:spPr>
            <a:xfrm flipH="1">
              <a:off x="1169865" y="6139195"/>
              <a:ext cx="41236" cy="41236"/>
            </a:xfrm>
            <a:custGeom>
              <a:avLst/>
              <a:gdLst/>
              <a:ahLst/>
              <a:cxnLst/>
              <a:rect l="l" t="t" r="r" b="b"/>
              <a:pathLst>
                <a:path w="424" h="424" extrusionOk="0">
                  <a:moveTo>
                    <a:pt x="210" y="1"/>
                  </a:moveTo>
                  <a:cubicBezTo>
                    <a:pt x="94" y="1"/>
                    <a:pt x="1" y="97"/>
                    <a:pt x="1" y="214"/>
                  </a:cubicBezTo>
                  <a:cubicBezTo>
                    <a:pt x="1" y="330"/>
                    <a:pt x="94" y="424"/>
                    <a:pt x="210" y="424"/>
                  </a:cubicBezTo>
                  <a:cubicBezTo>
                    <a:pt x="327" y="424"/>
                    <a:pt x="423" y="330"/>
                    <a:pt x="423" y="214"/>
                  </a:cubicBezTo>
                  <a:cubicBezTo>
                    <a:pt x="423" y="97"/>
                    <a:pt x="327" y="1"/>
                    <a:pt x="210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15;p31">
              <a:extLst>
                <a:ext uri="{FF2B5EF4-FFF2-40B4-BE49-F238E27FC236}">
                  <a16:creationId xmlns:a16="http://schemas.microsoft.com/office/drawing/2014/main" xmlns="" id="{13F66F39-59CC-4C21-8739-1181D624B559}"/>
                </a:ext>
              </a:extLst>
            </p:cNvPr>
            <p:cNvSpPr/>
            <p:nvPr/>
          </p:nvSpPr>
          <p:spPr>
            <a:xfrm flipH="1">
              <a:off x="1144285" y="5845689"/>
              <a:ext cx="158718" cy="159010"/>
            </a:xfrm>
            <a:custGeom>
              <a:avLst/>
              <a:gdLst/>
              <a:ahLst/>
              <a:cxnLst/>
              <a:rect l="l" t="t" r="r" b="b"/>
              <a:pathLst>
                <a:path w="1632" h="1635" extrusionOk="0">
                  <a:moveTo>
                    <a:pt x="816" y="0"/>
                  </a:moveTo>
                  <a:cubicBezTo>
                    <a:pt x="367" y="0"/>
                    <a:pt x="1" y="367"/>
                    <a:pt x="1" y="819"/>
                  </a:cubicBezTo>
                  <a:cubicBezTo>
                    <a:pt x="1" y="1269"/>
                    <a:pt x="367" y="1634"/>
                    <a:pt x="816" y="1634"/>
                  </a:cubicBezTo>
                  <a:cubicBezTo>
                    <a:pt x="1265" y="1634"/>
                    <a:pt x="1631" y="1269"/>
                    <a:pt x="1631" y="819"/>
                  </a:cubicBezTo>
                  <a:cubicBezTo>
                    <a:pt x="1631" y="367"/>
                    <a:pt x="1265" y="0"/>
                    <a:pt x="816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16;p31">
              <a:extLst>
                <a:ext uri="{FF2B5EF4-FFF2-40B4-BE49-F238E27FC236}">
                  <a16:creationId xmlns:a16="http://schemas.microsoft.com/office/drawing/2014/main" xmlns="" id="{08954E6F-7390-4E41-8118-CF9CC5B2ED64}"/>
                </a:ext>
              </a:extLst>
            </p:cNvPr>
            <p:cNvSpPr/>
            <p:nvPr/>
          </p:nvSpPr>
          <p:spPr>
            <a:xfrm flipH="1">
              <a:off x="930031" y="4199117"/>
              <a:ext cx="616101" cy="1377983"/>
            </a:xfrm>
            <a:custGeom>
              <a:avLst/>
              <a:gdLst/>
              <a:ahLst/>
              <a:cxnLst/>
              <a:rect l="l" t="t" r="r" b="b"/>
              <a:pathLst>
                <a:path w="6335" h="14169" extrusionOk="0">
                  <a:moveTo>
                    <a:pt x="4341" y="0"/>
                  </a:moveTo>
                  <a:lnTo>
                    <a:pt x="4341" y="0"/>
                  </a:lnTo>
                  <a:cubicBezTo>
                    <a:pt x="1" y="5312"/>
                    <a:pt x="1472" y="9300"/>
                    <a:pt x="3489" y="11716"/>
                  </a:cubicBezTo>
                  <a:cubicBezTo>
                    <a:pt x="4128" y="12481"/>
                    <a:pt x="4824" y="13091"/>
                    <a:pt x="5403" y="13530"/>
                  </a:cubicBezTo>
                  <a:cubicBezTo>
                    <a:pt x="5776" y="13813"/>
                    <a:pt x="6098" y="14026"/>
                    <a:pt x="6335" y="14169"/>
                  </a:cubicBezTo>
                  <a:cubicBezTo>
                    <a:pt x="6271" y="13876"/>
                    <a:pt x="6205" y="13583"/>
                    <a:pt x="6131" y="13284"/>
                  </a:cubicBezTo>
                  <a:cubicBezTo>
                    <a:pt x="5965" y="13157"/>
                    <a:pt x="5805" y="13028"/>
                    <a:pt x="5652" y="12897"/>
                  </a:cubicBezTo>
                  <a:cubicBezTo>
                    <a:pt x="4590" y="12002"/>
                    <a:pt x="3845" y="11077"/>
                    <a:pt x="3339" y="10155"/>
                  </a:cubicBezTo>
                  <a:cubicBezTo>
                    <a:pt x="2048" y="7819"/>
                    <a:pt x="2301" y="5522"/>
                    <a:pt x="2850" y="3842"/>
                  </a:cubicBezTo>
                  <a:cubicBezTo>
                    <a:pt x="2887" y="2381"/>
                    <a:pt x="3176" y="1215"/>
                    <a:pt x="4058" y="1066"/>
                  </a:cubicBezTo>
                  <a:cubicBezTo>
                    <a:pt x="4058" y="1066"/>
                    <a:pt x="4085" y="1129"/>
                    <a:pt x="4131" y="1246"/>
                  </a:cubicBezTo>
                  <a:cubicBezTo>
                    <a:pt x="4141" y="1232"/>
                    <a:pt x="4148" y="1226"/>
                    <a:pt x="4148" y="1226"/>
                  </a:cubicBezTo>
                  <a:cubicBezTo>
                    <a:pt x="4214" y="853"/>
                    <a:pt x="4318" y="171"/>
                    <a:pt x="4341" y="0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17;p31">
              <a:extLst>
                <a:ext uri="{FF2B5EF4-FFF2-40B4-BE49-F238E27FC236}">
                  <a16:creationId xmlns:a16="http://schemas.microsoft.com/office/drawing/2014/main" xmlns="" id="{22AD7811-9F0F-41CD-975F-D634ED6CC7C5}"/>
                </a:ext>
              </a:extLst>
            </p:cNvPr>
            <p:cNvSpPr/>
            <p:nvPr/>
          </p:nvSpPr>
          <p:spPr>
            <a:xfrm flipH="1">
              <a:off x="1144285" y="4302787"/>
              <a:ext cx="124776" cy="269975"/>
            </a:xfrm>
            <a:custGeom>
              <a:avLst/>
              <a:gdLst/>
              <a:ahLst/>
              <a:cxnLst/>
              <a:rect l="l" t="t" r="r" b="b"/>
              <a:pathLst>
                <a:path w="1283" h="2776" extrusionOk="0">
                  <a:moveTo>
                    <a:pt x="1209" y="0"/>
                  </a:moveTo>
                  <a:cubicBezTo>
                    <a:pt x="327" y="149"/>
                    <a:pt x="38" y="1315"/>
                    <a:pt x="1" y="2776"/>
                  </a:cubicBezTo>
                  <a:cubicBezTo>
                    <a:pt x="477" y="1324"/>
                    <a:pt x="1173" y="332"/>
                    <a:pt x="1282" y="180"/>
                  </a:cubicBezTo>
                  <a:cubicBezTo>
                    <a:pt x="1236" y="63"/>
                    <a:pt x="1209" y="0"/>
                    <a:pt x="1209" y="0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18;p31">
              <a:extLst>
                <a:ext uri="{FF2B5EF4-FFF2-40B4-BE49-F238E27FC236}">
                  <a16:creationId xmlns:a16="http://schemas.microsoft.com/office/drawing/2014/main" xmlns="" id="{4E4736D6-48F6-4505-886B-6026F5AF64C1}"/>
                </a:ext>
              </a:extLst>
            </p:cNvPr>
            <p:cNvSpPr/>
            <p:nvPr/>
          </p:nvSpPr>
          <p:spPr>
            <a:xfrm flipH="1">
              <a:off x="1404237" y="2774375"/>
              <a:ext cx="272602" cy="198203"/>
            </a:xfrm>
            <a:custGeom>
              <a:avLst/>
              <a:gdLst/>
              <a:ahLst/>
              <a:cxnLst/>
              <a:rect l="l" t="t" r="r" b="b"/>
              <a:pathLst>
                <a:path w="2803" h="2038" extrusionOk="0">
                  <a:moveTo>
                    <a:pt x="2779" y="0"/>
                  </a:moveTo>
                  <a:cubicBezTo>
                    <a:pt x="2683" y="636"/>
                    <a:pt x="2303" y="1175"/>
                    <a:pt x="1784" y="1491"/>
                  </a:cubicBezTo>
                  <a:lnTo>
                    <a:pt x="1584" y="1607"/>
                  </a:lnTo>
                  <a:lnTo>
                    <a:pt x="1372" y="1698"/>
                  </a:lnTo>
                  <a:cubicBezTo>
                    <a:pt x="1338" y="1715"/>
                    <a:pt x="1302" y="1730"/>
                    <a:pt x="1265" y="1744"/>
                  </a:cubicBezTo>
                  <a:lnTo>
                    <a:pt x="1155" y="1778"/>
                  </a:lnTo>
                  <a:lnTo>
                    <a:pt x="932" y="1847"/>
                  </a:lnTo>
                  <a:lnTo>
                    <a:pt x="473" y="1950"/>
                  </a:lnTo>
                  <a:cubicBezTo>
                    <a:pt x="317" y="1974"/>
                    <a:pt x="160" y="1990"/>
                    <a:pt x="0" y="2020"/>
                  </a:cubicBezTo>
                  <a:cubicBezTo>
                    <a:pt x="160" y="2030"/>
                    <a:pt x="320" y="2030"/>
                    <a:pt x="480" y="2037"/>
                  </a:cubicBezTo>
                  <a:cubicBezTo>
                    <a:pt x="639" y="2024"/>
                    <a:pt x="802" y="2007"/>
                    <a:pt x="962" y="1984"/>
                  </a:cubicBezTo>
                  <a:cubicBezTo>
                    <a:pt x="1278" y="1914"/>
                    <a:pt x="1598" y="1824"/>
                    <a:pt x="1877" y="1641"/>
                  </a:cubicBezTo>
                  <a:cubicBezTo>
                    <a:pt x="2157" y="1468"/>
                    <a:pt x="2400" y="1228"/>
                    <a:pt x="2560" y="939"/>
                  </a:cubicBezTo>
                  <a:cubicBezTo>
                    <a:pt x="2723" y="652"/>
                    <a:pt x="2802" y="323"/>
                    <a:pt x="2779" y="0"/>
                  </a:cubicBezTo>
                  <a:close/>
                </a:path>
              </a:pathLst>
            </a:custGeom>
            <a:solidFill>
              <a:srgbClr val="58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19;p31">
              <a:extLst>
                <a:ext uri="{FF2B5EF4-FFF2-40B4-BE49-F238E27FC236}">
                  <a16:creationId xmlns:a16="http://schemas.microsoft.com/office/drawing/2014/main" xmlns="" id="{A7B8B032-E2C1-490A-8B90-A8DF76BF2A7F}"/>
                </a:ext>
              </a:extLst>
            </p:cNvPr>
            <p:cNvSpPr/>
            <p:nvPr/>
          </p:nvSpPr>
          <p:spPr>
            <a:xfrm flipH="1">
              <a:off x="1321965" y="2545249"/>
              <a:ext cx="96281" cy="96184"/>
            </a:xfrm>
            <a:custGeom>
              <a:avLst/>
              <a:gdLst/>
              <a:ahLst/>
              <a:cxnLst/>
              <a:rect l="l" t="t" r="r" b="b"/>
              <a:pathLst>
                <a:path w="990" h="989" extrusionOk="0">
                  <a:moveTo>
                    <a:pt x="493" y="0"/>
                  </a:moveTo>
                  <a:cubicBezTo>
                    <a:pt x="220" y="0"/>
                    <a:pt x="0" y="220"/>
                    <a:pt x="0" y="492"/>
                  </a:cubicBezTo>
                  <a:cubicBezTo>
                    <a:pt x="0" y="765"/>
                    <a:pt x="220" y="988"/>
                    <a:pt x="493" y="988"/>
                  </a:cubicBezTo>
                  <a:cubicBezTo>
                    <a:pt x="766" y="988"/>
                    <a:pt x="989" y="765"/>
                    <a:pt x="989" y="492"/>
                  </a:cubicBezTo>
                  <a:cubicBezTo>
                    <a:pt x="989" y="220"/>
                    <a:pt x="766" y="0"/>
                    <a:pt x="493" y="0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20;p31">
              <a:extLst>
                <a:ext uri="{FF2B5EF4-FFF2-40B4-BE49-F238E27FC236}">
                  <a16:creationId xmlns:a16="http://schemas.microsoft.com/office/drawing/2014/main" xmlns="" id="{5FEB483F-505B-475C-AEC7-620C83267D97}"/>
                </a:ext>
              </a:extLst>
            </p:cNvPr>
            <p:cNvSpPr/>
            <p:nvPr/>
          </p:nvSpPr>
          <p:spPr>
            <a:xfrm flipH="1">
              <a:off x="1778660" y="2478826"/>
              <a:ext cx="68077" cy="68077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349" y="1"/>
                  </a:moveTo>
                  <a:cubicBezTo>
                    <a:pt x="156" y="1"/>
                    <a:pt x="0" y="157"/>
                    <a:pt x="0" y="350"/>
                  </a:cubicBezTo>
                  <a:cubicBezTo>
                    <a:pt x="0" y="543"/>
                    <a:pt x="156" y="700"/>
                    <a:pt x="349" y="700"/>
                  </a:cubicBezTo>
                  <a:cubicBezTo>
                    <a:pt x="543" y="700"/>
                    <a:pt x="699" y="543"/>
                    <a:pt x="699" y="350"/>
                  </a:cubicBezTo>
                  <a:cubicBezTo>
                    <a:pt x="699" y="157"/>
                    <a:pt x="543" y="1"/>
                    <a:pt x="349" y="1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21;p31">
              <a:extLst>
                <a:ext uri="{FF2B5EF4-FFF2-40B4-BE49-F238E27FC236}">
                  <a16:creationId xmlns:a16="http://schemas.microsoft.com/office/drawing/2014/main" xmlns="" id="{A8E23137-0DFD-4848-9A28-7A6796FF40D0}"/>
                </a:ext>
              </a:extLst>
            </p:cNvPr>
            <p:cNvSpPr/>
            <p:nvPr/>
          </p:nvSpPr>
          <p:spPr>
            <a:xfrm flipH="1">
              <a:off x="741659" y="2216732"/>
              <a:ext cx="371410" cy="145004"/>
            </a:xfrm>
            <a:custGeom>
              <a:avLst/>
              <a:gdLst/>
              <a:ahLst/>
              <a:cxnLst/>
              <a:rect l="l" t="t" r="r" b="b"/>
              <a:pathLst>
                <a:path w="3819" h="1491" extrusionOk="0">
                  <a:moveTo>
                    <a:pt x="341" y="0"/>
                  </a:moveTo>
                  <a:cubicBezTo>
                    <a:pt x="125" y="0"/>
                    <a:pt x="1" y="20"/>
                    <a:pt x="1" y="20"/>
                  </a:cubicBezTo>
                  <a:cubicBezTo>
                    <a:pt x="521" y="614"/>
                    <a:pt x="2528" y="1491"/>
                    <a:pt x="3697" y="1491"/>
                  </a:cubicBezTo>
                  <a:cubicBezTo>
                    <a:pt x="3739" y="1491"/>
                    <a:pt x="3779" y="1490"/>
                    <a:pt x="3819" y="1487"/>
                  </a:cubicBezTo>
                  <a:cubicBezTo>
                    <a:pt x="2391" y="169"/>
                    <a:pt x="972" y="0"/>
                    <a:pt x="341" y="0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22;p31">
              <a:extLst>
                <a:ext uri="{FF2B5EF4-FFF2-40B4-BE49-F238E27FC236}">
                  <a16:creationId xmlns:a16="http://schemas.microsoft.com/office/drawing/2014/main" xmlns="" id="{0D08823A-E249-4CE2-9C0F-637BB7DE2AD3}"/>
                </a:ext>
              </a:extLst>
            </p:cNvPr>
            <p:cNvSpPr/>
            <p:nvPr/>
          </p:nvSpPr>
          <p:spPr>
            <a:xfrm flipH="1">
              <a:off x="1151385" y="2259717"/>
              <a:ext cx="62242" cy="62242"/>
            </a:xfrm>
            <a:custGeom>
              <a:avLst/>
              <a:gdLst/>
              <a:ahLst/>
              <a:cxnLst/>
              <a:rect l="l" t="t" r="r" b="b"/>
              <a:pathLst>
                <a:path w="640" h="640" extrusionOk="0">
                  <a:moveTo>
                    <a:pt x="320" y="1"/>
                  </a:moveTo>
                  <a:cubicBezTo>
                    <a:pt x="143" y="1"/>
                    <a:pt x="0" y="144"/>
                    <a:pt x="0" y="320"/>
                  </a:cubicBezTo>
                  <a:cubicBezTo>
                    <a:pt x="0" y="497"/>
                    <a:pt x="143" y="640"/>
                    <a:pt x="320" y="640"/>
                  </a:cubicBezTo>
                  <a:cubicBezTo>
                    <a:pt x="496" y="640"/>
                    <a:pt x="639" y="497"/>
                    <a:pt x="639" y="320"/>
                  </a:cubicBezTo>
                  <a:cubicBezTo>
                    <a:pt x="639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23;p31">
              <a:extLst>
                <a:ext uri="{FF2B5EF4-FFF2-40B4-BE49-F238E27FC236}">
                  <a16:creationId xmlns:a16="http://schemas.microsoft.com/office/drawing/2014/main" xmlns="" id="{338DE743-9BE7-4304-892F-AEAFCE766DAE}"/>
                </a:ext>
              </a:extLst>
            </p:cNvPr>
            <p:cNvSpPr/>
            <p:nvPr/>
          </p:nvSpPr>
          <p:spPr>
            <a:xfrm flipH="1">
              <a:off x="1043924" y="2754925"/>
              <a:ext cx="37054" cy="37054"/>
            </a:xfrm>
            <a:custGeom>
              <a:avLst/>
              <a:gdLst/>
              <a:ahLst/>
              <a:cxnLst/>
              <a:rect l="l" t="t" r="r" b="b"/>
              <a:pathLst>
                <a:path w="381" h="381" extrusionOk="0">
                  <a:moveTo>
                    <a:pt x="190" y="1"/>
                  </a:moveTo>
                  <a:cubicBezTo>
                    <a:pt x="84" y="1"/>
                    <a:pt x="1" y="84"/>
                    <a:pt x="1" y="190"/>
                  </a:cubicBezTo>
                  <a:cubicBezTo>
                    <a:pt x="1" y="293"/>
                    <a:pt x="84" y="380"/>
                    <a:pt x="190" y="380"/>
                  </a:cubicBezTo>
                  <a:cubicBezTo>
                    <a:pt x="294" y="380"/>
                    <a:pt x="380" y="293"/>
                    <a:pt x="380" y="190"/>
                  </a:cubicBezTo>
                  <a:cubicBezTo>
                    <a:pt x="380" y="84"/>
                    <a:pt x="294" y="1"/>
                    <a:pt x="190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24;p31">
              <a:extLst>
                <a:ext uri="{FF2B5EF4-FFF2-40B4-BE49-F238E27FC236}">
                  <a16:creationId xmlns:a16="http://schemas.microsoft.com/office/drawing/2014/main" xmlns="" id="{D50F45C9-B641-4E25-8E26-0098DFFCA943}"/>
                </a:ext>
              </a:extLst>
            </p:cNvPr>
            <p:cNvSpPr/>
            <p:nvPr/>
          </p:nvSpPr>
          <p:spPr>
            <a:xfrm flipH="1">
              <a:off x="1164029" y="3289616"/>
              <a:ext cx="37054" cy="36956"/>
            </a:xfrm>
            <a:custGeom>
              <a:avLst/>
              <a:gdLst/>
              <a:ahLst/>
              <a:cxnLst/>
              <a:rect l="l" t="t" r="r" b="b"/>
              <a:pathLst>
                <a:path w="381" h="380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cubicBezTo>
                    <a:pt x="1" y="294"/>
                    <a:pt x="84" y="380"/>
                    <a:pt x="191" y="380"/>
                  </a:cubicBezTo>
                  <a:cubicBezTo>
                    <a:pt x="294" y="380"/>
                    <a:pt x="380" y="294"/>
                    <a:pt x="380" y="191"/>
                  </a:cubicBezTo>
                  <a:cubicBezTo>
                    <a:pt x="380" y="84"/>
                    <a:pt x="294" y="1"/>
                    <a:pt x="191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25;p31">
              <a:extLst>
                <a:ext uri="{FF2B5EF4-FFF2-40B4-BE49-F238E27FC236}">
                  <a16:creationId xmlns:a16="http://schemas.microsoft.com/office/drawing/2014/main" xmlns="" id="{0C49D8B3-783B-46CB-AFD3-ED0A424B2B43}"/>
                </a:ext>
              </a:extLst>
            </p:cNvPr>
            <p:cNvSpPr/>
            <p:nvPr/>
          </p:nvSpPr>
          <p:spPr>
            <a:xfrm flipH="1">
              <a:off x="1237842" y="4258342"/>
              <a:ext cx="62242" cy="61950"/>
            </a:xfrm>
            <a:custGeom>
              <a:avLst/>
              <a:gdLst/>
              <a:ahLst/>
              <a:cxnLst/>
              <a:rect l="l" t="t" r="r" b="b"/>
              <a:pathLst>
                <a:path w="640" h="637" extrusionOk="0">
                  <a:moveTo>
                    <a:pt x="320" y="1"/>
                  </a:moveTo>
                  <a:cubicBezTo>
                    <a:pt x="143" y="1"/>
                    <a:pt x="0" y="141"/>
                    <a:pt x="0" y="317"/>
                  </a:cubicBezTo>
                  <a:cubicBezTo>
                    <a:pt x="0" y="494"/>
                    <a:pt x="143" y="637"/>
                    <a:pt x="320" y="637"/>
                  </a:cubicBezTo>
                  <a:cubicBezTo>
                    <a:pt x="496" y="637"/>
                    <a:pt x="639" y="494"/>
                    <a:pt x="639" y="317"/>
                  </a:cubicBezTo>
                  <a:cubicBezTo>
                    <a:pt x="639" y="141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26;p31">
              <a:extLst>
                <a:ext uri="{FF2B5EF4-FFF2-40B4-BE49-F238E27FC236}">
                  <a16:creationId xmlns:a16="http://schemas.microsoft.com/office/drawing/2014/main" xmlns="" id="{4DC9A53C-31CB-4B33-8B04-22C6DCE6F28B}"/>
                </a:ext>
              </a:extLst>
            </p:cNvPr>
            <p:cNvSpPr/>
            <p:nvPr/>
          </p:nvSpPr>
          <p:spPr>
            <a:xfrm flipH="1">
              <a:off x="913495" y="4865972"/>
              <a:ext cx="886660" cy="868182"/>
            </a:xfrm>
            <a:custGeom>
              <a:avLst/>
              <a:gdLst/>
              <a:ahLst/>
              <a:cxnLst/>
              <a:rect l="l" t="t" r="r" b="b"/>
              <a:pathLst>
                <a:path w="9117" h="8927" extrusionOk="0">
                  <a:moveTo>
                    <a:pt x="7133" y="0"/>
                  </a:moveTo>
                  <a:lnTo>
                    <a:pt x="1" y="2975"/>
                  </a:lnTo>
                  <a:lnTo>
                    <a:pt x="2054" y="8926"/>
                  </a:lnTo>
                  <a:lnTo>
                    <a:pt x="9116" y="5668"/>
                  </a:lnTo>
                  <a:lnTo>
                    <a:pt x="7133" y="0"/>
                  </a:lnTo>
                  <a:close/>
                </a:path>
              </a:pathLst>
            </a:custGeom>
            <a:solidFill>
              <a:srgbClr val="58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27;p31">
              <a:extLst>
                <a:ext uri="{FF2B5EF4-FFF2-40B4-BE49-F238E27FC236}">
                  <a16:creationId xmlns:a16="http://schemas.microsoft.com/office/drawing/2014/main" xmlns="" id="{6BA54785-BA02-4613-B559-169E67FCC563}"/>
                </a:ext>
              </a:extLst>
            </p:cNvPr>
            <p:cNvSpPr/>
            <p:nvPr/>
          </p:nvSpPr>
          <p:spPr>
            <a:xfrm flipH="1">
              <a:off x="1200296" y="4935508"/>
              <a:ext cx="571364" cy="799132"/>
            </a:xfrm>
            <a:custGeom>
              <a:avLst/>
              <a:gdLst/>
              <a:ahLst/>
              <a:cxnLst/>
              <a:rect l="l" t="t" r="r" b="b"/>
              <a:pathLst>
                <a:path w="5875" h="8217" extrusionOk="0">
                  <a:moveTo>
                    <a:pt x="5635" y="1"/>
                  </a:moveTo>
                  <a:lnTo>
                    <a:pt x="0" y="2364"/>
                  </a:lnTo>
                  <a:lnTo>
                    <a:pt x="10" y="2397"/>
                  </a:lnTo>
                  <a:lnTo>
                    <a:pt x="1854" y="7849"/>
                  </a:lnTo>
                  <a:cubicBezTo>
                    <a:pt x="1854" y="7849"/>
                    <a:pt x="1934" y="8217"/>
                    <a:pt x="2284" y="8217"/>
                  </a:cubicBezTo>
                  <a:cubicBezTo>
                    <a:pt x="2419" y="8217"/>
                    <a:pt x="2595" y="8162"/>
                    <a:pt x="2823" y="8008"/>
                  </a:cubicBezTo>
                  <a:cubicBezTo>
                    <a:pt x="3285" y="7698"/>
                    <a:pt x="2903" y="4230"/>
                    <a:pt x="2723" y="2726"/>
                  </a:cubicBezTo>
                  <a:cubicBezTo>
                    <a:pt x="2673" y="2300"/>
                    <a:pt x="2636" y="2027"/>
                    <a:pt x="2636" y="2027"/>
                  </a:cubicBezTo>
                  <a:lnTo>
                    <a:pt x="5874" y="683"/>
                  </a:lnTo>
                  <a:lnTo>
                    <a:pt x="56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28;p31">
              <a:extLst>
                <a:ext uri="{FF2B5EF4-FFF2-40B4-BE49-F238E27FC236}">
                  <a16:creationId xmlns:a16="http://schemas.microsoft.com/office/drawing/2014/main" xmlns="" id="{968627B3-C019-4B95-8851-75AEA2BAD05B}"/>
                </a:ext>
              </a:extLst>
            </p:cNvPr>
            <p:cNvSpPr/>
            <p:nvPr/>
          </p:nvSpPr>
          <p:spPr>
            <a:xfrm flipH="1">
              <a:off x="1200296" y="4935508"/>
              <a:ext cx="571364" cy="265211"/>
            </a:xfrm>
            <a:custGeom>
              <a:avLst/>
              <a:gdLst/>
              <a:ahLst/>
              <a:cxnLst/>
              <a:rect l="l" t="t" r="r" b="b"/>
              <a:pathLst>
                <a:path w="5875" h="2727" extrusionOk="0">
                  <a:moveTo>
                    <a:pt x="5635" y="1"/>
                  </a:moveTo>
                  <a:lnTo>
                    <a:pt x="0" y="2364"/>
                  </a:lnTo>
                  <a:lnTo>
                    <a:pt x="10" y="2397"/>
                  </a:lnTo>
                  <a:lnTo>
                    <a:pt x="2723" y="2726"/>
                  </a:lnTo>
                  <a:cubicBezTo>
                    <a:pt x="2673" y="2300"/>
                    <a:pt x="2636" y="2027"/>
                    <a:pt x="2636" y="2027"/>
                  </a:cubicBezTo>
                  <a:lnTo>
                    <a:pt x="5874" y="683"/>
                  </a:lnTo>
                  <a:lnTo>
                    <a:pt x="5635" y="1"/>
                  </a:ln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29;p31">
              <a:extLst>
                <a:ext uri="{FF2B5EF4-FFF2-40B4-BE49-F238E27FC236}">
                  <a16:creationId xmlns:a16="http://schemas.microsoft.com/office/drawing/2014/main" xmlns="" id="{93AF5B7E-EA15-4408-9A21-F2EAB3E42588}"/>
                </a:ext>
              </a:extLst>
            </p:cNvPr>
            <p:cNvSpPr/>
            <p:nvPr/>
          </p:nvSpPr>
          <p:spPr>
            <a:xfrm flipH="1">
              <a:off x="828400" y="4885034"/>
              <a:ext cx="886271" cy="868182"/>
            </a:xfrm>
            <a:custGeom>
              <a:avLst/>
              <a:gdLst/>
              <a:ahLst/>
              <a:cxnLst/>
              <a:rect l="l" t="t" r="r" b="b"/>
              <a:pathLst>
                <a:path w="9113" h="8927" extrusionOk="0">
                  <a:moveTo>
                    <a:pt x="7129" y="1"/>
                  </a:moveTo>
                  <a:lnTo>
                    <a:pt x="0" y="2976"/>
                  </a:lnTo>
                  <a:lnTo>
                    <a:pt x="2050" y="8927"/>
                  </a:lnTo>
                  <a:lnTo>
                    <a:pt x="9113" y="5668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30;p31">
              <a:extLst>
                <a:ext uri="{FF2B5EF4-FFF2-40B4-BE49-F238E27FC236}">
                  <a16:creationId xmlns:a16="http://schemas.microsoft.com/office/drawing/2014/main" xmlns="" id="{B25EBC93-86A6-453E-B93F-0E2DE66A423E}"/>
                </a:ext>
              </a:extLst>
            </p:cNvPr>
            <p:cNvSpPr/>
            <p:nvPr/>
          </p:nvSpPr>
          <p:spPr>
            <a:xfrm flipH="1">
              <a:off x="1054035" y="5511627"/>
              <a:ext cx="206955" cy="261708"/>
            </a:xfrm>
            <a:custGeom>
              <a:avLst/>
              <a:gdLst/>
              <a:ahLst/>
              <a:cxnLst/>
              <a:rect l="l" t="t" r="r" b="b"/>
              <a:pathLst>
                <a:path w="2128" h="2691" extrusionOk="0">
                  <a:moveTo>
                    <a:pt x="2055" y="0"/>
                  </a:moveTo>
                  <a:lnTo>
                    <a:pt x="1246" y="314"/>
                  </a:lnTo>
                  <a:cubicBezTo>
                    <a:pt x="1246" y="314"/>
                    <a:pt x="1" y="1661"/>
                    <a:pt x="244" y="1811"/>
                  </a:cubicBezTo>
                  <a:cubicBezTo>
                    <a:pt x="259" y="1820"/>
                    <a:pt x="278" y="1825"/>
                    <a:pt x="299" y="1825"/>
                  </a:cubicBezTo>
                  <a:cubicBezTo>
                    <a:pt x="608" y="1825"/>
                    <a:pt x="1449" y="879"/>
                    <a:pt x="1449" y="879"/>
                  </a:cubicBezTo>
                  <a:lnTo>
                    <a:pt x="1449" y="879"/>
                  </a:lnTo>
                  <a:cubicBezTo>
                    <a:pt x="1449" y="879"/>
                    <a:pt x="733" y="2667"/>
                    <a:pt x="1027" y="2690"/>
                  </a:cubicBezTo>
                  <a:cubicBezTo>
                    <a:pt x="1028" y="2690"/>
                    <a:pt x="1030" y="2690"/>
                    <a:pt x="1032" y="2690"/>
                  </a:cubicBezTo>
                  <a:cubicBezTo>
                    <a:pt x="1254" y="2690"/>
                    <a:pt x="1518" y="1608"/>
                    <a:pt x="1630" y="1095"/>
                  </a:cubicBezTo>
                  <a:lnTo>
                    <a:pt x="1630" y="1095"/>
                  </a:lnTo>
                  <a:cubicBezTo>
                    <a:pt x="1530" y="1608"/>
                    <a:pt x="1355" y="2691"/>
                    <a:pt x="1669" y="2691"/>
                  </a:cubicBezTo>
                  <a:cubicBezTo>
                    <a:pt x="1674" y="2691"/>
                    <a:pt x="1680" y="2690"/>
                    <a:pt x="1685" y="2690"/>
                  </a:cubicBezTo>
                  <a:cubicBezTo>
                    <a:pt x="2128" y="2640"/>
                    <a:pt x="2055" y="1"/>
                    <a:pt x="2055" y="0"/>
                  </a:cubicBezTo>
                  <a:close/>
                </a:path>
              </a:pathLst>
            </a:custGeom>
            <a:solidFill>
              <a:srgbClr val="F7B4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31;p31">
              <a:extLst>
                <a:ext uri="{FF2B5EF4-FFF2-40B4-BE49-F238E27FC236}">
                  <a16:creationId xmlns:a16="http://schemas.microsoft.com/office/drawing/2014/main" xmlns="" id="{888A1EFA-3904-467C-838B-75B29C01EF39}"/>
                </a:ext>
              </a:extLst>
            </p:cNvPr>
            <p:cNvSpPr/>
            <p:nvPr/>
          </p:nvSpPr>
          <p:spPr>
            <a:xfrm flipH="1">
              <a:off x="860792" y="4320195"/>
              <a:ext cx="411772" cy="1315741"/>
            </a:xfrm>
            <a:custGeom>
              <a:avLst/>
              <a:gdLst/>
              <a:ahLst/>
              <a:cxnLst/>
              <a:rect l="l" t="t" r="r" b="b"/>
              <a:pathLst>
                <a:path w="4234" h="13529" extrusionOk="0">
                  <a:moveTo>
                    <a:pt x="1318" y="1"/>
                  </a:moveTo>
                  <a:cubicBezTo>
                    <a:pt x="1209" y="153"/>
                    <a:pt x="513" y="1145"/>
                    <a:pt x="37" y="2597"/>
                  </a:cubicBezTo>
                  <a:cubicBezTo>
                    <a:pt x="0" y="4174"/>
                    <a:pt x="260" y="6091"/>
                    <a:pt x="393" y="7432"/>
                  </a:cubicBezTo>
                  <a:cubicBezTo>
                    <a:pt x="436" y="7849"/>
                    <a:pt x="476" y="8361"/>
                    <a:pt x="526" y="8910"/>
                  </a:cubicBezTo>
                  <a:cubicBezTo>
                    <a:pt x="570" y="9416"/>
                    <a:pt x="616" y="9949"/>
                    <a:pt x="676" y="10471"/>
                  </a:cubicBezTo>
                  <a:cubicBezTo>
                    <a:pt x="858" y="12066"/>
                    <a:pt x="1134" y="13528"/>
                    <a:pt x="1643" y="13528"/>
                  </a:cubicBezTo>
                  <a:cubicBezTo>
                    <a:pt x="1896" y="13528"/>
                    <a:pt x="2205" y="13168"/>
                    <a:pt x="2590" y="12285"/>
                  </a:cubicBezTo>
                  <a:cubicBezTo>
                    <a:pt x="2633" y="12188"/>
                    <a:pt x="2676" y="12085"/>
                    <a:pt x="2719" y="11975"/>
                  </a:cubicBezTo>
                  <a:cubicBezTo>
                    <a:pt x="2763" y="11872"/>
                    <a:pt x="2803" y="11763"/>
                    <a:pt x="2839" y="11652"/>
                  </a:cubicBezTo>
                  <a:cubicBezTo>
                    <a:pt x="4234" y="7542"/>
                    <a:pt x="1785" y="1149"/>
                    <a:pt x="1318" y="1"/>
                  </a:cubicBezTo>
                  <a:close/>
                </a:path>
              </a:pathLst>
            </a:custGeom>
            <a:solidFill>
              <a:srgbClr val="F7B4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32;p31">
              <a:extLst>
                <a:ext uri="{FF2B5EF4-FFF2-40B4-BE49-F238E27FC236}">
                  <a16:creationId xmlns:a16="http://schemas.microsoft.com/office/drawing/2014/main" xmlns="" id="{CB3168B5-8BBA-4396-B26C-CE9C6E468806}"/>
                </a:ext>
              </a:extLst>
            </p:cNvPr>
            <p:cNvSpPr/>
            <p:nvPr/>
          </p:nvSpPr>
          <p:spPr>
            <a:xfrm flipH="1">
              <a:off x="1169865" y="4915084"/>
              <a:ext cx="20909" cy="20520"/>
            </a:xfrm>
            <a:custGeom>
              <a:avLst/>
              <a:gdLst/>
              <a:ahLst/>
              <a:cxnLst/>
              <a:rect l="l" t="t" r="r" b="b"/>
              <a:pathLst>
                <a:path w="215" h="211" extrusionOk="0">
                  <a:moveTo>
                    <a:pt x="108" y="1"/>
                  </a:moveTo>
                  <a:cubicBezTo>
                    <a:pt x="48" y="1"/>
                    <a:pt x="1" y="47"/>
                    <a:pt x="1" y="104"/>
                  </a:cubicBezTo>
                  <a:cubicBezTo>
                    <a:pt x="1" y="164"/>
                    <a:pt x="48" y="211"/>
                    <a:pt x="108" y="211"/>
                  </a:cubicBezTo>
                  <a:cubicBezTo>
                    <a:pt x="165" y="211"/>
                    <a:pt x="214" y="164"/>
                    <a:pt x="214" y="104"/>
                  </a:cubicBezTo>
                  <a:cubicBezTo>
                    <a:pt x="214" y="47"/>
                    <a:pt x="165" y="1"/>
                    <a:pt x="108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33;p31">
              <a:extLst>
                <a:ext uri="{FF2B5EF4-FFF2-40B4-BE49-F238E27FC236}">
                  <a16:creationId xmlns:a16="http://schemas.microsoft.com/office/drawing/2014/main" xmlns="" id="{24331848-FBE3-4DA1-9612-1A88EA527EEF}"/>
                </a:ext>
              </a:extLst>
            </p:cNvPr>
            <p:cNvSpPr/>
            <p:nvPr/>
          </p:nvSpPr>
          <p:spPr>
            <a:xfrm flipH="1">
              <a:off x="1271489" y="5134582"/>
              <a:ext cx="237687" cy="401462"/>
            </a:xfrm>
            <a:custGeom>
              <a:avLst/>
              <a:gdLst/>
              <a:ahLst/>
              <a:cxnLst/>
              <a:rect l="l" t="t" r="r" b="b"/>
              <a:pathLst>
                <a:path w="2444" h="4128" extrusionOk="0">
                  <a:moveTo>
                    <a:pt x="1145" y="0"/>
                  </a:moveTo>
                  <a:lnTo>
                    <a:pt x="0" y="466"/>
                  </a:lnTo>
                  <a:lnTo>
                    <a:pt x="1382" y="4127"/>
                  </a:lnTo>
                  <a:lnTo>
                    <a:pt x="2443" y="3711"/>
                  </a:lnTo>
                  <a:lnTo>
                    <a:pt x="1145" y="0"/>
                  </a:ln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34;p31">
              <a:extLst>
                <a:ext uri="{FF2B5EF4-FFF2-40B4-BE49-F238E27FC236}">
                  <a16:creationId xmlns:a16="http://schemas.microsoft.com/office/drawing/2014/main" xmlns="" id="{4F1F1E14-822C-4257-AFB2-2AE015624B17}"/>
                </a:ext>
              </a:extLst>
            </p:cNvPr>
            <p:cNvSpPr/>
            <p:nvPr/>
          </p:nvSpPr>
          <p:spPr>
            <a:xfrm flipH="1">
              <a:off x="1769323" y="6347023"/>
              <a:ext cx="80039" cy="118551"/>
            </a:xfrm>
            <a:custGeom>
              <a:avLst/>
              <a:gdLst/>
              <a:ahLst/>
              <a:cxnLst/>
              <a:rect l="l" t="t" r="r" b="b"/>
              <a:pathLst>
                <a:path w="823" h="1219" extrusionOk="0">
                  <a:moveTo>
                    <a:pt x="210" y="0"/>
                  </a:moveTo>
                  <a:cubicBezTo>
                    <a:pt x="137" y="0"/>
                    <a:pt x="67" y="14"/>
                    <a:pt x="0" y="37"/>
                  </a:cubicBezTo>
                  <a:lnTo>
                    <a:pt x="270" y="1218"/>
                  </a:lnTo>
                  <a:cubicBezTo>
                    <a:pt x="579" y="1192"/>
                    <a:pt x="822" y="929"/>
                    <a:pt x="822" y="613"/>
                  </a:cubicBezTo>
                  <a:cubicBezTo>
                    <a:pt x="822" y="277"/>
                    <a:pt x="550" y="0"/>
                    <a:pt x="210" y="0"/>
                  </a:cubicBezTo>
                  <a:close/>
                </a:path>
              </a:pathLst>
            </a:custGeom>
            <a:solidFill>
              <a:srgbClr val="F977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35;p31">
              <a:extLst>
                <a:ext uri="{FF2B5EF4-FFF2-40B4-BE49-F238E27FC236}">
                  <a16:creationId xmlns:a16="http://schemas.microsoft.com/office/drawing/2014/main" xmlns="" id="{84134242-2AEA-4494-A83D-CF816E10AA8F}"/>
                </a:ext>
              </a:extLst>
            </p:cNvPr>
            <p:cNvSpPr/>
            <p:nvPr/>
          </p:nvSpPr>
          <p:spPr>
            <a:xfrm flipH="1">
              <a:off x="1702319" y="6437661"/>
              <a:ext cx="35012" cy="34720"/>
            </a:xfrm>
            <a:custGeom>
              <a:avLst/>
              <a:gdLst/>
              <a:ahLst/>
              <a:cxnLst/>
              <a:rect l="l" t="t" r="r" b="b"/>
              <a:pathLst>
                <a:path w="360" h="357" extrusionOk="0">
                  <a:moveTo>
                    <a:pt x="180" y="0"/>
                  </a:moveTo>
                  <a:cubicBezTo>
                    <a:pt x="80" y="0"/>
                    <a:pt x="0" y="80"/>
                    <a:pt x="0" y="177"/>
                  </a:cubicBezTo>
                  <a:cubicBezTo>
                    <a:pt x="0" y="277"/>
                    <a:pt x="80" y="357"/>
                    <a:pt x="180" y="357"/>
                  </a:cubicBezTo>
                  <a:cubicBezTo>
                    <a:pt x="280" y="357"/>
                    <a:pt x="360" y="277"/>
                    <a:pt x="360" y="177"/>
                  </a:cubicBezTo>
                  <a:cubicBezTo>
                    <a:pt x="360" y="80"/>
                    <a:pt x="280" y="0"/>
                    <a:pt x="180" y="0"/>
                  </a:cubicBezTo>
                  <a:close/>
                </a:path>
              </a:pathLst>
            </a:custGeom>
            <a:solidFill>
              <a:srgbClr val="F977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836;p31">
              <a:extLst>
                <a:ext uri="{FF2B5EF4-FFF2-40B4-BE49-F238E27FC236}">
                  <a16:creationId xmlns:a16="http://schemas.microsoft.com/office/drawing/2014/main" xmlns="" id="{10EBD9B6-F4AD-4A85-A205-3AD97183A7C7}"/>
                </a:ext>
              </a:extLst>
            </p:cNvPr>
            <p:cNvSpPr/>
            <p:nvPr/>
          </p:nvSpPr>
          <p:spPr>
            <a:xfrm flipH="1">
              <a:off x="1589701" y="6693044"/>
              <a:ext cx="34720" cy="34720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0" y="1"/>
                  </a:moveTo>
                  <a:cubicBezTo>
                    <a:pt x="80" y="1"/>
                    <a:pt x="0" y="81"/>
                    <a:pt x="0" y="177"/>
                  </a:cubicBezTo>
                  <a:cubicBezTo>
                    <a:pt x="0" y="276"/>
                    <a:pt x="80" y="356"/>
                    <a:pt x="180" y="356"/>
                  </a:cubicBezTo>
                  <a:cubicBezTo>
                    <a:pt x="277" y="356"/>
                    <a:pt x="357" y="276"/>
                    <a:pt x="357" y="177"/>
                  </a:cubicBezTo>
                  <a:cubicBezTo>
                    <a:pt x="357" y="81"/>
                    <a:pt x="277" y="1"/>
                    <a:pt x="180" y="1"/>
                  </a:cubicBezTo>
                  <a:close/>
                </a:path>
              </a:pathLst>
            </a:custGeom>
            <a:solidFill>
              <a:srgbClr val="F977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837;p31">
              <a:extLst>
                <a:ext uri="{FF2B5EF4-FFF2-40B4-BE49-F238E27FC236}">
                  <a16:creationId xmlns:a16="http://schemas.microsoft.com/office/drawing/2014/main" xmlns="" id="{2607EA69-ADF4-4547-9E4E-9A9C0891509F}"/>
                </a:ext>
              </a:extLst>
            </p:cNvPr>
            <p:cNvSpPr/>
            <p:nvPr/>
          </p:nvSpPr>
          <p:spPr>
            <a:xfrm flipH="1">
              <a:off x="1564123" y="6587819"/>
              <a:ext cx="38901" cy="56116"/>
            </a:xfrm>
            <a:custGeom>
              <a:avLst/>
              <a:gdLst/>
              <a:ahLst/>
              <a:cxnLst/>
              <a:rect l="l" t="t" r="r" b="b"/>
              <a:pathLst>
                <a:path w="400" h="577" extrusionOk="0">
                  <a:moveTo>
                    <a:pt x="290" y="0"/>
                  </a:moveTo>
                  <a:cubicBezTo>
                    <a:pt x="130" y="0"/>
                    <a:pt x="0" y="131"/>
                    <a:pt x="0" y="287"/>
                  </a:cubicBezTo>
                  <a:cubicBezTo>
                    <a:pt x="0" y="447"/>
                    <a:pt x="130" y="576"/>
                    <a:pt x="290" y="576"/>
                  </a:cubicBezTo>
                  <a:cubicBezTo>
                    <a:pt x="330" y="576"/>
                    <a:pt x="366" y="570"/>
                    <a:pt x="400" y="553"/>
                  </a:cubicBezTo>
                  <a:lnTo>
                    <a:pt x="400" y="24"/>
                  </a:lnTo>
                  <a:cubicBezTo>
                    <a:pt x="366" y="8"/>
                    <a:pt x="330" y="0"/>
                    <a:pt x="290" y="0"/>
                  </a:cubicBezTo>
                  <a:close/>
                </a:path>
              </a:pathLst>
            </a:custGeom>
            <a:solidFill>
              <a:srgbClr val="F977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838;p31">
              <a:extLst>
                <a:ext uri="{FF2B5EF4-FFF2-40B4-BE49-F238E27FC236}">
                  <a16:creationId xmlns:a16="http://schemas.microsoft.com/office/drawing/2014/main" xmlns="" id="{3DABA7CE-DD90-4D36-9458-E13B4025CF0E}"/>
                </a:ext>
              </a:extLst>
            </p:cNvPr>
            <p:cNvSpPr/>
            <p:nvPr/>
          </p:nvSpPr>
          <p:spPr>
            <a:xfrm flipH="1">
              <a:off x="1452380" y="5698741"/>
              <a:ext cx="148116" cy="63700"/>
            </a:xfrm>
            <a:custGeom>
              <a:avLst/>
              <a:gdLst/>
              <a:ahLst/>
              <a:cxnLst/>
              <a:rect l="l" t="t" r="r" b="b"/>
              <a:pathLst>
                <a:path w="1523" h="655" extrusionOk="0">
                  <a:moveTo>
                    <a:pt x="739" y="1"/>
                  </a:moveTo>
                  <a:cubicBezTo>
                    <a:pt x="739" y="1"/>
                    <a:pt x="613" y="279"/>
                    <a:pt x="382" y="279"/>
                  </a:cubicBezTo>
                  <a:cubicBezTo>
                    <a:pt x="282" y="279"/>
                    <a:pt x="162" y="227"/>
                    <a:pt x="24" y="77"/>
                  </a:cubicBezTo>
                  <a:lnTo>
                    <a:pt x="24" y="77"/>
                  </a:lnTo>
                  <a:cubicBezTo>
                    <a:pt x="77" y="327"/>
                    <a:pt x="1" y="363"/>
                    <a:pt x="1" y="363"/>
                  </a:cubicBezTo>
                  <a:cubicBezTo>
                    <a:pt x="1" y="363"/>
                    <a:pt x="137" y="654"/>
                    <a:pt x="493" y="654"/>
                  </a:cubicBezTo>
                  <a:cubicBezTo>
                    <a:pt x="600" y="654"/>
                    <a:pt x="727" y="628"/>
                    <a:pt x="876" y="560"/>
                  </a:cubicBezTo>
                  <a:cubicBezTo>
                    <a:pt x="1522" y="260"/>
                    <a:pt x="739" y="1"/>
                    <a:pt x="739" y="1"/>
                  </a:cubicBezTo>
                  <a:close/>
                </a:path>
              </a:pathLst>
            </a:custGeom>
            <a:solidFill>
              <a:srgbClr val="58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839;p31">
              <a:extLst>
                <a:ext uri="{FF2B5EF4-FFF2-40B4-BE49-F238E27FC236}">
                  <a16:creationId xmlns:a16="http://schemas.microsoft.com/office/drawing/2014/main" xmlns="" id="{B564431E-36B2-420D-8AED-DDD2801ADD19}"/>
                </a:ext>
              </a:extLst>
            </p:cNvPr>
            <p:cNvSpPr/>
            <p:nvPr/>
          </p:nvSpPr>
          <p:spPr>
            <a:xfrm flipH="1">
              <a:off x="1587752" y="5576981"/>
              <a:ext cx="195576" cy="140629"/>
            </a:xfrm>
            <a:custGeom>
              <a:avLst/>
              <a:gdLst/>
              <a:ahLst/>
              <a:cxnLst/>
              <a:rect l="l" t="t" r="r" b="b"/>
              <a:pathLst>
                <a:path w="2011" h="1446" extrusionOk="0">
                  <a:moveTo>
                    <a:pt x="1881" y="1"/>
                  </a:moveTo>
                  <a:cubicBezTo>
                    <a:pt x="1881" y="1"/>
                    <a:pt x="853" y="118"/>
                    <a:pt x="0" y="1129"/>
                  </a:cubicBezTo>
                  <a:cubicBezTo>
                    <a:pt x="443" y="891"/>
                    <a:pt x="566" y="883"/>
                    <a:pt x="581" y="883"/>
                  </a:cubicBezTo>
                  <a:cubicBezTo>
                    <a:pt x="582" y="883"/>
                    <a:pt x="583" y="883"/>
                    <a:pt x="583" y="883"/>
                  </a:cubicBezTo>
                  <a:lnTo>
                    <a:pt x="327" y="1445"/>
                  </a:lnTo>
                  <a:cubicBezTo>
                    <a:pt x="327" y="1445"/>
                    <a:pt x="966" y="703"/>
                    <a:pt x="2011" y="443"/>
                  </a:cubicBezTo>
                  <a:lnTo>
                    <a:pt x="1881" y="1"/>
                  </a:ln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840;p31">
              <a:extLst>
                <a:ext uri="{FF2B5EF4-FFF2-40B4-BE49-F238E27FC236}">
                  <a16:creationId xmlns:a16="http://schemas.microsoft.com/office/drawing/2014/main" xmlns="" id="{EAD43DEF-8860-421A-83A5-BB4279F3F70D}"/>
                </a:ext>
              </a:extLst>
            </p:cNvPr>
            <p:cNvSpPr/>
            <p:nvPr/>
          </p:nvSpPr>
          <p:spPr>
            <a:xfrm flipH="1">
              <a:off x="1684514" y="4202714"/>
              <a:ext cx="416342" cy="1067259"/>
            </a:xfrm>
            <a:custGeom>
              <a:avLst/>
              <a:gdLst/>
              <a:ahLst/>
              <a:cxnLst/>
              <a:rect l="l" t="t" r="r" b="b"/>
              <a:pathLst>
                <a:path w="4281" h="10974" extrusionOk="0">
                  <a:moveTo>
                    <a:pt x="4280" y="0"/>
                  </a:moveTo>
                  <a:lnTo>
                    <a:pt x="4280" y="0"/>
                  </a:lnTo>
                  <a:cubicBezTo>
                    <a:pt x="3931" y="383"/>
                    <a:pt x="3555" y="986"/>
                    <a:pt x="2903" y="1817"/>
                  </a:cubicBezTo>
                  <a:cubicBezTo>
                    <a:pt x="1887" y="4177"/>
                    <a:pt x="263" y="8267"/>
                    <a:pt x="1" y="10974"/>
                  </a:cubicBezTo>
                  <a:cubicBezTo>
                    <a:pt x="433" y="10687"/>
                    <a:pt x="517" y="9928"/>
                    <a:pt x="646" y="9389"/>
                  </a:cubicBezTo>
                  <a:cubicBezTo>
                    <a:pt x="1458" y="6021"/>
                    <a:pt x="4280" y="1"/>
                    <a:pt x="4280" y="0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841;p31">
              <a:extLst>
                <a:ext uri="{FF2B5EF4-FFF2-40B4-BE49-F238E27FC236}">
                  <a16:creationId xmlns:a16="http://schemas.microsoft.com/office/drawing/2014/main" xmlns="" id="{1054D994-DFD8-4E9C-B44A-2D21F6E3A7D2}"/>
                </a:ext>
              </a:extLst>
            </p:cNvPr>
            <p:cNvSpPr/>
            <p:nvPr/>
          </p:nvSpPr>
          <p:spPr>
            <a:xfrm flipH="1">
              <a:off x="1506064" y="2149240"/>
              <a:ext cx="31315" cy="63896"/>
            </a:xfrm>
            <a:custGeom>
              <a:avLst/>
              <a:gdLst/>
              <a:ahLst/>
              <a:cxnLst/>
              <a:rect l="l" t="t" r="r" b="b"/>
              <a:pathLst>
                <a:path w="322" h="657" extrusionOk="0">
                  <a:moveTo>
                    <a:pt x="132" y="1"/>
                  </a:moveTo>
                  <a:cubicBezTo>
                    <a:pt x="105" y="1"/>
                    <a:pt x="78" y="15"/>
                    <a:pt x="67" y="48"/>
                  </a:cubicBezTo>
                  <a:cubicBezTo>
                    <a:pt x="1" y="255"/>
                    <a:pt x="47" y="470"/>
                    <a:pt x="184" y="634"/>
                  </a:cubicBezTo>
                  <a:cubicBezTo>
                    <a:pt x="197" y="650"/>
                    <a:pt x="213" y="656"/>
                    <a:pt x="228" y="656"/>
                  </a:cubicBezTo>
                  <a:cubicBezTo>
                    <a:pt x="277" y="656"/>
                    <a:pt x="321" y="589"/>
                    <a:pt x="280" y="541"/>
                  </a:cubicBezTo>
                  <a:cubicBezTo>
                    <a:pt x="170" y="410"/>
                    <a:pt x="144" y="241"/>
                    <a:pt x="197" y="81"/>
                  </a:cubicBezTo>
                  <a:cubicBezTo>
                    <a:pt x="213" y="33"/>
                    <a:pt x="173" y="1"/>
                    <a:pt x="132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42;p31">
              <a:extLst>
                <a:ext uri="{FF2B5EF4-FFF2-40B4-BE49-F238E27FC236}">
                  <a16:creationId xmlns:a16="http://schemas.microsoft.com/office/drawing/2014/main" xmlns="" id="{B4620A02-B323-4937-B1D3-1C5E053EB4B2}"/>
                </a:ext>
              </a:extLst>
            </p:cNvPr>
            <p:cNvSpPr/>
            <p:nvPr/>
          </p:nvSpPr>
          <p:spPr>
            <a:xfrm flipH="1">
              <a:off x="1472025" y="2172289"/>
              <a:ext cx="18575" cy="51155"/>
            </a:xfrm>
            <a:custGeom>
              <a:avLst/>
              <a:gdLst/>
              <a:ahLst/>
              <a:cxnLst/>
              <a:rect l="l" t="t" r="r" b="b"/>
              <a:pathLst>
                <a:path w="191" h="526" extrusionOk="0">
                  <a:moveTo>
                    <a:pt x="64" y="1"/>
                  </a:moveTo>
                  <a:cubicBezTo>
                    <a:pt x="31" y="1"/>
                    <a:pt x="1" y="21"/>
                    <a:pt x="6" y="64"/>
                  </a:cubicBezTo>
                  <a:cubicBezTo>
                    <a:pt x="19" y="197"/>
                    <a:pt x="36" y="330"/>
                    <a:pt x="53" y="463"/>
                  </a:cubicBezTo>
                  <a:cubicBezTo>
                    <a:pt x="57" y="505"/>
                    <a:pt x="93" y="526"/>
                    <a:pt x="126" y="526"/>
                  </a:cubicBezTo>
                  <a:cubicBezTo>
                    <a:pt x="160" y="526"/>
                    <a:pt x="190" y="505"/>
                    <a:pt x="185" y="463"/>
                  </a:cubicBezTo>
                  <a:cubicBezTo>
                    <a:pt x="169" y="330"/>
                    <a:pt x="156" y="197"/>
                    <a:pt x="139" y="64"/>
                  </a:cubicBezTo>
                  <a:cubicBezTo>
                    <a:pt x="134" y="22"/>
                    <a:pt x="97" y="1"/>
                    <a:pt x="64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843;p31">
              <a:extLst>
                <a:ext uri="{FF2B5EF4-FFF2-40B4-BE49-F238E27FC236}">
                  <a16:creationId xmlns:a16="http://schemas.microsoft.com/office/drawing/2014/main" xmlns="" id="{9E4DE296-A6BD-410B-A3DF-6B933613BE8C}"/>
                </a:ext>
              </a:extLst>
            </p:cNvPr>
            <p:cNvSpPr/>
            <p:nvPr/>
          </p:nvSpPr>
          <p:spPr>
            <a:xfrm flipH="1">
              <a:off x="1612361" y="1899885"/>
              <a:ext cx="13421" cy="51642"/>
            </a:xfrm>
            <a:custGeom>
              <a:avLst/>
              <a:gdLst/>
              <a:ahLst/>
              <a:cxnLst/>
              <a:rect l="l" t="t" r="r" b="b"/>
              <a:pathLst>
                <a:path w="138" h="531" extrusionOk="0">
                  <a:moveTo>
                    <a:pt x="69" y="1"/>
                  </a:moveTo>
                  <a:cubicBezTo>
                    <a:pt x="35" y="1"/>
                    <a:pt x="1" y="23"/>
                    <a:pt x="1" y="66"/>
                  </a:cubicBezTo>
                  <a:lnTo>
                    <a:pt x="1" y="466"/>
                  </a:lnTo>
                  <a:cubicBezTo>
                    <a:pt x="1" y="509"/>
                    <a:pt x="35" y="530"/>
                    <a:pt x="69" y="530"/>
                  </a:cubicBezTo>
                  <a:cubicBezTo>
                    <a:pt x="103" y="530"/>
                    <a:pt x="138" y="509"/>
                    <a:pt x="138" y="466"/>
                  </a:cubicBezTo>
                  <a:lnTo>
                    <a:pt x="138" y="66"/>
                  </a:lnTo>
                  <a:cubicBezTo>
                    <a:pt x="138" y="23"/>
                    <a:pt x="103" y="1"/>
                    <a:pt x="6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844;p31">
              <a:extLst>
                <a:ext uri="{FF2B5EF4-FFF2-40B4-BE49-F238E27FC236}">
                  <a16:creationId xmlns:a16="http://schemas.microsoft.com/office/drawing/2014/main" xmlns="" id="{835D7A9A-6AD5-4C60-B7DD-8E7361C7B25C}"/>
                </a:ext>
              </a:extLst>
            </p:cNvPr>
            <p:cNvSpPr/>
            <p:nvPr/>
          </p:nvSpPr>
          <p:spPr>
            <a:xfrm flipH="1">
              <a:off x="1580364" y="1919628"/>
              <a:ext cx="19451" cy="51350"/>
            </a:xfrm>
            <a:custGeom>
              <a:avLst/>
              <a:gdLst/>
              <a:ahLst/>
              <a:cxnLst/>
              <a:rect l="l" t="t" r="r" b="b"/>
              <a:pathLst>
                <a:path w="200" h="528" extrusionOk="0">
                  <a:moveTo>
                    <a:pt x="91" y="1"/>
                  </a:moveTo>
                  <a:cubicBezTo>
                    <a:pt x="58" y="1"/>
                    <a:pt x="22" y="21"/>
                    <a:pt x="17" y="63"/>
                  </a:cubicBezTo>
                  <a:cubicBezTo>
                    <a:pt x="1" y="206"/>
                    <a:pt x="13" y="346"/>
                    <a:pt x="57" y="482"/>
                  </a:cubicBezTo>
                  <a:cubicBezTo>
                    <a:pt x="67" y="514"/>
                    <a:pt x="92" y="528"/>
                    <a:pt x="119" y="528"/>
                  </a:cubicBezTo>
                  <a:cubicBezTo>
                    <a:pt x="159" y="528"/>
                    <a:pt x="200" y="496"/>
                    <a:pt x="184" y="445"/>
                  </a:cubicBezTo>
                  <a:cubicBezTo>
                    <a:pt x="147" y="319"/>
                    <a:pt x="137" y="192"/>
                    <a:pt x="150" y="63"/>
                  </a:cubicBezTo>
                  <a:cubicBezTo>
                    <a:pt x="155" y="21"/>
                    <a:pt x="125" y="1"/>
                    <a:pt x="91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45;p31">
              <a:extLst>
                <a:ext uri="{FF2B5EF4-FFF2-40B4-BE49-F238E27FC236}">
                  <a16:creationId xmlns:a16="http://schemas.microsoft.com/office/drawing/2014/main" xmlns="" id="{701E48D8-8888-4BF7-B55C-E993725DCF98}"/>
                </a:ext>
              </a:extLst>
            </p:cNvPr>
            <p:cNvSpPr/>
            <p:nvPr/>
          </p:nvSpPr>
          <p:spPr>
            <a:xfrm flipH="1">
              <a:off x="1200304" y="2595821"/>
              <a:ext cx="13033" cy="51544"/>
            </a:xfrm>
            <a:custGeom>
              <a:avLst/>
              <a:gdLst/>
              <a:ahLst/>
              <a:cxnLst/>
              <a:rect l="l" t="t" r="r" b="b"/>
              <a:pathLst>
                <a:path w="134" h="530" extrusionOk="0">
                  <a:moveTo>
                    <a:pt x="67" y="1"/>
                  </a:moveTo>
                  <a:cubicBezTo>
                    <a:pt x="34" y="1"/>
                    <a:pt x="1" y="22"/>
                    <a:pt x="1" y="66"/>
                  </a:cubicBezTo>
                  <a:lnTo>
                    <a:pt x="1" y="465"/>
                  </a:lnTo>
                  <a:cubicBezTo>
                    <a:pt x="1" y="508"/>
                    <a:pt x="34" y="530"/>
                    <a:pt x="67" y="530"/>
                  </a:cubicBezTo>
                  <a:cubicBezTo>
                    <a:pt x="100" y="530"/>
                    <a:pt x="133" y="508"/>
                    <a:pt x="133" y="465"/>
                  </a:cubicBezTo>
                  <a:lnTo>
                    <a:pt x="133" y="66"/>
                  </a:lnTo>
                  <a:cubicBezTo>
                    <a:pt x="133" y="22"/>
                    <a:pt x="100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46;p31">
              <a:extLst>
                <a:ext uri="{FF2B5EF4-FFF2-40B4-BE49-F238E27FC236}">
                  <a16:creationId xmlns:a16="http://schemas.microsoft.com/office/drawing/2014/main" xmlns="" id="{051EC901-18C8-4E05-AC70-6885B708CC70}"/>
                </a:ext>
              </a:extLst>
            </p:cNvPr>
            <p:cNvSpPr/>
            <p:nvPr/>
          </p:nvSpPr>
          <p:spPr>
            <a:xfrm flipH="1">
              <a:off x="1149831" y="2584150"/>
              <a:ext cx="13033" cy="24410"/>
            </a:xfrm>
            <a:custGeom>
              <a:avLst/>
              <a:gdLst/>
              <a:ahLst/>
              <a:cxnLst/>
              <a:rect l="l" t="t" r="r" b="b"/>
              <a:pathLst>
                <a:path w="134" h="251" extrusionOk="0">
                  <a:moveTo>
                    <a:pt x="67" y="1"/>
                  </a:moveTo>
                  <a:cubicBezTo>
                    <a:pt x="34" y="1"/>
                    <a:pt x="1" y="23"/>
                    <a:pt x="1" y="66"/>
                  </a:cubicBezTo>
                  <a:lnTo>
                    <a:pt x="1" y="186"/>
                  </a:lnTo>
                  <a:cubicBezTo>
                    <a:pt x="1" y="229"/>
                    <a:pt x="34" y="250"/>
                    <a:pt x="67" y="250"/>
                  </a:cubicBezTo>
                  <a:cubicBezTo>
                    <a:pt x="100" y="250"/>
                    <a:pt x="133" y="229"/>
                    <a:pt x="133" y="186"/>
                  </a:cubicBezTo>
                  <a:lnTo>
                    <a:pt x="133" y="66"/>
                  </a:lnTo>
                  <a:cubicBezTo>
                    <a:pt x="133" y="23"/>
                    <a:pt x="100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47;p31">
              <a:extLst>
                <a:ext uri="{FF2B5EF4-FFF2-40B4-BE49-F238E27FC236}">
                  <a16:creationId xmlns:a16="http://schemas.microsoft.com/office/drawing/2014/main" xmlns="" id="{835A875A-90BE-413F-85D6-EE199B485BF5}"/>
                </a:ext>
              </a:extLst>
            </p:cNvPr>
            <p:cNvSpPr/>
            <p:nvPr/>
          </p:nvSpPr>
          <p:spPr>
            <a:xfrm flipH="1">
              <a:off x="1456952" y="3132360"/>
              <a:ext cx="13033" cy="66911"/>
            </a:xfrm>
            <a:custGeom>
              <a:avLst/>
              <a:gdLst/>
              <a:ahLst/>
              <a:cxnLst/>
              <a:rect l="l" t="t" r="r" b="b"/>
              <a:pathLst>
                <a:path w="134" h="688" extrusionOk="0">
                  <a:moveTo>
                    <a:pt x="67" y="1"/>
                  </a:moveTo>
                  <a:cubicBezTo>
                    <a:pt x="34" y="1"/>
                    <a:pt x="0" y="22"/>
                    <a:pt x="0" y="63"/>
                  </a:cubicBezTo>
                  <a:lnTo>
                    <a:pt x="0" y="622"/>
                  </a:lnTo>
                  <a:cubicBezTo>
                    <a:pt x="0" y="666"/>
                    <a:pt x="34" y="688"/>
                    <a:pt x="67" y="688"/>
                  </a:cubicBezTo>
                  <a:cubicBezTo>
                    <a:pt x="100" y="688"/>
                    <a:pt x="133" y="666"/>
                    <a:pt x="133" y="622"/>
                  </a:cubicBezTo>
                  <a:lnTo>
                    <a:pt x="133" y="63"/>
                  </a:lnTo>
                  <a:cubicBezTo>
                    <a:pt x="133" y="22"/>
                    <a:pt x="100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48;p31">
              <a:extLst>
                <a:ext uri="{FF2B5EF4-FFF2-40B4-BE49-F238E27FC236}">
                  <a16:creationId xmlns:a16="http://schemas.microsoft.com/office/drawing/2014/main" xmlns="" id="{7DA860D3-EDE0-45AF-8247-79E15F7C782A}"/>
                </a:ext>
              </a:extLst>
            </p:cNvPr>
            <p:cNvSpPr/>
            <p:nvPr/>
          </p:nvSpPr>
          <p:spPr>
            <a:xfrm flipH="1">
              <a:off x="1422038" y="3186821"/>
              <a:ext cx="13033" cy="39679"/>
            </a:xfrm>
            <a:custGeom>
              <a:avLst/>
              <a:gdLst/>
              <a:ahLst/>
              <a:cxnLst/>
              <a:rect l="l" t="t" r="r" b="b"/>
              <a:pathLst>
                <a:path w="134" h="408" extrusionOk="0">
                  <a:moveTo>
                    <a:pt x="67" y="0"/>
                  </a:moveTo>
                  <a:cubicBezTo>
                    <a:pt x="34" y="0"/>
                    <a:pt x="1" y="21"/>
                    <a:pt x="1" y="62"/>
                  </a:cubicBezTo>
                  <a:lnTo>
                    <a:pt x="1" y="345"/>
                  </a:lnTo>
                  <a:cubicBezTo>
                    <a:pt x="1" y="387"/>
                    <a:pt x="34" y="408"/>
                    <a:pt x="67" y="408"/>
                  </a:cubicBezTo>
                  <a:cubicBezTo>
                    <a:pt x="100" y="408"/>
                    <a:pt x="133" y="387"/>
                    <a:pt x="133" y="345"/>
                  </a:cubicBezTo>
                  <a:lnTo>
                    <a:pt x="133" y="62"/>
                  </a:lnTo>
                  <a:cubicBezTo>
                    <a:pt x="133" y="21"/>
                    <a:pt x="100" y="0"/>
                    <a:pt x="6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49;p31">
              <a:extLst>
                <a:ext uri="{FF2B5EF4-FFF2-40B4-BE49-F238E27FC236}">
                  <a16:creationId xmlns:a16="http://schemas.microsoft.com/office/drawing/2014/main" xmlns="" id="{49F376D1-F151-475D-BE69-F94CA8D6848C}"/>
                </a:ext>
              </a:extLst>
            </p:cNvPr>
            <p:cNvSpPr/>
            <p:nvPr/>
          </p:nvSpPr>
          <p:spPr>
            <a:xfrm flipH="1">
              <a:off x="1340444" y="3062240"/>
              <a:ext cx="13033" cy="51544"/>
            </a:xfrm>
            <a:custGeom>
              <a:avLst/>
              <a:gdLst/>
              <a:ahLst/>
              <a:cxnLst/>
              <a:rect l="l" t="t" r="r" b="b"/>
              <a:pathLst>
                <a:path w="134" h="530" extrusionOk="0">
                  <a:moveTo>
                    <a:pt x="67" y="1"/>
                  </a:moveTo>
                  <a:cubicBezTo>
                    <a:pt x="34" y="1"/>
                    <a:pt x="1" y="22"/>
                    <a:pt x="1" y="65"/>
                  </a:cubicBezTo>
                  <a:lnTo>
                    <a:pt x="1" y="465"/>
                  </a:lnTo>
                  <a:cubicBezTo>
                    <a:pt x="1" y="508"/>
                    <a:pt x="34" y="530"/>
                    <a:pt x="67" y="530"/>
                  </a:cubicBezTo>
                  <a:cubicBezTo>
                    <a:pt x="100" y="530"/>
                    <a:pt x="133" y="508"/>
                    <a:pt x="133" y="465"/>
                  </a:cubicBezTo>
                  <a:lnTo>
                    <a:pt x="133" y="65"/>
                  </a:lnTo>
                  <a:cubicBezTo>
                    <a:pt x="133" y="22"/>
                    <a:pt x="100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850;p31">
              <a:extLst>
                <a:ext uri="{FF2B5EF4-FFF2-40B4-BE49-F238E27FC236}">
                  <a16:creationId xmlns:a16="http://schemas.microsoft.com/office/drawing/2014/main" xmlns="" id="{6B6264C4-E6FB-480A-876D-880727D035BE}"/>
                </a:ext>
              </a:extLst>
            </p:cNvPr>
            <p:cNvSpPr/>
            <p:nvPr/>
          </p:nvSpPr>
          <p:spPr>
            <a:xfrm flipH="1">
              <a:off x="1266728" y="3797174"/>
              <a:ext cx="18478" cy="63507"/>
            </a:xfrm>
            <a:custGeom>
              <a:avLst/>
              <a:gdLst/>
              <a:ahLst/>
              <a:cxnLst/>
              <a:rect l="l" t="t" r="r" b="b"/>
              <a:pathLst>
                <a:path w="190" h="653" extrusionOk="0">
                  <a:moveTo>
                    <a:pt x="95" y="1"/>
                  </a:moveTo>
                  <a:cubicBezTo>
                    <a:pt x="61" y="1"/>
                    <a:pt x="25" y="22"/>
                    <a:pt x="21" y="64"/>
                  </a:cubicBezTo>
                  <a:cubicBezTo>
                    <a:pt x="1" y="247"/>
                    <a:pt x="10" y="426"/>
                    <a:pt x="50" y="603"/>
                  </a:cubicBezTo>
                  <a:cubicBezTo>
                    <a:pt x="57" y="638"/>
                    <a:pt x="82" y="652"/>
                    <a:pt x="108" y="652"/>
                  </a:cubicBezTo>
                  <a:cubicBezTo>
                    <a:pt x="147" y="652"/>
                    <a:pt x="189" y="619"/>
                    <a:pt x="177" y="569"/>
                  </a:cubicBezTo>
                  <a:cubicBezTo>
                    <a:pt x="144" y="399"/>
                    <a:pt x="137" y="233"/>
                    <a:pt x="157" y="64"/>
                  </a:cubicBezTo>
                  <a:cubicBezTo>
                    <a:pt x="160" y="22"/>
                    <a:pt x="129" y="1"/>
                    <a:pt x="95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851;p31">
              <a:extLst>
                <a:ext uri="{FF2B5EF4-FFF2-40B4-BE49-F238E27FC236}">
                  <a16:creationId xmlns:a16="http://schemas.microsoft.com/office/drawing/2014/main" xmlns="" id="{8622D0E6-AA3F-4EB7-A0D1-83B2A09A4AC6}"/>
                </a:ext>
              </a:extLst>
            </p:cNvPr>
            <p:cNvSpPr/>
            <p:nvPr/>
          </p:nvSpPr>
          <p:spPr>
            <a:xfrm flipH="1">
              <a:off x="1227146" y="3839964"/>
              <a:ext cx="18867" cy="70994"/>
            </a:xfrm>
            <a:custGeom>
              <a:avLst/>
              <a:gdLst/>
              <a:ahLst/>
              <a:cxnLst/>
              <a:rect l="l" t="t" r="r" b="b"/>
              <a:pathLst>
                <a:path w="194" h="730" extrusionOk="0">
                  <a:moveTo>
                    <a:pt x="88" y="0"/>
                  </a:moveTo>
                  <a:cubicBezTo>
                    <a:pt x="55" y="0"/>
                    <a:pt x="20" y="21"/>
                    <a:pt x="17" y="63"/>
                  </a:cubicBezTo>
                  <a:cubicBezTo>
                    <a:pt x="0" y="272"/>
                    <a:pt x="14" y="475"/>
                    <a:pt x="57" y="682"/>
                  </a:cubicBezTo>
                  <a:cubicBezTo>
                    <a:pt x="64" y="715"/>
                    <a:pt x="87" y="729"/>
                    <a:pt x="112" y="729"/>
                  </a:cubicBezTo>
                  <a:cubicBezTo>
                    <a:pt x="151" y="729"/>
                    <a:pt x="193" y="696"/>
                    <a:pt x="183" y="645"/>
                  </a:cubicBezTo>
                  <a:cubicBezTo>
                    <a:pt x="146" y="452"/>
                    <a:pt x="137" y="259"/>
                    <a:pt x="150" y="63"/>
                  </a:cubicBezTo>
                  <a:cubicBezTo>
                    <a:pt x="153" y="21"/>
                    <a:pt x="122" y="0"/>
                    <a:pt x="88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852;p31">
              <a:extLst>
                <a:ext uri="{FF2B5EF4-FFF2-40B4-BE49-F238E27FC236}">
                  <a16:creationId xmlns:a16="http://schemas.microsoft.com/office/drawing/2014/main" xmlns="" id="{7A977895-1301-46C2-B52E-5DCCA283ECEB}"/>
                </a:ext>
              </a:extLst>
            </p:cNvPr>
            <p:cNvSpPr/>
            <p:nvPr/>
          </p:nvSpPr>
          <p:spPr>
            <a:xfrm flipH="1">
              <a:off x="1165391" y="3777528"/>
              <a:ext cx="13033" cy="51642"/>
            </a:xfrm>
            <a:custGeom>
              <a:avLst/>
              <a:gdLst/>
              <a:ahLst/>
              <a:cxnLst/>
              <a:rect l="l" t="t" r="r" b="b"/>
              <a:pathLst>
                <a:path w="134" h="531" extrusionOk="0">
                  <a:moveTo>
                    <a:pt x="67" y="1"/>
                  </a:moveTo>
                  <a:cubicBezTo>
                    <a:pt x="34" y="1"/>
                    <a:pt x="1" y="23"/>
                    <a:pt x="1" y="66"/>
                  </a:cubicBezTo>
                  <a:lnTo>
                    <a:pt x="1" y="465"/>
                  </a:lnTo>
                  <a:cubicBezTo>
                    <a:pt x="1" y="509"/>
                    <a:pt x="34" y="530"/>
                    <a:pt x="67" y="530"/>
                  </a:cubicBezTo>
                  <a:cubicBezTo>
                    <a:pt x="100" y="530"/>
                    <a:pt x="134" y="509"/>
                    <a:pt x="134" y="465"/>
                  </a:cubicBezTo>
                  <a:lnTo>
                    <a:pt x="134" y="66"/>
                  </a:lnTo>
                  <a:cubicBezTo>
                    <a:pt x="134" y="23"/>
                    <a:pt x="100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853;p31">
              <a:extLst>
                <a:ext uri="{FF2B5EF4-FFF2-40B4-BE49-F238E27FC236}">
                  <a16:creationId xmlns:a16="http://schemas.microsoft.com/office/drawing/2014/main" xmlns="" id="{951F120D-4651-4F15-82D3-53DCC726D556}"/>
                </a:ext>
              </a:extLst>
            </p:cNvPr>
            <p:cNvSpPr/>
            <p:nvPr/>
          </p:nvSpPr>
          <p:spPr>
            <a:xfrm flipH="1">
              <a:off x="1673531" y="4368626"/>
              <a:ext cx="17214" cy="59325"/>
            </a:xfrm>
            <a:custGeom>
              <a:avLst/>
              <a:gdLst/>
              <a:ahLst/>
              <a:cxnLst/>
              <a:rect l="l" t="t" r="r" b="b"/>
              <a:pathLst>
                <a:path w="177" h="610" extrusionOk="0">
                  <a:moveTo>
                    <a:pt x="111" y="0"/>
                  </a:moveTo>
                  <a:cubicBezTo>
                    <a:pt x="77" y="0"/>
                    <a:pt x="42" y="22"/>
                    <a:pt x="40" y="65"/>
                  </a:cubicBezTo>
                  <a:cubicBezTo>
                    <a:pt x="27" y="225"/>
                    <a:pt x="14" y="385"/>
                    <a:pt x="4" y="544"/>
                  </a:cubicBezTo>
                  <a:cubicBezTo>
                    <a:pt x="0" y="587"/>
                    <a:pt x="32" y="609"/>
                    <a:pt x="65" y="609"/>
                  </a:cubicBezTo>
                  <a:cubicBezTo>
                    <a:pt x="98" y="609"/>
                    <a:pt x="133" y="587"/>
                    <a:pt x="137" y="544"/>
                  </a:cubicBezTo>
                  <a:cubicBezTo>
                    <a:pt x="147" y="385"/>
                    <a:pt x="160" y="225"/>
                    <a:pt x="174" y="65"/>
                  </a:cubicBezTo>
                  <a:cubicBezTo>
                    <a:pt x="177" y="22"/>
                    <a:pt x="144" y="0"/>
                    <a:pt x="111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854;p31">
              <a:extLst>
                <a:ext uri="{FF2B5EF4-FFF2-40B4-BE49-F238E27FC236}">
                  <a16:creationId xmlns:a16="http://schemas.microsoft.com/office/drawing/2014/main" xmlns="" id="{F2E7E1CA-F035-492D-B157-482D1E73272A}"/>
                </a:ext>
              </a:extLst>
            </p:cNvPr>
            <p:cNvSpPr/>
            <p:nvPr/>
          </p:nvSpPr>
          <p:spPr>
            <a:xfrm flipH="1">
              <a:off x="1624322" y="4318152"/>
              <a:ext cx="13033" cy="59033"/>
            </a:xfrm>
            <a:custGeom>
              <a:avLst/>
              <a:gdLst/>
              <a:ahLst/>
              <a:cxnLst/>
              <a:rect l="l" t="t" r="r" b="b"/>
              <a:pathLst>
                <a:path w="134" h="607" extrusionOk="0">
                  <a:moveTo>
                    <a:pt x="67" y="0"/>
                  </a:moveTo>
                  <a:cubicBezTo>
                    <a:pt x="33" y="0"/>
                    <a:pt x="0" y="22"/>
                    <a:pt x="0" y="65"/>
                  </a:cubicBezTo>
                  <a:lnTo>
                    <a:pt x="0" y="544"/>
                  </a:lnTo>
                  <a:cubicBezTo>
                    <a:pt x="0" y="586"/>
                    <a:pt x="33" y="606"/>
                    <a:pt x="67" y="606"/>
                  </a:cubicBezTo>
                  <a:cubicBezTo>
                    <a:pt x="100" y="606"/>
                    <a:pt x="133" y="586"/>
                    <a:pt x="133" y="544"/>
                  </a:cubicBezTo>
                  <a:lnTo>
                    <a:pt x="133" y="65"/>
                  </a:lnTo>
                  <a:cubicBezTo>
                    <a:pt x="133" y="22"/>
                    <a:pt x="100" y="0"/>
                    <a:pt x="6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55;p31">
              <a:extLst>
                <a:ext uri="{FF2B5EF4-FFF2-40B4-BE49-F238E27FC236}">
                  <a16:creationId xmlns:a16="http://schemas.microsoft.com/office/drawing/2014/main" xmlns="" id="{BE9B361F-8C73-4445-A724-FF95C4C9CE7D}"/>
                </a:ext>
              </a:extLst>
            </p:cNvPr>
            <p:cNvSpPr/>
            <p:nvPr/>
          </p:nvSpPr>
          <p:spPr>
            <a:xfrm flipH="1">
              <a:off x="1589020" y="4419100"/>
              <a:ext cx="13421" cy="32093"/>
            </a:xfrm>
            <a:custGeom>
              <a:avLst/>
              <a:gdLst/>
              <a:ahLst/>
              <a:cxnLst/>
              <a:rect l="l" t="t" r="r" b="b"/>
              <a:pathLst>
                <a:path w="138" h="330" extrusionOk="0">
                  <a:moveTo>
                    <a:pt x="69" y="1"/>
                  </a:moveTo>
                  <a:cubicBezTo>
                    <a:pt x="35" y="1"/>
                    <a:pt x="1" y="22"/>
                    <a:pt x="1" y="65"/>
                  </a:cubicBezTo>
                  <a:lnTo>
                    <a:pt x="1" y="265"/>
                  </a:lnTo>
                  <a:cubicBezTo>
                    <a:pt x="1" y="308"/>
                    <a:pt x="35" y="330"/>
                    <a:pt x="69" y="330"/>
                  </a:cubicBezTo>
                  <a:cubicBezTo>
                    <a:pt x="103" y="330"/>
                    <a:pt x="137" y="308"/>
                    <a:pt x="137" y="265"/>
                  </a:cubicBezTo>
                  <a:lnTo>
                    <a:pt x="137" y="65"/>
                  </a:lnTo>
                  <a:cubicBezTo>
                    <a:pt x="137" y="22"/>
                    <a:pt x="103" y="1"/>
                    <a:pt x="6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56;p31">
              <a:extLst>
                <a:ext uri="{FF2B5EF4-FFF2-40B4-BE49-F238E27FC236}">
                  <a16:creationId xmlns:a16="http://schemas.microsoft.com/office/drawing/2014/main" xmlns="" id="{E13B0F2B-664D-4145-A61F-A42BB7F4A737}"/>
                </a:ext>
              </a:extLst>
            </p:cNvPr>
            <p:cNvSpPr/>
            <p:nvPr/>
          </p:nvSpPr>
          <p:spPr>
            <a:xfrm flipH="1">
              <a:off x="1171810" y="4585984"/>
              <a:ext cx="18575" cy="74983"/>
            </a:xfrm>
            <a:custGeom>
              <a:avLst/>
              <a:gdLst/>
              <a:ahLst/>
              <a:cxnLst/>
              <a:rect l="l" t="t" r="r" b="b"/>
              <a:pathLst>
                <a:path w="191" h="771" extrusionOk="0">
                  <a:moveTo>
                    <a:pt x="82" y="0"/>
                  </a:moveTo>
                  <a:cubicBezTo>
                    <a:pt x="43" y="0"/>
                    <a:pt x="1" y="34"/>
                    <a:pt x="11" y="83"/>
                  </a:cubicBezTo>
                  <a:cubicBezTo>
                    <a:pt x="47" y="289"/>
                    <a:pt x="57" y="496"/>
                    <a:pt x="41" y="706"/>
                  </a:cubicBezTo>
                  <a:cubicBezTo>
                    <a:pt x="37" y="749"/>
                    <a:pt x="69" y="770"/>
                    <a:pt x="102" y="770"/>
                  </a:cubicBezTo>
                  <a:cubicBezTo>
                    <a:pt x="135" y="770"/>
                    <a:pt x="170" y="749"/>
                    <a:pt x="174" y="706"/>
                  </a:cubicBezTo>
                  <a:cubicBezTo>
                    <a:pt x="190" y="486"/>
                    <a:pt x="181" y="266"/>
                    <a:pt x="137" y="50"/>
                  </a:cubicBezTo>
                  <a:cubicBezTo>
                    <a:pt x="132" y="15"/>
                    <a:pt x="108" y="0"/>
                    <a:pt x="82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57;p31">
              <a:extLst>
                <a:ext uri="{FF2B5EF4-FFF2-40B4-BE49-F238E27FC236}">
                  <a16:creationId xmlns:a16="http://schemas.microsoft.com/office/drawing/2014/main" xmlns="" id="{33CAFE85-001D-41E2-8003-F47E1FECB60F}"/>
                </a:ext>
              </a:extLst>
            </p:cNvPr>
            <p:cNvSpPr/>
            <p:nvPr/>
          </p:nvSpPr>
          <p:spPr>
            <a:xfrm flipH="1">
              <a:off x="1130381" y="4640736"/>
              <a:ext cx="13033" cy="55240"/>
            </a:xfrm>
            <a:custGeom>
              <a:avLst/>
              <a:gdLst/>
              <a:ahLst/>
              <a:cxnLst/>
              <a:rect l="l" t="t" r="r" b="b"/>
              <a:pathLst>
                <a:path w="134" h="568" extrusionOk="0">
                  <a:moveTo>
                    <a:pt x="67" y="0"/>
                  </a:moveTo>
                  <a:cubicBezTo>
                    <a:pt x="34" y="0"/>
                    <a:pt x="0" y="21"/>
                    <a:pt x="0" y="63"/>
                  </a:cubicBezTo>
                  <a:lnTo>
                    <a:pt x="0" y="505"/>
                  </a:lnTo>
                  <a:cubicBezTo>
                    <a:pt x="0" y="547"/>
                    <a:pt x="34" y="568"/>
                    <a:pt x="67" y="568"/>
                  </a:cubicBezTo>
                  <a:cubicBezTo>
                    <a:pt x="100" y="568"/>
                    <a:pt x="133" y="547"/>
                    <a:pt x="133" y="505"/>
                  </a:cubicBezTo>
                  <a:lnTo>
                    <a:pt x="133" y="63"/>
                  </a:lnTo>
                  <a:cubicBezTo>
                    <a:pt x="133" y="21"/>
                    <a:pt x="100" y="0"/>
                    <a:pt x="6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58;p31">
              <a:extLst>
                <a:ext uri="{FF2B5EF4-FFF2-40B4-BE49-F238E27FC236}">
                  <a16:creationId xmlns:a16="http://schemas.microsoft.com/office/drawing/2014/main" xmlns="" id="{346858A9-811B-4C99-9FEC-0CDF61EA572D}"/>
                </a:ext>
              </a:extLst>
            </p:cNvPr>
            <p:cNvSpPr/>
            <p:nvPr/>
          </p:nvSpPr>
          <p:spPr>
            <a:xfrm flipH="1">
              <a:off x="1161501" y="5192641"/>
              <a:ext cx="13033" cy="55435"/>
            </a:xfrm>
            <a:custGeom>
              <a:avLst/>
              <a:gdLst/>
              <a:ahLst/>
              <a:cxnLst/>
              <a:rect l="l" t="t" r="r" b="b"/>
              <a:pathLst>
                <a:path w="134" h="570" extrusionOk="0">
                  <a:moveTo>
                    <a:pt x="67" y="1"/>
                  </a:moveTo>
                  <a:cubicBezTo>
                    <a:pt x="34" y="1"/>
                    <a:pt x="1" y="22"/>
                    <a:pt x="1" y="65"/>
                  </a:cubicBezTo>
                  <a:lnTo>
                    <a:pt x="1" y="505"/>
                  </a:lnTo>
                  <a:cubicBezTo>
                    <a:pt x="1" y="548"/>
                    <a:pt x="34" y="570"/>
                    <a:pt x="67" y="570"/>
                  </a:cubicBezTo>
                  <a:cubicBezTo>
                    <a:pt x="100" y="570"/>
                    <a:pt x="134" y="548"/>
                    <a:pt x="134" y="505"/>
                  </a:cubicBezTo>
                  <a:lnTo>
                    <a:pt x="134" y="65"/>
                  </a:lnTo>
                  <a:cubicBezTo>
                    <a:pt x="134" y="22"/>
                    <a:pt x="100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59;p31">
              <a:extLst>
                <a:ext uri="{FF2B5EF4-FFF2-40B4-BE49-F238E27FC236}">
                  <a16:creationId xmlns:a16="http://schemas.microsoft.com/office/drawing/2014/main" xmlns="" id="{BE76CE55-906C-4604-ADE1-3C7136D416AA}"/>
                </a:ext>
              </a:extLst>
            </p:cNvPr>
            <p:cNvSpPr/>
            <p:nvPr/>
          </p:nvSpPr>
          <p:spPr>
            <a:xfrm flipH="1">
              <a:off x="1114917" y="5146058"/>
              <a:ext cx="12934" cy="51544"/>
            </a:xfrm>
            <a:custGeom>
              <a:avLst/>
              <a:gdLst/>
              <a:ahLst/>
              <a:cxnLst/>
              <a:rect l="l" t="t" r="r" b="b"/>
              <a:pathLst>
                <a:path w="133" h="530" extrusionOk="0">
                  <a:moveTo>
                    <a:pt x="66" y="0"/>
                  </a:moveTo>
                  <a:cubicBezTo>
                    <a:pt x="33" y="0"/>
                    <a:pt x="0" y="22"/>
                    <a:pt x="0" y="65"/>
                  </a:cubicBezTo>
                  <a:lnTo>
                    <a:pt x="0" y="464"/>
                  </a:lnTo>
                  <a:cubicBezTo>
                    <a:pt x="0" y="508"/>
                    <a:pt x="33" y="530"/>
                    <a:pt x="66" y="530"/>
                  </a:cubicBezTo>
                  <a:cubicBezTo>
                    <a:pt x="100" y="530"/>
                    <a:pt x="133" y="508"/>
                    <a:pt x="133" y="464"/>
                  </a:cubicBezTo>
                  <a:lnTo>
                    <a:pt x="133" y="65"/>
                  </a:lnTo>
                  <a:cubicBezTo>
                    <a:pt x="133" y="22"/>
                    <a:pt x="100" y="0"/>
                    <a:pt x="66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60;p31">
              <a:extLst>
                <a:ext uri="{FF2B5EF4-FFF2-40B4-BE49-F238E27FC236}">
                  <a16:creationId xmlns:a16="http://schemas.microsoft.com/office/drawing/2014/main" xmlns="" id="{AE53A038-9103-4541-B219-81E85B9935FF}"/>
                </a:ext>
              </a:extLst>
            </p:cNvPr>
            <p:cNvSpPr/>
            <p:nvPr/>
          </p:nvSpPr>
          <p:spPr>
            <a:xfrm flipH="1">
              <a:off x="1041104" y="5231542"/>
              <a:ext cx="12934" cy="47654"/>
            </a:xfrm>
            <a:custGeom>
              <a:avLst/>
              <a:gdLst/>
              <a:ahLst/>
              <a:cxnLst/>
              <a:rect l="l" t="t" r="r" b="b"/>
              <a:pathLst>
                <a:path w="133" h="490" extrusionOk="0">
                  <a:moveTo>
                    <a:pt x="66" y="0"/>
                  </a:moveTo>
                  <a:cubicBezTo>
                    <a:pt x="33" y="0"/>
                    <a:pt x="0" y="22"/>
                    <a:pt x="0" y="65"/>
                  </a:cubicBezTo>
                  <a:lnTo>
                    <a:pt x="0" y="424"/>
                  </a:lnTo>
                  <a:cubicBezTo>
                    <a:pt x="0" y="468"/>
                    <a:pt x="33" y="489"/>
                    <a:pt x="66" y="489"/>
                  </a:cubicBezTo>
                  <a:cubicBezTo>
                    <a:pt x="99" y="489"/>
                    <a:pt x="133" y="468"/>
                    <a:pt x="133" y="424"/>
                  </a:cubicBezTo>
                  <a:lnTo>
                    <a:pt x="133" y="65"/>
                  </a:lnTo>
                  <a:cubicBezTo>
                    <a:pt x="133" y="22"/>
                    <a:pt x="99" y="0"/>
                    <a:pt x="66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1;p31">
              <a:extLst>
                <a:ext uri="{FF2B5EF4-FFF2-40B4-BE49-F238E27FC236}">
                  <a16:creationId xmlns:a16="http://schemas.microsoft.com/office/drawing/2014/main" xmlns="" id="{3C53FB08-F8EB-4C07-AE2D-E9DE31A58F5F}"/>
                </a:ext>
              </a:extLst>
            </p:cNvPr>
            <p:cNvSpPr/>
            <p:nvPr/>
          </p:nvSpPr>
          <p:spPr>
            <a:xfrm flipH="1">
              <a:off x="1643773" y="5900247"/>
              <a:ext cx="13033" cy="55435"/>
            </a:xfrm>
            <a:custGeom>
              <a:avLst/>
              <a:gdLst/>
              <a:ahLst/>
              <a:cxnLst/>
              <a:rect l="l" t="t" r="r" b="b"/>
              <a:pathLst>
                <a:path w="134" h="570" extrusionOk="0">
                  <a:moveTo>
                    <a:pt x="67" y="0"/>
                  </a:moveTo>
                  <a:cubicBezTo>
                    <a:pt x="34" y="0"/>
                    <a:pt x="0" y="22"/>
                    <a:pt x="0" y="65"/>
                  </a:cubicBezTo>
                  <a:lnTo>
                    <a:pt x="0" y="505"/>
                  </a:lnTo>
                  <a:cubicBezTo>
                    <a:pt x="0" y="548"/>
                    <a:pt x="34" y="569"/>
                    <a:pt x="67" y="569"/>
                  </a:cubicBezTo>
                  <a:cubicBezTo>
                    <a:pt x="100" y="569"/>
                    <a:pt x="134" y="548"/>
                    <a:pt x="134" y="505"/>
                  </a:cubicBezTo>
                  <a:lnTo>
                    <a:pt x="134" y="65"/>
                  </a:lnTo>
                  <a:cubicBezTo>
                    <a:pt x="134" y="22"/>
                    <a:pt x="100" y="0"/>
                    <a:pt x="6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62;p31">
              <a:extLst>
                <a:ext uri="{FF2B5EF4-FFF2-40B4-BE49-F238E27FC236}">
                  <a16:creationId xmlns:a16="http://schemas.microsoft.com/office/drawing/2014/main" xmlns="" id="{A8DAB814-9084-4C45-BFBF-5C73F0B95DA8}"/>
                </a:ext>
              </a:extLst>
            </p:cNvPr>
            <p:cNvSpPr/>
            <p:nvPr/>
          </p:nvSpPr>
          <p:spPr>
            <a:xfrm flipH="1">
              <a:off x="1596800" y="5919600"/>
              <a:ext cx="13421" cy="59325"/>
            </a:xfrm>
            <a:custGeom>
              <a:avLst/>
              <a:gdLst/>
              <a:ahLst/>
              <a:cxnLst/>
              <a:rect l="l" t="t" r="r" b="b"/>
              <a:pathLst>
                <a:path w="138" h="610" extrusionOk="0">
                  <a:moveTo>
                    <a:pt x="69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545"/>
                  </a:lnTo>
                  <a:cubicBezTo>
                    <a:pt x="1" y="588"/>
                    <a:pt x="35" y="610"/>
                    <a:pt x="69" y="610"/>
                  </a:cubicBezTo>
                  <a:cubicBezTo>
                    <a:pt x="103" y="610"/>
                    <a:pt x="137" y="588"/>
                    <a:pt x="137" y="545"/>
                  </a:cubicBezTo>
                  <a:lnTo>
                    <a:pt x="137" y="66"/>
                  </a:lnTo>
                  <a:cubicBezTo>
                    <a:pt x="137" y="22"/>
                    <a:pt x="103" y="1"/>
                    <a:pt x="6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63;p31">
              <a:extLst>
                <a:ext uri="{FF2B5EF4-FFF2-40B4-BE49-F238E27FC236}">
                  <a16:creationId xmlns:a16="http://schemas.microsoft.com/office/drawing/2014/main" xmlns="" id="{5CD00295-7848-4C5A-804C-E09063D15EAF}"/>
                </a:ext>
              </a:extLst>
            </p:cNvPr>
            <p:cNvSpPr/>
            <p:nvPr/>
          </p:nvSpPr>
          <p:spPr>
            <a:xfrm flipH="1">
              <a:off x="2007883" y="5398719"/>
              <a:ext cx="24118" cy="35497"/>
            </a:xfrm>
            <a:custGeom>
              <a:avLst/>
              <a:gdLst/>
              <a:ahLst/>
              <a:cxnLst/>
              <a:rect l="l" t="t" r="r" b="b"/>
              <a:pathLst>
                <a:path w="248" h="365" extrusionOk="0">
                  <a:moveTo>
                    <a:pt x="167" y="1"/>
                  </a:moveTo>
                  <a:cubicBezTo>
                    <a:pt x="141" y="1"/>
                    <a:pt x="113" y="14"/>
                    <a:pt x="101" y="46"/>
                  </a:cubicBezTo>
                  <a:cubicBezTo>
                    <a:pt x="75" y="126"/>
                    <a:pt x="44" y="203"/>
                    <a:pt x="18" y="283"/>
                  </a:cubicBezTo>
                  <a:cubicBezTo>
                    <a:pt x="0" y="333"/>
                    <a:pt x="40" y="365"/>
                    <a:pt x="81" y="365"/>
                  </a:cubicBezTo>
                  <a:cubicBezTo>
                    <a:pt x="107" y="365"/>
                    <a:pt x="134" y="351"/>
                    <a:pt x="144" y="320"/>
                  </a:cubicBezTo>
                  <a:cubicBezTo>
                    <a:pt x="175" y="240"/>
                    <a:pt x="201" y="160"/>
                    <a:pt x="231" y="80"/>
                  </a:cubicBezTo>
                  <a:cubicBezTo>
                    <a:pt x="247" y="32"/>
                    <a:pt x="208" y="1"/>
                    <a:pt x="1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64;p31">
              <a:extLst>
                <a:ext uri="{FF2B5EF4-FFF2-40B4-BE49-F238E27FC236}">
                  <a16:creationId xmlns:a16="http://schemas.microsoft.com/office/drawing/2014/main" xmlns="" id="{4BA272DC-07AC-4CB6-9539-0EF8549CD125}"/>
                </a:ext>
              </a:extLst>
            </p:cNvPr>
            <p:cNvSpPr/>
            <p:nvPr/>
          </p:nvSpPr>
          <p:spPr>
            <a:xfrm flipH="1">
              <a:off x="1973845" y="5336380"/>
              <a:ext cx="13421" cy="47654"/>
            </a:xfrm>
            <a:custGeom>
              <a:avLst/>
              <a:gdLst/>
              <a:ahLst/>
              <a:cxnLst/>
              <a:rect l="l" t="t" r="r" b="b"/>
              <a:pathLst>
                <a:path w="138" h="490" extrusionOk="0">
                  <a:moveTo>
                    <a:pt x="69" y="0"/>
                  </a:moveTo>
                  <a:cubicBezTo>
                    <a:pt x="35" y="0"/>
                    <a:pt x="0" y="22"/>
                    <a:pt x="0" y="65"/>
                  </a:cubicBezTo>
                  <a:lnTo>
                    <a:pt x="0" y="425"/>
                  </a:lnTo>
                  <a:cubicBezTo>
                    <a:pt x="0" y="468"/>
                    <a:pt x="35" y="490"/>
                    <a:pt x="69" y="490"/>
                  </a:cubicBezTo>
                  <a:cubicBezTo>
                    <a:pt x="103" y="490"/>
                    <a:pt x="137" y="468"/>
                    <a:pt x="137" y="425"/>
                  </a:cubicBezTo>
                  <a:lnTo>
                    <a:pt x="137" y="65"/>
                  </a:lnTo>
                  <a:cubicBezTo>
                    <a:pt x="137" y="22"/>
                    <a:pt x="103" y="0"/>
                    <a:pt x="69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865;p31">
              <a:extLst>
                <a:ext uri="{FF2B5EF4-FFF2-40B4-BE49-F238E27FC236}">
                  <a16:creationId xmlns:a16="http://schemas.microsoft.com/office/drawing/2014/main" xmlns="" id="{874A125B-499B-478E-91CC-41F4B6C0E899}"/>
                </a:ext>
              </a:extLst>
            </p:cNvPr>
            <p:cNvSpPr/>
            <p:nvPr/>
          </p:nvSpPr>
          <p:spPr>
            <a:xfrm flipH="1">
              <a:off x="1915591" y="5390938"/>
              <a:ext cx="13129" cy="47557"/>
            </a:xfrm>
            <a:custGeom>
              <a:avLst/>
              <a:gdLst/>
              <a:ahLst/>
              <a:cxnLst/>
              <a:rect l="l" t="t" r="r" b="b"/>
              <a:pathLst>
                <a:path w="135" h="489" extrusionOk="0">
                  <a:moveTo>
                    <a:pt x="67" y="1"/>
                  </a:moveTo>
                  <a:cubicBezTo>
                    <a:pt x="34" y="1"/>
                    <a:pt x="1" y="22"/>
                    <a:pt x="1" y="63"/>
                  </a:cubicBezTo>
                  <a:lnTo>
                    <a:pt x="1" y="426"/>
                  </a:lnTo>
                  <a:cubicBezTo>
                    <a:pt x="1" y="468"/>
                    <a:pt x="34" y="489"/>
                    <a:pt x="67" y="489"/>
                  </a:cubicBezTo>
                  <a:cubicBezTo>
                    <a:pt x="101" y="489"/>
                    <a:pt x="134" y="468"/>
                    <a:pt x="134" y="426"/>
                  </a:cubicBezTo>
                  <a:lnTo>
                    <a:pt x="134" y="63"/>
                  </a:lnTo>
                  <a:cubicBezTo>
                    <a:pt x="134" y="22"/>
                    <a:pt x="101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866;p31">
              <a:extLst>
                <a:ext uri="{FF2B5EF4-FFF2-40B4-BE49-F238E27FC236}">
                  <a16:creationId xmlns:a16="http://schemas.microsoft.com/office/drawing/2014/main" xmlns="" id="{46220438-B72E-4E97-A3DB-5566A89B1932}"/>
                </a:ext>
              </a:extLst>
            </p:cNvPr>
            <p:cNvSpPr/>
            <p:nvPr/>
          </p:nvSpPr>
          <p:spPr>
            <a:xfrm flipH="1">
              <a:off x="1771951" y="4699089"/>
              <a:ext cx="13033" cy="39582"/>
            </a:xfrm>
            <a:custGeom>
              <a:avLst/>
              <a:gdLst/>
              <a:ahLst/>
              <a:cxnLst/>
              <a:rect l="l" t="t" r="r" b="b"/>
              <a:pathLst>
                <a:path w="134" h="407" extrusionOk="0">
                  <a:moveTo>
                    <a:pt x="67" y="0"/>
                  </a:moveTo>
                  <a:cubicBezTo>
                    <a:pt x="34" y="0"/>
                    <a:pt x="0" y="22"/>
                    <a:pt x="0" y="65"/>
                  </a:cubicBezTo>
                  <a:lnTo>
                    <a:pt x="0" y="345"/>
                  </a:lnTo>
                  <a:cubicBezTo>
                    <a:pt x="0" y="386"/>
                    <a:pt x="34" y="407"/>
                    <a:pt x="67" y="407"/>
                  </a:cubicBezTo>
                  <a:cubicBezTo>
                    <a:pt x="100" y="407"/>
                    <a:pt x="134" y="386"/>
                    <a:pt x="134" y="345"/>
                  </a:cubicBezTo>
                  <a:lnTo>
                    <a:pt x="134" y="65"/>
                  </a:lnTo>
                  <a:cubicBezTo>
                    <a:pt x="134" y="22"/>
                    <a:pt x="100" y="0"/>
                    <a:pt x="6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867;p31">
              <a:extLst>
                <a:ext uri="{FF2B5EF4-FFF2-40B4-BE49-F238E27FC236}">
                  <a16:creationId xmlns:a16="http://schemas.microsoft.com/office/drawing/2014/main" xmlns="" id="{51513D2A-5DC2-4F9D-B19C-BFD491C09E09}"/>
                </a:ext>
              </a:extLst>
            </p:cNvPr>
            <p:cNvSpPr/>
            <p:nvPr/>
          </p:nvSpPr>
          <p:spPr>
            <a:xfrm flipH="1">
              <a:off x="1719920" y="4714065"/>
              <a:ext cx="19743" cy="36470"/>
            </a:xfrm>
            <a:custGeom>
              <a:avLst/>
              <a:gdLst/>
              <a:ahLst/>
              <a:cxnLst/>
              <a:rect l="l" t="t" r="r" b="b"/>
              <a:pathLst>
                <a:path w="203" h="375" extrusionOk="0">
                  <a:moveTo>
                    <a:pt x="113" y="0"/>
                  </a:moveTo>
                  <a:cubicBezTo>
                    <a:pt x="93" y="0"/>
                    <a:pt x="73" y="10"/>
                    <a:pt x="61" y="34"/>
                  </a:cubicBezTo>
                  <a:cubicBezTo>
                    <a:pt x="14" y="127"/>
                    <a:pt x="1" y="224"/>
                    <a:pt x="18" y="327"/>
                  </a:cubicBezTo>
                  <a:cubicBezTo>
                    <a:pt x="24" y="360"/>
                    <a:pt x="48" y="374"/>
                    <a:pt x="73" y="374"/>
                  </a:cubicBezTo>
                  <a:cubicBezTo>
                    <a:pt x="112" y="374"/>
                    <a:pt x="155" y="341"/>
                    <a:pt x="147" y="290"/>
                  </a:cubicBezTo>
                  <a:cubicBezTo>
                    <a:pt x="138" y="224"/>
                    <a:pt x="147" y="161"/>
                    <a:pt x="177" y="101"/>
                  </a:cubicBezTo>
                  <a:cubicBezTo>
                    <a:pt x="202" y="48"/>
                    <a:pt x="157" y="0"/>
                    <a:pt x="113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868;p31">
              <a:extLst>
                <a:ext uri="{FF2B5EF4-FFF2-40B4-BE49-F238E27FC236}">
                  <a16:creationId xmlns:a16="http://schemas.microsoft.com/office/drawing/2014/main" xmlns="" id="{436BB57A-4BCB-4909-880A-B16E3F83DE99}"/>
                </a:ext>
              </a:extLst>
            </p:cNvPr>
            <p:cNvSpPr/>
            <p:nvPr/>
          </p:nvSpPr>
          <p:spPr>
            <a:xfrm flipH="1">
              <a:off x="1655442" y="4726222"/>
              <a:ext cx="13033" cy="74886"/>
            </a:xfrm>
            <a:custGeom>
              <a:avLst/>
              <a:gdLst/>
              <a:ahLst/>
              <a:cxnLst/>
              <a:rect l="l" t="t" r="r" b="b"/>
              <a:pathLst>
                <a:path w="134" h="770" extrusionOk="0">
                  <a:moveTo>
                    <a:pt x="67" y="1"/>
                  </a:moveTo>
                  <a:cubicBezTo>
                    <a:pt x="34" y="1"/>
                    <a:pt x="1" y="22"/>
                    <a:pt x="1" y="66"/>
                  </a:cubicBezTo>
                  <a:lnTo>
                    <a:pt x="1" y="705"/>
                  </a:lnTo>
                  <a:cubicBezTo>
                    <a:pt x="1" y="748"/>
                    <a:pt x="34" y="769"/>
                    <a:pt x="67" y="769"/>
                  </a:cubicBezTo>
                  <a:cubicBezTo>
                    <a:pt x="101" y="769"/>
                    <a:pt x="134" y="748"/>
                    <a:pt x="134" y="705"/>
                  </a:cubicBezTo>
                  <a:lnTo>
                    <a:pt x="134" y="66"/>
                  </a:lnTo>
                  <a:cubicBezTo>
                    <a:pt x="134" y="22"/>
                    <a:pt x="101" y="1"/>
                    <a:pt x="6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869;p31">
              <a:extLst>
                <a:ext uri="{FF2B5EF4-FFF2-40B4-BE49-F238E27FC236}">
                  <a16:creationId xmlns:a16="http://schemas.microsoft.com/office/drawing/2014/main" xmlns="" id="{1F2C1D9A-6154-4050-ABE7-A9953A1FC6CC}"/>
                </a:ext>
              </a:extLst>
            </p:cNvPr>
            <p:cNvSpPr/>
            <p:nvPr/>
          </p:nvSpPr>
          <p:spPr>
            <a:xfrm flipH="1">
              <a:off x="1327802" y="6249771"/>
              <a:ext cx="23437" cy="55726"/>
            </a:xfrm>
            <a:custGeom>
              <a:avLst/>
              <a:gdLst/>
              <a:ahLst/>
              <a:cxnLst/>
              <a:rect l="l" t="t" r="r" b="b"/>
              <a:pathLst>
                <a:path w="241" h="573" extrusionOk="0">
                  <a:moveTo>
                    <a:pt x="90" y="0"/>
                  </a:moveTo>
                  <a:cubicBezTo>
                    <a:pt x="47" y="0"/>
                    <a:pt x="1" y="50"/>
                    <a:pt x="24" y="102"/>
                  </a:cubicBezTo>
                  <a:cubicBezTo>
                    <a:pt x="81" y="232"/>
                    <a:pt x="104" y="368"/>
                    <a:pt x="101" y="508"/>
                  </a:cubicBezTo>
                  <a:cubicBezTo>
                    <a:pt x="99" y="551"/>
                    <a:pt x="131" y="573"/>
                    <a:pt x="164" y="573"/>
                  </a:cubicBezTo>
                  <a:cubicBezTo>
                    <a:pt x="198" y="573"/>
                    <a:pt x="232" y="551"/>
                    <a:pt x="233" y="508"/>
                  </a:cubicBezTo>
                  <a:cubicBezTo>
                    <a:pt x="240" y="341"/>
                    <a:pt x="207" y="186"/>
                    <a:pt x="141" y="35"/>
                  </a:cubicBezTo>
                  <a:cubicBezTo>
                    <a:pt x="129" y="10"/>
                    <a:pt x="110" y="0"/>
                    <a:pt x="90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870;p31">
              <a:extLst>
                <a:ext uri="{FF2B5EF4-FFF2-40B4-BE49-F238E27FC236}">
                  <a16:creationId xmlns:a16="http://schemas.microsoft.com/office/drawing/2014/main" xmlns="" id="{0591CAFD-4963-4545-B6F2-C1662A08BCF9}"/>
                </a:ext>
              </a:extLst>
            </p:cNvPr>
            <p:cNvSpPr/>
            <p:nvPr/>
          </p:nvSpPr>
          <p:spPr>
            <a:xfrm flipH="1">
              <a:off x="1290165" y="6226333"/>
              <a:ext cx="19936" cy="44445"/>
            </a:xfrm>
            <a:custGeom>
              <a:avLst/>
              <a:gdLst/>
              <a:ahLst/>
              <a:cxnLst/>
              <a:rect l="l" t="t" r="r" b="b"/>
              <a:pathLst>
                <a:path w="205" h="457" extrusionOk="0">
                  <a:moveTo>
                    <a:pt x="81" y="0"/>
                  </a:moveTo>
                  <a:cubicBezTo>
                    <a:pt x="43" y="0"/>
                    <a:pt x="0" y="33"/>
                    <a:pt x="10" y="83"/>
                  </a:cubicBezTo>
                  <a:cubicBezTo>
                    <a:pt x="27" y="193"/>
                    <a:pt x="47" y="300"/>
                    <a:pt x="67" y="410"/>
                  </a:cubicBezTo>
                  <a:cubicBezTo>
                    <a:pt x="72" y="443"/>
                    <a:pt x="95" y="457"/>
                    <a:pt x="121" y="457"/>
                  </a:cubicBezTo>
                  <a:cubicBezTo>
                    <a:pt x="160" y="457"/>
                    <a:pt x="205" y="423"/>
                    <a:pt x="197" y="373"/>
                  </a:cubicBezTo>
                  <a:cubicBezTo>
                    <a:pt x="177" y="267"/>
                    <a:pt x="157" y="157"/>
                    <a:pt x="137" y="50"/>
                  </a:cubicBezTo>
                  <a:cubicBezTo>
                    <a:pt x="131" y="15"/>
                    <a:pt x="107" y="0"/>
                    <a:pt x="81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871;p31">
              <a:extLst>
                <a:ext uri="{FF2B5EF4-FFF2-40B4-BE49-F238E27FC236}">
                  <a16:creationId xmlns:a16="http://schemas.microsoft.com/office/drawing/2014/main" xmlns="" id="{6C678020-5A7A-4D7D-A472-45904C4BA209}"/>
                </a:ext>
              </a:extLst>
            </p:cNvPr>
            <p:cNvSpPr/>
            <p:nvPr/>
          </p:nvSpPr>
          <p:spPr>
            <a:xfrm flipH="1">
              <a:off x="1231426" y="6285073"/>
              <a:ext cx="13323" cy="51544"/>
            </a:xfrm>
            <a:custGeom>
              <a:avLst/>
              <a:gdLst/>
              <a:ahLst/>
              <a:cxnLst/>
              <a:rect l="l" t="t" r="r" b="b"/>
              <a:pathLst>
                <a:path w="137" h="530" extrusionOk="0">
                  <a:moveTo>
                    <a:pt x="69" y="0"/>
                  </a:moveTo>
                  <a:cubicBezTo>
                    <a:pt x="35" y="0"/>
                    <a:pt x="1" y="22"/>
                    <a:pt x="1" y="65"/>
                  </a:cubicBezTo>
                  <a:lnTo>
                    <a:pt x="1" y="465"/>
                  </a:lnTo>
                  <a:cubicBezTo>
                    <a:pt x="1" y="508"/>
                    <a:pt x="35" y="529"/>
                    <a:pt x="69" y="529"/>
                  </a:cubicBezTo>
                  <a:cubicBezTo>
                    <a:pt x="103" y="529"/>
                    <a:pt x="137" y="508"/>
                    <a:pt x="137" y="465"/>
                  </a:cubicBezTo>
                  <a:lnTo>
                    <a:pt x="137" y="65"/>
                  </a:lnTo>
                  <a:cubicBezTo>
                    <a:pt x="137" y="22"/>
                    <a:pt x="103" y="0"/>
                    <a:pt x="69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872;p31">
              <a:extLst>
                <a:ext uri="{FF2B5EF4-FFF2-40B4-BE49-F238E27FC236}">
                  <a16:creationId xmlns:a16="http://schemas.microsoft.com/office/drawing/2014/main" xmlns="" id="{2D8CE384-7700-48E8-8C04-585A1CB6F8B2}"/>
                </a:ext>
              </a:extLst>
            </p:cNvPr>
            <p:cNvSpPr/>
            <p:nvPr/>
          </p:nvSpPr>
          <p:spPr>
            <a:xfrm flipH="1">
              <a:off x="1795290" y="6001195"/>
              <a:ext cx="29468" cy="42694"/>
            </a:xfrm>
            <a:custGeom>
              <a:avLst/>
              <a:gdLst/>
              <a:ahLst/>
              <a:cxnLst/>
              <a:rect l="l" t="t" r="r" b="b"/>
              <a:pathLst>
                <a:path w="303" h="439" extrusionOk="0">
                  <a:moveTo>
                    <a:pt x="82" y="0"/>
                  </a:moveTo>
                  <a:cubicBezTo>
                    <a:pt x="49" y="0"/>
                    <a:pt x="14" y="22"/>
                    <a:pt x="10" y="66"/>
                  </a:cubicBezTo>
                  <a:cubicBezTo>
                    <a:pt x="0" y="201"/>
                    <a:pt x="54" y="332"/>
                    <a:pt x="157" y="421"/>
                  </a:cubicBezTo>
                  <a:cubicBezTo>
                    <a:pt x="171" y="434"/>
                    <a:pt x="186" y="439"/>
                    <a:pt x="201" y="439"/>
                  </a:cubicBezTo>
                  <a:cubicBezTo>
                    <a:pt x="255" y="439"/>
                    <a:pt x="302" y="373"/>
                    <a:pt x="250" y="328"/>
                  </a:cubicBezTo>
                  <a:cubicBezTo>
                    <a:pt x="170" y="258"/>
                    <a:pt x="134" y="172"/>
                    <a:pt x="143" y="66"/>
                  </a:cubicBezTo>
                  <a:cubicBezTo>
                    <a:pt x="147" y="22"/>
                    <a:pt x="115" y="0"/>
                    <a:pt x="82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908;p49">
              <a:extLst>
                <a:ext uri="{FF2B5EF4-FFF2-40B4-BE49-F238E27FC236}">
                  <a16:creationId xmlns:a16="http://schemas.microsoft.com/office/drawing/2014/main" xmlns="" id="{CC798DBE-3406-4402-B3ED-5AFD6A55BE26}"/>
                </a:ext>
              </a:extLst>
            </p:cNvPr>
            <p:cNvSpPr/>
            <p:nvPr/>
          </p:nvSpPr>
          <p:spPr>
            <a:xfrm>
              <a:off x="1651122" y="2305170"/>
              <a:ext cx="84062" cy="122417"/>
            </a:xfrm>
            <a:custGeom>
              <a:avLst/>
              <a:gdLst/>
              <a:ahLst/>
              <a:cxnLst/>
              <a:rect l="l" t="t" r="r" b="b"/>
              <a:pathLst>
                <a:path w="4118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5"/>
                  </a:cubicBezTo>
                  <a:cubicBezTo>
                    <a:pt x="457" y="233"/>
                    <a:pt x="1" y="1733"/>
                    <a:pt x="367" y="3378"/>
                  </a:cubicBezTo>
                  <a:cubicBezTo>
                    <a:pt x="706" y="4893"/>
                    <a:pt x="1628" y="5997"/>
                    <a:pt x="2502" y="5997"/>
                  </a:cubicBezTo>
                  <a:cubicBezTo>
                    <a:pt x="2576" y="5997"/>
                    <a:pt x="2650" y="5989"/>
                    <a:pt x="2723" y="5973"/>
                  </a:cubicBezTo>
                  <a:cubicBezTo>
                    <a:pt x="3656" y="5764"/>
                    <a:pt x="4118" y="4260"/>
                    <a:pt x="3746" y="2621"/>
                  </a:cubicBezTo>
                  <a:cubicBezTo>
                    <a:pt x="3408" y="1104"/>
                    <a:pt x="2484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908;p49">
              <a:extLst>
                <a:ext uri="{FF2B5EF4-FFF2-40B4-BE49-F238E27FC236}">
                  <a16:creationId xmlns:a16="http://schemas.microsoft.com/office/drawing/2014/main" xmlns="" id="{CADEBEC2-DCC8-4BFD-8459-0A2228421D60}"/>
                </a:ext>
              </a:extLst>
            </p:cNvPr>
            <p:cNvSpPr/>
            <p:nvPr/>
          </p:nvSpPr>
          <p:spPr>
            <a:xfrm>
              <a:off x="1372577" y="2358892"/>
              <a:ext cx="84062" cy="122417"/>
            </a:xfrm>
            <a:custGeom>
              <a:avLst/>
              <a:gdLst/>
              <a:ahLst/>
              <a:cxnLst/>
              <a:rect l="l" t="t" r="r" b="b"/>
              <a:pathLst>
                <a:path w="4118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5"/>
                  </a:cubicBezTo>
                  <a:cubicBezTo>
                    <a:pt x="457" y="233"/>
                    <a:pt x="1" y="1733"/>
                    <a:pt x="367" y="3378"/>
                  </a:cubicBezTo>
                  <a:cubicBezTo>
                    <a:pt x="706" y="4893"/>
                    <a:pt x="1628" y="5997"/>
                    <a:pt x="2502" y="5997"/>
                  </a:cubicBezTo>
                  <a:cubicBezTo>
                    <a:pt x="2576" y="5997"/>
                    <a:pt x="2650" y="5989"/>
                    <a:pt x="2723" y="5973"/>
                  </a:cubicBezTo>
                  <a:cubicBezTo>
                    <a:pt x="3656" y="5764"/>
                    <a:pt x="4118" y="4260"/>
                    <a:pt x="3746" y="2621"/>
                  </a:cubicBezTo>
                  <a:cubicBezTo>
                    <a:pt x="3408" y="1104"/>
                    <a:pt x="2484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BAABE2CD-0145-400E-89C7-51D56D1FC4BD}"/>
              </a:ext>
            </a:extLst>
          </p:cNvPr>
          <p:cNvSpPr/>
          <p:nvPr/>
        </p:nvSpPr>
        <p:spPr>
          <a:xfrm rot="10800000" flipH="1">
            <a:off x="2625034" y="4183370"/>
            <a:ext cx="7119614" cy="1478571"/>
          </a:xfrm>
          <a:custGeom>
            <a:avLst/>
            <a:gdLst>
              <a:gd name="connsiteX0" fmla="*/ 7161098 w 7161098"/>
              <a:gd name="connsiteY0" fmla="*/ 743593 h 1487186"/>
              <a:gd name="connsiteX1" fmla="*/ 7161098 w 7161098"/>
              <a:gd name="connsiteY1" fmla="*/ 743593 h 1487186"/>
              <a:gd name="connsiteX2" fmla="*/ 7161098 w 7161098"/>
              <a:gd name="connsiteY2" fmla="*/ 743592 h 1487186"/>
              <a:gd name="connsiteX3" fmla="*/ 6462013 w 7161098"/>
              <a:gd name="connsiteY3" fmla="*/ 1487186 h 1487186"/>
              <a:gd name="connsiteX4" fmla="*/ 6440458 w 7161098"/>
              <a:gd name="connsiteY4" fmla="*/ 1486025 h 1487186"/>
              <a:gd name="connsiteX5" fmla="*/ 6417506 w 7161098"/>
              <a:gd name="connsiteY5" fmla="*/ 1487184 h 1487186"/>
              <a:gd name="connsiteX6" fmla="*/ 743592 w 7161098"/>
              <a:gd name="connsiteY6" fmla="*/ 1487184 h 1487186"/>
              <a:gd name="connsiteX7" fmla="*/ 0 w 7161098"/>
              <a:gd name="connsiteY7" fmla="*/ 743592 h 1487186"/>
              <a:gd name="connsiteX8" fmla="*/ 1 w 7161098"/>
              <a:gd name="connsiteY8" fmla="*/ 743592 h 1487186"/>
              <a:gd name="connsiteX9" fmla="*/ 743593 w 7161098"/>
              <a:gd name="connsiteY9" fmla="*/ 0 h 1487186"/>
              <a:gd name="connsiteX10" fmla="*/ 6417506 w 7161098"/>
              <a:gd name="connsiteY10" fmla="*/ 1 h 1487186"/>
              <a:gd name="connsiteX11" fmla="*/ 6440487 w 7161098"/>
              <a:gd name="connsiteY11" fmla="*/ 1162 h 1487186"/>
              <a:gd name="connsiteX12" fmla="*/ 6462013 w 7161098"/>
              <a:gd name="connsiteY12" fmla="*/ 2 h 1487186"/>
              <a:gd name="connsiteX13" fmla="*/ 7159130 w 7161098"/>
              <a:gd name="connsiteY13" fmla="*/ 2 h 1487186"/>
              <a:gd name="connsiteX14" fmla="*/ 7159130 w 7161098"/>
              <a:gd name="connsiteY14" fmla="*/ 724071 h 1487186"/>
              <a:gd name="connsiteX15" fmla="*/ 7161098 w 7161098"/>
              <a:gd name="connsiteY15" fmla="*/ 743593 h 1487186"/>
              <a:gd name="connsiteX16" fmla="*/ 7145991 w 7161098"/>
              <a:gd name="connsiteY16" fmla="*/ 893452 h 1487186"/>
              <a:gd name="connsiteX17" fmla="*/ 7129619 w 7161098"/>
              <a:gd name="connsiteY17" fmla="*/ 946194 h 1487186"/>
              <a:gd name="connsiteX18" fmla="*/ 7104347 w 7161098"/>
              <a:gd name="connsiteY18" fmla="*/ 1033034 h 1487186"/>
              <a:gd name="connsiteX19" fmla="*/ 6462013 w 7161098"/>
              <a:gd name="connsiteY19" fmla="*/ 1487186 h 148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098" h="1487186">
                <a:moveTo>
                  <a:pt x="7161098" y="743593"/>
                </a:moveTo>
                <a:lnTo>
                  <a:pt x="7161098" y="743593"/>
                </a:lnTo>
                <a:lnTo>
                  <a:pt x="7161098" y="743592"/>
                </a:lnTo>
                <a:close/>
                <a:moveTo>
                  <a:pt x="6462013" y="1487186"/>
                </a:moveTo>
                <a:lnTo>
                  <a:pt x="6440458" y="1486025"/>
                </a:lnTo>
                <a:lnTo>
                  <a:pt x="6417506" y="1487184"/>
                </a:lnTo>
                <a:lnTo>
                  <a:pt x="743592" y="1487184"/>
                </a:lnTo>
                <a:cubicBezTo>
                  <a:pt x="332917" y="1487184"/>
                  <a:pt x="0" y="1154267"/>
                  <a:pt x="0" y="743592"/>
                </a:cubicBezTo>
                <a:lnTo>
                  <a:pt x="1" y="743592"/>
                </a:lnTo>
                <a:cubicBezTo>
                  <a:pt x="1" y="332917"/>
                  <a:pt x="332918" y="0"/>
                  <a:pt x="743593" y="0"/>
                </a:cubicBezTo>
                <a:lnTo>
                  <a:pt x="6417506" y="1"/>
                </a:lnTo>
                <a:lnTo>
                  <a:pt x="6440487" y="1162"/>
                </a:lnTo>
                <a:lnTo>
                  <a:pt x="6462013" y="2"/>
                </a:lnTo>
                <a:lnTo>
                  <a:pt x="7159130" y="2"/>
                </a:lnTo>
                <a:lnTo>
                  <a:pt x="7159130" y="724071"/>
                </a:lnTo>
                <a:lnTo>
                  <a:pt x="7161098" y="743593"/>
                </a:lnTo>
                <a:lnTo>
                  <a:pt x="7145991" y="893452"/>
                </a:lnTo>
                <a:lnTo>
                  <a:pt x="7129619" y="946194"/>
                </a:lnTo>
                <a:lnTo>
                  <a:pt x="7104347" y="1033034"/>
                </a:lnTo>
                <a:cubicBezTo>
                  <a:pt x="6998519" y="1299920"/>
                  <a:pt x="6750768" y="1487186"/>
                  <a:pt x="6462013" y="1487186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xmlns="" id="{CB2DB577-5997-4B2C-8CF1-CFFC558DA03E}"/>
              </a:ext>
            </a:extLst>
          </p:cNvPr>
          <p:cNvSpPr txBox="1"/>
          <p:nvPr/>
        </p:nvSpPr>
        <p:spPr>
          <a:xfrm>
            <a:off x="2452049" y="2192582"/>
            <a:ext cx="6126859" cy="78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</a:t>
            </a: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xmlns="" id="{7A44B7F0-F6D4-41C9-8A07-8B719A86FEAC}"/>
              </a:ext>
            </a:extLst>
          </p:cNvPr>
          <p:cNvSpPr txBox="1"/>
          <p:nvPr/>
        </p:nvSpPr>
        <p:spPr>
          <a:xfrm>
            <a:off x="3158945" y="4588380"/>
            <a:ext cx="6126859" cy="78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</a:t>
            </a:r>
          </a:p>
        </p:txBody>
      </p:sp>
    </p:spTree>
    <p:extLst>
      <p:ext uri="{BB962C8B-B14F-4D97-AF65-F5344CB8AC3E}">
        <p14:creationId xmlns:p14="http://schemas.microsoft.com/office/powerpoint/2010/main" val="66214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8171592-D890-4DE4-A98F-7BEB8D735BAD}"/>
              </a:ext>
            </a:extLst>
          </p:cNvPr>
          <p:cNvSpPr txBox="1"/>
          <p:nvPr/>
        </p:nvSpPr>
        <p:spPr>
          <a:xfrm>
            <a:off x="4071000" y="404299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小组讨论</a:t>
            </a:r>
          </a:p>
        </p:txBody>
      </p:sp>
      <p:grpSp>
        <p:nvGrpSpPr>
          <p:cNvPr id="72" name="Google Shape;2046;p49">
            <a:extLst>
              <a:ext uri="{FF2B5EF4-FFF2-40B4-BE49-F238E27FC236}">
                <a16:creationId xmlns:a16="http://schemas.microsoft.com/office/drawing/2014/main" xmlns="" id="{46F8BB34-23F8-43A9-A637-FCAFB40CA033}"/>
              </a:ext>
            </a:extLst>
          </p:cNvPr>
          <p:cNvGrpSpPr/>
          <p:nvPr/>
        </p:nvGrpSpPr>
        <p:grpSpPr>
          <a:xfrm>
            <a:off x="-88585" y="3325874"/>
            <a:ext cx="2510600" cy="3532126"/>
            <a:chOff x="6647200" y="1245500"/>
            <a:chExt cx="1060250" cy="1491650"/>
          </a:xfrm>
        </p:grpSpPr>
        <p:sp>
          <p:nvSpPr>
            <p:cNvPr id="52" name="Google Shape;2047;p49">
              <a:extLst>
                <a:ext uri="{FF2B5EF4-FFF2-40B4-BE49-F238E27FC236}">
                  <a16:creationId xmlns:a16="http://schemas.microsoft.com/office/drawing/2014/main" xmlns="" id="{C85C2EFB-5A15-4C2E-933A-A83F6809203F}"/>
                </a:ext>
              </a:extLst>
            </p:cNvPr>
            <p:cNvSpPr/>
            <p:nvPr/>
          </p:nvSpPr>
          <p:spPr>
            <a:xfrm>
              <a:off x="6647200" y="2225525"/>
              <a:ext cx="1060250" cy="511625"/>
            </a:xfrm>
            <a:custGeom>
              <a:avLst/>
              <a:gdLst/>
              <a:ahLst/>
              <a:cxnLst/>
              <a:rect l="l" t="t" r="r" b="b"/>
              <a:pathLst>
                <a:path w="42410" h="20465" extrusionOk="0">
                  <a:moveTo>
                    <a:pt x="22121" y="1"/>
                  </a:moveTo>
                  <a:cubicBezTo>
                    <a:pt x="4172" y="1"/>
                    <a:pt x="0" y="20465"/>
                    <a:pt x="0" y="20465"/>
                  </a:cubicBezTo>
                  <a:lnTo>
                    <a:pt x="42410" y="20465"/>
                  </a:lnTo>
                  <a:cubicBezTo>
                    <a:pt x="42410" y="20465"/>
                    <a:pt x="40066" y="1"/>
                    <a:pt x="22121" y="1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2048;p49">
              <a:extLst>
                <a:ext uri="{FF2B5EF4-FFF2-40B4-BE49-F238E27FC236}">
                  <a16:creationId xmlns:a16="http://schemas.microsoft.com/office/drawing/2014/main" xmlns="" id="{908EB2A0-5A62-4D29-A374-FCB219588DEE}"/>
                </a:ext>
              </a:extLst>
            </p:cNvPr>
            <p:cNvSpPr/>
            <p:nvPr/>
          </p:nvSpPr>
          <p:spPr>
            <a:xfrm>
              <a:off x="6746150" y="1345650"/>
              <a:ext cx="905550" cy="865300"/>
            </a:xfrm>
            <a:custGeom>
              <a:avLst/>
              <a:gdLst/>
              <a:ahLst/>
              <a:cxnLst/>
              <a:rect l="l" t="t" r="r" b="b"/>
              <a:pathLst>
                <a:path w="36222" h="34612" extrusionOk="0">
                  <a:moveTo>
                    <a:pt x="18361" y="0"/>
                  </a:moveTo>
                  <a:cubicBezTo>
                    <a:pt x="1" y="0"/>
                    <a:pt x="3083" y="30290"/>
                    <a:pt x="4784" y="34612"/>
                  </a:cubicBezTo>
                  <a:cubicBezTo>
                    <a:pt x="4784" y="34612"/>
                    <a:pt x="12189" y="33255"/>
                    <a:pt x="19585" y="33255"/>
                  </a:cubicBezTo>
                  <a:cubicBezTo>
                    <a:pt x="23074" y="33255"/>
                    <a:pt x="26561" y="33557"/>
                    <a:pt x="29269" y="34445"/>
                  </a:cubicBezTo>
                  <a:cubicBezTo>
                    <a:pt x="31537" y="28614"/>
                    <a:pt x="36222" y="408"/>
                    <a:pt x="18751" y="5"/>
                  </a:cubicBezTo>
                  <a:cubicBezTo>
                    <a:pt x="18620" y="2"/>
                    <a:pt x="18490" y="0"/>
                    <a:pt x="18361" y="0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2049;p49">
              <a:extLst>
                <a:ext uri="{FF2B5EF4-FFF2-40B4-BE49-F238E27FC236}">
                  <a16:creationId xmlns:a16="http://schemas.microsoft.com/office/drawing/2014/main" xmlns="" id="{00B01AAF-AB8D-4F67-8323-AD3496DA0C42}"/>
                </a:ext>
              </a:extLst>
            </p:cNvPr>
            <p:cNvSpPr/>
            <p:nvPr/>
          </p:nvSpPr>
          <p:spPr>
            <a:xfrm>
              <a:off x="6791350" y="1691250"/>
              <a:ext cx="166475" cy="166500"/>
            </a:xfrm>
            <a:custGeom>
              <a:avLst/>
              <a:gdLst/>
              <a:ahLst/>
              <a:cxnLst/>
              <a:rect l="l" t="t" r="r" b="b"/>
              <a:pathLst>
                <a:path w="6659" h="6660" extrusionOk="0">
                  <a:moveTo>
                    <a:pt x="3332" y="1"/>
                  </a:moveTo>
                  <a:cubicBezTo>
                    <a:pt x="1491" y="1"/>
                    <a:pt x="0" y="1491"/>
                    <a:pt x="0" y="3328"/>
                  </a:cubicBezTo>
                  <a:cubicBezTo>
                    <a:pt x="0" y="5169"/>
                    <a:pt x="1491" y="6659"/>
                    <a:pt x="3332" y="6659"/>
                  </a:cubicBezTo>
                  <a:cubicBezTo>
                    <a:pt x="5169" y="6659"/>
                    <a:pt x="6659" y="5169"/>
                    <a:pt x="6659" y="3328"/>
                  </a:cubicBezTo>
                  <a:cubicBezTo>
                    <a:pt x="6659" y="1491"/>
                    <a:pt x="5169" y="1"/>
                    <a:pt x="3332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2050;p49">
              <a:extLst>
                <a:ext uri="{FF2B5EF4-FFF2-40B4-BE49-F238E27FC236}">
                  <a16:creationId xmlns:a16="http://schemas.microsoft.com/office/drawing/2014/main" xmlns="" id="{A9553170-4AFC-4241-99C7-163D56508F06}"/>
                </a:ext>
              </a:extLst>
            </p:cNvPr>
            <p:cNvSpPr/>
            <p:nvPr/>
          </p:nvSpPr>
          <p:spPr>
            <a:xfrm>
              <a:off x="7409525" y="1691250"/>
              <a:ext cx="166500" cy="166500"/>
            </a:xfrm>
            <a:custGeom>
              <a:avLst/>
              <a:gdLst/>
              <a:ahLst/>
              <a:cxnLst/>
              <a:rect l="l" t="t" r="r" b="b"/>
              <a:pathLst>
                <a:path w="6660" h="6660" extrusionOk="0">
                  <a:moveTo>
                    <a:pt x="3332" y="1"/>
                  </a:moveTo>
                  <a:cubicBezTo>
                    <a:pt x="1490" y="1"/>
                    <a:pt x="0" y="1491"/>
                    <a:pt x="0" y="3328"/>
                  </a:cubicBezTo>
                  <a:cubicBezTo>
                    <a:pt x="0" y="5169"/>
                    <a:pt x="1490" y="6659"/>
                    <a:pt x="3332" y="6659"/>
                  </a:cubicBezTo>
                  <a:cubicBezTo>
                    <a:pt x="5168" y="6659"/>
                    <a:pt x="6659" y="5169"/>
                    <a:pt x="6659" y="3328"/>
                  </a:cubicBezTo>
                  <a:cubicBezTo>
                    <a:pt x="6659" y="1491"/>
                    <a:pt x="5168" y="1"/>
                    <a:pt x="3332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2051;p49">
              <a:extLst>
                <a:ext uri="{FF2B5EF4-FFF2-40B4-BE49-F238E27FC236}">
                  <a16:creationId xmlns:a16="http://schemas.microsoft.com/office/drawing/2014/main" xmlns="" id="{5F22DE88-C6B9-4FD2-8229-2FA2AD399AB2}"/>
                </a:ext>
              </a:extLst>
            </p:cNvPr>
            <p:cNvSpPr/>
            <p:nvPr/>
          </p:nvSpPr>
          <p:spPr>
            <a:xfrm>
              <a:off x="7109100" y="1865425"/>
              <a:ext cx="182150" cy="290250"/>
            </a:xfrm>
            <a:custGeom>
              <a:avLst/>
              <a:gdLst/>
              <a:ahLst/>
              <a:cxnLst/>
              <a:rect l="l" t="t" r="r" b="b"/>
              <a:pathLst>
                <a:path w="7286" h="11610" extrusionOk="0">
                  <a:moveTo>
                    <a:pt x="6721" y="1"/>
                  </a:moveTo>
                  <a:lnTo>
                    <a:pt x="945" y="794"/>
                  </a:lnTo>
                  <a:lnTo>
                    <a:pt x="1" y="11610"/>
                  </a:lnTo>
                  <a:cubicBezTo>
                    <a:pt x="1908" y="11382"/>
                    <a:pt x="5012" y="10504"/>
                    <a:pt x="7286" y="7400"/>
                  </a:cubicBezTo>
                  <a:lnTo>
                    <a:pt x="6721" y="1"/>
                  </a:lnTo>
                  <a:close/>
                </a:path>
              </a:pathLst>
            </a:custGeom>
            <a:solidFill>
              <a:srgbClr val="E4958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2052;p49">
              <a:extLst>
                <a:ext uri="{FF2B5EF4-FFF2-40B4-BE49-F238E27FC236}">
                  <a16:creationId xmlns:a16="http://schemas.microsoft.com/office/drawing/2014/main" xmlns="" id="{B697E4E6-566C-4851-89B5-C56B94330E6C}"/>
                </a:ext>
              </a:extLst>
            </p:cNvPr>
            <p:cNvSpPr/>
            <p:nvPr/>
          </p:nvSpPr>
          <p:spPr>
            <a:xfrm>
              <a:off x="6896950" y="1345975"/>
              <a:ext cx="580225" cy="698550"/>
            </a:xfrm>
            <a:custGeom>
              <a:avLst/>
              <a:gdLst/>
              <a:ahLst/>
              <a:cxnLst/>
              <a:rect l="l" t="t" r="r" b="b"/>
              <a:pathLst>
                <a:path w="23209" h="27942" extrusionOk="0">
                  <a:moveTo>
                    <a:pt x="12857" y="1"/>
                  </a:moveTo>
                  <a:cubicBezTo>
                    <a:pt x="12841" y="1"/>
                    <a:pt x="12833" y="1"/>
                    <a:pt x="12833" y="1"/>
                  </a:cubicBezTo>
                  <a:cubicBezTo>
                    <a:pt x="12833" y="1"/>
                    <a:pt x="3968" y="1183"/>
                    <a:pt x="423" y="10048"/>
                  </a:cubicBezTo>
                  <a:cubicBezTo>
                    <a:pt x="115" y="10826"/>
                    <a:pt x="157" y="11895"/>
                    <a:pt x="110" y="12716"/>
                  </a:cubicBezTo>
                  <a:cubicBezTo>
                    <a:pt x="1" y="14486"/>
                    <a:pt x="15" y="16271"/>
                    <a:pt x="209" y="18036"/>
                  </a:cubicBezTo>
                  <a:cubicBezTo>
                    <a:pt x="594" y="21528"/>
                    <a:pt x="2264" y="24571"/>
                    <a:pt x="5435" y="26260"/>
                  </a:cubicBezTo>
                  <a:cubicBezTo>
                    <a:pt x="7399" y="27310"/>
                    <a:pt x="9804" y="27941"/>
                    <a:pt x="12153" y="27941"/>
                  </a:cubicBezTo>
                  <a:cubicBezTo>
                    <a:pt x="13606" y="27941"/>
                    <a:pt x="15038" y="27700"/>
                    <a:pt x="16331" y="27167"/>
                  </a:cubicBezTo>
                  <a:cubicBezTo>
                    <a:pt x="18951" y="26089"/>
                    <a:pt x="20977" y="24163"/>
                    <a:pt x="22017" y="21572"/>
                  </a:cubicBezTo>
                  <a:cubicBezTo>
                    <a:pt x="23198" y="18615"/>
                    <a:pt x="23209" y="14837"/>
                    <a:pt x="23051" y="11647"/>
                  </a:cubicBezTo>
                  <a:cubicBezTo>
                    <a:pt x="22475" y="166"/>
                    <a:pt x="13380" y="1"/>
                    <a:pt x="12857" y="1"/>
                  </a:cubicBezTo>
                  <a:close/>
                </a:path>
              </a:pathLst>
            </a:custGeom>
            <a:solidFill>
              <a:srgbClr val="F4B5A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2053;p49">
              <a:extLst>
                <a:ext uri="{FF2B5EF4-FFF2-40B4-BE49-F238E27FC236}">
                  <a16:creationId xmlns:a16="http://schemas.microsoft.com/office/drawing/2014/main" xmlns="" id="{0676867A-4DBB-4788-ADD9-706C95119A24}"/>
                </a:ext>
              </a:extLst>
            </p:cNvPr>
            <p:cNvSpPr/>
            <p:nvPr/>
          </p:nvSpPr>
          <p:spPr>
            <a:xfrm>
              <a:off x="7098775" y="2050400"/>
              <a:ext cx="208150" cy="295875"/>
            </a:xfrm>
            <a:custGeom>
              <a:avLst/>
              <a:gdLst/>
              <a:ahLst/>
              <a:cxnLst/>
              <a:rect l="l" t="t" r="r" b="b"/>
              <a:pathLst>
                <a:path w="8326" h="11835" extrusionOk="0">
                  <a:moveTo>
                    <a:pt x="7699" y="1"/>
                  </a:moveTo>
                  <a:cubicBezTo>
                    <a:pt x="5425" y="3105"/>
                    <a:pt x="2321" y="3983"/>
                    <a:pt x="414" y="4211"/>
                  </a:cubicBezTo>
                  <a:lnTo>
                    <a:pt x="0" y="8971"/>
                  </a:lnTo>
                  <a:cubicBezTo>
                    <a:pt x="0" y="8971"/>
                    <a:pt x="171" y="11348"/>
                    <a:pt x="4020" y="11799"/>
                  </a:cubicBezTo>
                  <a:cubicBezTo>
                    <a:pt x="4226" y="11823"/>
                    <a:pt x="4423" y="11835"/>
                    <a:pt x="4610" y="11835"/>
                  </a:cubicBezTo>
                  <a:cubicBezTo>
                    <a:pt x="7917" y="11835"/>
                    <a:pt x="8325" y="8230"/>
                    <a:pt x="8325" y="8230"/>
                  </a:cubicBezTo>
                  <a:lnTo>
                    <a:pt x="7699" y="1"/>
                  </a:lnTo>
                  <a:close/>
                </a:path>
              </a:pathLst>
            </a:custGeom>
            <a:solidFill>
              <a:srgbClr val="F4B5A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2054;p49">
              <a:extLst>
                <a:ext uri="{FF2B5EF4-FFF2-40B4-BE49-F238E27FC236}">
                  <a16:creationId xmlns:a16="http://schemas.microsoft.com/office/drawing/2014/main" xmlns="" id="{3A5A83B1-491E-42C3-A555-AA73E93B4ACF}"/>
                </a:ext>
              </a:extLst>
            </p:cNvPr>
            <p:cNvSpPr/>
            <p:nvPr/>
          </p:nvSpPr>
          <p:spPr>
            <a:xfrm>
              <a:off x="7010975" y="1730175"/>
              <a:ext cx="29550" cy="59125"/>
            </a:xfrm>
            <a:custGeom>
              <a:avLst/>
              <a:gdLst/>
              <a:ahLst/>
              <a:cxnLst/>
              <a:rect l="l" t="t" r="r" b="b"/>
              <a:pathLst>
                <a:path w="1182" h="2365" extrusionOk="0">
                  <a:moveTo>
                    <a:pt x="589" y="1"/>
                  </a:moveTo>
                  <a:cubicBezTo>
                    <a:pt x="266" y="1"/>
                    <a:pt x="1" y="527"/>
                    <a:pt x="1" y="1182"/>
                  </a:cubicBezTo>
                  <a:cubicBezTo>
                    <a:pt x="1" y="1832"/>
                    <a:pt x="266" y="2364"/>
                    <a:pt x="589" y="2364"/>
                  </a:cubicBezTo>
                  <a:cubicBezTo>
                    <a:pt x="916" y="2364"/>
                    <a:pt x="1182" y="1832"/>
                    <a:pt x="1182" y="1182"/>
                  </a:cubicBezTo>
                  <a:cubicBezTo>
                    <a:pt x="1182" y="527"/>
                    <a:pt x="916" y="1"/>
                    <a:pt x="589" y="1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2055;p49">
              <a:extLst>
                <a:ext uri="{FF2B5EF4-FFF2-40B4-BE49-F238E27FC236}">
                  <a16:creationId xmlns:a16="http://schemas.microsoft.com/office/drawing/2014/main" xmlns="" id="{37D67A75-3A87-44AE-84D5-5AF0665B92A3}"/>
                </a:ext>
              </a:extLst>
            </p:cNvPr>
            <p:cNvSpPr/>
            <p:nvPr/>
          </p:nvSpPr>
          <p:spPr>
            <a:xfrm>
              <a:off x="7328600" y="1742050"/>
              <a:ext cx="29575" cy="59100"/>
            </a:xfrm>
            <a:custGeom>
              <a:avLst/>
              <a:gdLst/>
              <a:ahLst/>
              <a:cxnLst/>
              <a:rect l="l" t="t" r="r" b="b"/>
              <a:pathLst>
                <a:path w="1183" h="2364" extrusionOk="0">
                  <a:moveTo>
                    <a:pt x="594" y="1"/>
                  </a:moveTo>
                  <a:cubicBezTo>
                    <a:pt x="266" y="1"/>
                    <a:pt x="0" y="527"/>
                    <a:pt x="0" y="1182"/>
                  </a:cubicBezTo>
                  <a:cubicBezTo>
                    <a:pt x="0" y="1832"/>
                    <a:pt x="266" y="2364"/>
                    <a:pt x="594" y="2364"/>
                  </a:cubicBezTo>
                  <a:cubicBezTo>
                    <a:pt x="916" y="2364"/>
                    <a:pt x="1183" y="1832"/>
                    <a:pt x="1183" y="1182"/>
                  </a:cubicBezTo>
                  <a:cubicBezTo>
                    <a:pt x="1183" y="527"/>
                    <a:pt x="916" y="1"/>
                    <a:pt x="594" y="1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2056;p49">
              <a:extLst>
                <a:ext uri="{FF2B5EF4-FFF2-40B4-BE49-F238E27FC236}">
                  <a16:creationId xmlns:a16="http://schemas.microsoft.com/office/drawing/2014/main" xmlns="" id="{DDA24288-EBF4-420D-9217-574910A8EA8B}"/>
                </a:ext>
              </a:extLst>
            </p:cNvPr>
            <p:cNvSpPr/>
            <p:nvPr/>
          </p:nvSpPr>
          <p:spPr>
            <a:xfrm>
              <a:off x="7151325" y="1774425"/>
              <a:ext cx="36925" cy="39025"/>
            </a:xfrm>
            <a:custGeom>
              <a:avLst/>
              <a:gdLst/>
              <a:ahLst/>
              <a:cxnLst/>
              <a:rect l="l" t="t" r="r" b="b"/>
              <a:pathLst>
                <a:path w="1477" h="1561" extrusionOk="0">
                  <a:moveTo>
                    <a:pt x="1477" y="1"/>
                  </a:moveTo>
                  <a:lnTo>
                    <a:pt x="1477" y="1"/>
                  </a:lnTo>
                  <a:cubicBezTo>
                    <a:pt x="1197" y="34"/>
                    <a:pt x="927" y="105"/>
                    <a:pt x="671" y="228"/>
                  </a:cubicBezTo>
                  <a:cubicBezTo>
                    <a:pt x="537" y="281"/>
                    <a:pt x="414" y="362"/>
                    <a:pt x="295" y="452"/>
                  </a:cubicBezTo>
                  <a:cubicBezTo>
                    <a:pt x="181" y="546"/>
                    <a:pt x="53" y="679"/>
                    <a:pt x="25" y="888"/>
                  </a:cubicBezTo>
                  <a:cubicBezTo>
                    <a:pt x="1" y="1107"/>
                    <a:pt x="158" y="1287"/>
                    <a:pt x="272" y="1363"/>
                  </a:cubicBezTo>
                  <a:cubicBezTo>
                    <a:pt x="395" y="1453"/>
                    <a:pt x="542" y="1538"/>
                    <a:pt x="704" y="1553"/>
                  </a:cubicBezTo>
                  <a:cubicBezTo>
                    <a:pt x="738" y="1558"/>
                    <a:pt x="772" y="1560"/>
                    <a:pt x="805" y="1560"/>
                  </a:cubicBezTo>
                  <a:cubicBezTo>
                    <a:pt x="1093" y="1560"/>
                    <a:pt x="1336" y="1387"/>
                    <a:pt x="1477" y="1183"/>
                  </a:cubicBezTo>
                  <a:lnTo>
                    <a:pt x="1477" y="1183"/>
                  </a:lnTo>
                  <a:cubicBezTo>
                    <a:pt x="1303" y="1281"/>
                    <a:pt x="1115" y="1338"/>
                    <a:pt x="943" y="1338"/>
                  </a:cubicBezTo>
                  <a:cubicBezTo>
                    <a:pt x="876" y="1338"/>
                    <a:pt x="811" y="1329"/>
                    <a:pt x="750" y="1310"/>
                  </a:cubicBezTo>
                  <a:cubicBezTo>
                    <a:pt x="647" y="1273"/>
                    <a:pt x="551" y="1211"/>
                    <a:pt x="466" y="1130"/>
                  </a:cubicBezTo>
                  <a:cubicBezTo>
                    <a:pt x="366" y="1045"/>
                    <a:pt x="333" y="978"/>
                    <a:pt x="338" y="916"/>
                  </a:cubicBezTo>
                  <a:cubicBezTo>
                    <a:pt x="347" y="779"/>
                    <a:pt x="585" y="585"/>
                    <a:pt x="794" y="443"/>
                  </a:cubicBezTo>
                  <a:cubicBezTo>
                    <a:pt x="1007" y="294"/>
                    <a:pt x="1240" y="148"/>
                    <a:pt x="1477" y="1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2057;p49">
              <a:extLst>
                <a:ext uri="{FF2B5EF4-FFF2-40B4-BE49-F238E27FC236}">
                  <a16:creationId xmlns:a16="http://schemas.microsoft.com/office/drawing/2014/main" xmlns="" id="{0D27A336-3311-471E-9B27-9FF4CA80CBB8}"/>
                </a:ext>
              </a:extLst>
            </p:cNvPr>
            <p:cNvSpPr/>
            <p:nvPr/>
          </p:nvSpPr>
          <p:spPr>
            <a:xfrm>
              <a:off x="7147175" y="1843700"/>
              <a:ext cx="81550" cy="24050"/>
            </a:xfrm>
            <a:custGeom>
              <a:avLst/>
              <a:gdLst/>
              <a:ahLst/>
              <a:cxnLst/>
              <a:rect l="l" t="t" r="r" b="b"/>
              <a:pathLst>
                <a:path w="3262" h="962" extrusionOk="0">
                  <a:moveTo>
                    <a:pt x="0" y="1"/>
                  </a:moveTo>
                  <a:lnTo>
                    <a:pt x="0" y="1"/>
                  </a:lnTo>
                  <a:cubicBezTo>
                    <a:pt x="357" y="524"/>
                    <a:pt x="955" y="918"/>
                    <a:pt x="1638" y="960"/>
                  </a:cubicBezTo>
                  <a:cubicBezTo>
                    <a:pt x="1663" y="961"/>
                    <a:pt x="1688" y="962"/>
                    <a:pt x="1713" y="962"/>
                  </a:cubicBezTo>
                  <a:cubicBezTo>
                    <a:pt x="2027" y="962"/>
                    <a:pt x="2347" y="875"/>
                    <a:pt x="2602" y="699"/>
                  </a:cubicBezTo>
                  <a:cubicBezTo>
                    <a:pt x="2749" y="623"/>
                    <a:pt x="2858" y="500"/>
                    <a:pt x="2977" y="390"/>
                  </a:cubicBezTo>
                  <a:cubicBezTo>
                    <a:pt x="3086" y="267"/>
                    <a:pt x="3176" y="134"/>
                    <a:pt x="3262" y="1"/>
                  </a:cubicBezTo>
                  <a:lnTo>
                    <a:pt x="3262" y="1"/>
                  </a:lnTo>
                  <a:cubicBezTo>
                    <a:pt x="3001" y="186"/>
                    <a:pt x="2754" y="371"/>
                    <a:pt x="2482" y="480"/>
                  </a:cubicBezTo>
                  <a:cubicBezTo>
                    <a:pt x="2252" y="588"/>
                    <a:pt x="2006" y="641"/>
                    <a:pt x="1762" y="641"/>
                  </a:cubicBezTo>
                  <a:cubicBezTo>
                    <a:pt x="1725" y="641"/>
                    <a:pt x="1689" y="640"/>
                    <a:pt x="1652" y="638"/>
                  </a:cubicBezTo>
                  <a:cubicBezTo>
                    <a:pt x="1367" y="627"/>
                    <a:pt x="1087" y="552"/>
                    <a:pt x="813" y="438"/>
                  </a:cubicBezTo>
                  <a:cubicBezTo>
                    <a:pt x="537" y="320"/>
                    <a:pt x="267" y="177"/>
                    <a:pt x="0" y="1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2058;p49">
              <a:extLst>
                <a:ext uri="{FF2B5EF4-FFF2-40B4-BE49-F238E27FC236}">
                  <a16:creationId xmlns:a16="http://schemas.microsoft.com/office/drawing/2014/main" xmlns="" id="{1F857E91-3EC3-4910-8658-F3723CB9792F}"/>
                </a:ext>
              </a:extLst>
            </p:cNvPr>
            <p:cNvSpPr/>
            <p:nvPr/>
          </p:nvSpPr>
          <p:spPr>
            <a:xfrm>
              <a:off x="6874625" y="1344225"/>
              <a:ext cx="634475" cy="296050"/>
            </a:xfrm>
            <a:custGeom>
              <a:avLst/>
              <a:gdLst/>
              <a:ahLst/>
              <a:cxnLst/>
              <a:rect l="l" t="t" r="r" b="b"/>
              <a:pathLst>
                <a:path w="25379" h="11842" extrusionOk="0">
                  <a:moveTo>
                    <a:pt x="13641" y="0"/>
                  </a:moveTo>
                  <a:cubicBezTo>
                    <a:pt x="13237" y="0"/>
                    <a:pt x="12819" y="19"/>
                    <a:pt x="12388" y="57"/>
                  </a:cubicBezTo>
                  <a:cubicBezTo>
                    <a:pt x="10015" y="270"/>
                    <a:pt x="7946" y="1652"/>
                    <a:pt x="6176" y="3047"/>
                  </a:cubicBezTo>
                  <a:cubicBezTo>
                    <a:pt x="2175" y="6208"/>
                    <a:pt x="410" y="10892"/>
                    <a:pt x="1" y="11842"/>
                  </a:cubicBezTo>
                  <a:cubicBezTo>
                    <a:pt x="1" y="11842"/>
                    <a:pt x="12911" y="10640"/>
                    <a:pt x="13128" y="3336"/>
                  </a:cubicBezTo>
                  <a:cubicBezTo>
                    <a:pt x="14164" y="9501"/>
                    <a:pt x="19692" y="10228"/>
                    <a:pt x="25378" y="11480"/>
                  </a:cubicBezTo>
                  <a:cubicBezTo>
                    <a:pt x="25378" y="11480"/>
                    <a:pt x="23715" y="0"/>
                    <a:pt x="13641" y="0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2059;p49">
              <a:extLst>
                <a:ext uri="{FF2B5EF4-FFF2-40B4-BE49-F238E27FC236}">
                  <a16:creationId xmlns:a16="http://schemas.microsoft.com/office/drawing/2014/main" xmlns="" id="{65E86721-F493-4BC2-8FF0-0CC5A62B38EF}"/>
                </a:ext>
              </a:extLst>
            </p:cNvPr>
            <p:cNvSpPr/>
            <p:nvPr/>
          </p:nvSpPr>
          <p:spPr>
            <a:xfrm>
              <a:off x="7116925" y="1245500"/>
              <a:ext cx="124725" cy="113325"/>
            </a:xfrm>
            <a:custGeom>
              <a:avLst/>
              <a:gdLst/>
              <a:ahLst/>
              <a:cxnLst/>
              <a:rect l="l" t="t" r="r" b="b"/>
              <a:pathLst>
                <a:path w="4989" h="4533" extrusionOk="0">
                  <a:moveTo>
                    <a:pt x="3864" y="0"/>
                  </a:moveTo>
                  <a:cubicBezTo>
                    <a:pt x="2929" y="0"/>
                    <a:pt x="3436" y="4020"/>
                    <a:pt x="3436" y="4020"/>
                  </a:cubicBezTo>
                  <a:cubicBezTo>
                    <a:pt x="3436" y="4020"/>
                    <a:pt x="3107" y="1456"/>
                    <a:pt x="1602" y="1456"/>
                  </a:cubicBezTo>
                  <a:cubicBezTo>
                    <a:pt x="1585" y="1456"/>
                    <a:pt x="1569" y="1456"/>
                    <a:pt x="1552" y="1457"/>
                  </a:cubicBezTo>
                  <a:cubicBezTo>
                    <a:pt x="1" y="1514"/>
                    <a:pt x="3076" y="4476"/>
                    <a:pt x="4233" y="4532"/>
                  </a:cubicBezTo>
                  <a:cubicBezTo>
                    <a:pt x="4233" y="4532"/>
                    <a:pt x="4989" y="237"/>
                    <a:pt x="3944" y="9"/>
                  </a:cubicBezTo>
                  <a:cubicBezTo>
                    <a:pt x="3916" y="3"/>
                    <a:pt x="3890" y="0"/>
                    <a:pt x="3864" y="0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2060;p49">
              <a:extLst>
                <a:ext uri="{FF2B5EF4-FFF2-40B4-BE49-F238E27FC236}">
                  <a16:creationId xmlns:a16="http://schemas.microsoft.com/office/drawing/2014/main" xmlns="" id="{8AE112E9-BA0D-4C03-98EE-1E5E8611A2D2}"/>
                </a:ext>
              </a:extLst>
            </p:cNvPr>
            <p:cNvSpPr/>
            <p:nvPr/>
          </p:nvSpPr>
          <p:spPr>
            <a:xfrm>
              <a:off x="6976575" y="1832700"/>
              <a:ext cx="62200" cy="62175"/>
            </a:xfrm>
            <a:custGeom>
              <a:avLst/>
              <a:gdLst/>
              <a:ahLst/>
              <a:cxnLst/>
              <a:rect l="l" t="t" r="r" b="b"/>
              <a:pathLst>
                <a:path w="2488" h="2487" extrusionOk="0">
                  <a:moveTo>
                    <a:pt x="1243" y="0"/>
                  </a:moveTo>
                  <a:cubicBezTo>
                    <a:pt x="560" y="0"/>
                    <a:pt x="1" y="560"/>
                    <a:pt x="1" y="1244"/>
                  </a:cubicBezTo>
                  <a:cubicBezTo>
                    <a:pt x="1" y="1932"/>
                    <a:pt x="560" y="2487"/>
                    <a:pt x="1243" y="2487"/>
                  </a:cubicBezTo>
                  <a:cubicBezTo>
                    <a:pt x="1931" y="2487"/>
                    <a:pt x="2487" y="1932"/>
                    <a:pt x="2487" y="1244"/>
                  </a:cubicBezTo>
                  <a:cubicBezTo>
                    <a:pt x="2487" y="560"/>
                    <a:pt x="1931" y="0"/>
                    <a:pt x="1243" y="0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2061;p49">
              <a:extLst>
                <a:ext uri="{FF2B5EF4-FFF2-40B4-BE49-F238E27FC236}">
                  <a16:creationId xmlns:a16="http://schemas.microsoft.com/office/drawing/2014/main" xmlns="" id="{98247543-8B61-47B2-9BC7-6F8415714BB6}"/>
                </a:ext>
              </a:extLst>
            </p:cNvPr>
            <p:cNvSpPr/>
            <p:nvPr/>
          </p:nvSpPr>
          <p:spPr>
            <a:xfrm>
              <a:off x="7327050" y="1832700"/>
              <a:ext cx="62200" cy="62175"/>
            </a:xfrm>
            <a:custGeom>
              <a:avLst/>
              <a:gdLst/>
              <a:ahLst/>
              <a:cxnLst/>
              <a:rect l="l" t="t" r="r" b="b"/>
              <a:pathLst>
                <a:path w="2488" h="2487" extrusionOk="0">
                  <a:moveTo>
                    <a:pt x="1245" y="0"/>
                  </a:moveTo>
                  <a:cubicBezTo>
                    <a:pt x="555" y="0"/>
                    <a:pt x="1" y="560"/>
                    <a:pt x="1" y="1244"/>
                  </a:cubicBezTo>
                  <a:cubicBezTo>
                    <a:pt x="1" y="1932"/>
                    <a:pt x="555" y="2487"/>
                    <a:pt x="1245" y="2487"/>
                  </a:cubicBezTo>
                  <a:cubicBezTo>
                    <a:pt x="1933" y="2487"/>
                    <a:pt x="2487" y="1932"/>
                    <a:pt x="2487" y="1244"/>
                  </a:cubicBezTo>
                  <a:cubicBezTo>
                    <a:pt x="2487" y="560"/>
                    <a:pt x="1933" y="0"/>
                    <a:pt x="1245" y="0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2065;p49">
              <a:extLst>
                <a:ext uri="{FF2B5EF4-FFF2-40B4-BE49-F238E27FC236}">
                  <a16:creationId xmlns:a16="http://schemas.microsoft.com/office/drawing/2014/main" xmlns="" id="{B7BFCA76-7A80-404D-94C5-FDCA80AD837E}"/>
                </a:ext>
              </a:extLst>
            </p:cNvPr>
            <p:cNvSpPr/>
            <p:nvPr/>
          </p:nvSpPr>
          <p:spPr>
            <a:xfrm>
              <a:off x="7305700" y="1663000"/>
              <a:ext cx="104900" cy="32800"/>
            </a:xfrm>
            <a:custGeom>
              <a:avLst/>
              <a:gdLst/>
              <a:ahLst/>
              <a:cxnLst/>
              <a:rect l="l" t="t" r="r" b="b"/>
              <a:pathLst>
                <a:path w="4196" h="1312" extrusionOk="0">
                  <a:moveTo>
                    <a:pt x="2280" y="1"/>
                  </a:moveTo>
                  <a:cubicBezTo>
                    <a:pt x="2192" y="1"/>
                    <a:pt x="2105" y="6"/>
                    <a:pt x="2018" y="15"/>
                  </a:cubicBezTo>
                  <a:cubicBezTo>
                    <a:pt x="1595" y="63"/>
                    <a:pt x="1187" y="215"/>
                    <a:pt x="846" y="443"/>
                  </a:cubicBezTo>
                  <a:cubicBezTo>
                    <a:pt x="504" y="670"/>
                    <a:pt x="204" y="960"/>
                    <a:pt x="0" y="1312"/>
                  </a:cubicBezTo>
                  <a:cubicBezTo>
                    <a:pt x="660" y="865"/>
                    <a:pt x="1339" y="509"/>
                    <a:pt x="2060" y="438"/>
                  </a:cubicBezTo>
                  <a:cubicBezTo>
                    <a:pt x="2161" y="426"/>
                    <a:pt x="2263" y="420"/>
                    <a:pt x="2364" y="420"/>
                  </a:cubicBezTo>
                  <a:cubicBezTo>
                    <a:pt x="2623" y="420"/>
                    <a:pt x="2882" y="459"/>
                    <a:pt x="3137" y="537"/>
                  </a:cubicBezTo>
                  <a:cubicBezTo>
                    <a:pt x="3317" y="576"/>
                    <a:pt x="3488" y="666"/>
                    <a:pt x="3669" y="732"/>
                  </a:cubicBezTo>
                  <a:cubicBezTo>
                    <a:pt x="3845" y="808"/>
                    <a:pt x="4006" y="913"/>
                    <a:pt x="4195" y="993"/>
                  </a:cubicBezTo>
                  <a:cubicBezTo>
                    <a:pt x="3949" y="685"/>
                    <a:pt x="3641" y="395"/>
                    <a:pt x="3256" y="230"/>
                  </a:cubicBezTo>
                  <a:cubicBezTo>
                    <a:pt x="2958" y="75"/>
                    <a:pt x="2619" y="1"/>
                    <a:pt x="2280" y="1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2066;p49">
              <a:extLst>
                <a:ext uri="{FF2B5EF4-FFF2-40B4-BE49-F238E27FC236}">
                  <a16:creationId xmlns:a16="http://schemas.microsoft.com/office/drawing/2014/main" xmlns="" id="{72A1D78E-0996-4556-B86C-90F41F549F6E}"/>
                </a:ext>
              </a:extLst>
            </p:cNvPr>
            <p:cNvSpPr/>
            <p:nvPr/>
          </p:nvSpPr>
          <p:spPr>
            <a:xfrm>
              <a:off x="6945000" y="1663600"/>
              <a:ext cx="113100" cy="31500"/>
            </a:xfrm>
            <a:custGeom>
              <a:avLst/>
              <a:gdLst/>
              <a:ahLst/>
              <a:cxnLst/>
              <a:rect l="l" t="t" r="r" b="b"/>
              <a:pathLst>
                <a:path w="4524" h="1260" extrusionOk="0">
                  <a:moveTo>
                    <a:pt x="2350" y="1"/>
                  </a:moveTo>
                  <a:cubicBezTo>
                    <a:pt x="1908" y="1"/>
                    <a:pt x="1472" y="92"/>
                    <a:pt x="1073" y="257"/>
                  </a:cubicBezTo>
                  <a:cubicBezTo>
                    <a:pt x="874" y="338"/>
                    <a:pt x="688" y="452"/>
                    <a:pt x="504" y="556"/>
                  </a:cubicBezTo>
                  <a:cubicBezTo>
                    <a:pt x="328" y="679"/>
                    <a:pt x="162" y="808"/>
                    <a:pt x="0" y="950"/>
                  </a:cubicBezTo>
                  <a:cubicBezTo>
                    <a:pt x="210" y="889"/>
                    <a:pt x="399" y="813"/>
                    <a:pt x="594" y="741"/>
                  </a:cubicBezTo>
                  <a:cubicBezTo>
                    <a:pt x="793" y="690"/>
                    <a:pt x="983" y="618"/>
                    <a:pt x="1178" y="570"/>
                  </a:cubicBezTo>
                  <a:cubicBezTo>
                    <a:pt x="1553" y="483"/>
                    <a:pt x="1929" y="423"/>
                    <a:pt x="2305" y="423"/>
                  </a:cubicBezTo>
                  <a:cubicBezTo>
                    <a:pt x="2319" y="423"/>
                    <a:pt x="2332" y="423"/>
                    <a:pt x="2346" y="423"/>
                  </a:cubicBezTo>
                  <a:cubicBezTo>
                    <a:pt x="3114" y="442"/>
                    <a:pt x="3869" y="727"/>
                    <a:pt x="4523" y="1259"/>
                  </a:cubicBezTo>
                  <a:cubicBezTo>
                    <a:pt x="4329" y="879"/>
                    <a:pt x="4002" y="565"/>
                    <a:pt x="3621" y="352"/>
                  </a:cubicBezTo>
                  <a:cubicBezTo>
                    <a:pt x="3242" y="129"/>
                    <a:pt x="2796" y="15"/>
                    <a:pt x="2350" y="1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2067;p49">
            <a:extLst>
              <a:ext uri="{FF2B5EF4-FFF2-40B4-BE49-F238E27FC236}">
                <a16:creationId xmlns:a16="http://schemas.microsoft.com/office/drawing/2014/main" xmlns="" id="{C607BC33-23C3-4483-9495-689F858DF0F4}"/>
              </a:ext>
            </a:extLst>
          </p:cNvPr>
          <p:cNvGrpSpPr/>
          <p:nvPr/>
        </p:nvGrpSpPr>
        <p:grpSpPr>
          <a:xfrm>
            <a:off x="9825067" y="3436718"/>
            <a:ext cx="2491313" cy="3421282"/>
            <a:chOff x="7358175" y="3388650"/>
            <a:chExt cx="1060250" cy="1456025"/>
          </a:xfrm>
        </p:grpSpPr>
        <p:sp>
          <p:nvSpPr>
            <p:cNvPr id="74" name="Google Shape;2068;p49">
              <a:extLst>
                <a:ext uri="{FF2B5EF4-FFF2-40B4-BE49-F238E27FC236}">
                  <a16:creationId xmlns:a16="http://schemas.microsoft.com/office/drawing/2014/main" xmlns="" id="{77D05C3D-6D04-485C-96A5-05E025367320}"/>
                </a:ext>
              </a:extLst>
            </p:cNvPr>
            <p:cNvSpPr/>
            <p:nvPr/>
          </p:nvSpPr>
          <p:spPr>
            <a:xfrm>
              <a:off x="7551550" y="3588375"/>
              <a:ext cx="141350" cy="254550"/>
            </a:xfrm>
            <a:custGeom>
              <a:avLst/>
              <a:gdLst/>
              <a:ahLst/>
              <a:cxnLst/>
              <a:rect l="l" t="t" r="r" b="b"/>
              <a:pathLst>
                <a:path w="5654" h="10182" extrusionOk="0">
                  <a:moveTo>
                    <a:pt x="2620" y="1"/>
                  </a:moveTo>
                  <a:cubicBezTo>
                    <a:pt x="2620" y="1"/>
                    <a:pt x="0" y="8905"/>
                    <a:pt x="1600" y="9787"/>
                  </a:cubicBezTo>
                  <a:cubicBezTo>
                    <a:pt x="2133" y="10083"/>
                    <a:pt x="2519" y="10182"/>
                    <a:pt x="2796" y="10182"/>
                  </a:cubicBezTo>
                  <a:cubicBezTo>
                    <a:pt x="3350" y="10182"/>
                    <a:pt x="3470" y="9787"/>
                    <a:pt x="3470" y="9787"/>
                  </a:cubicBezTo>
                  <a:lnTo>
                    <a:pt x="5653" y="747"/>
                  </a:lnTo>
                  <a:lnTo>
                    <a:pt x="2620" y="1"/>
                  </a:ln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2069;p49">
              <a:extLst>
                <a:ext uri="{FF2B5EF4-FFF2-40B4-BE49-F238E27FC236}">
                  <a16:creationId xmlns:a16="http://schemas.microsoft.com/office/drawing/2014/main" xmlns="" id="{A686F3E9-74FF-45A5-B29C-86D124504D44}"/>
                </a:ext>
              </a:extLst>
            </p:cNvPr>
            <p:cNvSpPr/>
            <p:nvPr/>
          </p:nvSpPr>
          <p:spPr>
            <a:xfrm>
              <a:off x="8097975" y="3546750"/>
              <a:ext cx="153550" cy="267325"/>
            </a:xfrm>
            <a:custGeom>
              <a:avLst/>
              <a:gdLst/>
              <a:ahLst/>
              <a:cxnLst/>
              <a:rect l="l" t="t" r="r" b="b"/>
              <a:pathLst>
                <a:path w="6142" h="10693" extrusionOk="0">
                  <a:moveTo>
                    <a:pt x="3544" y="0"/>
                  </a:moveTo>
                  <a:cubicBezTo>
                    <a:pt x="3536" y="0"/>
                    <a:pt x="3528" y="0"/>
                    <a:pt x="3520" y="1"/>
                  </a:cubicBezTo>
                  <a:cubicBezTo>
                    <a:pt x="952" y="65"/>
                    <a:pt x="0" y="10693"/>
                    <a:pt x="4539" y="10693"/>
                  </a:cubicBezTo>
                  <a:cubicBezTo>
                    <a:pt x="4647" y="10693"/>
                    <a:pt x="4758" y="10687"/>
                    <a:pt x="4873" y="10674"/>
                  </a:cubicBezTo>
                  <a:cubicBezTo>
                    <a:pt x="4873" y="10674"/>
                    <a:pt x="6142" y="0"/>
                    <a:pt x="3544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2070;p49">
              <a:extLst>
                <a:ext uri="{FF2B5EF4-FFF2-40B4-BE49-F238E27FC236}">
                  <a16:creationId xmlns:a16="http://schemas.microsoft.com/office/drawing/2014/main" xmlns="" id="{C71719B4-8BEE-46C0-BEC7-EBED36B0A94D}"/>
                </a:ext>
              </a:extLst>
            </p:cNvPr>
            <p:cNvSpPr/>
            <p:nvPr/>
          </p:nvSpPr>
          <p:spPr>
            <a:xfrm>
              <a:off x="7358175" y="4333025"/>
              <a:ext cx="1060250" cy="511650"/>
            </a:xfrm>
            <a:custGeom>
              <a:avLst/>
              <a:gdLst/>
              <a:ahLst/>
              <a:cxnLst/>
              <a:rect l="l" t="t" r="r" b="b"/>
              <a:pathLst>
                <a:path w="42410" h="20466" extrusionOk="0">
                  <a:moveTo>
                    <a:pt x="22120" y="0"/>
                  </a:moveTo>
                  <a:cubicBezTo>
                    <a:pt x="4171" y="0"/>
                    <a:pt x="0" y="20465"/>
                    <a:pt x="0" y="20465"/>
                  </a:cubicBezTo>
                  <a:lnTo>
                    <a:pt x="42410" y="20465"/>
                  </a:lnTo>
                  <a:cubicBezTo>
                    <a:pt x="42410" y="20465"/>
                    <a:pt x="40070" y="0"/>
                    <a:pt x="22120" y="0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2071;p49">
              <a:extLst>
                <a:ext uri="{FF2B5EF4-FFF2-40B4-BE49-F238E27FC236}">
                  <a16:creationId xmlns:a16="http://schemas.microsoft.com/office/drawing/2014/main" xmlns="" id="{E5375134-345F-4CA8-BB1C-2665BFE3BAE9}"/>
                </a:ext>
              </a:extLst>
            </p:cNvPr>
            <p:cNvSpPr/>
            <p:nvPr/>
          </p:nvSpPr>
          <p:spPr>
            <a:xfrm>
              <a:off x="7502300" y="3798525"/>
              <a:ext cx="166625" cy="166475"/>
            </a:xfrm>
            <a:custGeom>
              <a:avLst/>
              <a:gdLst/>
              <a:ahLst/>
              <a:cxnLst/>
              <a:rect l="l" t="t" r="r" b="b"/>
              <a:pathLst>
                <a:path w="6665" h="6659" extrusionOk="0">
                  <a:moveTo>
                    <a:pt x="3333" y="1"/>
                  </a:moveTo>
                  <a:cubicBezTo>
                    <a:pt x="1497" y="1"/>
                    <a:pt x="1" y="1491"/>
                    <a:pt x="1" y="3333"/>
                  </a:cubicBezTo>
                  <a:cubicBezTo>
                    <a:pt x="1" y="5169"/>
                    <a:pt x="1497" y="6658"/>
                    <a:pt x="3333" y="6658"/>
                  </a:cubicBezTo>
                  <a:cubicBezTo>
                    <a:pt x="5174" y="6658"/>
                    <a:pt x="6664" y="5169"/>
                    <a:pt x="6664" y="3333"/>
                  </a:cubicBezTo>
                  <a:cubicBezTo>
                    <a:pt x="6664" y="1491"/>
                    <a:pt x="5174" y="1"/>
                    <a:pt x="3333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2072;p49">
              <a:extLst>
                <a:ext uri="{FF2B5EF4-FFF2-40B4-BE49-F238E27FC236}">
                  <a16:creationId xmlns:a16="http://schemas.microsoft.com/office/drawing/2014/main" xmlns="" id="{18A79131-C3EC-4F82-AD32-8AE28BF48423}"/>
                </a:ext>
              </a:extLst>
            </p:cNvPr>
            <p:cNvSpPr/>
            <p:nvPr/>
          </p:nvSpPr>
          <p:spPr>
            <a:xfrm>
              <a:off x="8120450" y="3798525"/>
              <a:ext cx="166625" cy="166475"/>
            </a:xfrm>
            <a:custGeom>
              <a:avLst/>
              <a:gdLst/>
              <a:ahLst/>
              <a:cxnLst/>
              <a:rect l="l" t="t" r="r" b="b"/>
              <a:pathLst>
                <a:path w="6665" h="6659" extrusionOk="0">
                  <a:moveTo>
                    <a:pt x="3333" y="1"/>
                  </a:moveTo>
                  <a:cubicBezTo>
                    <a:pt x="1497" y="1"/>
                    <a:pt x="1" y="1491"/>
                    <a:pt x="1" y="3333"/>
                  </a:cubicBezTo>
                  <a:cubicBezTo>
                    <a:pt x="1" y="5169"/>
                    <a:pt x="1497" y="6658"/>
                    <a:pt x="3333" y="6658"/>
                  </a:cubicBezTo>
                  <a:cubicBezTo>
                    <a:pt x="5174" y="6658"/>
                    <a:pt x="6664" y="5169"/>
                    <a:pt x="6664" y="3333"/>
                  </a:cubicBezTo>
                  <a:cubicBezTo>
                    <a:pt x="6664" y="1491"/>
                    <a:pt x="5174" y="1"/>
                    <a:pt x="3333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2073;p49">
              <a:extLst>
                <a:ext uri="{FF2B5EF4-FFF2-40B4-BE49-F238E27FC236}">
                  <a16:creationId xmlns:a16="http://schemas.microsoft.com/office/drawing/2014/main" xmlns="" id="{24770667-70E3-4903-B199-C16FBFDB85CE}"/>
                </a:ext>
              </a:extLst>
            </p:cNvPr>
            <p:cNvSpPr/>
            <p:nvPr/>
          </p:nvSpPr>
          <p:spPr>
            <a:xfrm>
              <a:off x="7820175" y="3999025"/>
              <a:ext cx="182025" cy="290250"/>
            </a:xfrm>
            <a:custGeom>
              <a:avLst/>
              <a:gdLst/>
              <a:ahLst/>
              <a:cxnLst/>
              <a:rect l="l" t="t" r="r" b="b"/>
              <a:pathLst>
                <a:path w="7281" h="11610" extrusionOk="0">
                  <a:moveTo>
                    <a:pt x="6716" y="1"/>
                  </a:moveTo>
                  <a:lnTo>
                    <a:pt x="945" y="793"/>
                  </a:lnTo>
                  <a:lnTo>
                    <a:pt x="1" y="11610"/>
                  </a:lnTo>
                  <a:cubicBezTo>
                    <a:pt x="1903" y="11377"/>
                    <a:pt x="5007" y="10504"/>
                    <a:pt x="7280" y="7400"/>
                  </a:cubicBezTo>
                  <a:lnTo>
                    <a:pt x="6716" y="1"/>
                  </a:lnTo>
                  <a:close/>
                </a:path>
              </a:pathLst>
            </a:custGeom>
            <a:solidFill>
              <a:srgbClr val="FDAE9B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2074;p49">
              <a:extLst>
                <a:ext uri="{FF2B5EF4-FFF2-40B4-BE49-F238E27FC236}">
                  <a16:creationId xmlns:a16="http://schemas.microsoft.com/office/drawing/2014/main" xmlns="" id="{B4D808B1-F115-4B05-8917-CF3072CBF0E9}"/>
                </a:ext>
              </a:extLst>
            </p:cNvPr>
            <p:cNvSpPr/>
            <p:nvPr/>
          </p:nvSpPr>
          <p:spPr>
            <a:xfrm>
              <a:off x="7606250" y="3452925"/>
              <a:ext cx="582000" cy="698875"/>
            </a:xfrm>
            <a:custGeom>
              <a:avLst/>
              <a:gdLst/>
              <a:ahLst/>
              <a:cxnLst/>
              <a:rect l="l" t="t" r="r" b="b"/>
              <a:pathLst>
                <a:path w="23280" h="27955" extrusionOk="0">
                  <a:moveTo>
                    <a:pt x="12417" y="1"/>
                  </a:moveTo>
                  <a:cubicBezTo>
                    <a:pt x="10081" y="1"/>
                    <a:pt x="68" y="771"/>
                    <a:pt x="110" y="13985"/>
                  </a:cubicBezTo>
                  <a:cubicBezTo>
                    <a:pt x="0" y="15756"/>
                    <a:pt x="81" y="16287"/>
                    <a:pt x="276" y="18048"/>
                  </a:cubicBezTo>
                  <a:cubicBezTo>
                    <a:pt x="660" y="21546"/>
                    <a:pt x="2331" y="24589"/>
                    <a:pt x="5501" y="26278"/>
                  </a:cubicBezTo>
                  <a:cubicBezTo>
                    <a:pt x="7468" y="27324"/>
                    <a:pt x="9872" y="27954"/>
                    <a:pt x="12220" y="27954"/>
                  </a:cubicBezTo>
                  <a:cubicBezTo>
                    <a:pt x="13673" y="27954"/>
                    <a:pt x="15104" y="27713"/>
                    <a:pt x="16398" y="27180"/>
                  </a:cubicBezTo>
                  <a:cubicBezTo>
                    <a:pt x="19022" y="26102"/>
                    <a:pt x="21044" y="24180"/>
                    <a:pt x="22084" y="21584"/>
                  </a:cubicBezTo>
                  <a:cubicBezTo>
                    <a:pt x="23265" y="18632"/>
                    <a:pt x="23280" y="14850"/>
                    <a:pt x="23118" y="11661"/>
                  </a:cubicBezTo>
                  <a:cubicBezTo>
                    <a:pt x="22541" y="176"/>
                    <a:pt x="13434" y="14"/>
                    <a:pt x="12922" y="14"/>
                  </a:cubicBezTo>
                  <a:cubicBezTo>
                    <a:pt x="12908" y="14"/>
                    <a:pt x="12900" y="14"/>
                    <a:pt x="12900" y="14"/>
                  </a:cubicBezTo>
                  <a:cubicBezTo>
                    <a:pt x="12900" y="14"/>
                    <a:pt x="12725" y="1"/>
                    <a:pt x="12417" y="1"/>
                  </a:cubicBezTo>
                  <a:close/>
                </a:path>
              </a:pathLst>
            </a:custGeom>
            <a:solidFill>
              <a:srgbClr val="FFC3B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2075;p49">
              <a:extLst>
                <a:ext uri="{FF2B5EF4-FFF2-40B4-BE49-F238E27FC236}">
                  <a16:creationId xmlns:a16="http://schemas.microsoft.com/office/drawing/2014/main" xmlns="" id="{CD9A5E04-E46F-4076-8E4E-5EC67C862F9C}"/>
                </a:ext>
              </a:extLst>
            </p:cNvPr>
            <p:cNvSpPr/>
            <p:nvPr/>
          </p:nvSpPr>
          <p:spPr>
            <a:xfrm>
              <a:off x="7809725" y="4184000"/>
              <a:ext cx="208125" cy="295875"/>
            </a:xfrm>
            <a:custGeom>
              <a:avLst/>
              <a:gdLst/>
              <a:ahLst/>
              <a:cxnLst/>
              <a:rect l="l" t="t" r="r" b="b"/>
              <a:pathLst>
                <a:path w="8325" h="11835" extrusionOk="0">
                  <a:moveTo>
                    <a:pt x="7698" y="1"/>
                  </a:moveTo>
                  <a:cubicBezTo>
                    <a:pt x="5425" y="3105"/>
                    <a:pt x="2321" y="3978"/>
                    <a:pt x="419" y="4211"/>
                  </a:cubicBezTo>
                  <a:lnTo>
                    <a:pt x="1" y="8966"/>
                  </a:lnTo>
                  <a:cubicBezTo>
                    <a:pt x="1" y="8966"/>
                    <a:pt x="172" y="11343"/>
                    <a:pt x="4021" y="11799"/>
                  </a:cubicBezTo>
                  <a:cubicBezTo>
                    <a:pt x="4225" y="11823"/>
                    <a:pt x="4420" y="11834"/>
                    <a:pt x="4606" y="11834"/>
                  </a:cubicBezTo>
                  <a:cubicBezTo>
                    <a:pt x="7921" y="11834"/>
                    <a:pt x="8325" y="8230"/>
                    <a:pt x="8325" y="8230"/>
                  </a:cubicBezTo>
                  <a:lnTo>
                    <a:pt x="7698" y="1"/>
                  </a:lnTo>
                  <a:close/>
                </a:path>
              </a:pathLst>
            </a:custGeom>
            <a:solidFill>
              <a:srgbClr val="FFC3B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2076;p49">
              <a:extLst>
                <a:ext uri="{FF2B5EF4-FFF2-40B4-BE49-F238E27FC236}">
                  <a16:creationId xmlns:a16="http://schemas.microsoft.com/office/drawing/2014/main" xmlns="" id="{E6928FDE-588C-4F6F-A9E4-0DB2E5E5F014}"/>
                </a:ext>
              </a:extLst>
            </p:cNvPr>
            <p:cNvSpPr/>
            <p:nvPr/>
          </p:nvSpPr>
          <p:spPr>
            <a:xfrm>
              <a:off x="7749825" y="3832450"/>
              <a:ext cx="29550" cy="59100"/>
            </a:xfrm>
            <a:custGeom>
              <a:avLst/>
              <a:gdLst/>
              <a:ahLst/>
              <a:cxnLst/>
              <a:rect l="l" t="t" r="r" b="b"/>
              <a:pathLst>
                <a:path w="1182" h="2364" extrusionOk="0">
                  <a:moveTo>
                    <a:pt x="588" y="0"/>
                  </a:moveTo>
                  <a:cubicBezTo>
                    <a:pt x="261" y="0"/>
                    <a:pt x="0" y="528"/>
                    <a:pt x="0" y="1183"/>
                  </a:cubicBezTo>
                  <a:cubicBezTo>
                    <a:pt x="0" y="1833"/>
                    <a:pt x="261" y="2364"/>
                    <a:pt x="588" y="2364"/>
                  </a:cubicBezTo>
                  <a:cubicBezTo>
                    <a:pt x="916" y="2364"/>
                    <a:pt x="1182" y="1833"/>
                    <a:pt x="1182" y="1183"/>
                  </a:cubicBezTo>
                  <a:cubicBezTo>
                    <a:pt x="1182" y="528"/>
                    <a:pt x="916" y="0"/>
                    <a:pt x="588" y="0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2077;p49">
              <a:extLst>
                <a:ext uri="{FF2B5EF4-FFF2-40B4-BE49-F238E27FC236}">
                  <a16:creationId xmlns:a16="http://schemas.microsoft.com/office/drawing/2014/main" xmlns="" id="{57FCCD2E-D603-4D58-ABF2-90F75383D0F5}"/>
                </a:ext>
              </a:extLst>
            </p:cNvPr>
            <p:cNvSpPr/>
            <p:nvPr/>
          </p:nvSpPr>
          <p:spPr>
            <a:xfrm>
              <a:off x="8023300" y="3837425"/>
              <a:ext cx="29550" cy="59125"/>
            </a:xfrm>
            <a:custGeom>
              <a:avLst/>
              <a:gdLst/>
              <a:ahLst/>
              <a:cxnLst/>
              <a:rect l="l" t="t" r="r" b="b"/>
              <a:pathLst>
                <a:path w="1182" h="2365" extrusionOk="0">
                  <a:moveTo>
                    <a:pt x="590" y="1"/>
                  </a:moveTo>
                  <a:cubicBezTo>
                    <a:pt x="266" y="1"/>
                    <a:pt x="1" y="533"/>
                    <a:pt x="1" y="1183"/>
                  </a:cubicBezTo>
                  <a:cubicBezTo>
                    <a:pt x="1" y="1838"/>
                    <a:pt x="266" y="2364"/>
                    <a:pt x="590" y="2364"/>
                  </a:cubicBezTo>
                  <a:cubicBezTo>
                    <a:pt x="916" y="2364"/>
                    <a:pt x="1182" y="1838"/>
                    <a:pt x="1182" y="1183"/>
                  </a:cubicBezTo>
                  <a:cubicBezTo>
                    <a:pt x="1182" y="533"/>
                    <a:pt x="916" y="1"/>
                    <a:pt x="590" y="1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2078;p49">
              <a:extLst>
                <a:ext uri="{FF2B5EF4-FFF2-40B4-BE49-F238E27FC236}">
                  <a16:creationId xmlns:a16="http://schemas.microsoft.com/office/drawing/2014/main" xmlns="" id="{2948EFCD-D4E2-4FE6-B7D6-E9B73D1F681D}"/>
                </a:ext>
              </a:extLst>
            </p:cNvPr>
            <p:cNvSpPr/>
            <p:nvPr/>
          </p:nvSpPr>
          <p:spPr>
            <a:xfrm>
              <a:off x="7862300" y="3881825"/>
              <a:ext cx="36925" cy="38975"/>
            </a:xfrm>
            <a:custGeom>
              <a:avLst/>
              <a:gdLst/>
              <a:ahLst/>
              <a:cxnLst/>
              <a:rect l="l" t="t" r="r" b="b"/>
              <a:pathLst>
                <a:path w="1477" h="1559" extrusionOk="0">
                  <a:moveTo>
                    <a:pt x="1477" y="1"/>
                  </a:moveTo>
                  <a:lnTo>
                    <a:pt x="1477" y="1"/>
                  </a:lnTo>
                  <a:cubicBezTo>
                    <a:pt x="1201" y="29"/>
                    <a:pt x="925" y="100"/>
                    <a:pt x="669" y="223"/>
                  </a:cubicBezTo>
                  <a:cubicBezTo>
                    <a:pt x="537" y="280"/>
                    <a:pt x="413" y="356"/>
                    <a:pt x="294" y="450"/>
                  </a:cubicBezTo>
                  <a:cubicBezTo>
                    <a:pt x="181" y="546"/>
                    <a:pt x="53" y="678"/>
                    <a:pt x="24" y="888"/>
                  </a:cubicBezTo>
                  <a:cubicBezTo>
                    <a:pt x="1" y="1101"/>
                    <a:pt x="157" y="1282"/>
                    <a:pt x="271" y="1357"/>
                  </a:cubicBezTo>
                  <a:cubicBezTo>
                    <a:pt x="395" y="1453"/>
                    <a:pt x="542" y="1532"/>
                    <a:pt x="702" y="1552"/>
                  </a:cubicBezTo>
                  <a:cubicBezTo>
                    <a:pt x="734" y="1556"/>
                    <a:pt x="766" y="1558"/>
                    <a:pt x="797" y="1558"/>
                  </a:cubicBezTo>
                  <a:cubicBezTo>
                    <a:pt x="1089" y="1558"/>
                    <a:pt x="1339" y="1383"/>
                    <a:pt x="1477" y="1182"/>
                  </a:cubicBezTo>
                  <a:lnTo>
                    <a:pt x="1477" y="1182"/>
                  </a:lnTo>
                  <a:cubicBezTo>
                    <a:pt x="1306" y="1279"/>
                    <a:pt x="1123" y="1336"/>
                    <a:pt x="956" y="1336"/>
                  </a:cubicBezTo>
                  <a:cubicBezTo>
                    <a:pt x="885" y="1336"/>
                    <a:pt x="818" y="1326"/>
                    <a:pt x="755" y="1305"/>
                  </a:cubicBezTo>
                  <a:cubicBezTo>
                    <a:pt x="645" y="1272"/>
                    <a:pt x="551" y="1210"/>
                    <a:pt x="465" y="1129"/>
                  </a:cubicBezTo>
                  <a:cubicBezTo>
                    <a:pt x="366" y="1044"/>
                    <a:pt x="332" y="973"/>
                    <a:pt x="342" y="916"/>
                  </a:cubicBezTo>
                  <a:cubicBezTo>
                    <a:pt x="347" y="774"/>
                    <a:pt x="584" y="579"/>
                    <a:pt x="793" y="437"/>
                  </a:cubicBezTo>
                  <a:cubicBezTo>
                    <a:pt x="1011" y="290"/>
                    <a:pt x="1239" y="147"/>
                    <a:pt x="1477" y="1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2079;p49">
              <a:extLst>
                <a:ext uri="{FF2B5EF4-FFF2-40B4-BE49-F238E27FC236}">
                  <a16:creationId xmlns:a16="http://schemas.microsoft.com/office/drawing/2014/main" xmlns="" id="{A31C3D25-7BF7-4AF9-9250-0BC6F9718EB5}"/>
                </a:ext>
              </a:extLst>
            </p:cNvPr>
            <p:cNvSpPr/>
            <p:nvPr/>
          </p:nvSpPr>
          <p:spPr>
            <a:xfrm>
              <a:off x="7858150" y="3951100"/>
              <a:ext cx="81525" cy="23925"/>
            </a:xfrm>
            <a:custGeom>
              <a:avLst/>
              <a:gdLst/>
              <a:ahLst/>
              <a:cxnLst/>
              <a:rect l="l" t="t" r="r" b="b"/>
              <a:pathLst>
                <a:path w="3261" h="957" extrusionOk="0">
                  <a:moveTo>
                    <a:pt x="0" y="1"/>
                  </a:moveTo>
                  <a:lnTo>
                    <a:pt x="0" y="1"/>
                  </a:lnTo>
                  <a:cubicBezTo>
                    <a:pt x="356" y="518"/>
                    <a:pt x="954" y="917"/>
                    <a:pt x="1637" y="954"/>
                  </a:cubicBezTo>
                  <a:cubicBezTo>
                    <a:pt x="1667" y="956"/>
                    <a:pt x="1697" y="957"/>
                    <a:pt x="1727" y="957"/>
                  </a:cubicBezTo>
                  <a:cubicBezTo>
                    <a:pt x="2036" y="957"/>
                    <a:pt x="2351" y="867"/>
                    <a:pt x="2601" y="698"/>
                  </a:cubicBezTo>
                  <a:cubicBezTo>
                    <a:pt x="2748" y="623"/>
                    <a:pt x="2862" y="494"/>
                    <a:pt x="2981" y="385"/>
                  </a:cubicBezTo>
                  <a:cubicBezTo>
                    <a:pt x="3085" y="262"/>
                    <a:pt x="3175" y="134"/>
                    <a:pt x="3260" y="1"/>
                  </a:cubicBezTo>
                  <a:lnTo>
                    <a:pt x="3260" y="1"/>
                  </a:lnTo>
                  <a:cubicBezTo>
                    <a:pt x="2999" y="185"/>
                    <a:pt x="2758" y="366"/>
                    <a:pt x="2482" y="476"/>
                  </a:cubicBezTo>
                  <a:cubicBezTo>
                    <a:pt x="2255" y="583"/>
                    <a:pt x="2009" y="640"/>
                    <a:pt x="1761" y="640"/>
                  </a:cubicBezTo>
                  <a:cubicBezTo>
                    <a:pt x="1725" y="640"/>
                    <a:pt x="1688" y="639"/>
                    <a:pt x="1652" y="636"/>
                  </a:cubicBezTo>
                  <a:cubicBezTo>
                    <a:pt x="1372" y="627"/>
                    <a:pt x="1087" y="546"/>
                    <a:pt x="811" y="432"/>
                  </a:cubicBezTo>
                  <a:cubicBezTo>
                    <a:pt x="537" y="314"/>
                    <a:pt x="266" y="176"/>
                    <a:pt x="0" y="1"/>
                  </a:cubicBezTo>
                  <a:close/>
                </a:path>
              </a:pathLst>
            </a:custGeom>
            <a:solidFill>
              <a:srgbClr val="41294A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2080;p49">
              <a:extLst>
                <a:ext uri="{FF2B5EF4-FFF2-40B4-BE49-F238E27FC236}">
                  <a16:creationId xmlns:a16="http://schemas.microsoft.com/office/drawing/2014/main" xmlns="" id="{90F0D314-E447-4265-9871-0CD9CACB9BC7}"/>
                </a:ext>
              </a:extLst>
            </p:cNvPr>
            <p:cNvSpPr/>
            <p:nvPr/>
          </p:nvSpPr>
          <p:spPr>
            <a:xfrm>
              <a:off x="7687525" y="3940050"/>
              <a:ext cx="62325" cy="62225"/>
            </a:xfrm>
            <a:custGeom>
              <a:avLst/>
              <a:gdLst/>
              <a:ahLst/>
              <a:cxnLst/>
              <a:rect l="l" t="t" r="r" b="b"/>
              <a:pathLst>
                <a:path w="2493" h="2489" extrusionOk="0">
                  <a:moveTo>
                    <a:pt x="1249" y="1"/>
                  </a:moveTo>
                  <a:cubicBezTo>
                    <a:pt x="561" y="1"/>
                    <a:pt x="0" y="557"/>
                    <a:pt x="0" y="1245"/>
                  </a:cubicBezTo>
                  <a:cubicBezTo>
                    <a:pt x="0" y="1933"/>
                    <a:pt x="561" y="2488"/>
                    <a:pt x="1249" y="2488"/>
                  </a:cubicBezTo>
                  <a:cubicBezTo>
                    <a:pt x="1932" y="2488"/>
                    <a:pt x="2492" y="1933"/>
                    <a:pt x="2492" y="1245"/>
                  </a:cubicBezTo>
                  <a:cubicBezTo>
                    <a:pt x="2492" y="557"/>
                    <a:pt x="1932" y="1"/>
                    <a:pt x="1249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2081;p49">
              <a:extLst>
                <a:ext uri="{FF2B5EF4-FFF2-40B4-BE49-F238E27FC236}">
                  <a16:creationId xmlns:a16="http://schemas.microsoft.com/office/drawing/2014/main" xmlns="" id="{06B396B4-98EF-4A44-916D-0BDEB48A8F95}"/>
                </a:ext>
              </a:extLst>
            </p:cNvPr>
            <p:cNvSpPr/>
            <p:nvPr/>
          </p:nvSpPr>
          <p:spPr>
            <a:xfrm>
              <a:off x="8038025" y="3940050"/>
              <a:ext cx="62175" cy="62225"/>
            </a:xfrm>
            <a:custGeom>
              <a:avLst/>
              <a:gdLst/>
              <a:ahLst/>
              <a:cxnLst/>
              <a:rect l="l" t="t" r="r" b="b"/>
              <a:pathLst>
                <a:path w="2487" h="2489" extrusionOk="0">
                  <a:moveTo>
                    <a:pt x="1243" y="1"/>
                  </a:moveTo>
                  <a:cubicBezTo>
                    <a:pt x="560" y="1"/>
                    <a:pt x="1" y="557"/>
                    <a:pt x="1" y="1245"/>
                  </a:cubicBezTo>
                  <a:cubicBezTo>
                    <a:pt x="1" y="1933"/>
                    <a:pt x="560" y="2488"/>
                    <a:pt x="1243" y="2488"/>
                  </a:cubicBezTo>
                  <a:cubicBezTo>
                    <a:pt x="1931" y="2488"/>
                    <a:pt x="2487" y="1933"/>
                    <a:pt x="2487" y="1245"/>
                  </a:cubicBezTo>
                  <a:cubicBezTo>
                    <a:pt x="2487" y="557"/>
                    <a:pt x="1931" y="1"/>
                    <a:pt x="1243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2085;p49">
              <a:extLst>
                <a:ext uri="{FF2B5EF4-FFF2-40B4-BE49-F238E27FC236}">
                  <a16:creationId xmlns:a16="http://schemas.microsoft.com/office/drawing/2014/main" xmlns="" id="{0C31B657-3873-42D4-8035-7B7F2E1145EC}"/>
                </a:ext>
              </a:extLst>
            </p:cNvPr>
            <p:cNvSpPr/>
            <p:nvPr/>
          </p:nvSpPr>
          <p:spPr>
            <a:xfrm>
              <a:off x="7548100" y="3388650"/>
              <a:ext cx="621500" cy="252900"/>
            </a:xfrm>
            <a:custGeom>
              <a:avLst/>
              <a:gdLst/>
              <a:ahLst/>
              <a:cxnLst/>
              <a:rect l="l" t="t" r="r" b="b"/>
              <a:pathLst>
                <a:path w="24860" h="10116" extrusionOk="0">
                  <a:moveTo>
                    <a:pt x="19013" y="0"/>
                  </a:moveTo>
                  <a:cubicBezTo>
                    <a:pt x="17573" y="0"/>
                    <a:pt x="16130" y="255"/>
                    <a:pt x="14746" y="630"/>
                  </a:cubicBezTo>
                  <a:cubicBezTo>
                    <a:pt x="13517" y="962"/>
                    <a:pt x="12321" y="1398"/>
                    <a:pt x="11158" y="1906"/>
                  </a:cubicBezTo>
                  <a:cubicBezTo>
                    <a:pt x="8358" y="3127"/>
                    <a:pt x="5819" y="3658"/>
                    <a:pt x="4002" y="3658"/>
                  </a:cubicBezTo>
                  <a:cubicBezTo>
                    <a:pt x="2434" y="3658"/>
                    <a:pt x="1402" y="3263"/>
                    <a:pt x="1202" y="2575"/>
                  </a:cubicBezTo>
                  <a:lnTo>
                    <a:pt x="1202" y="2575"/>
                  </a:lnTo>
                  <a:cubicBezTo>
                    <a:pt x="769" y="4835"/>
                    <a:pt x="1937" y="5854"/>
                    <a:pt x="3328" y="6025"/>
                  </a:cubicBezTo>
                  <a:cubicBezTo>
                    <a:pt x="1111" y="5940"/>
                    <a:pt x="377" y="4597"/>
                    <a:pt x="376" y="4597"/>
                  </a:cubicBezTo>
                  <a:lnTo>
                    <a:pt x="376" y="4597"/>
                  </a:lnTo>
                  <a:cubicBezTo>
                    <a:pt x="376" y="4597"/>
                    <a:pt x="0" y="8958"/>
                    <a:pt x="3737" y="8958"/>
                  </a:cubicBezTo>
                  <a:cubicBezTo>
                    <a:pt x="3802" y="8958"/>
                    <a:pt x="3868" y="8956"/>
                    <a:pt x="3936" y="8954"/>
                  </a:cubicBezTo>
                  <a:cubicBezTo>
                    <a:pt x="7149" y="8830"/>
                    <a:pt x="14251" y="6476"/>
                    <a:pt x="18014" y="6476"/>
                  </a:cubicBezTo>
                  <a:cubicBezTo>
                    <a:pt x="18869" y="6476"/>
                    <a:pt x="19551" y="6597"/>
                    <a:pt x="19977" y="6894"/>
                  </a:cubicBezTo>
                  <a:cubicBezTo>
                    <a:pt x="21878" y="8221"/>
                    <a:pt x="22190" y="10115"/>
                    <a:pt x="23620" y="10115"/>
                  </a:cubicBezTo>
                  <a:cubicBezTo>
                    <a:pt x="23918" y="10115"/>
                    <a:pt x="24265" y="10033"/>
                    <a:pt x="24684" y="9847"/>
                  </a:cubicBezTo>
                  <a:cubicBezTo>
                    <a:pt x="24789" y="8944"/>
                    <a:pt x="24831" y="8029"/>
                    <a:pt x="24842" y="7122"/>
                  </a:cubicBezTo>
                  <a:cubicBezTo>
                    <a:pt x="24855" y="5769"/>
                    <a:pt x="24860" y="4312"/>
                    <a:pt x="24467" y="3007"/>
                  </a:cubicBezTo>
                  <a:cubicBezTo>
                    <a:pt x="23869" y="1009"/>
                    <a:pt x="22222" y="288"/>
                    <a:pt x="20275" y="69"/>
                  </a:cubicBezTo>
                  <a:cubicBezTo>
                    <a:pt x="19856" y="22"/>
                    <a:pt x="19434" y="0"/>
                    <a:pt x="19013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2086;p49">
              <a:extLst>
                <a:ext uri="{FF2B5EF4-FFF2-40B4-BE49-F238E27FC236}">
                  <a16:creationId xmlns:a16="http://schemas.microsoft.com/office/drawing/2014/main" xmlns="" id="{A31AC3DB-A3FC-4F10-9EF5-0CFC61DB4716}"/>
                </a:ext>
              </a:extLst>
            </p:cNvPr>
            <p:cNvSpPr/>
            <p:nvPr/>
          </p:nvSpPr>
          <p:spPr>
            <a:xfrm>
              <a:off x="8162600" y="3475075"/>
              <a:ext cx="82600" cy="85500"/>
            </a:xfrm>
            <a:custGeom>
              <a:avLst/>
              <a:gdLst/>
              <a:ahLst/>
              <a:cxnLst/>
              <a:rect l="l" t="t" r="r" b="b"/>
              <a:pathLst>
                <a:path w="3304" h="3420" extrusionOk="0">
                  <a:moveTo>
                    <a:pt x="1647" y="1"/>
                  </a:moveTo>
                  <a:cubicBezTo>
                    <a:pt x="792" y="1"/>
                    <a:pt x="1" y="3304"/>
                    <a:pt x="86" y="3347"/>
                  </a:cubicBezTo>
                  <a:cubicBezTo>
                    <a:pt x="192" y="3397"/>
                    <a:pt x="310" y="3419"/>
                    <a:pt x="438" y="3419"/>
                  </a:cubicBezTo>
                  <a:cubicBezTo>
                    <a:pt x="1548" y="3419"/>
                    <a:pt x="3304" y="1698"/>
                    <a:pt x="2724" y="1349"/>
                  </a:cubicBezTo>
                  <a:cubicBezTo>
                    <a:pt x="2653" y="1307"/>
                    <a:pt x="2575" y="1288"/>
                    <a:pt x="2493" y="1288"/>
                  </a:cubicBezTo>
                  <a:cubicBezTo>
                    <a:pt x="1830" y="1288"/>
                    <a:pt x="869" y="2511"/>
                    <a:pt x="869" y="2511"/>
                  </a:cubicBezTo>
                  <a:cubicBezTo>
                    <a:pt x="869" y="2511"/>
                    <a:pt x="2501" y="1"/>
                    <a:pt x="1647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2087;p49">
              <a:extLst>
                <a:ext uri="{FF2B5EF4-FFF2-40B4-BE49-F238E27FC236}">
                  <a16:creationId xmlns:a16="http://schemas.microsoft.com/office/drawing/2014/main" xmlns="" id="{734AF081-9990-420E-A803-E01619A4CC6F}"/>
                </a:ext>
              </a:extLst>
            </p:cNvPr>
            <p:cNvSpPr/>
            <p:nvPr/>
          </p:nvSpPr>
          <p:spPr>
            <a:xfrm>
              <a:off x="8017825" y="3777375"/>
              <a:ext cx="82375" cy="24975"/>
            </a:xfrm>
            <a:custGeom>
              <a:avLst/>
              <a:gdLst/>
              <a:ahLst/>
              <a:cxnLst/>
              <a:rect l="l" t="t" r="r" b="b"/>
              <a:pathLst>
                <a:path w="3295" h="999" extrusionOk="0">
                  <a:moveTo>
                    <a:pt x="1588" y="1"/>
                  </a:moveTo>
                  <a:cubicBezTo>
                    <a:pt x="897" y="1"/>
                    <a:pt x="265" y="429"/>
                    <a:pt x="1" y="998"/>
                  </a:cubicBezTo>
                  <a:cubicBezTo>
                    <a:pt x="267" y="818"/>
                    <a:pt x="533" y="670"/>
                    <a:pt x="803" y="567"/>
                  </a:cubicBezTo>
                  <a:cubicBezTo>
                    <a:pt x="1051" y="481"/>
                    <a:pt x="1299" y="422"/>
                    <a:pt x="1546" y="422"/>
                  </a:cubicBezTo>
                  <a:cubicBezTo>
                    <a:pt x="1574" y="422"/>
                    <a:pt x="1601" y="423"/>
                    <a:pt x="1629" y="424"/>
                  </a:cubicBezTo>
                  <a:cubicBezTo>
                    <a:pt x="1904" y="438"/>
                    <a:pt x="2184" y="499"/>
                    <a:pt x="2460" y="609"/>
                  </a:cubicBezTo>
                  <a:cubicBezTo>
                    <a:pt x="2597" y="657"/>
                    <a:pt x="2730" y="733"/>
                    <a:pt x="2872" y="790"/>
                  </a:cubicBezTo>
                  <a:cubicBezTo>
                    <a:pt x="3010" y="861"/>
                    <a:pt x="3144" y="937"/>
                    <a:pt x="3295" y="998"/>
                  </a:cubicBezTo>
                  <a:cubicBezTo>
                    <a:pt x="3210" y="865"/>
                    <a:pt x="3105" y="742"/>
                    <a:pt x="2995" y="619"/>
                  </a:cubicBezTo>
                  <a:cubicBezTo>
                    <a:pt x="2872" y="514"/>
                    <a:pt x="2754" y="396"/>
                    <a:pt x="2612" y="310"/>
                  </a:cubicBezTo>
                  <a:cubicBezTo>
                    <a:pt x="2331" y="125"/>
                    <a:pt x="1990" y="21"/>
                    <a:pt x="1643" y="2"/>
                  </a:cubicBezTo>
                  <a:cubicBezTo>
                    <a:pt x="1625" y="1"/>
                    <a:pt x="1606" y="1"/>
                    <a:pt x="1588" y="1"/>
                  </a:cubicBezTo>
                  <a:close/>
                </a:path>
              </a:pathLst>
            </a:custGeom>
            <a:solidFill>
              <a:srgbClr val="FBCA6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2088;p49">
              <a:extLst>
                <a:ext uri="{FF2B5EF4-FFF2-40B4-BE49-F238E27FC236}">
                  <a16:creationId xmlns:a16="http://schemas.microsoft.com/office/drawing/2014/main" xmlns="" id="{7AEF85CF-BFF8-4B45-A38E-4F9B85894120}"/>
                </a:ext>
              </a:extLst>
            </p:cNvPr>
            <p:cNvSpPr/>
            <p:nvPr/>
          </p:nvSpPr>
          <p:spPr>
            <a:xfrm>
              <a:off x="7723375" y="3777375"/>
              <a:ext cx="82350" cy="24975"/>
            </a:xfrm>
            <a:custGeom>
              <a:avLst/>
              <a:gdLst/>
              <a:ahLst/>
              <a:cxnLst/>
              <a:rect l="l" t="t" r="r" b="b"/>
              <a:pathLst>
                <a:path w="3294" h="999" extrusionOk="0">
                  <a:moveTo>
                    <a:pt x="1586" y="1"/>
                  </a:moveTo>
                  <a:cubicBezTo>
                    <a:pt x="895" y="1"/>
                    <a:pt x="263" y="429"/>
                    <a:pt x="0" y="998"/>
                  </a:cubicBezTo>
                  <a:cubicBezTo>
                    <a:pt x="266" y="818"/>
                    <a:pt x="531" y="670"/>
                    <a:pt x="802" y="567"/>
                  </a:cubicBezTo>
                  <a:cubicBezTo>
                    <a:pt x="1049" y="481"/>
                    <a:pt x="1297" y="422"/>
                    <a:pt x="1545" y="422"/>
                  </a:cubicBezTo>
                  <a:cubicBezTo>
                    <a:pt x="1573" y="422"/>
                    <a:pt x="1600" y="423"/>
                    <a:pt x="1628" y="424"/>
                  </a:cubicBezTo>
                  <a:cubicBezTo>
                    <a:pt x="1902" y="438"/>
                    <a:pt x="2183" y="499"/>
                    <a:pt x="2458" y="609"/>
                  </a:cubicBezTo>
                  <a:cubicBezTo>
                    <a:pt x="2596" y="657"/>
                    <a:pt x="2728" y="733"/>
                    <a:pt x="2871" y="790"/>
                  </a:cubicBezTo>
                  <a:cubicBezTo>
                    <a:pt x="3008" y="861"/>
                    <a:pt x="3142" y="937"/>
                    <a:pt x="3293" y="998"/>
                  </a:cubicBezTo>
                  <a:cubicBezTo>
                    <a:pt x="3208" y="865"/>
                    <a:pt x="3104" y="742"/>
                    <a:pt x="2995" y="619"/>
                  </a:cubicBezTo>
                  <a:cubicBezTo>
                    <a:pt x="2871" y="514"/>
                    <a:pt x="2752" y="396"/>
                    <a:pt x="2605" y="310"/>
                  </a:cubicBezTo>
                  <a:cubicBezTo>
                    <a:pt x="2330" y="125"/>
                    <a:pt x="1988" y="21"/>
                    <a:pt x="1642" y="2"/>
                  </a:cubicBezTo>
                  <a:cubicBezTo>
                    <a:pt x="1623" y="1"/>
                    <a:pt x="1604" y="1"/>
                    <a:pt x="1586" y="1"/>
                  </a:cubicBezTo>
                  <a:close/>
                </a:path>
              </a:pathLst>
            </a:custGeom>
            <a:solidFill>
              <a:srgbClr val="FBCA6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D00A97DF-5169-420E-AB68-CE2FE8B297ED}"/>
              </a:ext>
            </a:extLst>
          </p:cNvPr>
          <p:cNvSpPr/>
          <p:nvPr/>
        </p:nvSpPr>
        <p:spPr>
          <a:xfrm rot="10800000">
            <a:off x="1939896" y="2041593"/>
            <a:ext cx="7119614" cy="1478571"/>
          </a:xfrm>
          <a:custGeom>
            <a:avLst/>
            <a:gdLst>
              <a:gd name="connsiteX0" fmla="*/ 7161098 w 7161098"/>
              <a:gd name="connsiteY0" fmla="*/ 743593 h 1487186"/>
              <a:gd name="connsiteX1" fmla="*/ 7161098 w 7161098"/>
              <a:gd name="connsiteY1" fmla="*/ 743593 h 1487186"/>
              <a:gd name="connsiteX2" fmla="*/ 7161098 w 7161098"/>
              <a:gd name="connsiteY2" fmla="*/ 743592 h 1487186"/>
              <a:gd name="connsiteX3" fmla="*/ 6462013 w 7161098"/>
              <a:gd name="connsiteY3" fmla="*/ 1487186 h 1487186"/>
              <a:gd name="connsiteX4" fmla="*/ 6440458 w 7161098"/>
              <a:gd name="connsiteY4" fmla="*/ 1486025 h 1487186"/>
              <a:gd name="connsiteX5" fmla="*/ 6417506 w 7161098"/>
              <a:gd name="connsiteY5" fmla="*/ 1487184 h 1487186"/>
              <a:gd name="connsiteX6" fmla="*/ 743592 w 7161098"/>
              <a:gd name="connsiteY6" fmla="*/ 1487184 h 1487186"/>
              <a:gd name="connsiteX7" fmla="*/ 0 w 7161098"/>
              <a:gd name="connsiteY7" fmla="*/ 743592 h 1487186"/>
              <a:gd name="connsiteX8" fmla="*/ 1 w 7161098"/>
              <a:gd name="connsiteY8" fmla="*/ 743592 h 1487186"/>
              <a:gd name="connsiteX9" fmla="*/ 743593 w 7161098"/>
              <a:gd name="connsiteY9" fmla="*/ 0 h 1487186"/>
              <a:gd name="connsiteX10" fmla="*/ 6417506 w 7161098"/>
              <a:gd name="connsiteY10" fmla="*/ 1 h 1487186"/>
              <a:gd name="connsiteX11" fmla="*/ 6440487 w 7161098"/>
              <a:gd name="connsiteY11" fmla="*/ 1162 h 1487186"/>
              <a:gd name="connsiteX12" fmla="*/ 6462013 w 7161098"/>
              <a:gd name="connsiteY12" fmla="*/ 2 h 1487186"/>
              <a:gd name="connsiteX13" fmla="*/ 7159130 w 7161098"/>
              <a:gd name="connsiteY13" fmla="*/ 2 h 1487186"/>
              <a:gd name="connsiteX14" fmla="*/ 7159130 w 7161098"/>
              <a:gd name="connsiteY14" fmla="*/ 724071 h 1487186"/>
              <a:gd name="connsiteX15" fmla="*/ 7161098 w 7161098"/>
              <a:gd name="connsiteY15" fmla="*/ 743593 h 1487186"/>
              <a:gd name="connsiteX16" fmla="*/ 7145991 w 7161098"/>
              <a:gd name="connsiteY16" fmla="*/ 893452 h 1487186"/>
              <a:gd name="connsiteX17" fmla="*/ 7129619 w 7161098"/>
              <a:gd name="connsiteY17" fmla="*/ 946194 h 1487186"/>
              <a:gd name="connsiteX18" fmla="*/ 7104347 w 7161098"/>
              <a:gd name="connsiteY18" fmla="*/ 1033034 h 1487186"/>
              <a:gd name="connsiteX19" fmla="*/ 6462013 w 7161098"/>
              <a:gd name="connsiteY19" fmla="*/ 1487186 h 148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098" h="1487186">
                <a:moveTo>
                  <a:pt x="7161098" y="743593"/>
                </a:moveTo>
                <a:lnTo>
                  <a:pt x="7161098" y="743593"/>
                </a:lnTo>
                <a:lnTo>
                  <a:pt x="7161098" y="743592"/>
                </a:lnTo>
                <a:close/>
                <a:moveTo>
                  <a:pt x="6462013" y="1487186"/>
                </a:moveTo>
                <a:lnTo>
                  <a:pt x="6440458" y="1486025"/>
                </a:lnTo>
                <a:lnTo>
                  <a:pt x="6417506" y="1487184"/>
                </a:lnTo>
                <a:lnTo>
                  <a:pt x="743592" y="1487184"/>
                </a:lnTo>
                <a:cubicBezTo>
                  <a:pt x="332917" y="1487184"/>
                  <a:pt x="0" y="1154267"/>
                  <a:pt x="0" y="743592"/>
                </a:cubicBezTo>
                <a:lnTo>
                  <a:pt x="1" y="743592"/>
                </a:lnTo>
                <a:cubicBezTo>
                  <a:pt x="1" y="332917"/>
                  <a:pt x="332918" y="0"/>
                  <a:pt x="743593" y="0"/>
                </a:cubicBezTo>
                <a:lnTo>
                  <a:pt x="6417506" y="1"/>
                </a:lnTo>
                <a:lnTo>
                  <a:pt x="6440487" y="1162"/>
                </a:lnTo>
                <a:lnTo>
                  <a:pt x="6462013" y="2"/>
                </a:lnTo>
                <a:lnTo>
                  <a:pt x="7159130" y="2"/>
                </a:lnTo>
                <a:lnTo>
                  <a:pt x="7159130" y="724071"/>
                </a:lnTo>
                <a:lnTo>
                  <a:pt x="7161098" y="743593"/>
                </a:lnTo>
                <a:lnTo>
                  <a:pt x="7145991" y="893452"/>
                </a:lnTo>
                <a:lnTo>
                  <a:pt x="7129619" y="946194"/>
                </a:lnTo>
                <a:lnTo>
                  <a:pt x="7104347" y="1033034"/>
                </a:lnTo>
                <a:cubicBezTo>
                  <a:pt x="6998519" y="1299920"/>
                  <a:pt x="6750768" y="1487186"/>
                  <a:pt x="6462013" y="1487186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0AADA002-FAAA-49C7-81A9-3BAF446967F4}"/>
              </a:ext>
            </a:extLst>
          </p:cNvPr>
          <p:cNvSpPr txBox="1"/>
          <p:nvPr/>
        </p:nvSpPr>
        <p:spPr>
          <a:xfrm>
            <a:off x="2460107" y="2424746"/>
            <a:ext cx="6126859" cy="78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</a:t>
            </a: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E8221445-6C34-4927-9B71-CE734D9484C3}"/>
              </a:ext>
            </a:extLst>
          </p:cNvPr>
          <p:cNvSpPr/>
          <p:nvPr/>
        </p:nvSpPr>
        <p:spPr>
          <a:xfrm rot="10800000" flipH="1">
            <a:off x="2805962" y="4183370"/>
            <a:ext cx="7119614" cy="1478571"/>
          </a:xfrm>
          <a:custGeom>
            <a:avLst/>
            <a:gdLst>
              <a:gd name="connsiteX0" fmla="*/ 7161098 w 7161098"/>
              <a:gd name="connsiteY0" fmla="*/ 743593 h 1487186"/>
              <a:gd name="connsiteX1" fmla="*/ 7161098 w 7161098"/>
              <a:gd name="connsiteY1" fmla="*/ 743593 h 1487186"/>
              <a:gd name="connsiteX2" fmla="*/ 7161098 w 7161098"/>
              <a:gd name="connsiteY2" fmla="*/ 743592 h 1487186"/>
              <a:gd name="connsiteX3" fmla="*/ 6462013 w 7161098"/>
              <a:gd name="connsiteY3" fmla="*/ 1487186 h 1487186"/>
              <a:gd name="connsiteX4" fmla="*/ 6440458 w 7161098"/>
              <a:gd name="connsiteY4" fmla="*/ 1486025 h 1487186"/>
              <a:gd name="connsiteX5" fmla="*/ 6417506 w 7161098"/>
              <a:gd name="connsiteY5" fmla="*/ 1487184 h 1487186"/>
              <a:gd name="connsiteX6" fmla="*/ 743592 w 7161098"/>
              <a:gd name="connsiteY6" fmla="*/ 1487184 h 1487186"/>
              <a:gd name="connsiteX7" fmla="*/ 0 w 7161098"/>
              <a:gd name="connsiteY7" fmla="*/ 743592 h 1487186"/>
              <a:gd name="connsiteX8" fmla="*/ 1 w 7161098"/>
              <a:gd name="connsiteY8" fmla="*/ 743592 h 1487186"/>
              <a:gd name="connsiteX9" fmla="*/ 743593 w 7161098"/>
              <a:gd name="connsiteY9" fmla="*/ 0 h 1487186"/>
              <a:gd name="connsiteX10" fmla="*/ 6417506 w 7161098"/>
              <a:gd name="connsiteY10" fmla="*/ 1 h 1487186"/>
              <a:gd name="connsiteX11" fmla="*/ 6440487 w 7161098"/>
              <a:gd name="connsiteY11" fmla="*/ 1162 h 1487186"/>
              <a:gd name="connsiteX12" fmla="*/ 6462013 w 7161098"/>
              <a:gd name="connsiteY12" fmla="*/ 2 h 1487186"/>
              <a:gd name="connsiteX13" fmla="*/ 7159130 w 7161098"/>
              <a:gd name="connsiteY13" fmla="*/ 2 h 1487186"/>
              <a:gd name="connsiteX14" fmla="*/ 7159130 w 7161098"/>
              <a:gd name="connsiteY14" fmla="*/ 724071 h 1487186"/>
              <a:gd name="connsiteX15" fmla="*/ 7161098 w 7161098"/>
              <a:gd name="connsiteY15" fmla="*/ 743593 h 1487186"/>
              <a:gd name="connsiteX16" fmla="*/ 7145991 w 7161098"/>
              <a:gd name="connsiteY16" fmla="*/ 893452 h 1487186"/>
              <a:gd name="connsiteX17" fmla="*/ 7129619 w 7161098"/>
              <a:gd name="connsiteY17" fmla="*/ 946194 h 1487186"/>
              <a:gd name="connsiteX18" fmla="*/ 7104347 w 7161098"/>
              <a:gd name="connsiteY18" fmla="*/ 1033034 h 1487186"/>
              <a:gd name="connsiteX19" fmla="*/ 6462013 w 7161098"/>
              <a:gd name="connsiteY19" fmla="*/ 1487186 h 148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61098" h="1487186">
                <a:moveTo>
                  <a:pt x="7161098" y="743593"/>
                </a:moveTo>
                <a:lnTo>
                  <a:pt x="7161098" y="743593"/>
                </a:lnTo>
                <a:lnTo>
                  <a:pt x="7161098" y="743592"/>
                </a:lnTo>
                <a:close/>
                <a:moveTo>
                  <a:pt x="6462013" y="1487186"/>
                </a:moveTo>
                <a:lnTo>
                  <a:pt x="6440458" y="1486025"/>
                </a:lnTo>
                <a:lnTo>
                  <a:pt x="6417506" y="1487184"/>
                </a:lnTo>
                <a:lnTo>
                  <a:pt x="743592" y="1487184"/>
                </a:lnTo>
                <a:cubicBezTo>
                  <a:pt x="332917" y="1487184"/>
                  <a:pt x="0" y="1154267"/>
                  <a:pt x="0" y="743592"/>
                </a:cubicBezTo>
                <a:lnTo>
                  <a:pt x="1" y="743592"/>
                </a:lnTo>
                <a:cubicBezTo>
                  <a:pt x="1" y="332917"/>
                  <a:pt x="332918" y="0"/>
                  <a:pt x="743593" y="0"/>
                </a:cubicBezTo>
                <a:lnTo>
                  <a:pt x="6417506" y="1"/>
                </a:lnTo>
                <a:lnTo>
                  <a:pt x="6440487" y="1162"/>
                </a:lnTo>
                <a:lnTo>
                  <a:pt x="6462013" y="2"/>
                </a:lnTo>
                <a:lnTo>
                  <a:pt x="7159130" y="2"/>
                </a:lnTo>
                <a:lnTo>
                  <a:pt x="7159130" y="724071"/>
                </a:lnTo>
                <a:lnTo>
                  <a:pt x="7161098" y="743593"/>
                </a:lnTo>
                <a:lnTo>
                  <a:pt x="7145991" y="893452"/>
                </a:lnTo>
                <a:lnTo>
                  <a:pt x="7129619" y="946194"/>
                </a:lnTo>
                <a:lnTo>
                  <a:pt x="7104347" y="1033034"/>
                </a:lnTo>
                <a:cubicBezTo>
                  <a:pt x="6998519" y="1299920"/>
                  <a:pt x="6750768" y="1487186"/>
                  <a:pt x="6462013" y="1487186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E3214C5F-6F40-4A35-A08F-B9A25D7853BC}"/>
              </a:ext>
            </a:extLst>
          </p:cNvPr>
          <p:cNvSpPr txBox="1"/>
          <p:nvPr/>
        </p:nvSpPr>
        <p:spPr>
          <a:xfrm>
            <a:off x="3339873" y="4588380"/>
            <a:ext cx="6126859" cy="782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</a:t>
            </a:r>
          </a:p>
        </p:txBody>
      </p:sp>
      <p:sp>
        <p:nvSpPr>
          <p:cNvPr id="105" name="Google Shape;2065;p49">
            <a:extLst>
              <a:ext uri="{FF2B5EF4-FFF2-40B4-BE49-F238E27FC236}">
                <a16:creationId xmlns:a16="http://schemas.microsoft.com/office/drawing/2014/main" xmlns="" id="{7C65D3F7-0373-4B79-A40E-324FEAEB5458}"/>
              </a:ext>
            </a:extLst>
          </p:cNvPr>
          <p:cNvSpPr/>
          <p:nvPr/>
        </p:nvSpPr>
        <p:spPr>
          <a:xfrm>
            <a:off x="11387939" y="4299446"/>
            <a:ext cx="248396" cy="77668"/>
          </a:xfrm>
          <a:custGeom>
            <a:avLst/>
            <a:gdLst/>
            <a:ahLst/>
            <a:cxnLst/>
            <a:rect l="l" t="t" r="r" b="b"/>
            <a:pathLst>
              <a:path w="4196" h="1312" extrusionOk="0">
                <a:moveTo>
                  <a:pt x="2280" y="1"/>
                </a:moveTo>
                <a:cubicBezTo>
                  <a:pt x="2192" y="1"/>
                  <a:pt x="2105" y="6"/>
                  <a:pt x="2018" y="15"/>
                </a:cubicBezTo>
                <a:cubicBezTo>
                  <a:pt x="1595" y="63"/>
                  <a:pt x="1187" y="215"/>
                  <a:pt x="846" y="443"/>
                </a:cubicBezTo>
                <a:cubicBezTo>
                  <a:pt x="504" y="670"/>
                  <a:pt x="204" y="960"/>
                  <a:pt x="0" y="1312"/>
                </a:cubicBezTo>
                <a:cubicBezTo>
                  <a:pt x="660" y="865"/>
                  <a:pt x="1339" y="509"/>
                  <a:pt x="2060" y="438"/>
                </a:cubicBezTo>
                <a:cubicBezTo>
                  <a:pt x="2161" y="426"/>
                  <a:pt x="2263" y="420"/>
                  <a:pt x="2364" y="420"/>
                </a:cubicBezTo>
                <a:cubicBezTo>
                  <a:pt x="2623" y="420"/>
                  <a:pt x="2882" y="459"/>
                  <a:pt x="3137" y="537"/>
                </a:cubicBezTo>
                <a:cubicBezTo>
                  <a:pt x="3317" y="576"/>
                  <a:pt x="3488" y="666"/>
                  <a:pt x="3669" y="732"/>
                </a:cubicBezTo>
                <a:cubicBezTo>
                  <a:pt x="3845" y="808"/>
                  <a:pt x="4006" y="913"/>
                  <a:pt x="4195" y="993"/>
                </a:cubicBezTo>
                <a:cubicBezTo>
                  <a:pt x="3949" y="685"/>
                  <a:pt x="3641" y="395"/>
                  <a:pt x="3256" y="230"/>
                </a:cubicBezTo>
                <a:cubicBezTo>
                  <a:pt x="2958" y="75"/>
                  <a:pt x="2619" y="1"/>
                  <a:pt x="2280" y="1"/>
                </a:cubicBezTo>
                <a:close/>
              </a:path>
            </a:pathLst>
          </a:custGeom>
          <a:solidFill>
            <a:srgbClr val="6D5A5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2066;p49">
            <a:extLst>
              <a:ext uri="{FF2B5EF4-FFF2-40B4-BE49-F238E27FC236}">
                <a16:creationId xmlns:a16="http://schemas.microsoft.com/office/drawing/2014/main" xmlns="" id="{1925A869-7926-4DBC-9167-27EC24885338}"/>
              </a:ext>
            </a:extLst>
          </p:cNvPr>
          <p:cNvSpPr/>
          <p:nvPr/>
        </p:nvSpPr>
        <p:spPr>
          <a:xfrm>
            <a:off x="10533826" y="4300866"/>
            <a:ext cx="267813" cy="74590"/>
          </a:xfrm>
          <a:custGeom>
            <a:avLst/>
            <a:gdLst/>
            <a:ahLst/>
            <a:cxnLst/>
            <a:rect l="l" t="t" r="r" b="b"/>
            <a:pathLst>
              <a:path w="4524" h="1260" extrusionOk="0">
                <a:moveTo>
                  <a:pt x="2350" y="1"/>
                </a:moveTo>
                <a:cubicBezTo>
                  <a:pt x="1908" y="1"/>
                  <a:pt x="1472" y="92"/>
                  <a:pt x="1073" y="257"/>
                </a:cubicBezTo>
                <a:cubicBezTo>
                  <a:pt x="874" y="338"/>
                  <a:pt x="688" y="452"/>
                  <a:pt x="504" y="556"/>
                </a:cubicBezTo>
                <a:cubicBezTo>
                  <a:pt x="328" y="679"/>
                  <a:pt x="162" y="808"/>
                  <a:pt x="0" y="950"/>
                </a:cubicBezTo>
                <a:cubicBezTo>
                  <a:pt x="210" y="889"/>
                  <a:pt x="399" y="813"/>
                  <a:pt x="594" y="741"/>
                </a:cubicBezTo>
                <a:cubicBezTo>
                  <a:pt x="793" y="690"/>
                  <a:pt x="983" y="618"/>
                  <a:pt x="1178" y="570"/>
                </a:cubicBezTo>
                <a:cubicBezTo>
                  <a:pt x="1553" y="483"/>
                  <a:pt x="1929" y="423"/>
                  <a:pt x="2305" y="423"/>
                </a:cubicBezTo>
                <a:cubicBezTo>
                  <a:pt x="2319" y="423"/>
                  <a:pt x="2332" y="423"/>
                  <a:pt x="2346" y="423"/>
                </a:cubicBezTo>
                <a:cubicBezTo>
                  <a:pt x="3114" y="442"/>
                  <a:pt x="3869" y="727"/>
                  <a:pt x="4523" y="1259"/>
                </a:cubicBezTo>
                <a:cubicBezTo>
                  <a:pt x="4329" y="879"/>
                  <a:pt x="4002" y="565"/>
                  <a:pt x="3621" y="352"/>
                </a:cubicBezTo>
                <a:cubicBezTo>
                  <a:pt x="3242" y="129"/>
                  <a:pt x="2796" y="15"/>
                  <a:pt x="2350" y="1"/>
                </a:cubicBezTo>
                <a:close/>
              </a:path>
            </a:pathLst>
          </a:custGeom>
          <a:solidFill>
            <a:srgbClr val="6D5A5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35CFE2B6-1D24-4C7F-B7DF-FF6990B9162C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7773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xmlns="" id="{EF265CCB-3DD4-4807-9143-569866852E8D}"/>
              </a:ext>
            </a:extLst>
          </p:cNvPr>
          <p:cNvSpPr/>
          <p:nvPr/>
        </p:nvSpPr>
        <p:spPr>
          <a:xfrm rot="10800000">
            <a:off x="1585616" y="1683422"/>
            <a:ext cx="9830120" cy="3132000"/>
          </a:xfrm>
          <a:custGeom>
            <a:avLst/>
            <a:gdLst>
              <a:gd name="connsiteX0" fmla="*/ 8257292 w 9830120"/>
              <a:gd name="connsiteY0" fmla="*/ 3132000 h 3132000"/>
              <a:gd name="connsiteX1" fmla="*/ 8245060 w 9830120"/>
              <a:gd name="connsiteY1" fmla="*/ 3132000 h 3132000"/>
              <a:gd name="connsiteX2" fmla="*/ 1566000 w 9830120"/>
              <a:gd name="connsiteY2" fmla="*/ 3132000 h 3132000"/>
              <a:gd name="connsiteX3" fmla="*/ 0 w 9830120"/>
              <a:gd name="connsiteY3" fmla="*/ 1566000 h 3132000"/>
              <a:gd name="connsiteX4" fmla="*/ 1566000 w 9830120"/>
              <a:gd name="connsiteY4" fmla="*/ 0 h 3132000"/>
              <a:gd name="connsiteX5" fmla="*/ 8245060 w 9830120"/>
              <a:gd name="connsiteY5" fmla="*/ 0 h 3132000"/>
              <a:gd name="connsiteX6" fmla="*/ 8257292 w 9830120"/>
              <a:gd name="connsiteY6" fmla="*/ 0 h 3132000"/>
              <a:gd name="connsiteX7" fmla="*/ 9830120 w 9830120"/>
              <a:gd name="connsiteY7" fmla="*/ 0 h 3132000"/>
              <a:gd name="connsiteX8" fmla="*/ 9830120 w 9830120"/>
              <a:gd name="connsiteY8" fmla="*/ 1566000 h 3132000"/>
              <a:gd name="connsiteX9" fmla="*/ 9365866 w 9830120"/>
              <a:gd name="connsiteY9" fmla="*/ 2673329 h 3132000"/>
              <a:gd name="connsiteX10" fmla="*/ 9262318 w 9830120"/>
              <a:gd name="connsiteY10" fmla="*/ 2766308 h 3132000"/>
              <a:gd name="connsiteX11" fmla="*/ 9253413 w 9830120"/>
              <a:gd name="connsiteY11" fmla="*/ 2774402 h 3132000"/>
              <a:gd name="connsiteX12" fmla="*/ 8257292 w 9830120"/>
              <a:gd name="connsiteY12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30120" h="3132000">
                <a:moveTo>
                  <a:pt x="8257292" y="3132000"/>
                </a:moveTo>
                <a:lnTo>
                  <a:pt x="8245060" y="3132000"/>
                </a:lnTo>
                <a:lnTo>
                  <a:pt x="1566000" y="3132000"/>
                </a:lnTo>
                <a:cubicBezTo>
                  <a:pt x="701122" y="3132000"/>
                  <a:pt x="0" y="2430878"/>
                  <a:pt x="0" y="1566000"/>
                </a:cubicBezTo>
                <a:cubicBezTo>
                  <a:pt x="0" y="701122"/>
                  <a:pt x="701122" y="0"/>
                  <a:pt x="1566000" y="0"/>
                </a:cubicBezTo>
                <a:lnTo>
                  <a:pt x="8245060" y="0"/>
                </a:lnTo>
                <a:lnTo>
                  <a:pt x="8257292" y="0"/>
                </a:lnTo>
                <a:lnTo>
                  <a:pt x="9830120" y="0"/>
                </a:lnTo>
                <a:lnTo>
                  <a:pt x="9830120" y="1566000"/>
                </a:lnTo>
                <a:cubicBezTo>
                  <a:pt x="9830120" y="1998439"/>
                  <a:pt x="9652706" y="2389939"/>
                  <a:pt x="9365866" y="2673329"/>
                </a:cubicBezTo>
                <a:lnTo>
                  <a:pt x="9262318" y="2766308"/>
                </a:lnTo>
                <a:lnTo>
                  <a:pt x="9253413" y="2774402"/>
                </a:lnTo>
                <a:cubicBezTo>
                  <a:pt x="8982716" y="2997801"/>
                  <a:pt x="8635676" y="3132000"/>
                  <a:pt x="8257292" y="3132000"/>
                </a:cubicBez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A4B37288-06B9-4756-AB72-E3F1346B21F3}"/>
              </a:ext>
            </a:extLst>
          </p:cNvPr>
          <p:cNvGrpSpPr/>
          <p:nvPr/>
        </p:nvGrpSpPr>
        <p:grpSpPr>
          <a:xfrm>
            <a:off x="-3087" y="3988572"/>
            <a:ext cx="2823158" cy="2889000"/>
            <a:chOff x="912207" y="566917"/>
            <a:chExt cx="3918269" cy="4009651"/>
          </a:xfrm>
        </p:grpSpPr>
        <p:sp>
          <p:nvSpPr>
            <p:cNvPr id="3" name="Google Shape;124;p19">
              <a:extLst>
                <a:ext uri="{FF2B5EF4-FFF2-40B4-BE49-F238E27FC236}">
                  <a16:creationId xmlns:a16="http://schemas.microsoft.com/office/drawing/2014/main" xmlns="" id="{97DBEE4F-6384-4D8B-A624-53CB698EAB1B}"/>
                </a:ext>
              </a:extLst>
            </p:cNvPr>
            <p:cNvSpPr/>
            <p:nvPr/>
          </p:nvSpPr>
          <p:spPr>
            <a:xfrm>
              <a:off x="1424193" y="3642103"/>
              <a:ext cx="1300910" cy="116700"/>
            </a:xfrm>
            <a:custGeom>
              <a:avLst/>
              <a:gdLst/>
              <a:ahLst/>
              <a:cxnLst/>
              <a:rect l="l" t="t" r="r" b="b"/>
              <a:pathLst>
                <a:path w="67977" h="6098" extrusionOk="0">
                  <a:moveTo>
                    <a:pt x="3050" y="1"/>
                  </a:moveTo>
                  <a:cubicBezTo>
                    <a:pt x="1366" y="1"/>
                    <a:pt x="1" y="1365"/>
                    <a:pt x="1" y="3049"/>
                  </a:cubicBezTo>
                  <a:cubicBezTo>
                    <a:pt x="1" y="4733"/>
                    <a:pt x="1366" y="6098"/>
                    <a:pt x="3050" y="6098"/>
                  </a:cubicBezTo>
                  <a:lnTo>
                    <a:pt x="64928" y="6098"/>
                  </a:lnTo>
                  <a:cubicBezTo>
                    <a:pt x="66612" y="6098"/>
                    <a:pt x="67976" y="4733"/>
                    <a:pt x="67976" y="3049"/>
                  </a:cubicBezTo>
                  <a:cubicBezTo>
                    <a:pt x="67976" y="1365"/>
                    <a:pt x="66612" y="1"/>
                    <a:pt x="6492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25;p19">
              <a:extLst>
                <a:ext uri="{FF2B5EF4-FFF2-40B4-BE49-F238E27FC236}">
                  <a16:creationId xmlns:a16="http://schemas.microsoft.com/office/drawing/2014/main" xmlns="" id="{F4BA71F5-E2F2-4032-B8AE-632699006489}"/>
                </a:ext>
              </a:extLst>
            </p:cNvPr>
            <p:cNvSpPr/>
            <p:nvPr/>
          </p:nvSpPr>
          <p:spPr>
            <a:xfrm>
              <a:off x="2135419" y="3244521"/>
              <a:ext cx="700124" cy="403046"/>
            </a:xfrm>
            <a:custGeom>
              <a:avLst/>
              <a:gdLst/>
              <a:ahLst/>
              <a:cxnLst/>
              <a:rect l="l" t="t" r="r" b="b"/>
              <a:pathLst>
                <a:path w="35716" h="20463" extrusionOk="0">
                  <a:moveTo>
                    <a:pt x="1" y="1"/>
                  </a:moveTo>
                  <a:lnTo>
                    <a:pt x="238" y="20463"/>
                  </a:lnTo>
                  <a:lnTo>
                    <a:pt x="35716" y="20463"/>
                  </a:lnTo>
                  <a:lnTo>
                    <a:pt x="35716" y="1"/>
                  </a:lnTo>
                  <a:close/>
                </a:path>
              </a:pathLst>
            </a:custGeom>
            <a:solidFill>
              <a:srgbClr val="B07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26;p19">
              <a:extLst>
                <a:ext uri="{FF2B5EF4-FFF2-40B4-BE49-F238E27FC236}">
                  <a16:creationId xmlns:a16="http://schemas.microsoft.com/office/drawing/2014/main" xmlns="" id="{90B003D7-E92D-4417-944E-D3CFA3994B7A}"/>
                </a:ext>
              </a:extLst>
            </p:cNvPr>
            <p:cNvSpPr/>
            <p:nvPr/>
          </p:nvSpPr>
          <p:spPr>
            <a:xfrm>
              <a:off x="1258883" y="2087353"/>
              <a:ext cx="1115027" cy="1259904"/>
            </a:xfrm>
            <a:custGeom>
              <a:avLst/>
              <a:gdLst/>
              <a:ahLst/>
              <a:cxnLst/>
              <a:rect l="l" t="t" r="r" b="b"/>
              <a:pathLst>
                <a:path w="58264" h="61608" extrusionOk="0">
                  <a:moveTo>
                    <a:pt x="0" y="1"/>
                  </a:moveTo>
                  <a:lnTo>
                    <a:pt x="15335" y="61607"/>
                  </a:lnTo>
                  <a:lnTo>
                    <a:pt x="58264" y="60829"/>
                  </a:lnTo>
                  <a:lnTo>
                    <a:pt x="38024" y="1"/>
                  </a:lnTo>
                  <a:close/>
                </a:path>
              </a:pathLst>
            </a:custGeom>
            <a:solidFill>
              <a:srgbClr val="B07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27;p19">
              <a:extLst>
                <a:ext uri="{FF2B5EF4-FFF2-40B4-BE49-F238E27FC236}">
                  <a16:creationId xmlns:a16="http://schemas.microsoft.com/office/drawing/2014/main" xmlns="" id="{7D94AC3B-81AA-43E1-BD07-9B1B96EE61B3}"/>
                </a:ext>
              </a:extLst>
            </p:cNvPr>
            <p:cNvSpPr/>
            <p:nvPr/>
          </p:nvSpPr>
          <p:spPr>
            <a:xfrm>
              <a:off x="1424193" y="3758784"/>
              <a:ext cx="256289" cy="814779"/>
            </a:xfrm>
            <a:custGeom>
              <a:avLst/>
              <a:gdLst/>
              <a:ahLst/>
              <a:cxnLst/>
              <a:rect l="l" t="t" r="r" b="b"/>
              <a:pathLst>
                <a:path w="13392" h="42575" extrusionOk="0">
                  <a:moveTo>
                    <a:pt x="7396" y="1"/>
                  </a:moveTo>
                  <a:lnTo>
                    <a:pt x="1" y="42575"/>
                  </a:lnTo>
                  <a:lnTo>
                    <a:pt x="2791" y="42575"/>
                  </a:lnTo>
                  <a:lnTo>
                    <a:pt x="13392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28;p19">
              <a:extLst>
                <a:ext uri="{FF2B5EF4-FFF2-40B4-BE49-F238E27FC236}">
                  <a16:creationId xmlns:a16="http://schemas.microsoft.com/office/drawing/2014/main" xmlns="" id="{8A86564C-4AE2-420E-9B61-F23F030C9A2A}"/>
                </a:ext>
              </a:extLst>
            </p:cNvPr>
            <p:cNvSpPr/>
            <p:nvPr/>
          </p:nvSpPr>
          <p:spPr>
            <a:xfrm>
              <a:off x="1883741" y="3747627"/>
              <a:ext cx="256289" cy="825942"/>
            </a:xfrm>
            <a:custGeom>
              <a:avLst/>
              <a:gdLst/>
              <a:ahLst/>
              <a:cxnLst/>
              <a:rect l="l" t="t" r="r" b="b"/>
              <a:pathLst>
                <a:path w="13392" h="42575" extrusionOk="0">
                  <a:moveTo>
                    <a:pt x="7395" y="1"/>
                  </a:moveTo>
                  <a:lnTo>
                    <a:pt x="1" y="42575"/>
                  </a:lnTo>
                  <a:lnTo>
                    <a:pt x="2791" y="42575"/>
                  </a:lnTo>
                  <a:lnTo>
                    <a:pt x="13392" y="1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29;p19">
              <a:extLst>
                <a:ext uri="{FF2B5EF4-FFF2-40B4-BE49-F238E27FC236}">
                  <a16:creationId xmlns:a16="http://schemas.microsoft.com/office/drawing/2014/main" xmlns="" id="{A5FC72FB-4AE7-46CB-87D0-FED59848379D}"/>
                </a:ext>
              </a:extLst>
            </p:cNvPr>
            <p:cNvSpPr/>
            <p:nvPr/>
          </p:nvSpPr>
          <p:spPr>
            <a:xfrm>
              <a:off x="2263927" y="3747608"/>
              <a:ext cx="256309" cy="825942"/>
            </a:xfrm>
            <a:custGeom>
              <a:avLst/>
              <a:gdLst/>
              <a:ahLst/>
              <a:cxnLst/>
              <a:rect l="l" t="t" r="r" b="b"/>
              <a:pathLst>
                <a:path w="13393" h="42575" extrusionOk="0">
                  <a:moveTo>
                    <a:pt x="1" y="1"/>
                  </a:moveTo>
                  <a:lnTo>
                    <a:pt x="10603" y="42575"/>
                  </a:lnTo>
                  <a:lnTo>
                    <a:pt x="13393" y="42575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30;p19">
              <a:extLst>
                <a:ext uri="{FF2B5EF4-FFF2-40B4-BE49-F238E27FC236}">
                  <a16:creationId xmlns:a16="http://schemas.microsoft.com/office/drawing/2014/main" xmlns="" id="{4ED92786-C947-474F-AA47-C830C4D66F08}"/>
                </a:ext>
              </a:extLst>
            </p:cNvPr>
            <p:cNvSpPr/>
            <p:nvPr/>
          </p:nvSpPr>
          <p:spPr>
            <a:xfrm>
              <a:off x="912207" y="2087353"/>
              <a:ext cx="1244378" cy="1560204"/>
            </a:xfrm>
            <a:custGeom>
              <a:avLst/>
              <a:gdLst/>
              <a:ahLst/>
              <a:cxnLst/>
              <a:rect l="l" t="t" r="r" b="b"/>
              <a:pathLst>
                <a:path w="65023" h="81526" extrusionOk="0">
                  <a:moveTo>
                    <a:pt x="18115" y="1"/>
                  </a:moveTo>
                  <a:cubicBezTo>
                    <a:pt x="7660" y="1"/>
                    <a:pt x="1" y="9847"/>
                    <a:pt x="2572" y="19981"/>
                  </a:cubicBezTo>
                  <a:lnTo>
                    <a:pt x="18115" y="81242"/>
                  </a:lnTo>
                  <a:lnTo>
                    <a:pt x="65023" y="81526"/>
                  </a:lnTo>
                  <a:lnTo>
                    <a:pt x="64785" y="61064"/>
                  </a:lnTo>
                  <a:lnTo>
                    <a:pt x="33255" y="61064"/>
                  </a:lnTo>
                  <a:lnTo>
                    <a:pt x="18115" y="1"/>
                  </a:lnTo>
                  <a:close/>
                </a:path>
              </a:pathLst>
            </a:custGeom>
            <a:solidFill>
              <a:srgbClr val="CC9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31;p19">
              <a:extLst>
                <a:ext uri="{FF2B5EF4-FFF2-40B4-BE49-F238E27FC236}">
                  <a16:creationId xmlns:a16="http://schemas.microsoft.com/office/drawing/2014/main" xmlns="" id="{E143380A-5AC6-4345-AE04-526D97A9DB9A}"/>
                </a:ext>
              </a:extLst>
            </p:cNvPr>
            <p:cNvSpPr/>
            <p:nvPr/>
          </p:nvSpPr>
          <p:spPr>
            <a:xfrm>
              <a:off x="1055662" y="2175041"/>
              <a:ext cx="1079764" cy="1283139"/>
            </a:xfrm>
            <a:custGeom>
              <a:avLst/>
              <a:gdLst/>
              <a:ahLst/>
              <a:cxnLst/>
              <a:rect l="l" t="t" r="r" b="b"/>
              <a:pathLst>
                <a:path w="56951" h="68104" extrusionOk="0"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" y="2"/>
                    <a:pt x="18" y="97"/>
                    <a:pt x="56" y="280"/>
                  </a:cubicBezTo>
                  <a:cubicBezTo>
                    <a:pt x="102" y="484"/>
                    <a:pt x="162" y="751"/>
                    <a:pt x="239" y="1090"/>
                  </a:cubicBezTo>
                  <a:cubicBezTo>
                    <a:pt x="414" y="1824"/>
                    <a:pt x="662" y="2865"/>
                    <a:pt x="979" y="4193"/>
                  </a:cubicBezTo>
                  <a:cubicBezTo>
                    <a:pt x="1635" y="6911"/>
                    <a:pt x="2575" y="10800"/>
                    <a:pt x="3735" y="15598"/>
                  </a:cubicBezTo>
                  <a:cubicBezTo>
                    <a:pt x="6082" y="25223"/>
                    <a:pt x="9243" y="38546"/>
                    <a:pt x="13187" y="53151"/>
                  </a:cubicBezTo>
                  <a:cubicBezTo>
                    <a:pt x="14594" y="58347"/>
                    <a:pt x="16016" y="63353"/>
                    <a:pt x="17400" y="67961"/>
                  </a:cubicBezTo>
                  <a:lnTo>
                    <a:pt x="17443" y="68104"/>
                  </a:lnTo>
                  <a:lnTo>
                    <a:pt x="17592" y="68104"/>
                  </a:lnTo>
                  <a:lnTo>
                    <a:pt x="45820" y="68030"/>
                  </a:lnTo>
                  <a:lnTo>
                    <a:pt x="54007" y="67971"/>
                  </a:lnTo>
                  <a:lnTo>
                    <a:pt x="56195" y="67938"/>
                  </a:lnTo>
                  <a:lnTo>
                    <a:pt x="56759" y="67921"/>
                  </a:lnTo>
                  <a:cubicBezTo>
                    <a:pt x="56886" y="67915"/>
                    <a:pt x="56951" y="67909"/>
                    <a:pt x="56951" y="67903"/>
                  </a:cubicBezTo>
                  <a:cubicBezTo>
                    <a:pt x="56951" y="67898"/>
                    <a:pt x="56886" y="67891"/>
                    <a:pt x="56759" y="67886"/>
                  </a:cubicBezTo>
                  <a:lnTo>
                    <a:pt x="56195" y="67868"/>
                  </a:lnTo>
                  <a:lnTo>
                    <a:pt x="54007" y="67836"/>
                  </a:lnTo>
                  <a:lnTo>
                    <a:pt x="45820" y="67777"/>
                  </a:lnTo>
                  <a:lnTo>
                    <a:pt x="17743" y="67703"/>
                  </a:lnTo>
                  <a:lnTo>
                    <a:pt x="17743" y="67703"/>
                  </a:lnTo>
                  <a:cubicBezTo>
                    <a:pt x="16384" y="63135"/>
                    <a:pt x="14983" y="58182"/>
                    <a:pt x="13591" y="53041"/>
                  </a:cubicBezTo>
                  <a:cubicBezTo>
                    <a:pt x="9650" y="38444"/>
                    <a:pt x="6444" y="25135"/>
                    <a:pt x="4022" y="15527"/>
                  </a:cubicBezTo>
                  <a:cubicBezTo>
                    <a:pt x="2809" y="10744"/>
                    <a:pt x="1824" y="6864"/>
                    <a:pt x="1137" y="4154"/>
                  </a:cubicBezTo>
                  <a:cubicBezTo>
                    <a:pt x="788" y="2834"/>
                    <a:pt x="513" y="1799"/>
                    <a:pt x="320" y="1069"/>
                  </a:cubicBezTo>
                  <a:cubicBezTo>
                    <a:pt x="227" y="735"/>
                    <a:pt x="153" y="471"/>
                    <a:pt x="98" y="269"/>
                  </a:cubicBezTo>
                  <a:cubicBezTo>
                    <a:pt x="46" y="92"/>
                    <a:pt x="15" y="1"/>
                    <a:pt x="8" y="1"/>
                  </a:cubicBezTo>
                  <a:close/>
                </a:path>
              </a:pathLst>
            </a:custGeom>
            <a:solidFill>
              <a:srgbClr val="1E2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32;p19">
              <a:extLst>
                <a:ext uri="{FF2B5EF4-FFF2-40B4-BE49-F238E27FC236}">
                  <a16:creationId xmlns:a16="http://schemas.microsoft.com/office/drawing/2014/main" xmlns="" id="{D33DFF4C-41E0-42B0-B17E-A50E4C209A8C}"/>
                </a:ext>
              </a:extLst>
            </p:cNvPr>
            <p:cNvSpPr/>
            <p:nvPr/>
          </p:nvSpPr>
          <p:spPr>
            <a:xfrm>
              <a:off x="1865829" y="1526184"/>
              <a:ext cx="803239" cy="1244665"/>
            </a:xfrm>
            <a:custGeom>
              <a:avLst/>
              <a:gdLst/>
              <a:ahLst/>
              <a:cxnLst/>
              <a:rect l="l" t="t" r="r" b="b"/>
              <a:pathLst>
                <a:path w="41972" h="65038" extrusionOk="0">
                  <a:moveTo>
                    <a:pt x="28198" y="0"/>
                  </a:moveTo>
                  <a:cubicBezTo>
                    <a:pt x="23873" y="0"/>
                    <a:pt x="18126" y="185"/>
                    <a:pt x="18126" y="185"/>
                  </a:cubicBezTo>
                  <a:cubicBezTo>
                    <a:pt x="10204" y="358"/>
                    <a:pt x="3400" y="1886"/>
                    <a:pt x="3400" y="1886"/>
                  </a:cubicBezTo>
                  <a:lnTo>
                    <a:pt x="0" y="65038"/>
                  </a:lnTo>
                  <a:lnTo>
                    <a:pt x="41972" y="64902"/>
                  </a:lnTo>
                  <a:cubicBezTo>
                    <a:pt x="41972" y="64902"/>
                    <a:pt x="41143" y="52396"/>
                    <a:pt x="41291" y="36143"/>
                  </a:cubicBezTo>
                  <a:cubicBezTo>
                    <a:pt x="41449" y="18788"/>
                    <a:pt x="34390" y="603"/>
                    <a:pt x="32724" y="185"/>
                  </a:cubicBezTo>
                  <a:cubicBezTo>
                    <a:pt x="32168" y="47"/>
                    <a:pt x="30361" y="0"/>
                    <a:pt x="2819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33;p19">
              <a:extLst>
                <a:ext uri="{FF2B5EF4-FFF2-40B4-BE49-F238E27FC236}">
                  <a16:creationId xmlns:a16="http://schemas.microsoft.com/office/drawing/2014/main" xmlns="" id="{8338B0FB-D1A4-4361-9746-E25F6740A3B1}"/>
                </a:ext>
              </a:extLst>
            </p:cNvPr>
            <p:cNvSpPr/>
            <p:nvPr/>
          </p:nvSpPr>
          <p:spPr>
            <a:xfrm>
              <a:off x="1998528" y="799725"/>
              <a:ext cx="147225" cy="465462"/>
            </a:xfrm>
            <a:custGeom>
              <a:avLst/>
              <a:gdLst/>
              <a:ahLst/>
              <a:cxnLst/>
              <a:rect l="l" t="t" r="r" b="b"/>
              <a:pathLst>
                <a:path w="7693" h="24322" extrusionOk="0">
                  <a:moveTo>
                    <a:pt x="7693" y="0"/>
                  </a:moveTo>
                  <a:lnTo>
                    <a:pt x="7693" y="0"/>
                  </a:lnTo>
                  <a:cubicBezTo>
                    <a:pt x="3928" y="881"/>
                    <a:pt x="348" y="8499"/>
                    <a:pt x="174" y="12813"/>
                  </a:cubicBezTo>
                  <a:cubicBezTo>
                    <a:pt x="1" y="17128"/>
                    <a:pt x="1872" y="21480"/>
                    <a:pt x="5123" y="24322"/>
                  </a:cubicBezTo>
                  <a:lnTo>
                    <a:pt x="7693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4;p19">
              <a:extLst>
                <a:ext uri="{FF2B5EF4-FFF2-40B4-BE49-F238E27FC236}">
                  <a16:creationId xmlns:a16="http://schemas.microsoft.com/office/drawing/2014/main" xmlns="" id="{F78CCFB4-6C46-49AE-B5F8-8679B78660E2}"/>
                </a:ext>
              </a:extLst>
            </p:cNvPr>
            <p:cNvSpPr/>
            <p:nvPr/>
          </p:nvSpPr>
          <p:spPr>
            <a:xfrm>
              <a:off x="2096014" y="1143396"/>
              <a:ext cx="313128" cy="477404"/>
            </a:xfrm>
            <a:custGeom>
              <a:avLst/>
              <a:gdLst/>
              <a:ahLst/>
              <a:cxnLst/>
              <a:rect l="l" t="t" r="r" b="b"/>
              <a:pathLst>
                <a:path w="16362" h="24946" extrusionOk="0">
                  <a:moveTo>
                    <a:pt x="1" y="0"/>
                  </a:moveTo>
                  <a:lnTo>
                    <a:pt x="1" y="23202"/>
                  </a:lnTo>
                  <a:cubicBezTo>
                    <a:pt x="2720" y="24397"/>
                    <a:pt x="5088" y="24946"/>
                    <a:pt x="7421" y="24946"/>
                  </a:cubicBezTo>
                  <a:cubicBezTo>
                    <a:pt x="10262" y="24946"/>
                    <a:pt x="13052" y="24132"/>
                    <a:pt x="16361" y="22677"/>
                  </a:cubicBezTo>
                  <a:lnTo>
                    <a:pt x="16361" y="1085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5;p19">
              <a:extLst>
                <a:ext uri="{FF2B5EF4-FFF2-40B4-BE49-F238E27FC236}">
                  <a16:creationId xmlns:a16="http://schemas.microsoft.com/office/drawing/2014/main" xmlns="" id="{0251ED11-BA10-4CD9-8D88-224E3D6A4FD0}"/>
                </a:ext>
              </a:extLst>
            </p:cNvPr>
            <p:cNvSpPr/>
            <p:nvPr/>
          </p:nvSpPr>
          <p:spPr>
            <a:xfrm>
              <a:off x="2126271" y="1211564"/>
              <a:ext cx="282871" cy="274336"/>
            </a:xfrm>
            <a:custGeom>
              <a:avLst/>
              <a:gdLst/>
              <a:ahLst/>
              <a:cxnLst/>
              <a:rect l="l" t="t" r="r" b="b"/>
              <a:pathLst>
                <a:path w="14781" h="14335" extrusionOk="0">
                  <a:moveTo>
                    <a:pt x="0" y="0"/>
                  </a:moveTo>
                  <a:lnTo>
                    <a:pt x="0" y="0"/>
                  </a:lnTo>
                  <a:cubicBezTo>
                    <a:pt x="385" y="12449"/>
                    <a:pt x="7414" y="14335"/>
                    <a:pt x="11638" y="14335"/>
                  </a:cubicBezTo>
                  <a:cubicBezTo>
                    <a:pt x="13474" y="14335"/>
                    <a:pt x="14780" y="13978"/>
                    <a:pt x="14780" y="13978"/>
                  </a:cubicBezTo>
                  <a:lnTo>
                    <a:pt x="14780" y="8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6;p19">
              <a:extLst>
                <a:ext uri="{FF2B5EF4-FFF2-40B4-BE49-F238E27FC236}">
                  <a16:creationId xmlns:a16="http://schemas.microsoft.com/office/drawing/2014/main" xmlns="" id="{04B172DF-E5FE-41B8-821E-8A1DFC6F64AB}"/>
                </a:ext>
              </a:extLst>
            </p:cNvPr>
            <p:cNvSpPr/>
            <p:nvPr/>
          </p:nvSpPr>
          <p:spPr>
            <a:xfrm>
              <a:off x="2012747" y="1028915"/>
              <a:ext cx="106060" cy="132623"/>
            </a:xfrm>
            <a:custGeom>
              <a:avLst/>
              <a:gdLst/>
              <a:ahLst/>
              <a:cxnLst/>
              <a:rect l="l" t="t" r="r" b="b"/>
              <a:pathLst>
                <a:path w="5542" h="6930" extrusionOk="0">
                  <a:moveTo>
                    <a:pt x="2729" y="1"/>
                  </a:moveTo>
                  <a:cubicBezTo>
                    <a:pt x="2234" y="1"/>
                    <a:pt x="1739" y="119"/>
                    <a:pt x="1339" y="406"/>
                  </a:cubicBezTo>
                  <a:cubicBezTo>
                    <a:pt x="860" y="751"/>
                    <a:pt x="566" y="1303"/>
                    <a:pt x="404" y="1871"/>
                  </a:cubicBezTo>
                  <a:cubicBezTo>
                    <a:pt x="1" y="3286"/>
                    <a:pt x="388" y="4922"/>
                    <a:pt x="1455" y="5935"/>
                  </a:cubicBezTo>
                  <a:cubicBezTo>
                    <a:pt x="2128" y="6576"/>
                    <a:pt x="3063" y="6929"/>
                    <a:pt x="3988" y="6929"/>
                  </a:cubicBezTo>
                  <a:cubicBezTo>
                    <a:pt x="4527" y="6929"/>
                    <a:pt x="5062" y="6809"/>
                    <a:pt x="5541" y="6556"/>
                  </a:cubicBezTo>
                  <a:lnTo>
                    <a:pt x="4984" y="593"/>
                  </a:lnTo>
                  <a:cubicBezTo>
                    <a:pt x="4394" y="355"/>
                    <a:pt x="3796" y="114"/>
                    <a:pt x="3165" y="30"/>
                  </a:cubicBezTo>
                  <a:cubicBezTo>
                    <a:pt x="3021" y="11"/>
                    <a:pt x="2875" y="1"/>
                    <a:pt x="2729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37;p19">
              <a:extLst>
                <a:ext uri="{FF2B5EF4-FFF2-40B4-BE49-F238E27FC236}">
                  <a16:creationId xmlns:a16="http://schemas.microsoft.com/office/drawing/2014/main" xmlns="" id="{D73961DD-F2BF-4BEA-8981-B781DBCEF539}"/>
                </a:ext>
              </a:extLst>
            </p:cNvPr>
            <p:cNvSpPr/>
            <p:nvPr/>
          </p:nvSpPr>
          <p:spPr>
            <a:xfrm>
              <a:off x="2035081" y="1047230"/>
              <a:ext cx="54925" cy="85621"/>
            </a:xfrm>
            <a:custGeom>
              <a:avLst/>
              <a:gdLst/>
              <a:ahLst/>
              <a:cxnLst/>
              <a:rect l="l" t="t" r="r" b="b"/>
              <a:pathLst>
                <a:path w="2870" h="4474" extrusionOk="0">
                  <a:moveTo>
                    <a:pt x="1239" y="1"/>
                  </a:moveTo>
                  <a:cubicBezTo>
                    <a:pt x="1144" y="1"/>
                    <a:pt x="1062" y="123"/>
                    <a:pt x="1148" y="210"/>
                  </a:cubicBezTo>
                  <a:cubicBezTo>
                    <a:pt x="1484" y="555"/>
                    <a:pt x="1803" y="918"/>
                    <a:pt x="2089" y="1305"/>
                  </a:cubicBezTo>
                  <a:lnTo>
                    <a:pt x="2089" y="1305"/>
                  </a:lnTo>
                  <a:cubicBezTo>
                    <a:pt x="1976" y="1272"/>
                    <a:pt x="1859" y="1256"/>
                    <a:pt x="1740" y="1256"/>
                  </a:cubicBezTo>
                  <a:cubicBezTo>
                    <a:pt x="1192" y="1256"/>
                    <a:pt x="625" y="1601"/>
                    <a:pt x="405" y="2186"/>
                  </a:cubicBezTo>
                  <a:cubicBezTo>
                    <a:pt x="0" y="3256"/>
                    <a:pt x="912" y="4474"/>
                    <a:pt x="2001" y="4474"/>
                  </a:cubicBezTo>
                  <a:cubicBezTo>
                    <a:pt x="2114" y="4474"/>
                    <a:pt x="2230" y="4461"/>
                    <a:pt x="2347" y="4432"/>
                  </a:cubicBezTo>
                  <a:cubicBezTo>
                    <a:pt x="2525" y="4390"/>
                    <a:pt x="2490" y="4162"/>
                    <a:pt x="2347" y="4106"/>
                  </a:cubicBezTo>
                  <a:cubicBezTo>
                    <a:pt x="1747" y="3865"/>
                    <a:pt x="1109" y="3699"/>
                    <a:pt x="948" y="2974"/>
                  </a:cubicBezTo>
                  <a:cubicBezTo>
                    <a:pt x="792" y="2271"/>
                    <a:pt x="1279" y="1717"/>
                    <a:pt x="1847" y="1717"/>
                  </a:cubicBezTo>
                  <a:cubicBezTo>
                    <a:pt x="2096" y="1717"/>
                    <a:pt x="2361" y="1824"/>
                    <a:pt x="2595" y="2073"/>
                  </a:cubicBezTo>
                  <a:cubicBezTo>
                    <a:pt x="2621" y="2100"/>
                    <a:pt x="2652" y="2112"/>
                    <a:pt x="2683" y="2112"/>
                  </a:cubicBezTo>
                  <a:cubicBezTo>
                    <a:pt x="2777" y="2112"/>
                    <a:pt x="2869" y="2006"/>
                    <a:pt x="2807" y="1908"/>
                  </a:cubicBezTo>
                  <a:cubicBezTo>
                    <a:pt x="2765" y="1829"/>
                    <a:pt x="2718" y="1758"/>
                    <a:pt x="2667" y="1694"/>
                  </a:cubicBezTo>
                  <a:lnTo>
                    <a:pt x="2667" y="1694"/>
                  </a:lnTo>
                  <a:cubicBezTo>
                    <a:pt x="2268" y="1093"/>
                    <a:pt x="1846" y="548"/>
                    <a:pt x="1321" y="36"/>
                  </a:cubicBezTo>
                  <a:cubicBezTo>
                    <a:pt x="1295" y="11"/>
                    <a:pt x="1266" y="1"/>
                    <a:pt x="1239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8;p19">
              <a:extLst>
                <a:ext uri="{FF2B5EF4-FFF2-40B4-BE49-F238E27FC236}">
                  <a16:creationId xmlns:a16="http://schemas.microsoft.com/office/drawing/2014/main" xmlns="" id="{568CC24F-A14B-42EE-84E2-08BCC97B5985}"/>
                </a:ext>
              </a:extLst>
            </p:cNvPr>
            <p:cNvSpPr/>
            <p:nvPr/>
          </p:nvSpPr>
          <p:spPr>
            <a:xfrm>
              <a:off x="2046161" y="784472"/>
              <a:ext cx="514110" cy="597645"/>
            </a:xfrm>
            <a:custGeom>
              <a:avLst/>
              <a:gdLst/>
              <a:ahLst/>
              <a:cxnLst/>
              <a:rect l="l" t="t" r="r" b="b"/>
              <a:pathLst>
                <a:path w="26864" h="31229" extrusionOk="0">
                  <a:moveTo>
                    <a:pt x="12028" y="0"/>
                  </a:moveTo>
                  <a:cubicBezTo>
                    <a:pt x="11435" y="0"/>
                    <a:pt x="11082" y="53"/>
                    <a:pt x="11082" y="53"/>
                  </a:cubicBezTo>
                  <a:cubicBezTo>
                    <a:pt x="1" y="736"/>
                    <a:pt x="1679" y="9221"/>
                    <a:pt x="3754" y="20435"/>
                  </a:cubicBezTo>
                  <a:cubicBezTo>
                    <a:pt x="5133" y="27888"/>
                    <a:pt x="9302" y="31228"/>
                    <a:pt x="16250" y="31228"/>
                  </a:cubicBezTo>
                  <a:cubicBezTo>
                    <a:pt x="16291" y="31228"/>
                    <a:pt x="16332" y="31228"/>
                    <a:pt x="16373" y="31228"/>
                  </a:cubicBezTo>
                  <a:cubicBezTo>
                    <a:pt x="22296" y="31195"/>
                    <a:pt x="26864" y="27386"/>
                    <a:pt x="24216" y="12639"/>
                  </a:cubicBezTo>
                  <a:cubicBezTo>
                    <a:pt x="22136" y="1057"/>
                    <a:pt x="14681" y="0"/>
                    <a:pt x="12028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9;p19">
              <a:extLst>
                <a:ext uri="{FF2B5EF4-FFF2-40B4-BE49-F238E27FC236}">
                  <a16:creationId xmlns:a16="http://schemas.microsoft.com/office/drawing/2014/main" xmlns="" id="{653293D7-B9E5-41AE-A275-9ACA04262D1D}"/>
                </a:ext>
              </a:extLst>
            </p:cNvPr>
            <p:cNvSpPr/>
            <p:nvPr/>
          </p:nvSpPr>
          <p:spPr>
            <a:xfrm>
              <a:off x="2322641" y="962987"/>
              <a:ext cx="46983" cy="207412"/>
            </a:xfrm>
            <a:custGeom>
              <a:avLst/>
              <a:gdLst/>
              <a:ahLst/>
              <a:cxnLst/>
              <a:rect l="l" t="t" r="r" b="b"/>
              <a:pathLst>
                <a:path w="2455" h="10838" extrusionOk="0">
                  <a:moveTo>
                    <a:pt x="1620" y="0"/>
                  </a:moveTo>
                  <a:cubicBezTo>
                    <a:pt x="1562" y="0"/>
                    <a:pt x="1506" y="39"/>
                    <a:pt x="1505" y="118"/>
                  </a:cubicBezTo>
                  <a:cubicBezTo>
                    <a:pt x="1484" y="1804"/>
                    <a:pt x="1549" y="3488"/>
                    <a:pt x="1586" y="5173"/>
                  </a:cubicBezTo>
                  <a:cubicBezTo>
                    <a:pt x="1605" y="6048"/>
                    <a:pt x="2172" y="10310"/>
                    <a:pt x="621" y="10310"/>
                  </a:cubicBezTo>
                  <a:cubicBezTo>
                    <a:pt x="560" y="10310"/>
                    <a:pt x="496" y="10303"/>
                    <a:pt x="429" y="10290"/>
                  </a:cubicBezTo>
                  <a:cubicBezTo>
                    <a:pt x="409" y="10286"/>
                    <a:pt x="390" y="10284"/>
                    <a:pt x="372" y="10284"/>
                  </a:cubicBezTo>
                  <a:cubicBezTo>
                    <a:pt x="101" y="10284"/>
                    <a:pt x="0" y="10695"/>
                    <a:pt x="295" y="10772"/>
                  </a:cubicBezTo>
                  <a:cubicBezTo>
                    <a:pt x="464" y="10816"/>
                    <a:pt x="618" y="10837"/>
                    <a:pt x="758" y="10837"/>
                  </a:cubicBezTo>
                  <a:cubicBezTo>
                    <a:pt x="1609" y="10837"/>
                    <a:pt x="1975" y="10083"/>
                    <a:pt x="2091" y="9172"/>
                  </a:cubicBezTo>
                  <a:cubicBezTo>
                    <a:pt x="2454" y="6328"/>
                    <a:pt x="2050" y="2962"/>
                    <a:pt x="1750" y="118"/>
                  </a:cubicBezTo>
                  <a:cubicBezTo>
                    <a:pt x="1742" y="40"/>
                    <a:pt x="1680" y="0"/>
                    <a:pt x="162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0;p19">
              <a:extLst>
                <a:ext uri="{FF2B5EF4-FFF2-40B4-BE49-F238E27FC236}">
                  <a16:creationId xmlns:a16="http://schemas.microsoft.com/office/drawing/2014/main" xmlns="" id="{D320ECB9-112E-4E94-97A4-17159EEAFE11}"/>
                </a:ext>
              </a:extLst>
            </p:cNvPr>
            <p:cNvSpPr/>
            <p:nvPr/>
          </p:nvSpPr>
          <p:spPr>
            <a:xfrm>
              <a:off x="2279677" y="1065162"/>
              <a:ext cx="37663" cy="36246"/>
            </a:xfrm>
            <a:custGeom>
              <a:avLst/>
              <a:gdLst/>
              <a:ahLst/>
              <a:cxnLst/>
              <a:rect l="l" t="t" r="r" b="b"/>
              <a:pathLst>
                <a:path w="1968" h="1894" extrusionOk="0">
                  <a:moveTo>
                    <a:pt x="946" y="1"/>
                  </a:moveTo>
                  <a:cubicBezTo>
                    <a:pt x="424" y="1"/>
                    <a:pt x="0" y="424"/>
                    <a:pt x="0" y="947"/>
                  </a:cubicBezTo>
                  <a:cubicBezTo>
                    <a:pt x="0" y="1330"/>
                    <a:pt x="231" y="1675"/>
                    <a:pt x="584" y="1821"/>
                  </a:cubicBezTo>
                  <a:cubicBezTo>
                    <a:pt x="702" y="1870"/>
                    <a:pt x="825" y="1894"/>
                    <a:pt x="947" y="1894"/>
                  </a:cubicBezTo>
                  <a:cubicBezTo>
                    <a:pt x="1194" y="1894"/>
                    <a:pt x="1435" y="1797"/>
                    <a:pt x="1616" y="1616"/>
                  </a:cubicBezTo>
                  <a:cubicBezTo>
                    <a:pt x="1887" y="1345"/>
                    <a:pt x="1968" y="938"/>
                    <a:pt x="1822" y="585"/>
                  </a:cubicBezTo>
                  <a:cubicBezTo>
                    <a:pt x="1674" y="231"/>
                    <a:pt x="1329" y="1"/>
                    <a:pt x="94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1;p19">
              <a:extLst>
                <a:ext uri="{FF2B5EF4-FFF2-40B4-BE49-F238E27FC236}">
                  <a16:creationId xmlns:a16="http://schemas.microsoft.com/office/drawing/2014/main" xmlns="" id="{6B376F31-DB06-45FE-8A6B-CADA6CF4983A}"/>
                </a:ext>
              </a:extLst>
            </p:cNvPr>
            <p:cNvSpPr/>
            <p:nvPr/>
          </p:nvSpPr>
          <p:spPr>
            <a:xfrm>
              <a:off x="2433045" y="1065162"/>
              <a:ext cx="37682" cy="36246"/>
            </a:xfrm>
            <a:custGeom>
              <a:avLst/>
              <a:gdLst/>
              <a:ahLst/>
              <a:cxnLst/>
              <a:rect l="l" t="t" r="r" b="b"/>
              <a:pathLst>
                <a:path w="1969" h="1894" extrusionOk="0">
                  <a:moveTo>
                    <a:pt x="948" y="1"/>
                  </a:moveTo>
                  <a:cubicBezTo>
                    <a:pt x="425" y="1"/>
                    <a:pt x="1" y="424"/>
                    <a:pt x="1" y="947"/>
                  </a:cubicBezTo>
                  <a:cubicBezTo>
                    <a:pt x="1" y="1330"/>
                    <a:pt x="231" y="1675"/>
                    <a:pt x="586" y="1821"/>
                  </a:cubicBezTo>
                  <a:cubicBezTo>
                    <a:pt x="703" y="1870"/>
                    <a:pt x="826" y="1894"/>
                    <a:pt x="948" y="1894"/>
                  </a:cubicBezTo>
                  <a:cubicBezTo>
                    <a:pt x="1194" y="1894"/>
                    <a:pt x="1436" y="1797"/>
                    <a:pt x="1617" y="1616"/>
                  </a:cubicBezTo>
                  <a:cubicBezTo>
                    <a:pt x="1888" y="1346"/>
                    <a:pt x="1969" y="938"/>
                    <a:pt x="1822" y="585"/>
                  </a:cubicBezTo>
                  <a:cubicBezTo>
                    <a:pt x="1676" y="231"/>
                    <a:pt x="1330" y="1"/>
                    <a:pt x="948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2;p19">
              <a:extLst>
                <a:ext uri="{FF2B5EF4-FFF2-40B4-BE49-F238E27FC236}">
                  <a16:creationId xmlns:a16="http://schemas.microsoft.com/office/drawing/2014/main" xmlns="" id="{8F696282-03C6-43B0-8BDC-C45BF2E3F1FE}"/>
                </a:ext>
              </a:extLst>
            </p:cNvPr>
            <p:cNvSpPr/>
            <p:nvPr/>
          </p:nvSpPr>
          <p:spPr>
            <a:xfrm>
              <a:off x="2380761" y="977971"/>
              <a:ext cx="78445" cy="23214"/>
            </a:xfrm>
            <a:custGeom>
              <a:avLst/>
              <a:gdLst/>
              <a:ahLst/>
              <a:cxnLst/>
              <a:rect l="l" t="t" r="r" b="b"/>
              <a:pathLst>
                <a:path w="4099" h="1213" extrusionOk="0">
                  <a:moveTo>
                    <a:pt x="1854" y="1"/>
                  </a:moveTo>
                  <a:cubicBezTo>
                    <a:pt x="1222" y="1"/>
                    <a:pt x="601" y="164"/>
                    <a:pt x="179" y="480"/>
                  </a:cubicBezTo>
                  <a:cubicBezTo>
                    <a:pt x="1" y="613"/>
                    <a:pt x="64" y="935"/>
                    <a:pt x="279" y="935"/>
                  </a:cubicBezTo>
                  <a:cubicBezTo>
                    <a:pt x="306" y="935"/>
                    <a:pt x="334" y="930"/>
                    <a:pt x="364" y="920"/>
                  </a:cubicBezTo>
                  <a:cubicBezTo>
                    <a:pt x="893" y="741"/>
                    <a:pt x="1355" y="574"/>
                    <a:pt x="1892" y="574"/>
                  </a:cubicBezTo>
                  <a:cubicBezTo>
                    <a:pt x="1995" y="574"/>
                    <a:pt x="2101" y="581"/>
                    <a:pt x="2211" y="594"/>
                  </a:cubicBezTo>
                  <a:cubicBezTo>
                    <a:pt x="2820" y="670"/>
                    <a:pt x="3284" y="989"/>
                    <a:pt x="3840" y="1203"/>
                  </a:cubicBezTo>
                  <a:cubicBezTo>
                    <a:pt x="3857" y="1209"/>
                    <a:pt x="3874" y="1212"/>
                    <a:pt x="3890" y="1212"/>
                  </a:cubicBezTo>
                  <a:cubicBezTo>
                    <a:pt x="4007" y="1212"/>
                    <a:pt x="4099" y="1058"/>
                    <a:pt x="4031" y="954"/>
                  </a:cubicBezTo>
                  <a:lnTo>
                    <a:pt x="4031" y="954"/>
                  </a:lnTo>
                  <a:lnTo>
                    <a:pt x="4031" y="955"/>
                  </a:lnTo>
                  <a:cubicBezTo>
                    <a:pt x="3614" y="310"/>
                    <a:pt x="2724" y="1"/>
                    <a:pt x="1854" y="1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3;p19">
              <a:extLst>
                <a:ext uri="{FF2B5EF4-FFF2-40B4-BE49-F238E27FC236}">
                  <a16:creationId xmlns:a16="http://schemas.microsoft.com/office/drawing/2014/main" xmlns="" id="{7C993C32-D833-456B-B0E0-7E729C6FD56B}"/>
                </a:ext>
              </a:extLst>
            </p:cNvPr>
            <p:cNvSpPr/>
            <p:nvPr/>
          </p:nvSpPr>
          <p:spPr>
            <a:xfrm>
              <a:off x="2225575" y="972345"/>
              <a:ext cx="78464" cy="23214"/>
            </a:xfrm>
            <a:custGeom>
              <a:avLst/>
              <a:gdLst/>
              <a:ahLst/>
              <a:cxnLst/>
              <a:rect l="l" t="t" r="r" b="b"/>
              <a:pathLst>
                <a:path w="4100" h="1213" extrusionOk="0">
                  <a:moveTo>
                    <a:pt x="1855" y="0"/>
                  </a:moveTo>
                  <a:cubicBezTo>
                    <a:pt x="1222" y="0"/>
                    <a:pt x="601" y="163"/>
                    <a:pt x="179" y="479"/>
                  </a:cubicBezTo>
                  <a:cubicBezTo>
                    <a:pt x="1" y="613"/>
                    <a:pt x="65" y="935"/>
                    <a:pt x="281" y="935"/>
                  </a:cubicBezTo>
                  <a:cubicBezTo>
                    <a:pt x="307" y="935"/>
                    <a:pt x="336" y="930"/>
                    <a:pt x="366" y="920"/>
                  </a:cubicBezTo>
                  <a:cubicBezTo>
                    <a:pt x="893" y="742"/>
                    <a:pt x="1354" y="574"/>
                    <a:pt x="1890" y="574"/>
                  </a:cubicBezTo>
                  <a:cubicBezTo>
                    <a:pt x="1994" y="574"/>
                    <a:pt x="2101" y="581"/>
                    <a:pt x="2211" y="594"/>
                  </a:cubicBezTo>
                  <a:cubicBezTo>
                    <a:pt x="2821" y="670"/>
                    <a:pt x="3284" y="990"/>
                    <a:pt x="3840" y="1203"/>
                  </a:cubicBezTo>
                  <a:cubicBezTo>
                    <a:pt x="3857" y="1210"/>
                    <a:pt x="3874" y="1213"/>
                    <a:pt x="3890" y="1213"/>
                  </a:cubicBezTo>
                  <a:cubicBezTo>
                    <a:pt x="4008" y="1213"/>
                    <a:pt x="4099" y="1058"/>
                    <a:pt x="4033" y="954"/>
                  </a:cubicBezTo>
                  <a:cubicBezTo>
                    <a:pt x="3615" y="309"/>
                    <a:pt x="2725" y="0"/>
                    <a:pt x="1855" y="0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4;p19">
              <a:extLst>
                <a:ext uri="{FF2B5EF4-FFF2-40B4-BE49-F238E27FC236}">
                  <a16:creationId xmlns:a16="http://schemas.microsoft.com/office/drawing/2014/main" xmlns="" id="{80417D68-1386-4F82-AA5B-6C89F331076D}"/>
                </a:ext>
              </a:extLst>
            </p:cNvPr>
            <p:cNvSpPr/>
            <p:nvPr/>
          </p:nvSpPr>
          <p:spPr>
            <a:xfrm>
              <a:off x="2034602" y="1052148"/>
              <a:ext cx="62809" cy="73966"/>
            </a:xfrm>
            <a:custGeom>
              <a:avLst/>
              <a:gdLst/>
              <a:ahLst/>
              <a:cxnLst/>
              <a:rect l="l" t="t" r="r" b="b"/>
              <a:pathLst>
                <a:path w="3282" h="3865" extrusionOk="0">
                  <a:moveTo>
                    <a:pt x="1141" y="0"/>
                  </a:moveTo>
                  <a:cubicBezTo>
                    <a:pt x="927" y="0"/>
                    <a:pt x="709" y="71"/>
                    <a:pt x="537" y="201"/>
                  </a:cubicBezTo>
                  <a:cubicBezTo>
                    <a:pt x="218" y="444"/>
                    <a:pt x="52" y="849"/>
                    <a:pt x="26" y="1250"/>
                  </a:cubicBezTo>
                  <a:cubicBezTo>
                    <a:pt x="0" y="1650"/>
                    <a:pt x="101" y="2048"/>
                    <a:pt x="231" y="2427"/>
                  </a:cubicBezTo>
                  <a:cubicBezTo>
                    <a:pt x="423" y="2983"/>
                    <a:pt x="727" y="3560"/>
                    <a:pt x="1272" y="3781"/>
                  </a:cubicBezTo>
                  <a:cubicBezTo>
                    <a:pt x="1412" y="3838"/>
                    <a:pt x="1560" y="3865"/>
                    <a:pt x="1708" y="3865"/>
                  </a:cubicBezTo>
                  <a:cubicBezTo>
                    <a:pt x="2212" y="3865"/>
                    <a:pt x="2721" y="3559"/>
                    <a:pt x="2965" y="3106"/>
                  </a:cubicBezTo>
                  <a:cubicBezTo>
                    <a:pt x="3282" y="2519"/>
                    <a:pt x="3188" y="1767"/>
                    <a:pt x="2828" y="1206"/>
                  </a:cubicBezTo>
                  <a:cubicBezTo>
                    <a:pt x="2468" y="646"/>
                    <a:pt x="1876" y="265"/>
                    <a:pt x="1246" y="48"/>
                  </a:cubicBezTo>
                  <a:lnTo>
                    <a:pt x="1246" y="48"/>
                  </a:lnTo>
                  <a:lnTo>
                    <a:pt x="1655" y="170"/>
                  </a:lnTo>
                  <a:cubicBezTo>
                    <a:pt x="1509" y="54"/>
                    <a:pt x="1327" y="0"/>
                    <a:pt x="114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5;p19">
              <a:extLst>
                <a:ext uri="{FF2B5EF4-FFF2-40B4-BE49-F238E27FC236}">
                  <a16:creationId xmlns:a16="http://schemas.microsoft.com/office/drawing/2014/main" xmlns="" id="{792D61CA-C1F5-4607-BCD8-4DB0141605BF}"/>
                </a:ext>
              </a:extLst>
            </p:cNvPr>
            <p:cNvSpPr/>
            <p:nvPr/>
          </p:nvSpPr>
          <p:spPr>
            <a:xfrm>
              <a:off x="2290451" y="1173882"/>
              <a:ext cx="73258" cy="39442"/>
            </a:xfrm>
            <a:custGeom>
              <a:avLst/>
              <a:gdLst/>
              <a:ahLst/>
              <a:cxnLst/>
              <a:rect l="l" t="t" r="r" b="b"/>
              <a:pathLst>
                <a:path w="3828" h="2061" extrusionOk="0">
                  <a:moveTo>
                    <a:pt x="243" y="1"/>
                  </a:moveTo>
                  <a:cubicBezTo>
                    <a:pt x="117" y="1"/>
                    <a:pt x="0" y="104"/>
                    <a:pt x="36" y="266"/>
                  </a:cubicBezTo>
                  <a:cubicBezTo>
                    <a:pt x="257" y="1274"/>
                    <a:pt x="1426" y="2060"/>
                    <a:pt x="2499" y="2060"/>
                  </a:cubicBezTo>
                  <a:cubicBezTo>
                    <a:pt x="2928" y="2060"/>
                    <a:pt x="3342" y="1934"/>
                    <a:pt x="3674" y="1647"/>
                  </a:cubicBezTo>
                  <a:cubicBezTo>
                    <a:pt x="3827" y="1513"/>
                    <a:pt x="3717" y="1218"/>
                    <a:pt x="3516" y="1218"/>
                  </a:cubicBezTo>
                  <a:cubicBezTo>
                    <a:pt x="3509" y="1218"/>
                    <a:pt x="3503" y="1218"/>
                    <a:pt x="3497" y="1218"/>
                  </a:cubicBezTo>
                  <a:cubicBezTo>
                    <a:pt x="3085" y="1255"/>
                    <a:pt x="2724" y="1357"/>
                    <a:pt x="2347" y="1357"/>
                  </a:cubicBezTo>
                  <a:cubicBezTo>
                    <a:pt x="2150" y="1357"/>
                    <a:pt x="1948" y="1329"/>
                    <a:pt x="1733" y="1251"/>
                  </a:cubicBezTo>
                  <a:cubicBezTo>
                    <a:pt x="1137" y="1032"/>
                    <a:pt x="795" y="594"/>
                    <a:pt x="432" y="99"/>
                  </a:cubicBezTo>
                  <a:cubicBezTo>
                    <a:pt x="382" y="31"/>
                    <a:pt x="311" y="1"/>
                    <a:pt x="24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6;p19">
              <a:extLst>
                <a:ext uri="{FF2B5EF4-FFF2-40B4-BE49-F238E27FC236}">
                  <a16:creationId xmlns:a16="http://schemas.microsoft.com/office/drawing/2014/main" xmlns="" id="{92836184-B256-460D-BFEC-8600FB6263A4}"/>
                </a:ext>
              </a:extLst>
            </p:cNvPr>
            <p:cNvSpPr/>
            <p:nvPr/>
          </p:nvSpPr>
          <p:spPr>
            <a:xfrm>
              <a:off x="2196142" y="1003156"/>
              <a:ext cx="142957" cy="142708"/>
            </a:xfrm>
            <a:custGeom>
              <a:avLst/>
              <a:gdLst/>
              <a:ahLst/>
              <a:cxnLst/>
              <a:rect l="l" t="t" r="r" b="b"/>
              <a:pathLst>
                <a:path w="7470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39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8" y="5691"/>
                    <a:pt x="1585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1" y="5792"/>
                    <a:pt x="7467" y="3769"/>
                  </a:cubicBezTo>
                  <a:lnTo>
                    <a:pt x="7467" y="3769"/>
                  </a:lnTo>
                  <a:cubicBezTo>
                    <a:pt x="7469" y="3758"/>
                    <a:pt x="7470" y="3745"/>
                    <a:pt x="7469" y="3732"/>
                  </a:cubicBezTo>
                  <a:lnTo>
                    <a:pt x="7469" y="3732"/>
                  </a:lnTo>
                  <a:cubicBezTo>
                    <a:pt x="7469" y="3732"/>
                    <a:pt x="7469" y="3732"/>
                    <a:pt x="7469" y="3732"/>
                  </a:cubicBezTo>
                  <a:cubicBezTo>
                    <a:pt x="7470" y="3718"/>
                    <a:pt x="7469" y="3706"/>
                    <a:pt x="7467" y="3694"/>
                  </a:cubicBezTo>
                  <a:lnTo>
                    <a:pt x="7467" y="3694"/>
                  </a:lnTo>
                  <a:cubicBezTo>
                    <a:pt x="7342" y="1684"/>
                    <a:pt x="5841" y="1"/>
                    <a:pt x="373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7;p19">
              <a:extLst>
                <a:ext uri="{FF2B5EF4-FFF2-40B4-BE49-F238E27FC236}">
                  <a16:creationId xmlns:a16="http://schemas.microsoft.com/office/drawing/2014/main" xmlns="" id="{40F08A08-D6DF-4491-9617-1849F96C933B}"/>
                </a:ext>
              </a:extLst>
            </p:cNvPr>
            <p:cNvSpPr/>
            <p:nvPr/>
          </p:nvSpPr>
          <p:spPr>
            <a:xfrm>
              <a:off x="2375269" y="1003156"/>
              <a:ext cx="142976" cy="142708"/>
            </a:xfrm>
            <a:custGeom>
              <a:avLst/>
              <a:gdLst/>
              <a:ahLst/>
              <a:cxnLst/>
              <a:rect l="l" t="t" r="r" b="b"/>
              <a:pathLst>
                <a:path w="7471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40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9" y="5691"/>
                    <a:pt x="1584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2" y="5791"/>
                    <a:pt x="7468" y="3768"/>
                  </a:cubicBezTo>
                  <a:lnTo>
                    <a:pt x="7468" y="3768"/>
                  </a:lnTo>
                  <a:cubicBezTo>
                    <a:pt x="7470" y="3757"/>
                    <a:pt x="7471" y="3745"/>
                    <a:pt x="7470" y="3732"/>
                  </a:cubicBezTo>
                  <a:lnTo>
                    <a:pt x="7470" y="3732"/>
                  </a:lnTo>
                  <a:cubicBezTo>
                    <a:pt x="7470" y="3732"/>
                    <a:pt x="7470" y="3732"/>
                    <a:pt x="7470" y="3732"/>
                  </a:cubicBezTo>
                  <a:cubicBezTo>
                    <a:pt x="7471" y="3719"/>
                    <a:pt x="7470" y="3707"/>
                    <a:pt x="7468" y="3696"/>
                  </a:cubicBezTo>
                  <a:lnTo>
                    <a:pt x="7468" y="3696"/>
                  </a:lnTo>
                  <a:cubicBezTo>
                    <a:pt x="7342" y="1685"/>
                    <a:pt x="5841" y="1"/>
                    <a:pt x="374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8;p19">
              <a:extLst>
                <a:ext uri="{FF2B5EF4-FFF2-40B4-BE49-F238E27FC236}">
                  <a16:creationId xmlns:a16="http://schemas.microsoft.com/office/drawing/2014/main" xmlns="" id="{D80DE080-D545-46F1-8D78-4C3ECD777372}"/>
                </a:ext>
              </a:extLst>
            </p:cNvPr>
            <p:cNvSpPr/>
            <p:nvPr/>
          </p:nvSpPr>
          <p:spPr>
            <a:xfrm>
              <a:off x="2332726" y="1070520"/>
              <a:ext cx="52992" cy="6985"/>
            </a:xfrm>
            <a:custGeom>
              <a:avLst/>
              <a:gdLst/>
              <a:ahLst/>
              <a:cxnLst/>
              <a:rect l="l" t="t" r="r" b="b"/>
              <a:pathLst>
                <a:path w="2769" h="365" extrusionOk="0">
                  <a:moveTo>
                    <a:pt x="1831" y="1"/>
                  </a:moveTo>
                  <a:cubicBezTo>
                    <a:pt x="1275" y="1"/>
                    <a:pt x="717" y="30"/>
                    <a:pt x="166" y="54"/>
                  </a:cubicBezTo>
                  <a:cubicBezTo>
                    <a:pt x="0" y="60"/>
                    <a:pt x="0" y="305"/>
                    <a:pt x="166" y="311"/>
                  </a:cubicBezTo>
                  <a:cubicBezTo>
                    <a:pt x="717" y="335"/>
                    <a:pt x="1275" y="364"/>
                    <a:pt x="1830" y="364"/>
                  </a:cubicBezTo>
                  <a:cubicBezTo>
                    <a:pt x="2075" y="364"/>
                    <a:pt x="2318" y="359"/>
                    <a:pt x="2561" y="344"/>
                  </a:cubicBezTo>
                  <a:cubicBezTo>
                    <a:pt x="2769" y="331"/>
                    <a:pt x="2769" y="33"/>
                    <a:pt x="2561" y="21"/>
                  </a:cubicBezTo>
                  <a:cubicBezTo>
                    <a:pt x="2318" y="6"/>
                    <a:pt x="2075" y="1"/>
                    <a:pt x="1831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9;p19">
              <a:extLst>
                <a:ext uri="{FF2B5EF4-FFF2-40B4-BE49-F238E27FC236}">
                  <a16:creationId xmlns:a16="http://schemas.microsoft.com/office/drawing/2014/main" xmlns="" id="{146D6532-6CB3-4C58-98F8-1C09D83E7E26}"/>
                </a:ext>
              </a:extLst>
            </p:cNvPr>
            <p:cNvSpPr/>
            <p:nvPr/>
          </p:nvSpPr>
          <p:spPr>
            <a:xfrm>
              <a:off x="2089623" y="1031135"/>
              <a:ext cx="122384" cy="12057"/>
            </a:xfrm>
            <a:custGeom>
              <a:avLst/>
              <a:gdLst/>
              <a:ahLst/>
              <a:cxnLst/>
              <a:rect l="l" t="t" r="r" b="b"/>
              <a:pathLst>
                <a:path w="6395" h="630" extrusionOk="0">
                  <a:moveTo>
                    <a:pt x="983" y="1"/>
                  </a:moveTo>
                  <a:cubicBezTo>
                    <a:pt x="673" y="1"/>
                    <a:pt x="367" y="20"/>
                    <a:pt x="70" y="73"/>
                  </a:cubicBezTo>
                  <a:cubicBezTo>
                    <a:pt x="1" y="86"/>
                    <a:pt x="2" y="199"/>
                    <a:pt x="70" y="213"/>
                  </a:cubicBezTo>
                  <a:cubicBezTo>
                    <a:pt x="1007" y="400"/>
                    <a:pt x="2011" y="377"/>
                    <a:pt x="2963" y="451"/>
                  </a:cubicBezTo>
                  <a:cubicBezTo>
                    <a:pt x="3849" y="520"/>
                    <a:pt x="4759" y="630"/>
                    <a:pt x="5655" y="630"/>
                  </a:cubicBezTo>
                  <a:cubicBezTo>
                    <a:pt x="5840" y="630"/>
                    <a:pt x="6024" y="625"/>
                    <a:pt x="6207" y="615"/>
                  </a:cubicBezTo>
                  <a:cubicBezTo>
                    <a:pt x="6395" y="603"/>
                    <a:pt x="6394" y="337"/>
                    <a:pt x="6207" y="322"/>
                  </a:cubicBezTo>
                  <a:cubicBezTo>
                    <a:pt x="5128" y="238"/>
                    <a:pt x="4043" y="206"/>
                    <a:pt x="2963" y="133"/>
                  </a:cubicBezTo>
                  <a:cubicBezTo>
                    <a:pt x="2323" y="90"/>
                    <a:pt x="1645" y="1"/>
                    <a:pt x="983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50;p19">
              <a:extLst>
                <a:ext uri="{FF2B5EF4-FFF2-40B4-BE49-F238E27FC236}">
                  <a16:creationId xmlns:a16="http://schemas.microsoft.com/office/drawing/2014/main" xmlns="" id="{5DE352B0-9934-4C42-B7AA-27A4A2CEA616}"/>
                </a:ext>
              </a:extLst>
            </p:cNvPr>
            <p:cNvSpPr/>
            <p:nvPr/>
          </p:nvSpPr>
          <p:spPr>
            <a:xfrm>
              <a:off x="2057529" y="566917"/>
              <a:ext cx="307387" cy="236233"/>
            </a:xfrm>
            <a:custGeom>
              <a:avLst/>
              <a:gdLst/>
              <a:ahLst/>
              <a:cxnLst/>
              <a:rect l="l" t="t" r="r" b="b"/>
              <a:pathLst>
                <a:path w="16062" h="12344" extrusionOk="0">
                  <a:moveTo>
                    <a:pt x="8826" y="0"/>
                  </a:moveTo>
                  <a:cubicBezTo>
                    <a:pt x="6282" y="0"/>
                    <a:pt x="3813" y="1297"/>
                    <a:pt x="2117" y="3207"/>
                  </a:cubicBezTo>
                  <a:cubicBezTo>
                    <a:pt x="889" y="4588"/>
                    <a:pt x="0" y="6368"/>
                    <a:pt x="78" y="8213"/>
                  </a:cubicBezTo>
                  <a:cubicBezTo>
                    <a:pt x="155" y="10060"/>
                    <a:pt x="1380" y="11913"/>
                    <a:pt x="3176" y="12343"/>
                  </a:cubicBezTo>
                  <a:lnTo>
                    <a:pt x="11948" y="11106"/>
                  </a:lnTo>
                  <a:cubicBezTo>
                    <a:pt x="14550" y="10365"/>
                    <a:pt x="16062" y="7230"/>
                    <a:pt x="15331" y="4626"/>
                  </a:cubicBezTo>
                  <a:cubicBezTo>
                    <a:pt x="14601" y="2020"/>
                    <a:pt x="11980" y="178"/>
                    <a:pt x="9279" y="14"/>
                  </a:cubicBezTo>
                  <a:cubicBezTo>
                    <a:pt x="9128" y="5"/>
                    <a:pt x="8977" y="0"/>
                    <a:pt x="8826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51;p19">
              <a:extLst>
                <a:ext uri="{FF2B5EF4-FFF2-40B4-BE49-F238E27FC236}">
                  <a16:creationId xmlns:a16="http://schemas.microsoft.com/office/drawing/2014/main" xmlns="" id="{46FB1112-3220-496C-873E-E9FA0C243E8F}"/>
                </a:ext>
              </a:extLst>
            </p:cNvPr>
            <p:cNvSpPr/>
            <p:nvPr/>
          </p:nvSpPr>
          <p:spPr>
            <a:xfrm>
              <a:off x="2073758" y="761813"/>
              <a:ext cx="395534" cy="273207"/>
            </a:xfrm>
            <a:custGeom>
              <a:avLst/>
              <a:gdLst/>
              <a:ahLst/>
              <a:cxnLst/>
              <a:rect l="l" t="t" r="r" b="b"/>
              <a:pathLst>
                <a:path w="20668" h="14276" extrusionOk="0">
                  <a:moveTo>
                    <a:pt x="9647" y="0"/>
                  </a:moveTo>
                  <a:cubicBezTo>
                    <a:pt x="8208" y="0"/>
                    <a:pt x="6784" y="333"/>
                    <a:pt x="5541" y="1059"/>
                  </a:cubicBezTo>
                  <a:cubicBezTo>
                    <a:pt x="3448" y="2281"/>
                    <a:pt x="1339" y="4020"/>
                    <a:pt x="670" y="6349"/>
                  </a:cubicBezTo>
                  <a:cubicBezTo>
                    <a:pt x="0" y="8678"/>
                    <a:pt x="205" y="11067"/>
                    <a:pt x="341" y="13486"/>
                  </a:cubicBezTo>
                  <a:lnTo>
                    <a:pt x="918" y="14216"/>
                  </a:lnTo>
                  <a:cubicBezTo>
                    <a:pt x="1088" y="14256"/>
                    <a:pt x="1260" y="14275"/>
                    <a:pt x="1430" y="14275"/>
                  </a:cubicBezTo>
                  <a:cubicBezTo>
                    <a:pt x="2424" y="14275"/>
                    <a:pt x="3393" y="13629"/>
                    <a:pt x="3941" y="12773"/>
                  </a:cubicBezTo>
                  <a:cubicBezTo>
                    <a:pt x="4585" y="11771"/>
                    <a:pt x="4761" y="10543"/>
                    <a:pt x="4832" y="9354"/>
                  </a:cubicBezTo>
                  <a:cubicBezTo>
                    <a:pt x="4903" y="8165"/>
                    <a:pt x="4887" y="6956"/>
                    <a:pt x="5207" y="5808"/>
                  </a:cubicBezTo>
                  <a:cubicBezTo>
                    <a:pt x="5853" y="7493"/>
                    <a:pt x="7582" y="8702"/>
                    <a:pt x="9387" y="8727"/>
                  </a:cubicBezTo>
                  <a:cubicBezTo>
                    <a:pt x="9407" y="8728"/>
                    <a:pt x="9428" y="8728"/>
                    <a:pt x="9448" y="8728"/>
                  </a:cubicBezTo>
                  <a:cubicBezTo>
                    <a:pt x="11230" y="8728"/>
                    <a:pt x="12963" y="7577"/>
                    <a:pt x="13649" y="5931"/>
                  </a:cubicBezTo>
                  <a:cubicBezTo>
                    <a:pt x="14907" y="7394"/>
                    <a:pt x="16732" y="8357"/>
                    <a:pt x="18650" y="8571"/>
                  </a:cubicBezTo>
                  <a:cubicBezTo>
                    <a:pt x="18729" y="8580"/>
                    <a:pt x="18808" y="8585"/>
                    <a:pt x="18886" y="8585"/>
                  </a:cubicBezTo>
                  <a:cubicBezTo>
                    <a:pt x="19467" y="8585"/>
                    <a:pt x="20006" y="8341"/>
                    <a:pt x="20371" y="7873"/>
                  </a:cubicBezTo>
                  <a:cubicBezTo>
                    <a:pt x="20668" y="7495"/>
                    <a:pt x="20665" y="6613"/>
                    <a:pt x="20412" y="6227"/>
                  </a:cubicBezTo>
                  <a:cubicBezTo>
                    <a:pt x="18844" y="3846"/>
                    <a:pt x="16366" y="2075"/>
                    <a:pt x="13768" y="901"/>
                  </a:cubicBezTo>
                  <a:cubicBezTo>
                    <a:pt x="12483" y="319"/>
                    <a:pt x="11058" y="0"/>
                    <a:pt x="9647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2;p19">
              <a:extLst>
                <a:ext uri="{FF2B5EF4-FFF2-40B4-BE49-F238E27FC236}">
                  <a16:creationId xmlns:a16="http://schemas.microsoft.com/office/drawing/2014/main" xmlns="" id="{4F5C173A-ADE2-4C8A-8F4D-2BC58A668BB2}"/>
                </a:ext>
              </a:extLst>
            </p:cNvPr>
            <p:cNvSpPr/>
            <p:nvPr/>
          </p:nvSpPr>
          <p:spPr>
            <a:xfrm>
              <a:off x="2045798" y="1136986"/>
              <a:ext cx="47040" cy="39232"/>
            </a:xfrm>
            <a:custGeom>
              <a:avLst/>
              <a:gdLst/>
              <a:ahLst/>
              <a:cxnLst/>
              <a:rect l="l" t="t" r="r" b="b"/>
              <a:pathLst>
                <a:path w="2458" h="2050" extrusionOk="0">
                  <a:moveTo>
                    <a:pt x="1710" y="1"/>
                  </a:moveTo>
                  <a:cubicBezTo>
                    <a:pt x="1591" y="1"/>
                    <a:pt x="1471" y="94"/>
                    <a:pt x="1523" y="230"/>
                  </a:cubicBezTo>
                  <a:cubicBezTo>
                    <a:pt x="1676" y="631"/>
                    <a:pt x="1938" y="1058"/>
                    <a:pt x="1592" y="1452"/>
                  </a:cubicBezTo>
                  <a:cubicBezTo>
                    <a:pt x="1491" y="1568"/>
                    <a:pt x="1327" y="1644"/>
                    <a:pt x="1166" y="1644"/>
                  </a:cubicBezTo>
                  <a:cubicBezTo>
                    <a:pt x="1088" y="1644"/>
                    <a:pt x="1010" y="1626"/>
                    <a:pt x="941" y="1585"/>
                  </a:cubicBezTo>
                  <a:cubicBezTo>
                    <a:pt x="698" y="1442"/>
                    <a:pt x="716" y="1168"/>
                    <a:pt x="798" y="942"/>
                  </a:cubicBezTo>
                  <a:cubicBezTo>
                    <a:pt x="835" y="843"/>
                    <a:pt x="749" y="772"/>
                    <a:pt x="662" y="772"/>
                  </a:cubicBezTo>
                  <a:cubicBezTo>
                    <a:pt x="629" y="772"/>
                    <a:pt x="595" y="783"/>
                    <a:pt x="568" y="807"/>
                  </a:cubicBezTo>
                  <a:cubicBezTo>
                    <a:pt x="1" y="1323"/>
                    <a:pt x="620" y="2049"/>
                    <a:pt x="1241" y="2049"/>
                  </a:cubicBezTo>
                  <a:cubicBezTo>
                    <a:pt x="1303" y="2049"/>
                    <a:pt x="1365" y="2042"/>
                    <a:pt x="1426" y="2026"/>
                  </a:cubicBezTo>
                  <a:cubicBezTo>
                    <a:pt x="2262" y="1815"/>
                    <a:pt x="2457" y="590"/>
                    <a:pt x="1839" y="47"/>
                  </a:cubicBezTo>
                  <a:cubicBezTo>
                    <a:pt x="1803" y="15"/>
                    <a:pt x="1756" y="1"/>
                    <a:pt x="171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3;p19">
              <a:extLst>
                <a:ext uri="{FF2B5EF4-FFF2-40B4-BE49-F238E27FC236}">
                  <a16:creationId xmlns:a16="http://schemas.microsoft.com/office/drawing/2014/main" xmlns="" id="{5CE53F48-3F95-450E-96E6-1A10537557BA}"/>
                </a:ext>
              </a:extLst>
            </p:cNvPr>
            <p:cNvSpPr/>
            <p:nvPr/>
          </p:nvSpPr>
          <p:spPr>
            <a:xfrm>
              <a:off x="2546492" y="2036773"/>
              <a:ext cx="1095775" cy="525210"/>
            </a:xfrm>
            <a:custGeom>
              <a:avLst/>
              <a:gdLst/>
              <a:ahLst/>
              <a:cxnLst/>
              <a:rect l="l" t="t" r="r" b="b"/>
              <a:pathLst>
                <a:path w="57258" h="27444" extrusionOk="0">
                  <a:moveTo>
                    <a:pt x="16154" y="0"/>
                  </a:moveTo>
                  <a:lnTo>
                    <a:pt x="0" y="2724"/>
                  </a:lnTo>
                  <a:cubicBezTo>
                    <a:pt x="0" y="2724"/>
                    <a:pt x="1356" y="24360"/>
                    <a:pt x="21451" y="27087"/>
                  </a:cubicBezTo>
                  <a:cubicBezTo>
                    <a:pt x="23251" y="27332"/>
                    <a:pt x="25016" y="27443"/>
                    <a:pt x="26738" y="27443"/>
                  </a:cubicBezTo>
                  <a:cubicBezTo>
                    <a:pt x="44235" y="27443"/>
                    <a:pt x="57257" y="15960"/>
                    <a:pt x="57257" y="15960"/>
                  </a:cubicBezTo>
                  <a:lnTo>
                    <a:pt x="48831" y="4506"/>
                  </a:lnTo>
                  <a:cubicBezTo>
                    <a:pt x="48831" y="4506"/>
                    <a:pt x="32105" y="9953"/>
                    <a:pt x="27153" y="9953"/>
                  </a:cubicBezTo>
                  <a:cubicBezTo>
                    <a:pt x="26583" y="9953"/>
                    <a:pt x="26169" y="9881"/>
                    <a:pt x="25954" y="9720"/>
                  </a:cubicBezTo>
                  <a:cubicBezTo>
                    <a:pt x="23876" y="8160"/>
                    <a:pt x="16154" y="0"/>
                    <a:pt x="16154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4;p19">
              <a:extLst>
                <a:ext uri="{FF2B5EF4-FFF2-40B4-BE49-F238E27FC236}">
                  <a16:creationId xmlns:a16="http://schemas.microsoft.com/office/drawing/2014/main" xmlns="" id="{31904A9B-D9AD-498E-8E09-3CEC1CB22B3A}"/>
                </a:ext>
              </a:extLst>
            </p:cNvPr>
            <p:cNvSpPr/>
            <p:nvPr/>
          </p:nvSpPr>
          <p:spPr>
            <a:xfrm>
              <a:off x="3466106" y="1947707"/>
              <a:ext cx="419992" cy="397601"/>
            </a:xfrm>
            <a:custGeom>
              <a:avLst/>
              <a:gdLst/>
              <a:ahLst/>
              <a:cxnLst/>
              <a:rect l="l" t="t" r="r" b="b"/>
              <a:pathLst>
                <a:path w="21946" h="20776" extrusionOk="0">
                  <a:moveTo>
                    <a:pt x="16606" y="0"/>
                  </a:moveTo>
                  <a:cubicBezTo>
                    <a:pt x="16419" y="0"/>
                    <a:pt x="16194" y="25"/>
                    <a:pt x="15925" y="80"/>
                  </a:cubicBezTo>
                  <a:cubicBezTo>
                    <a:pt x="13279" y="619"/>
                    <a:pt x="6059" y="5124"/>
                    <a:pt x="6059" y="5124"/>
                  </a:cubicBezTo>
                  <a:cubicBezTo>
                    <a:pt x="5628" y="2377"/>
                    <a:pt x="3475" y="2305"/>
                    <a:pt x="3251" y="2305"/>
                  </a:cubicBezTo>
                  <a:cubicBezTo>
                    <a:pt x="3239" y="2305"/>
                    <a:pt x="3232" y="2305"/>
                    <a:pt x="3232" y="2305"/>
                  </a:cubicBezTo>
                  <a:cubicBezTo>
                    <a:pt x="3232" y="2305"/>
                    <a:pt x="3423" y="4021"/>
                    <a:pt x="3300" y="5837"/>
                  </a:cubicBezTo>
                  <a:cubicBezTo>
                    <a:pt x="3180" y="7569"/>
                    <a:pt x="0" y="9410"/>
                    <a:pt x="0" y="9410"/>
                  </a:cubicBezTo>
                  <a:lnTo>
                    <a:pt x="9015" y="20775"/>
                  </a:lnTo>
                  <a:cubicBezTo>
                    <a:pt x="9015" y="20775"/>
                    <a:pt x="11082" y="18834"/>
                    <a:pt x="11329" y="18596"/>
                  </a:cubicBezTo>
                  <a:cubicBezTo>
                    <a:pt x="13254" y="16747"/>
                    <a:pt x="14143" y="16670"/>
                    <a:pt x="17093" y="13521"/>
                  </a:cubicBezTo>
                  <a:cubicBezTo>
                    <a:pt x="17499" y="13086"/>
                    <a:pt x="19046" y="11294"/>
                    <a:pt x="19968" y="9707"/>
                  </a:cubicBezTo>
                  <a:cubicBezTo>
                    <a:pt x="20393" y="8975"/>
                    <a:pt x="20241" y="8134"/>
                    <a:pt x="20006" y="7320"/>
                  </a:cubicBezTo>
                  <a:cubicBezTo>
                    <a:pt x="19976" y="7216"/>
                    <a:pt x="20019" y="7058"/>
                    <a:pt x="20197" y="6815"/>
                  </a:cubicBezTo>
                  <a:cubicBezTo>
                    <a:pt x="21945" y="4450"/>
                    <a:pt x="19731" y="3563"/>
                    <a:pt x="19731" y="3563"/>
                  </a:cubicBezTo>
                  <a:cubicBezTo>
                    <a:pt x="20300" y="2099"/>
                    <a:pt x="18782" y="1870"/>
                    <a:pt x="17775" y="1870"/>
                  </a:cubicBezTo>
                  <a:cubicBezTo>
                    <a:pt x="17316" y="1870"/>
                    <a:pt x="16963" y="1917"/>
                    <a:pt x="16963" y="1917"/>
                  </a:cubicBezTo>
                  <a:cubicBezTo>
                    <a:pt x="16963" y="1917"/>
                    <a:pt x="18260" y="0"/>
                    <a:pt x="16606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5;p19">
              <a:extLst>
                <a:ext uri="{FF2B5EF4-FFF2-40B4-BE49-F238E27FC236}">
                  <a16:creationId xmlns:a16="http://schemas.microsoft.com/office/drawing/2014/main" xmlns="" id="{60C5A45F-D254-4F61-AA49-2486F0069301}"/>
                </a:ext>
              </a:extLst>
            </p:cNvPr>
            <p:cNvSpPr/>
            <p:nvPr/>
          </p:nvSpPr>
          <p:spPr>
            <a:xfrm>
              <a:off x="3681614" y="1982041"/>
              <a:ext cx="112107" cy="93276"/>
            </a:xfrm>
            <a:custGeom>
              <a:avLst/>
              <a:gdLst/>
              <a:ahLst/>
              <a:cxnLst/>
              <a:rect l="l" t="t" r="r" b="b"/>
              <a:pathLst>
                <a:path w="5858" h="4874" extrusionOk="0">
                  <a:moveTo>
                    <a:pt x="5703" y="1"/>
                  </a:moveTo>
                  <a:cubicBezTo>
                    <a:pt x="5683" y="1"/>
                    <a:pt x="5662" y="6"/>
                    <a:pt x="5640" y="20"/>
                  </a:cubicBezTo>
                  <a:lnTo>
                    <a:pt x="5641" y="20"/>
                  </a:lnTo>
                  <a:cubicBezTo>
                    <a:pt x="3675" y="1231"/>
                    <a:pt x="1878" y="3002"/>
                    <a:pt x="155" y="4532"/>
                  </a:cubicBezTo>
                  <a:cubicBezTo>
                    <a:pt x="1" y="4669"/>
                    <a:pt x="144" y="4873"/>
                    <a:pt x="308" y="4873"/>
                  </a:cubicBezTo>
                  <a:cubicBezTo>
                    <a:pt x="353" y="4873"/>
                    <a:pt x="400" y="4858"/>
                    <a:pt x="443" y="4821"/>
                  </a:cubicBezTo>
                  <a:cubicBezTo>
                    <a:pt x="2176" y="3312"/>
                    <a:pt x="4282" y="1945"/>
                    <a:pt x="5787" y="209"/>
                  </a:cubicBezTo>
                  <a:cubicBezTo>
                    <a:pt x="5858" y="128"/>
                    <a:pt x="5796" y="1"/>
                    <a:pt x="570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6;p19">
              <a:extLst>
                <a:ext uri="{FF2B5EF4-FFF2-40B4-BE49-F238E27FC236}">
                  <a16:creationId xmlns:a16="http://schemas.microsoft.com/office/drawing/2014/main" xmlns="" id="{D9AB0763-5AF4-4312-8481-AE56E07F6E4F}"/>
                </a:ext>
              </a:extLst>
            </p:cNvPr>
            <p:cNvSpPr/>
            <p:nvPr/>
          </p:nvSpPr>
          <p:spPr>
            <a:xfrm>
              <a:off x="3574539" y="2039357"/>
              <a:ext cx="64972" cy="96740"/>
            </a:xfrm>
            <a:custGeom>
              <a:avLst/>
              <a:gdLst/>
              <a:ahLst/>
              <a:cxnLst/>
              <a:rect l="l" t="t" r="r" b="b"/>
              <a:pathLst>
                <a:path w="3395" h="5055" extrusionOk="0">
                  <a:moveTo>
                    <a:pt x="301" y="0"/>
                  </a:moveTo>
                  <a:cubicBezTo>
                    <a:pt x="300" y="0"/>
                    <a:pt x="299" y="0"/>
                    <a:pt x="298" y="1"/>
                  </a:cubicBezTo>
                  <a:cubicBezTo>
                    <a:pt x="238" y="17"/>
                    <a:pt x="304" y="369"/>
                    <a:pt x="297" y="936"/>
                  </a:cubicBezTo>
                  <a:cubicBezTo>
                    <a:pt x="304" y="1506"/>
                    <a:pt x="135" y="2275"/>
                    <a:pt x="26" y="3200"/>
                  </a:cubicBezTo>
                  <a:lnTo>
                    <a:pt x="1" y="3418"/>
                  </a:lnTo>
                  <a:lnTo>
                    <a:pt x="235" y="3428"/>
                  </a:lnTo>
                  <a:lnTo>
                    <a:pt x="488" y="3440"/>
                  </a:lnTo>
                  <a:cubicBezTo>
                    <a:pt x="1405" y="3512"/>
                    <a:pt x="2162" y="3955"/>
                    <a:pt x="2619" y="4349"/>
                  </a:cubicBezTo>
                  <a:cubicBezTo>
                    <a:pt x="3063" y="4728"/>
                    <a:pt x="3273" y="5055"/>
                    <a:pt x="3341" y="5055"/>
                  </a:cubicBezTo>
                  <a:cubicBezTo>
                    <a:pt x="3345" y="5055"/>
                    <a:pt x="3348" y="5054"/>
                    <a:pt x="3350" y="5052"/>
                  </a:cubicBezTo>
                  <a:cubicBezTo>
                    <a:pt x="3394" y="5033"/>
                    <a:pt x="3276" y="4628"/>
                    <a:pt x="2825" y="4136"/>
                  </a:cubicBezTo>
                  <a:cubicBezTo>
                    <a:pt x="2384" y="3651"/>
                    <a:pt x="1562" y="3104"/>
                    <a:pt x="522" y="3023"/>
                  </a:cubicBezTo>
                  <a:lnTo>
                    <a:pt x="467" y="3020"/>
                  </a:lnTo>
                  <a:lnTo>
                    <a:pt x="467" y="3020"/>
                  </a:lnTo>
                  <a:cubicBezTo>
                    <a:pt x="557" y="2223"/>
                    <a:pt x="660" y="1474"/>
                    <a:pt x="582" y="922"/>
                  </a:cubicBezTo>
                  <a:cubicBezTo>
                    <a:pt x="513" y="333"/>
                    <a:pt x="350" y="0"/>
                    <a:pt x="30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7;p19">
              <a:extLst>
                <a:ext uri="{FF2B5EF4-FFF2-40B4-BE49-F238E27FC236}">
                  <a16:creationId xmlns:a16="http://schemas.microsoft.com/office/drawing/2014/main" xmlns="" id="{D09D5BE8-DEAD-43A4-B0BF-D1BB4F11CF82}"/>
                </a:ext>
              </a:extLst>
            </p:cNvPr>
            <p:cNvSpPr/>
            <p:nvPr/>
          </p:nvSpPr>
          <p:spPr>
            <a:xfrm>
              <a:off x="3723640" y="2008124"/>
              <a:ext cx="129752" cy="109868"/>
            </a:xfrm>
            <a:custGeom>
              <a:avLst/>
              <a:gdLst/>
              <a:ahLst/>
              <a:cxnLst/>
              <a:rect l="l" t="t" r="r" b="b"/>
              <a:pathLst>
                <a:path w="6780" h="5741" extrusionOk="0">
                  <a:moveTo>
                    <a:pt x="6687" y="1"/>
                  </a:moveTo>
                  <a:cubicBezTo>
                    <a:pt x="6527" y="1"/>
                    <a:pt x="5084" y="1255"/>
                    <a:pt x="3310" y="2784"/>
                  </a:cubicBezTo>
                  <a:cubicBezTo>
                    <a:pt x="1487" y="4366"/>
                    <a:pt x="0" y="5643"/>
                    <a:pt x="72" y="5735"/>
                  </a:cubicBezTo>
                  <a:cubicBezTo>
                    <a:pt x="75" y="5739"/>
                    <a:pt x="79" y="5740"/>
                    <a:pt x="86" y="5740"/>
                  </a:cubicBezTo>
                  <a:cubicBezTo>
                    <a:pt x="264" y="5740"/>
                    <a:pt x="1822" y="4631"/>
                    <a:pt x="3585" y="3101"/>
                  </a:cubicBezTo>
                  <a:cubicBezTo>
                    <a:pt x="5423" y="1516"/>
                    <a:pt x="6780" y="88"/>
                    <a:pt x="6699" y="4"/>
                  </a:cubicBezTo>
                  <a:cubicBezTo>
                    <a:pt x="6696" y="2"/>
                    <a:pt x="6692" y="1"/>
                    <a:pt x="6687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8;p19">
              <a:extLst>
                <a:ext uri="{FF2B5EF4-FFF2-40B4-BE49-F238E27FC236}">
                  <a16:creationId xmlns:a16="http://schemas.microsoft.com/office/drawing/2014/main" xmlns="" id="{79E66EC4-DAE5-4E83-88E9-B85A98136EA5}"/>
                </a:ext>
              </a:extLst>
            </p:cNvPr>
            <p:cNvSpPr/>
            <p:nvPr/>
          </p:nvSpPr>
          <p:spPr>
            <a:xfrm>
              <a:off x="2475530" y="1528042"/>
              <a:ext cx="489711" cy="757414"/>
            </a:xfrm>
            <a:custGeom>
              <a:avLst/>
              <a:gdLst/>
              <a:ahLst/>
              <a:cxnLst/>
              <a:rect l="l" t="t" r="r" b="b"/>
              <a:pathLst>
                <a:path w="23652" h="38158" extrusionOk="0">
                  <a:moveTo>
                    <a:pt x="1" y="0"/>
                  </a:moveTo>
                  <a:lnTo>
                    <a:pt x="5606" y="38157"/>
                  </a:lnTo>
                  <a:lnTo>
                    <a:pt x="23652" y="30726"/>
                  </a:lnTo>
                  <a:cubicBezTo>
                    <a:pt x="15535" y="191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9;p19">
              <a:extLst>
                <a:ext uri="{FF2B5EF4-FFF2-40B4-BE49-F238E27FC236}">
                  <a16:creationId xmlns:a16="http://schemas.microsoft.com/office/drawing/2014/main" xmlns="" id="{6671E4EA-D86B-4915-BAEE-EBD830A717E5}"/>
                </a:ext>
              </a:extLst>
            </p:cNvPr>
            <p:cNvSpPr/>
            <p:nvPr/>
          </p:nvSpPr>
          <p:spPr>
            <a:xfrm>
              <a:off x="2618372" y="1867138"/>
              <a:ext cx="123647" cy="374425"/>
            </a:xfrm>
            <a:custGeom>
              <a:avLst/>
              <a:gdLst/>
              <a:ahLst/>
              <a:cxnLst/>
              <a:rect l="l" t="t" r="r" b="b"/>
              <a:pathLst>
                <a:path w="6461" h="19565" extrusionOk="0">
                  <a:moveTo>
                    <a:pt x="169" y="1"/>
                  </a:moveTo>
                  <a:cubicBezTo>
                    <a:pt x="147" y="1"/>
                    <a:pt x="120" y="212"/>
                    <a:pt x="94" y="605"/>
                  </a:cubicBezTo>
                  <a:cubicBezTo>
                    <a:pt x="70" y="999"/>
                    <a:pt x="42" y="1573"/>
                    <a:pt x="28" y="2298"/>
                  </a:cubicBezTo>
                  <a:cubicBezTo>
                    <a:pt x="0" y="3748"/>
                    <a:pt x="35" y="5811"/>
                    <a:pt x="349" y="8197"/>
                  </a:cubicBezTo>
                  <a:lnTo>
                    <a:pt x="371" y="8365"/>
                  </a:lnTo>
                  <a:lnTo>
                    <a:pt x="542" y="8367"/>
                  </a:lnTo>
                  <a:cubicBezTo>
                    <a:pt x="1839" y="8379"/>
                    <a:pt x="3249" y="8962"/>
                    <a:pt x="4311" y="10015"/>
                  </a:cubicBezTo>
                  <a:cubicBezTo>
                    <a:pt x="5521" y="11182"/>
                    <a:pt x="6137" y="12802"/>
                    <a:pt x="6007" y="14246"/>
                  </a:cubicBezTo>
                  <a:cubicBezTo>
                    <a:pt x="5899" y="15701"/>
                    <a:pt x="5203" y="16906"/>
                    <a:pt x="4467" y="17722"/>
                  </a:cubicBezTo>
                  <a:cubicBezTo>
                    <a:pt x="3710" y="18538"/>
                    <a:pt x="2907" y="18996"/>
                    <a:pt x="2328" y="19227"/>
                  </a:cubicBezTo>
                  <a:cubicBezTo>
                    <a:pt x="1747" y="19464"/>
                    <a:pt x="1395" y="19513"/>
                    <a:pt x="1404" y="19557"/>
                  </a:cubicBezTo>
                  <a:cubicBezTo>
                    <a:pt x="1404" y="19562"/>
                    <a:pt x="1418" y="19565"/>
                    <a:pt x="1443" y="19565"/>
                  </a:cubicBezTo>
                  <a:cubicBezTo>
                    <a:pt x="1484" y="19565"/>
                    <a:pt x="1557" y="19558"/>
                    <a:pt x="1661" y="19543"/>
                  </a:cubicBezTo>
                  <a:cubicBezTo>
                    <a:pt x="1831" y="19529"/>
                    <a:pt x="2074" y="19474"/>
                    <a:pt x="2384" y="19380"/>
                  </a:cubicBezTo>
                  <a:cubicBezTo>
                    <a:pt x="2998" y="19188"/>
                    <a:pt x="3859" y="18755"/>
                    <a:pt x="4682" y="17924"/>
                  </a:cubicBezTo>
                  <a:cubicBezTo>
                    <a:pt x="5480" y="17096"/>
                    <a:pt x="6251" y="15840"/>
                    <a:pt x="6390" y="14276"/>
                  </a:cubicBezTo>
                  <a:cubicBezTo>
                    <a:pt x="6461" y="13500"/>
                    <a:pt x="6351" y="12666"/>
                    <a:pt x="6046" y="11875"/>
                  </a:cubicBezTo>
                  <a:cubicBezTo>
                    <a:pt x="5738" y="11085"/>
                    <a:pt x="5240" y="10343"/>
                    <a:pt x="4603" y="9715"/>
                  </a:cubicBezTo>
                  <a:cubicBezTo>
                    <a:pt x="3514" y="8636"/>
                    <a:pt x="2071" y="8020"/>
                    <a:pt x="713" y="7976"/>
                  </a:cubicBezTo>
                  <a:lnTo>
                    <a:pt x="713" y="7976"/>
                  </a:lnTo>
                  <a:cubicBezTo>
                    <a:pt x="392" y="5686"/>
                    <a:pt x="307" y="3709"/>
                    <a:pt x="270" y="2297"/>
                  </a:cubicBezTo>
                  <a:cubicBezTo>
                    <a:pt x="232" y="852"/>
                    <a:pt x="217" y="1"/>
                    <a:pt x="16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60;p19">
              <a:extLst>
                <a:ext uri="{FF2B5EF4-FFF2-40B4-BE49-F238E27FC236}">
                  <a16:creationId xmlns:a16="http://schemas.microsoft.com/office/drawing/2014/main" xmlns="" id="{598D956A-645B-4215-AD75-EEB6B97B8130}"/>
                </a:ext>
              </a:extLst>
            </p:cNvPr>
            <p:cNvSpPr/>
            <p:nvPr/>
          </p:nvSpPr>
          <p:spPr>
            <a:xfrm>
              <a:off x="2067002" y="1439855"/>
              <a:ext cx="359364" cy="225727"/>
            </a:xfrm>
            <a:custGeom>
              <a:avLst/>
              <a:gdLst/>
              <a:ahLst/>
              <a:cxnLst/>
              <a:rect l="l" t="t" r="r" b="b"/>
              <a:pathLst>
                <a:path w="18778" h="11795" extrusionOk="0">
                  <a:moveTo>
                    <a:pt x="1" y="0"/>
                  </a:moveTo>
                  <a:lnTo>
                    <a:pt x="1" y="5865"/>
                  </a:lnTo>
                  <a:lnTo>
                    <a:pt x="2356" y="10320"/>
                  </a:lnTo>
                  <a:lnTo>
                    <a:pt x="10137" y="11795"/>
                  </a:lnTo>
                  <a:lnTo>
                    <a:pt x="15913" y="10857"/>
                  </a:lnTo>
                  <a:lnTo>
                    <a:pt x="18778" y="6434"/>
                  </a:lnTo>
                  <a:lnTo>
                    <a:pt x="17528" y="1750"/>
                  </a:lnTo>
                  <a:cubicBezTo>
                    <a:pt x="12051" y="3769"/>
                    <a:pt x="12173" y="8738"/>
                    <a:pt x="12173" y="8738"/>
                  </a:cubicBezTo>
                  <a:cubicBezTo>
                    <a:pt x="11259" y="125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1;p19">
              <a:extLst>
                <a:ext uri="{FF2B5EF4-FFF2-40B4-BE49-F238E27FC236}">
                  <a16:creationId xmlns:a16="http://schemas.microsoft.com/office/drawing/2014/main" xmlns="" id="{584BE505-21E8-44C0-AEB5-ED054DB910FF}"/>
                </a:ext>
              </a:extLst>
            </p:cNvPr>
            <p:cNvSpPr/>
            <p:nvPr/>
          </p:nvSpPr>
          <p:spPr>
            <a:xfrm>
              <a:off x="2292155" y="1618658"/>
              <a:ext cx="8057" cy="747396"/>
            </a:xfrm>
            <a:custGeom>
              <a:avLst/>
              <a:gdLst/>
              <a:ahLst/>
              <a:cxnLst/>
              <a:rect l="l" t="t" r="r" b="b"/>
              <a:pathLst>
                <a:path w="421" h="39054" extrusionOk="0">
                  <a:moveTo>
                    <a:pt x="211" y="0"/>
                  </a:moveTo>
                  <a:cubicBezTo>
                    <a:pt x="94" y="0"/>
                    <a:pt x="1" y="8741"/>
                    <a:pt x="1" y="19528"/>
                  </a:cubicBezTo>
                  <a:cubicBezTo>
                    <a:pt x="1" y="30310"/>
                    <a:pt x="94" y="39053"/>
                    <a:pt x="211" y="39053"/>
                  </a:cubicBezTo>
                  <a:cubicBezTo>
                    <a:pt x="325" y="39053"/>
                    <a:pt x="419" y="30310"/>
                    <a:pt x="420" y="19528"/>
                  </a:cubicBezTo>
                  <a:cubicBezTo>
                    <a:pt x="420" y="8741"/>
                    <a:pt x="326" y="0"/>
                    <a:pt x="211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2;p19">
              <a:extLst>
                <a:ext uri="{FF2B5EF4-FFF2-40B4-BE49-F238E27FC236}">
                  <a16:creationId xmlns:a16="http://schemas.microsoft.com/office/drawing/2014/main" xmlns="" id="{9640B957-C743-43C5-976E-C1014ACF5B01}"/>
                </a:ext>
              </a:extLst>
            </p:cNvPr>
            <p:cNvSpPr/>
            <p:nvPr/>
          </p:nvSpPr>
          <p:spPr>
            <a:xfrm>
              <a:off x="1966262" y="2003991"/>
              <a:ext cx="142479" cy="136355"/>
            </a:xfrm>
            <a:custGeom>
              <a:avLst/>
              <a:gdLst/>
              <a:ahLst/>
              <a:cxnLst/>
              <a:rect l="l" t="t" r="r" b="b"/>
              <a:pathLst>
                <a:path w="7445" h="7125" extrusionOk="0">
                  <a:moveTo>
                    <a:pt x="3499" y="279"/>
                  </a:moveTo>
                  <a:cubicBezTo>
                    <a:pt x="3664" y="279"/>
                    <a:pt x="3836" y="290"/>
                    <a:pt x="4013" y="313"/>
                  </a:cubicBezTo>
                  <a:cubicBezTo>
                    <a:pt x="4507" y="383"/>
                    <a:pt x="5041" y="554"/>
                    <a:pt x="5515" y="888"/>
                  </a:cubicBezTo>
                  <a:cubicBezTo>
                    <a:pt x="5982" y="1224"/>
                    <a:pt x="6387" y="1721"/>
                    <a:pt x="6589" y="2341"/>
                  </a:cubicBezTo>
                  <a:cubicBezTo>
                    <a:pt x="7016" y="3550"/>
                    <a:pt x="6716" y="5241"/>
                    <a:pt x="5510" y="6147"/>
                  </a:cubicBezTo>
                  <a:cubicBezTo>
                    <a:pt x="4961" y="6541"/>
                    <a:pt x="4315" y="6713"/>
                    <a:pt x="3677" y="6713"/>
                  </a:cubicBezTo>
                  <a:cubicBezTo>
                    <a:pt x="2893" y="6713"/>
                    <a:pt x="2122" y="6452"/>
                    <a:pt x="1560" y="6025"/>
                  </a:cubicBezTo>
                  <a:cubicBezTo>
                    <a:pt x="1030" y="5643"/>
                    <a:pt x="682" y="5105"/>
                    <a:pt x="509" y="4557"/>
                  </a:cubicBezTo>
                  <a:cubicBezTo>
                    <a:pt x="339" y="4002"/>
                    <a:pt x="348" y="3441"/>
                    <a:pt x="438" y="2952"/>
                  </a:cubicBezTo>
                  <a:cubicBezTo>
                    <a:pt x="632" y="1962"/>
                    <a:pt x="1158" y="1273"/>
                    <a:pt x="1583" y="908"/>
                  </a:cubicBezTo>
                  <a:cubicBezTo>
                    <a:pt x="1746" y="767"/>
                    <a:pt x="1891" y="663"/>
                    <a:pt x="2008" y="585"/>
                  </a:cubicBezTo>
                  <a:lnTo>
                    <a:pt x="2008" y="585"/>
                  </a:lnTo>
                  <a:cubicBezTo>
                    <a:pt x="2393" y="416"/>
                    <a:pt x="2904" y="279"/>
                    <a:pt x="3499" y="279"/>
                  </a:cubicBezTo>
                  <a:close/>
                  <a:moveTo>
                    <a:pt x="3656" y="1"/>
                  </a:moveTo>
                  <a:cubicBezTo>
                    <a:pt x="2756" y="1"/>
                    <a:pt x="2045" y="302"/>
                    <a:pt x="1621" y="598"/>
                  </a:cubicBezTo>
                  <a:cubicBezTo>
                    <a:pt x="1373" y="764"/>
                    <a:pt x="1204" y="926"/>
                    <a:pt x="1106" y="1047"/>
                  </a:cubicBezTo>
                  <a:cubicBezTo>
                    <a:pt x="1005" y="1166"/>
                    <a:pt x="959" y="1233"/>
                    <a:pt x="970" y="1242"/>
                  </a:cubicBezTo>
                  <a:cubicBezTo>
                    <a:pt x="972" y="1244"/>
                    <a:pt x="974" y="1245"/>
                    <a:pt x="976" y="1245"/>
                  </a:cubicBezTo>
                  <a:cubicBezTo>
                    <a:pt x="977" y="1245"/>
                    <a:pt x="978" y="1244"/>
                    <a:pt x="978" y="1244"/>
                  </a:cubicBezTo>
                  <a:lnTo>
                    <a:pt x="978" y="1244"/>
                  </a:lnTo>
                  <a:cubicBezTo>
                    <a:pt x="638" y="1633"/>
                    <a:pt x="314" y="2183"/>
                    <a:pt x="148" y="2891"/>
                  </a:cubicBezTo>
                  <a:cubicBezTo>
                    <a:pt x="31" y="3415"/>
                    <a:pt x="1" y="4029"/>
                    <a:pt x="175" y="4654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4" y="6820"/>
                    <a:pt x="2815" y="7125"/>
                    <a:pt x="3699" y="7125"/>
                  </a:cubicBezTo>
                  <a:cubicBezTo>
                    <a:pt x="4405" y="7125"/>
                    <a:pt x="5125" y="6931"/>
                    <a:pt x="5757" y="6484"/>
                  </a:cubicBezTo>
                  <a:cubicBezTo>
                    <a:pt x="7147" y="5428"/>
                    <a:pt x="7444" y="3556"/>
                    <a:pt x="6952" y="2213"/>
                  </a:cubicBezTo>
                  <a:cubicBezTo>
                    <a:pt x="6717" y="1522"/>
                    <a:pt x="6244" y="964"/>
                    <a:pt x="5712" y="602"/>
                  </a:cubicBezTo>
                  <a:cubicBezTo>
                    <a:pt x="5173" y="242"/>
                    <a:pt x="4582" y="74"/>
                    <a:pt x="4047" y="20"/>
                  </a:cubicBezTo>
                  <a:cubicBezTo>
                    <a:pt x="3914" y="7"/>
                    <a:pt x="3783" y="1"/>
                    <a:pt x="365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3;p19">
              <a:extLst>
                <a:ext uri="{FF2B5EF4-FFF2-40B4-BE49-F238E27FC236}">
                  <a16:creationId xmlns:a16="http://schemas.microsoft.com/office/drawing/2014/main" xmlns="" id="{D74EE09F-6DE3-435C-A86B-4ED236B52AEE}"/>
                </a:ext>
              </a:extLst>
            </p:cNvPr>
            <p:cNvSpPr/>
            <p:nvPr/>
          </p:nvSpPr>
          <p:spPr>
            <a:xfrm>
              <a:off x="2001303" y="1683610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5" y="280"/>
                  </a:moveTo>
                  <a:cubicBezTo>
                    <a:pt x="3662" y="280"/>
                    <a:pt x="3834" y="291"/>
                    <a:pt x="4012" y="315"/>
                  </a:cubicBezTo>
                  <a:cubicBezTo>
                    <a:pt x="4506" y="383"/>
                    <a:pt x="5041" y="554"/>
                    <a:pt x="5515" y="888"/>
                  </a:cubicBezTo>
                  <a:cubicBezTo>
                    <a:pt x="5983" y="1226"/>
                    <a:pt x="6387" y="1721"/>
                    <a:pt x="6588" y="2342"/>
                  </a:cubicBezTo>
                  <a:cubicBezTo>
                    <a:pt x="7015" y="3549"/>
                    <a:pt x="6716" y="5241"/>
                    <a:pt x="5510" y="6146"/>
                  </a:cubicBezTo>
                  <a:cubicBezTo>
                    <a:pt x="4960" y="6540"/>
                    <a:pt x="4315" y="6712"/>
                    <a:pt x="3677" y="6712"/>
                  </a:cubicBezTo>
                  <a:cubicBezTo>
                    <a:pt x="2893" y="6712"/>
                    <a:pt x="2121" y="6452"/>
                    <a:pt x="1559" y="6024"/>
                  </a:cubicBezTo>
                  <a:cubicBezTo>
                    <a:pt x="1029" y="5643"/>
                    <a:pt x="682" y="5105"/>
                    <a:pt x="508" y="4556"/>
                  </a:cubicBezTo>
                  <a:cubicBezTo>
                    <a:pt x="338" y="4002"/>
                    <a:pt x="347" y="3440"/>
                    <a:pt x="438" y="2951"/>
                  </a:cubicBezTo>
                  <a:cubicBezTo>
                    <a:pt x="632" y="1961"/>
                    <a:pt x="1158" y="1273"/>
                    <a:pt x="1582" y="908"/>
                  </a:cubicBezTo>
                  <a:cubicBezTo>
                    <a:pt x="1743" y="768"/>
                    <a:pt x="1887" y="665"/>
                    <a:pt x="2003" y="588"/>
                  </a:cubicBezTo>
                  <a:lnTo>
                    <a:pt x="2003" y="588"/>
                  </a:lnTo>
                  <a:cubicBezTo>
                    <a:pt x="2388" y="418"/>
                    <a:pt x="2899" y="280"/>
                    <a:pt x="3495" y="280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1" y="598"/>
                  </a:cubicBezTo>
                  <a:cubicBezTo>
                    <a:pt x="1372" y="764"/>
                    <a:pt x="1203" y="926"/>
                    <a:pt x="1105" y="1047"/>
                  </a:cubicBezTo>
                  <a:cubicBezTo>
                    <a:pt x="1006" y="1167"/>
                    <a:pt x="959" y="1233"/>
                    <a:pt x="969" y="1243"/>
                  </a:cubicBezTo>
                  <a:cubicBezTo>
                    <a:pt x="971" y="1244"/>
                    <a:pt x="973" y="1245"/>
                    <a:pt x="976" y="1245"/>
                  </a:cubicBezTo>
                  <a:cubicBezTo>
                    <a:pt x="976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7" y="1634"/>
                    <a:pt x="313" y="2182"/>
                    <a:pt x="148" y="2890"/>
                  </a:cubicBezTo>
                  <a:cubicBezTo>
                    <a:pt x="30" y="3416"/>
                    <a:pt x="1" y="4028"/>
                    <a:pt x="175" y="4654"/>
                  </a:cubicBezTo>
                  <a:cubicBezTo>
                    <a:pt x="351" y="5274"/>
                    <a:pt x="740" y="5896"/>
                    <a:pt x="1326" y="6332"/>
                  </a:cubicBezTo>
                  <a:cubicBezTo>
                    <a:pt x="1954" y="6821"/>
                    <a:pt x="2814" y="7125"/>
                    <a:pt x="3699" y="7125"/>
                  </a:cubicBezTo>
                  <a:cubicBezTo>
                    <a:pt x="4404" y="7125"/>
                    <a:pt x="5125" y="6931"/>
                    <a:pt x="5757" y="6483"/>
                  </a:cubicBezTo>
                  <a:cubicBezTo>
                    <a:pt x="7146" y="5428"/>
                    <a:pt x="7443" y="3557"/>
                    <a:pt x="6951" y="2213"/>
                  </a:cubicBezTo>
                  <a:cubicBezTo>
                    <a:pt x="6716" y="1522"/>
                    <a:pt x="6243" y="963"/>
                    <a:pt x="5711" y="601"/>
                  </a:cubicBezTo>
                  <a:cubicBezTo>
                    <a:pt x="5172" y="241"/>
                    <a:pt x="4582" y="75"/>
                    <a:pt x="4047" y="19"/>
                  </a:cubicBezTo>
                  <a:cubicBezTo>
                    <a:pt x="3914" y="6"/>
                    <a:pt x="3785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4;p19">
              <a:extLst>
                <a:ext uri="{FF2B5EF4-FFF2-40B4-BE49-F238E27FC236}">
                  <a16:creationId xmlns:a16="http://schemas.microsoft.com/office/drawing/2014/main" xmlns="" id="{EB7D9D6D-14F1-4B93-89E1-81CC0384B900}"/>
                </a:ext>
              </a:extLst>
            </p:cNvPr>
            <p:cNvSpPr/>
            <p:nvPr/>
          </p:nvSpPr>
          <p:spPr>
            <a:xfrm>
              <a:off x="2395363" y="1838567"/>
              <a:ext cx="142479" cy="136355"/>
            </a:xfrm>
            <a:custGeom>
              <a:avLst/>
              <a:gdLst/>
              <a:ahLst/>
              <a:cxnLst/>
              <a:rect l="l" t="t" r="r" b="b"/>
              <a:pathLst>
                <a:path w="7445" h="7125" extrusionOk="0">
                  <a:moveTo>
                    <a:pt x="3500" y="280"/>
                  </a:moveTo>
                  <a:cubicBezTo>
                    <a:pt x="3665" y="280"/>
                    <a:pt x="3836" y="290"/>
                    <a:pt x="4014" y="314"/>
                  </a:cubicBezTo>
                  <a:cubicBezTo>
                    <a:pt x="4507" y="383"/>
                    <a:pt x="5042" y="554"/>
                    <a:pt x="5516" y="888"/>
                  </a:cubicBezTo>
                  <a:cubicBezTo>
                    <a:pt x="5984" y="1224"/>
                    <a:pt x="6387" y="1721"/>
                    <a:pt x="6589" y="2342"/>
                  </a:cubicBezTo>
                  <a:cubicBezTo>
                    <a:pt x="7016" y="3549"/>
                    <a:pt x="6716" y="5241"/>
                    <a:pt x="5511" y="6146"/>
                  </a:cubicBezTo>
                  <a:cubicBezTo>
                    <a:pt x="4961" y="6540"/>
                    <a:pt x="4315" y="6712"/>
                    <a:pt x="3677" y="6712"/>
                  </a:cubicBezTo>
                  <a:cubicBezTo>
                    <a:pt x="2893" y="6712"/>
                    <a:pt x="2122" y="6452"/>
                    <a:pt x="1560" y="6024"/>
                  </a:cubicBezTo>
                  <a:cubicBezTo>
                    <a:pt x="1030" y="5642"/>
                    <a:pt x="682" y="5105"/>
                    <a:pt x="509" y="4556"/>
                  </a:cubicBezTo>
                  <a:cubicBezTo>
                    <a:pt x="339" y="4002"/>
                    <a:pt x="347" y="3440"/>
                    <a:pt x="439" y="2951"/>
                  </a:cubicBezTo>
                  <a:cubicBezTo>
                    <a:pt x="632" y="1962"/>
                    <a:pt x="1158" y="1273"/>
                    <a:pt x="1583" y="907"/>
                  </a:cubicBezTo>
                  <a:cubicBezTo>
                    <a:pt x="1744" y="768"/>
                    <a:pt x="1888" y="664"/>
                    <a:pt x="2004" y="587"/>
                  </a:cubicBezTo>
                  <a:lnTo>
                    <a:pt x="2004" y="587"/>
                  </a:lnTo>
                  <a:cubicBezTo>
                    <a:pt x="2390" y="417"/>
                    <a:pt x="2903" y="280"/>
                    <a:pt x="3500" y="280"/>
                  </a:cubicBezTo>
                  <a:close/>
                  <a:moveTo>
                    <a:pt x="3657" y="0"/>
                  </a:moveTo>
                  <a:cubicBezTo>
                    <a:pt x="2757" y="0"/>
                    <a:pt x="2045" y="301"/>
                    <a:pt x="1621" y="598"/>
                  </a:cubicBezTo>
                  <a:cubicBezTo>
                    <a:pt x="1373" y="763"/>
                    <a:pt x="1204" y="925"/>
                    <a:pt x="1106" y="1046"/>
                  </a:cubicBezTo>
                  <a:cubicBezTo>
                    <a:pt x="1006" y="1166"/>
                    <a:pt x="960" y="1232"/>
                    <a:pt x="970" y="1242"/>
                  </a:cubicBezTo>
                  <a:cubicBezTo>
                    <a:pt x="972" y="1243"/>
                    <a:pt x="974" y="1244"/>
                    <a:pt x="977" y="1244"/>
                  </a:cubicBezTo>
                  <a:cubicBezTo>
                    <a:pt x="977" y="1244"/>
                    <a:pt x="978" y="1244"/>
                    <a:pt x="978" y="1244"/>
                  </a:cubicBezTo>
                  <a:lnTo>
                    <a:pt x="978" y="1244"/>
                  </a:lnTo>
                  <a:cubicBezTo>
                    <a:pt x="639" y="1633"/>
                    <a:pt x="315" y="2182"/>
                    <a:pt x="149" y="2890"/>
                  </a:cubicBezTo>
                  <a:cubicBezTo>
                    <a:pt x="31" y="3414"/>
                    <a:pt x="1" y="4028"/>
                    <a:pt x="176" y="4653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5" y="6820"/>
                    <a:pt x="2815" y="7124"/>
                    <a:pt x="3700" y="7124"/>
                  </a:cubicBezTo>
                  <a:cubicBezTo>
                    <a:pt x="4405" y="7124"/>
                    <a:pt x="5126" y="6931"/>
                    <a:pt x="5757" y="6483"/>
                  </a:cubicBezTo>
                  <a:cubicBezTo>
                    <a:pt x="7147" y="5427"/>
                    <a:pt x="7444" y="3556"/>
                    <a:pt x="6952" y="2213"/>
                  </a:cubicBezTo>
                  <a:cubicBezTo>
                    <a:pt x="6717" y="1521"/>
                    <a:pt x="6244" y="963"/>
                    <a:pt x="5711" y="601"/>
                  </a:cubicBezTo>
                  <a:cubicBezTo>
                    <a:pt x="5173" y="241"/>
                    <a:pt x="4583" y="74"/>
                    <a:pt x="4048" y="19"/>
                  </a:cubicBezTo>
                  <a:cubicBezTo>
                    <a:pt x="3914" y="6"/>
                    <a:pt x="3783" y="0"/>
                    <a:pt x="3657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5;p19">
              <a:extLst>
                <a:ext uri="{FF2B5EF4-FFF2-40B4-BE49-F238E27FC236}">
                  <a16:creationId xmlns:a16="http://schemas.microsoft.com/office/drawing/2014/main" xmlns="" id="{52EB9ED2-0A39-4038-8EDC-1A41ACB64035}"/>
                </a:ext>
              </a:extLst>
            </p:cNvPr>
            <p:cNvSpPr/>
            <p:nvPr/>
          </p:nvSpPr>
          <p:spPr>
            <a:xfrm>
              <a:off x="2077221" y="2258558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7" y="281"/>
                  </a:moveTo>
                  <a:cubicBezTo>
                    <a:pt x="3662" y="281"/>
                    <a:pt x="3834" y="291"/>
                    <a:pt x="4012" y="315"/>
                  </a:cubicBezTo>
                  <a:cubicBezTo>
                    <a:pt x="4506" y="383"/>
                    <a:pt x="5041" y="554"/>
                    <a:pt x="5515" y="888"/>
                  </a:cubicBezTo>
                  <a:cubicBezTo>
                    <a:pt x="5982" y="1226"/>
                    <a:pt x="6387" y="1721"/>
                    <a:pt x="6588" y="2342"/>
                  </a:cubicBezTo>
                  <a:cubicBezTo>
                    <a:pt x="7015" y="3550"/>
                    <a:pt x="6716" y="5241"/>
                    <a:pt x="5510" y="6147"/>
                  </a:cubicBezTo>
                  <a:cubicBezTo>
                    <a:pt x="4961" y="6541"/>
                    <a:pt x="4315" y="6713"/>
                    <a:pt x="3678" y="6713"/>
                  </a:cubicBezTo>
                  <a:cubicBezTo>
                    <a:pt x="2893" y="6713"/>
                    <a:pt x="2122" y="6452"/>
                    <a:pt x="1560" y="6024"/>
                  </a:cubicBezTo>
                  <a:cubicBezTo>
                    <a:pt x="1030" y="5643"/>
                    <a:pt x="682" y="5106"/>
                    <a:pt x="508" y="4556"/>
                  </a:cubicBezTo>
                  <a:cubicBezTo>
                    <a:pt x="338" y="4002"/>
                    <a:pt x="347" y="3440"/>
                    <a:pt x="438" y="2951"/>
                  </a:cubicBezTo>
                  <a:cubicBezTo>
                    <a:pt x="632" y="1961"/>
                    <a:pt x="1158" y="1273"/>
                    <a:pt x="1582" y="908"/>
                  </a:cubicBezTo>
                  <a:cubicBezTo>
                    <a:pt x="1742" y="770"/>
                    <a:pt x="1884" y="667"/>
                    <a:pt x="2000" y="590"/>
                  </a:cubicBezTo>
                  <a:lnTo>
                    <a:pt x="2000" y="590"/>
                  </a:lnTo>
                  <a:cubicBezTo>
                    <a:pt x="2386" y="419"/>
                    <a:pt x="2899" y="281"/>
                    <a:pt x="3497" y="281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0" y="599"/>
                  </a:cubicBezTo>
                  <a:cubicBezTo>
                    <a:pt x="1373" y="764"/>
                    <a:pt x="1203" y="925"/>
                    <a:pt x="1106" y="1047"/>
                  </a:cubicBezTo>
                  <a:cubicBezTo>
                    <a:pt x="1005" y="1167"/>
                    <a:pt x="958" y="1233"/>
                    <a:pt x="969" y="1243"/>
                  </a:cubicBezTo>
                  <a:cubicBezTo>
                    <a:pt x="971" y="1244"/>
                    <a:pt x="973" y="1245"/>
                    <a:pt x="975" y="1245"/>
                  </a:cubicBezTo>
                  <a:cubicBezTo>
                    <a:pt x="976" y="1245"/>
                    <a:pt x="977" y="1245"/>
                    <a:pt x="978" y="1245"/>
                  </a:cubicBezTo>
                  <a:lnTo>
                    <a:pt x="978" y="1245"/>
                  </a:lnTo>
                  <a:cubicBezTo>
                    <a:pt x="638" y="1634"/>
                    <a:pt x="314" y="2182"/>
                    <a:pt x="148" y="2890"/>
                  </a:cubicBezTo>
                  <a:cubicBezTo>
                    <a:pt x="29" y="3416"/>
                    <a:pt x="1" y="4030"/>
                    <a:pt x="175" y="4654"/>
                  </a:cubicBezTo>
                  <a:cubicBezTo>
                    <a:pt x="352" y="5273"/>
                    <a:pt x="740" y="5896"/>
                    <a:pt x="1326" y="6332"/>
                  </a:cubicBezTo>
                  <a:cubicBezTo>
                    <a:pt x="1954" y="6821"/>
                    <a:pt x="2814" y="7125"/>
                    <a:pt x="3699" y="7125"/>
                  </a:cubicBezTo>
                  <a:cubicBezTo>
                    <a:pt x="4404" y="7125"/>
                    <a:pt x="5125" y="6931"/>
                    <a:pt x="5757" y="6483"/>
                  </a:cubicBezTo>
                  <a:cubicBezTo>
                    <a:pt x="7146" y="5428"/>
                    <a:pt x="7443" y="3556"/>
                    <a:pt x="6951" y="2213"/>
                  </a:cubicBezTo>
                  <a:cubicBezTo>
                    <a:pt x="6716" y="1522"/>
                    <a:pt x="6244" y="963"/>
                    <a:pt x="5711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4" y="6"/>
                    <a:pt x="3784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6;p19">
              <a:extLst>
                <a:ext uri="{FF2B5EF4-FFF2-40B4-BE49-F238E27FC236}">
                  <a16:creationId xmlns:a16="http://schemas.microsoft.com/office/drawing/2014/main" xmlns="" id="{2C1B59D6-3673-4A14-8F7F-317D9991599B}"/>
                </a:ext>
              </a:extLst>
            </p:cNvPr>
            <p:cNvSpPr/>
            <p:nvPr/>
          </p:nvSpPr>
          <p:spPr>
            <a:xfrm>
              <a:off x="2536119" y="1590199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7" y="281"/>
                  </a:moveTo>
                  <a:cubicBezTo>
                    <a:pt x="3663" y="281"/>
                    <a:pt x="3835" y="291"/>
                    <a:pt x="4013" y="315"/>
                  </a:cubicBezTo>
                  <a:cubicBezTo>
                    <a:pt x="4507" y="383"/>
                    <a:pt x="5041" y="555"/>
                    <a:pt x="5515" y="889"/>
                  </a:cubicBezTo>
                  <a:cubicBezTo>
                    <a:pt x="5982" y="1226"/>
                    <a:pt x="6387" y="1721"/>
                    <a:pt x="6588" y="2343"/>
                  </a:cubicBezTo>
                  <a:cubicBezTo>
                    <a:pt x="7015" y="3550"/>
                    <a:pt x="6716" y="5242"/>
                    <a:pt x="5510" y="6147"/>
                  </a:cubicBezTo>
                  <a:cubicBezTo>
                    <a:pt x="4961" y="6541"/>
                    <a:pt x="4315" y="6713"/>
                    <a:pt x="3678" y="6713"/>
                  </a:cubicBezTo>
                  <a:cubicBezTo>
                    <a:pt x="2893" y="6713"/>
                    <a:pt x="2122" y="6452"/>
                    <a:pt x="1560" y="6024"/>
                  </a:cubicBezTo>
                  <a:cubicBezTo>
                    <a:pt x="1030" y="5643"/>
                    <a:pt x="682" y="5106"/>
                    <a:pt x="509" y="4556"/>
                  </a:cubicBezTo>
                  <a:cubicBezTo>
                    <a:pt x="338" y="4002"/>
                    <a:pt x="347" y="3441"/>
                    <a:pt x="438" y="2951"/>
                  </a:cubicBezTo>
                  <a:cubicBezTo>
                    <a:pt x="632" y="1963"/>
                    <a:pt x="1158" y="1273"/>
                    <a:pt x="1582" y="909"/>
                  </a:cubicBezTo>
                  <a:cubicBezTo>
                    <a:pt x="1741" y="770"/>
                    <a:pt x="1883" y="668"/>
                    <a:pt x="1999" y="591"/>
                  </a:cubicBezTo>
                  <a:lnTo>
                    <a:pt x="1999" y="591"/>
                  </a:lnTo>
                  <a:cubicBezTo>
                    <a:pt x="2385" y="420"/>
                    <a:pt x="2898" y="281"/>
                    <a:pt x="3497" y="281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1" y="599"/>
                  </a:cubicBezTo>
                  <a:cubicBezTo>
                    <a:pt x="1373" y="764"/>
                    <a:pt x="1203" y="926"/>
                    <a:pt x="1106" y="1047"/>
                  </a:cubicBezTo>
                  <a:cubicBezTo>
                    <a:pt x="1005" y="1167"/>
                    <a:pt x="958" y="1233"/>
                    <a:pt x="970" y="1243"/>
                  </a:cubicBezTo>
                  <a:cubicBezTo>
                    <a:pt x="972" y="1244"/>
                    <a:pt x="974" y="1245"/>
                    <a:pt x="976" y="1245"/>
                  </a:cubicBezTo>
                  <a:cubicBezTo>
                    <a:pt x="977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8" y="1634"/>
                    <a:pt x="313" y="2182"/>
                    <a:pt x="148" y="2890"/>
                  </a:cubicBezTo>
                  <a:cubicBezTo>
                    <a:pt x="30" y="3416"/>
                    <a:pt x="1" y="4030"/>
                    <a:pt x="175" y="4654"/>
                  </a:cubicBezTo>
                  <a:cubicBezTo>
                    <a:pt x="351" y="5274"/>
                    <a:pt x="740" y="5896"/>
                    <a:pt x="1326" y="6332"/>
                  </a:cubicBezTo>
                  <a:cubicBezTo>
                    <a:pt x="1954" y="6821"/>
                    <a:pt x="2815" y="7125"/>
                    <a:pt x="3700" y="7125"/>
                  </a:cubicBezTo>
                  <a:cubicBezTo>
                    <a:pt x="4405" y="7125"/>
                    <a:pt x="5125" y="6932"/>
                    <a:pt x="5757" y="6485"/>
                  </a:cubicBezTo>
                  <a:cubicBezTo>
                    <a:pt x="7146" y="5429"/>
                    <a:pt x="7443" y="3557"/>
                    <a:pt x="6951" y="2213"/>
                  </a:cubicBezTo>
                  <a:cubicBezTo>
                    <a:pt x="6716" y="1523"/>
                    <a:pt x="6244" y="963"/>
                    <a:pt x="5711" y="602"/>
                  </a:cubicBezTo>
                  <a:cubicBezTo>
                    <a:pt x="5172" y="241"/>
                    <a:pt x="4581" y="75"/>
                    <a:pt x="4046" y="19"/>
                  </a:cubicBezTo>
                  <a:cubicBezTo>
                    <a:pt x="3914" y="7"/>
                    <a:pt x="3785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7;p19">
              <a:extLst>
                <a:ext uri="{FF2B5EF4-FFF2-40B4-BE49-F238E27FC236}">
                  <a16:creationId xmlns:a16="http://schemas.microsoft.com/office/drawing/2014/main" xmlns="" id="{AD86DF85-FF29-4FB0-A1D7-ED0DE4A947B1}"/>
                </a:ext>
              </a:extLst>
            </p:cNvPr>
            <p:cNvSpPr/>
            <p:nvPr/>
          </p:nvSpPr>
          <p:spPr>
            <a:xfrm>
              <a:off x="2677986" y="1907078"/>
              <a:ext cx="142421" cy="136374"/>
            </a:xfrm>
            <a:custGeom>
              <a:avLst/>
              <a:gdLst/>
              <a:ahLst/>
              <a:cxnLst/>
              <a:rect l="l" t="t" r="r" b="b"/>
              <a:pathLst>
                <a:path w="7442" h="7126" extrusionOk="0">
                  <a:moveTo>
                    <a:pt x="3497" y="281"/>
                  </a:moveTo>
                  <a:cubicBezTo>
                    <a:pt x="3663" y="281"/>
                    <a:pt x="3834" y="292"/>
                    <a:pt x="4012" y="315"/>
                  </a:cubicBezTo>
                  <a:cubicBezTo>
                    <a:pt x="4505" y="384"/>
                    <a:pt x="5039" y="555"/>
                    <a:pt x="5513" y="889"/>
                  </a:cubicBezTo>
                  <a:cubicBezTo>
                    <a:pt x="5981" y="1226"/>
                    <a:pt x="6385" y="1722"/>
                    <a:pt x="6587" y="2343"/>
                  </a:cubicBezTo>
                  <a:cubicBezTo>
                    <a:pt x="7013" y="3550"/>
                    <a:pt x="6714" y="5243"/>
                    <a:pt x="5509" y="6147"/>
                  </a:cubicBezTo>
                  <a:cubicBezTo>
                    <a:pt x="4959" y="6541"/>
                    <a:pt x="4313" y="6713"/>
                    <a:pt x="3676" y="6713"/>
                  </a:cubicBezTo>
                  <a:cubicBezTo>
                    <a:pt x="2891" y="6713"/>
                    <a:pt x="2120" y="6453"/>
                    <a:pt x="1558" y="6025"/>
                  </a:cubicBezTo>
                  <a:cubicBezTo>
                    <a:pt x="1028" y="5643"/>
                    <a:pt x="680" y="5106"/>
                    <a:pt x="507" y="4557"/>
                  </a:cubicBezTo>
                  <a:cubicBezTo>
                    <a:pt x="338" y="4003"/>
                    <a:pt x="345" y="3441"/>
                    <a:pt x="437" y="2952"/>
                  </a:cubicBezTo>
                  <a:cubicBezTo>
                    <a:pt x="630" y="1963"/>
                    <a:pt x="1157" y="1273"/>
                    <a:pt x="1580" y="909"/>
                  </a:cubicBezTo>
                  <a:cubicBezTo>
                    <a:pt x="1741" y="770"/>
                    <a:pt x="1884" y="666"/>
                    <a:pt x="2000" y="590"/>
                  </a:cubicBezTo>
                  <a:lnTo>
                    <a:pt x="2000" y="590"/>
                  </a:lnTo>
                  <a:cubicBezTo>
                    <a:pt x="2386" y="419"/>
                    <a:pt x="2899" y="281"/>
                    <a:pt x="3497" y="281"/>
                  </a:cubicBezTo>
                  <a:close/>
                  <a:moveTo>
                    <a:pt x="3657" y="1"/>
                  </a:moveTo>
                  <a:cubicBezTo>
                    <a:pt x="2756" y="1"/>
                    <a:pt x="2042" y="302"/>
                    <a:pt x="1619" y="599"/>
                  </a:cubicBezTo>
                  <a:cubicBezTo>
                    <a:pt x="1371" y="764"/>
                    <a:pt x="1203" y="926"/>
                    <a:pt x="1104" y="1047"/>
                  </a:cubicBezTo>
                  <a:cubicBezTo>
                    <a:pt x="1004" y="1167"/>
                    <a:pt x="958" y="1233"/>
                    <a:pt x="969" y="1243"/>
                  </a:cubicBezTo>
                  <a:cubicBezTo>
                    <a:pt x="970" y="1244"/>
                    <a:pt x="972" y="1245"/>
                    <a:pt x="975" y="1245"/>
                  </a:cubicBezTo>
                  <a:cubicBezTo>
                    <a:pt x="975" y="1245"/>
                    <a:pt x="976" y="1245"/>
                    <a:pt x="976" y="1245"/>
                  </a:cubicBezTo>
                  <a:lnTo>
                    <a:pt x="976" y="1245"/>
                  </a:lnTo>
                  <a:cubicBezTo>
                    <a:pt x="637" y="1634"/>
                    <a:pt x="312" y="2183"/>
                    <a:pt x="146" y="2890"/>
                  </a:cubicBezTo>
                  <a:cubicBezTo>
                    <a:pt x="29" y="3416"/>
                    <a:pt x="0" y="4030"/>
                    <a:pt x="173" y="4654"/>
                  </a:cubicBezTo>
                  <a:cubicBezTo>
                    <a:pt x="350" y="5274"/>
                    <a:pt x="738" y="5896"/>
                    <a:pt x="1324" y="6332"/>
                  </a:cubicBezTo>
                  <a:cubicBezTo>
                    <a:pt x="1953" y="6821"/>
                    <a:pt x="2813" y="7125"/>
                    <a:pt x="3698" y="7125"/>
                  </a:cubicBezTo>
                  <a:cubicBezTo>
                    <a:pt x="4403" y="7125"/>
                    <a:pt x="5124" y="6932"/>
                    <a:pt x="5756" y="6485"/>
                  </a:cubicBezTo>
                  <a:cubicBezTo>
                    <a:pt x="7146" y="5429"/>
                    <a:pt x="7442" y="3557"/>
                    <a:pt x="6950" y="2213"/>
                  </a:cubicBezTo>
                  <a:cubicBezTo>
                    <a:pt x="6714" y="1523"/>
                    <a:pt x="6242" y="963"/>
                    <a:pt x="5710" y="602"/>
                  </a:cubicBezTo>
                  <a:cubicBezTo>
                    <a:pt x="5171" y="241"/>
                    <a:pt x="4581" y="75"/>
                    <a:pt x="4045" y="19"/>
                  </a:cubicBezTo>
                  <a:cubicBezTo>
                    <a:pt x="3912" y="7"/>
                    <a:pt x="3783" y="1"/>
                    <a:pt x="365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8;p19">
              <a:extLst>
                <a:ext uri="{FF2B5EF4-FFF2-40B4-BE49-F238E27FC236}">
                  <a16:creationId xmlns:a16="http://schemas.microsoft.com/office/drawing/2014/main" xmlns="" id="{AB806B18-481A-49C5-AEB2-E82A6F5F466B}"/>
                </a:ext>
              </a:extLst>
            </p:cNvPr>
            <p:cNvSpPr/>
            <p:nvPr/>
          </p:nvSpPr>
          <p:spPr>
            <a:xfrm>
              <a:off x="3223672" y="4382456"/>
              <a:ext cx="489729" cy="191107"/>
            </a:xfrm>
            <a:custGeom>
              <a:avLst/>
              <a:gdLst/>
              <a:ahLst/>
              <a:cxnLst/>
              <a:rect l="l" t="t" r="r" b="b"/>
              <a:pathLst>
                <a:path w="25590" h="9986" extrusionOk="0">
                  <a:moveTo>
                    <a:pt x="1007" y="0"/>
                  </a:moveTo>
                  <a:lnTo>
                    <a:pt x="0" y="9986"/>
                  </a:lnTo>
                  <a:lnTo>
                    <a:pt x="25589" y="9986"/>
                  </a:lnTo>
                  <a:cubicBezTo>
                    <a:pt x="25182" y="6795"/>
                    <a:pt x="22394" y="4990"/>
                    <a:pt x="16501" y="4990"/>
                  </a:cubicBezTo>
                  <a:cubicBezTo>
                    <a:pt x="16350" y="4990"/>
                    <a:pt x="16197" y="4991"/>
                    <a:pt x="16042" y="4993"/>
                  </a:cubicBezTo>
                  <a:lnTo>
                    <a:pt x="16520" y="0"/>
                  </a:ln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9;p19">
              <a:extLst>
                <a:ext uri="{FF2B5EF4-FFF2-40B4-BE49-F238E27FC236}">
                  <a16:creationId xmlns:a16="http://schemas.microsoft.com/office/drawing/2014/main" xmlns="" id="{06273E83-D8D8-4249-95CD-EFE85F5B4F6C}"/>
                </a:ext>
              </a:extLst>
            </p:cNvPr>
            <p:cNvSpPr/>
            <p:nvPr/>
          </p:nvSpPr>
          <p:spPr>
            <a:xfrm>
              <a:off x="3553909" y="4484057"/>
              <a:ext cx="32132" cy="47212"/>
            </a:xfrm>
            <a:custGeom>
              <a:avLst/>
              <a:gdLst/>
              <a:ahLst/>
              <a:cxnLst/>
              <a:rect l="l" t="t" r="r" b="b"/>
              <a:pathLst>
                <a:path w="1679" h="2467" extrusionOk="0">
                  <a:moveTo>
                    <a:pt x="1567" y="1"/>
                  </a:moveTo>
                  <a:cubicBezTo>
                    <a:pt x="1419" y="1"/>
                    <a:pt x="889" y="363"/>
                    <a:pt x="493" y="1020"/>
                  </a:cubicBezTo>
                  <a:cubicBezTo>
                    <a:pt x="48" y="1744"/>
                    <a:pt x="0" y="2449"/>
                    <a:pt x="110" y="2466"/>
                  </a:cubicBezTo>
                  <a:cubicBezTo>
                    <a:pt x="113" y="2466"/>
                    <a:pt x="115" y="2467"/>
                    <a:pt x="118" y="2467"/>
                  </a:cubicBezTo>
                  <a:cubicBezTo>
                    <a:pt x="237" y="2467"/>
                    <a:pt x="455" y="1877"/>
                    <a:pt x="850" y="1238"/>
                  </a:cubicBezTo>
                  <a:cubicBezTo>
                    <a:pt x="1247" y="578"/>
                    <a:pt x="1679" y="107"/>
                    <a:pt x="1601" y="14"/>
                  </a:cubicBezTo>
                  <a:cubicBezTo>
                    <a:pt x="1595" y="5"/>
                    <a:pt x="1583" y="1"/>
                    <a:pt x="1567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70;p19">
              <a:extLst>
                <a:ext uri="{FF2B5EF4-FFF2-40B4-BE49-F238E27FC236}">
                  <a16:creationId xmlns:a16="http://schemas.microsoft.com/office/drawing/2014/main" xmlns="" id="{C6D5D977-29F5-4606-9A59-35A83556F2DA}"/>
                </a:ext>
              </a:extLst>
            </p:cNvPr>
            <p:cNvSpPr/>
            <p:nvPr/>
          </p:nvSpPr>
          <p:spPr>
            <a:xfrm>
              <a:off x="3502487" y="4477627"/>
              <a:ext cx="35768" cy="44399"/>
            </a:xfrm>
            <a:custGeom>
              <a:avLst/>
              <a:gdLst/>
              <a:ahLst/>
              <a:cxnLst/>
              <a:rect l="l" t="t" r="r" b="b"/>
              <a:pathLst>
                <a:path w="1869" h="2320" extrusionOk="0">
                  <a:moveTo>
                    <a:pt x="1756" y="1"/>
                  </a:moveTo>
                  <a:cubicBezTo>
                    <a:pt x="1586" y="1"/>
                    <a:pt x="1029" y="292"/>
                    <a:pt x="587" y="896"/>
                  </a:cubicBezTo>
                  <a:cubicBezTo>
                    <a:pt x="75" y="1584"/>
                    <a:pt x="1" y="2299"/>
                    <a:pt x="110" y="2318"/>
                  </a:cubicBezTo>
                  <a:cubicBezTo>
                    <a:pt x="113" y="2319"/>
                    <a:pt x="116" y="2319"/>
                    <a:pt x="119" y="2319"/>
                  </a:cubicBezTo>
                  <a:cubicBezTo>
                    <a:pt x="238" y="2319"/>
                    <a:pt x="477" y="1741"/>
                    <a:pt x="923" y="1144"/>
                  </a:cubicBezTo>
                  <a:cubicBezTo>
                    <a:pt x="1373" y="526"/>
                    <a:pt x="1868" y="123"/>
                    <a:pt x="1804" y="20"/>
                  </a:cubicBezTo>
                  <a:cubicBezTo>
                    <a:pt x="1798" y="7"/>
                    <a:pt x="1781" y="1"/>
                    <a:pt x="1756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71;p19">
              <a:extLst>
                <a:ext uri="{FF2B5EF4-FFF2-40B4-BE49-F238E27FC236}">
                  <a16:creationId xmlns:a16="http://schemas.microsoft.com/office/drawing/2014/main" xmlns="" id="{204BE184-E6AB-4393-A3FA-07C695C6DB2A}"/>
                </a:ext>
              </a:extLst>
            </p:cNvPr>
            <p:cNvSpPr/>
            <p:nvPr/>
          </p:nvSpPr>
          <p:spPr>
            <a:xfrm>
              <a:off x="3467044" y="4451983"/>
              <a:ext cx="67307" cy="17319"/>
            </a:xfrm>
            <a:custGeom>
              <a:avLst/>
              <a:gdLst/>
              <a:ahLst/>
              <a:cxnLst/>
              <a:rect l="l" t="t" r="r" b="b"/>
              <a:pathLst>
                <a:path w="3517" h="905" extrusionOk="0">
                  <a:moveTo>
                    <a:pt x="2182" y="1"/>
                  </a:moveTo>
                  <a:cubicBezTo>
                    <a:pt x="2025" y="1"/>
                    <a:pt x="1859" y="12"/>
                    <a:pt x="1686" y="39"/>
                  </a:cubicBezTo>
                  <a:cubicBezTo>
                    <a:pt x="643" y="193"/>
                    <a:pt x="0" y="811"/>
                    <a:pt x="78" y="889"/>
                  </a:cubicBezTo>
                  <a:cubicBezTo>
                    <a:pt x="86" y="900"/>
                    <a:pt x="100" y="905"/>
                    <a:pt x="122" y="905"/>
                  </a:cubicBezTo>
                  <a:cubicBezTo>
                    <a:pt x="297" y="905"/>
                    <a:pt x="923" y="572"/>
                    <a:pt x="1749" y="454"/>
                  </a:cubicBezTo>
                  <a:cubicBezTo>
                    <a:pt x="2045" y="406"/>
                    <a:pt x="2325" y="393"/>
                    <a:pt x="2570" y="393"/>
                  </a:cubicBezTo>
                  <a:cubicBezTo>
                    <a:pt x="2882" y="393"/>
                    <a:pt x="3137" y="414"/>
                    <a:pt x="3297" y="414"/>
                  </a:cubicBezTo>
                  <a:cubicBezTo>
                    <a:pt x="3402" y="414"/>
                    <a:pt x="3465" y="405"/>
                    <a:pt x="3475" y="373"/>
                  </a:cubicBezTo>
                  <a:cubicBezTo>
                    <a:pt x="3517" y="292"/>
                    <a:pt x="2969" y="1"/>
                    <a:pt x="2182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72;p19">
              <a:extLst>
                <a:ext uri="{FF2B5EF4-FFF2-40B4-BE49-F238E27FC236}">
                  <a16:creationId xmlns:a16="http://schemas.microsoft.com/office/drawing/2014/main" xmlns="" id="{CEA6955D-D6CB-4F05-8737-E575EBA4A812}"/>
                </a:ext>
              </a:extLst>
            </p:cNvPr>
            <p:cNvSpPr/>
            <p:nvPr/>
          </p:nvSpPr>
          <p:spPr>
            <a:xfrm>
              <a:off x="3237451" y="4549221"/>
              <a:ext cx="471586" cy="8019"/>
            </a:xfrm>
            <a:custGeom>
              <a:avLst/>
              <a:gdLst/>
              <a:ahLst/>
              <a:cxnLst/>
              <a:rect l="l" t="t" r="r" b="b"/>
              <a:pathLst>
                <a:path w="24642" h="419" extrusionOk="0">
                  <a:moveTo>
                    <a:pt x="12321" y="0"/>
                  </a:moveTo>
                  <a:cubicBezTo>
                    <a:pt x="5518" y="0"/>
                    <a:pt x="1" y="94"/>
                    <a:pt x="1" y="210"/>
                  </a:cubicBezTo>
                  <a:cubicBezTo>
                    <a:pt x="1" y="325"/>
                    <a:pt x="5518" y="419"/>
                    <a:pt x="12321" y="419"/>
                  </a:cubicBezTo>
                  <a:cubicBezTo>
                    <a:pt x="19126" y="419"/>
                    <a:pt x="24642" y="325"/>
                    <a:pt x="24642" y="210"/>
                  </a:cubicBezTo>
                  <a:cubicBezTo>
                    <a:pt x="24642" y="93"/>
                    <a:pt x="19126" y="0"/>
                    <a:pt x="1232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73;p19">
              <a:extLst>
                <a:ext uri="{FF2B5EF4-FFF2-40B4-BE49-F238E27FC236}">
                  <a16:creationId xmlns:a16="http://schemas.microsoft.com/office/drawing/2014/main" xmlns="" id="{F3FE1CE5-181B-4E7D-81FA-C126C933A605}"/>
                </a:ext>
              </a:extLst>
            </p:cNvPr>
            <p:cNvSpPr/>
            <p:nvPr/>
          </p:nvSpPr>
          <p:spPr>
            <a:xfrm>
              <a:off x="3235308" y="4452978"/>
              <a:ext cx="161635" cy="101429"/>
            </a:xfrm>
            <a:custGeom>
              <a:avLst/>
              <a:gdLst/>
              <a:ahLst/>
              <a:cxnLst/>
              <a:rect l="l" t="t" r="r" b="b"/>
              <a:pathLst>
                <a:path w="8446" h="5300" extrusionOk="0">
                  <a:moveTo>
                    <a:pt x="907" y="1"/>
                  </a:moveTo>
                  <a:cubicBezTo>
                    <a:pt x="333" y="1"/>
                    <a:pt x="1" y="78"/>
                    <a:pt x="5" y="111"/>
                  </a:cubicBezTo>
                  <a:cubicBezTo>
                    <a:pt x="8" y="182"/>
                    <a:pt x="597" y="167"/>
                    <a:pt x="1516" y="326"/>
                  </a:cubicBezTo>
                  <a:cubicBezTo>
                    <a:pt x="2433" y="478"/>
                    <a:pt x="3677" y="861"/>
                    <a:pt x="4886" y="1603"/>
                  </a:cubicBezTo>
                  <a:cubicBezTo>
                    <a:pt x="6090" y="2351"/>
                    <a:pt x="6989" y="3292"/>
                    <a:pt x="7536" y="4044"/>
                  </a:cubicBezTo>
                  <a:cubicBezTo>
                    <a:pt x="8075" y="4775"/>
                    <a:pt x="8326" y="5299"/>
                    <a:pt x="8399" y="5299"/>
                  </a:cubicBezTo>
                  <a:cubicBezTo>
                    <a:pt x="8401" y="5299"/>
                    <a:pt x="8402" y="5299"/>
                    <a:pt x="8404" y="5298"/>
                  </a:cubicBezTo>
                  <a:cubicBezTo>
                    <a:pt x="8446" y="5283"/>
                    <a:pt x="8291" y="4700"/>
                    <a:pt x="7782" y="3876"/>
                  </a:cubicBezTo>
                  <a:cubicBezTo>
                    <a:pt x="7279" y="3055"/>
                    <a:pt x="6369" y="2029"/>
                    <a:pt x="5106" y="1246"/>
                  </a:cubicBezTo>
                  <a:cubicBezTo>
                    <a:pt x="3840" y="468"/>
                    <a:pt x="2515" y="112"/>
                    <a:pt x="1555" y="31"/>
                  </a:cubicBezTo>
                  <a:cubicBezTo>
                    <a:pt x="1315" y="9"/>
                    <a:pt x="1097" y="1"/>
                    <a:pt x="90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4;p19">
              <a:extLst>
                <a:ext uri="{FF2B5EF4-FFF2-40B4-BE49-F238E27FC236}">
                  <a16:creationId xmlns:a16="http://schemas.microsoft.com/office/drawing/2014/main" xmlns="" id="{284A7D5B-2A12-4F8B-9FEC-4A59CEEBCC69}"/>
                </a:ext>
              </a:extLst>
            </p:cNvPr>
            <p:cNvSpPr/>
            <p:nvPr/>
          </p:nvSpPr>
          <p:spPr>
            <a:xfrm>
              <a:off x="3273373" y="4388504"/>
              <a:ext cx="19444" cy="70024"/>
            </a:xfrm>
            <a:custGeom>
              <a:avLst/>
              <a:gdLst/>
              <a:ahLst/>
              <a:cxnLst/>
              <a:rect l="l" t="t" r="r" b="b"/>
              <a:pathLst>
                <a:path w="1016" h="3659" extrusionOk="0">
                  <a:moveTo>
                    <a:pt x="881" y="0"/>
                  </a:moveTo>
                  <a:cubicBezTo>
                    <a:pt x="764" y="0"/>
                    <a:pt x="599" y="813"/>
                    <a:pt x="388" y="1806"/>
                  </a:cubicBezTo>
                  <a:cubicBezTo>
                    <a:pt x="180" y="2804"/>
                    <a:pt x="1" y="3619"/>
                    <a:pt x="113" y="3657"/>
                  </a:cubicBezTo>
                  <a:cubicBezTo>
                    <a:pt x="116" y="3658"/>
                    <a:pt x="118" y="3659"/>
                    <a:pt x="121" y="3659"/>
                  </a:cubicBezTo>
                  <a:cubicBezTo>
                    <a:pt x="237" y="3659"/>
                    <a:pt x="588" y="2895"/>
                    <a:pt x="798" y="1892"/>
                  </a:cubicBezTo>
                  <a:cubicBezTo>
                    <a:pt x="1015" y="866"/>
                    <a:pt x="996" y="10"/>
                    <a:pt x="883" y="0"/>
                  </a:cubicBezTo>
                  <a:cubicBezTo>
                    <a:pt x="882" y="0"/>
                    <a:pt x="882" y="0"/>
                    <a:pt x="88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75;p19">
              <a:extLst>
                <a:ext uri="{FF2B5EF4-FFF2-40B4-BE49-F238E27FC236}">
                  <a16:creationId xmlns:a16="http://schemas.microsoft.com/office/drawing/2014/main" xmlns="" id="{6EE3D678-63ED-42A2-A8C1-978EDDB96DB2}"/>
                </a:ext>
              </a:extLst>
            </p:cNvPr>
            <p:cNvSpPr/>
            <p:nvPr/>
          </p:nvSpPr>
          <p:spPr>
            <a:xfrm>
              <a:off x="3598557" y="4494736"/>
              <a:ext cx="46255" cy="58369"/>
            </a:xfrm>
            <a:custGeom>
              <a:avLst/>
              <a:gdLst/>
              <a:ahLst/>
              <a:cxnLst/>
              <a:rect l="l" t="t" r="r" b="b"/>
              <a:pathLst>
                <a:path w="2417" h="3050" extrusionOk="0">
                  <a:moveTo>
                    <a:pt x="2225" y="0"/>
                  </a:moveTo>
                  <a:cubicBezTo>
                    <a:pt x="2114" y="0"/>
                    <a:pt x="1951" y="24"/>
                    <a:pt x="1752" y="88"/>
                  </a:cubicBezTo>
                  <a:cubicBezTo>
                    <a:pt x="1380" y="205"/>
                    <a:pt x="884" y="495"/>
                    <a:pt x="516" y="989"/>
                  </a:cubicBezTo>
                  <a:cubicBezTo>
                    <a:pt x="149" y="1483"/>
                    <a:pt x="13" y="2041"/>
                    <a:pt x="8" y="2431"/>
                  </a:cubicBezTo>
                  <a:cubicBezTo>
                    <a:pt x="1" y="2820"/>
                    <a:pt x="92" y="3049"/>
                    <a:pt x="144" y="3049"/>
                  </a:cubicBezTo>
                  <a:cubicBezTo>
                    <a:pt x="145" y="3049"/>
                    <a:pt x="146" y="3049"/>
                    <a:pt x="147" y="3049"/>
                  </a:cubicBezTo>
                  <a:cubicBezTo>
                    <a:pt x="266" y="3048"/>
                    <a:pt x="210" y="2096"/>
                    <a:pt x="853" y="1239"/>
                  </a:cubicBezTo>
                  <a:cubicBezTo>
                    <a:pt x="1489" y="376"/>
                    <a:pt x="2417" y="158"/>
                    <a:pt x="2384" y="43"/>
                  </a:cubicBezTo>
                  <a:cubicBezTo>
                    <a:pt x="2380" y="19"/>
                    <a:pt x="2323" y="0"/>
                    <a:pt x="2225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6;p19">
              <a:extLst>
                <a:ext uri="{FF2B5EF4-FFF2-40B4-BE49-F238E27FC236}">
                  <a16:creationId xmlns:a16="http://schemas.microsoft.com/office/drawing/2014/main" xmlns="" id="{66F6D269-0F37-4245-A35F-E38E3BE801D2}"/>
                </a:ext>
              </a:extLst>
            </p:cNvPr>
            <p:cNvSpPr/>
            <p:nvPr/>
          </p:nvSpPr>
          <p:spPr>
            <a:xfrm>
              <a:off x="2825670" y="4385461"/>
              <a:ext cx="489729" cy="191107"/>
            </a:xfrm>
            <a:custGeom>
              <a:avLst/>
              <a:gdLst/>
              <a:ahLst/>
              <a:cxnLst/>
              <a:rect l="l" t="t" r="r" b="b"/>
              <a:pathLst>
                <a:path w="25590" h="9986" extrusionOk="0">
                  <a:moveTo>
                    <a:pt x="1007" y="0"/>
                  </a:moveTo>
                  <a:lnTo>
                    <a:pt x="0" y="9986"/>
                  </a:lnTo>
                  <a:lnTo>
                    <a:pt x="25589" y="9986"/>
                  </a:lnTo>
                  <a:cubicBezTo>
                    <a:pt x="25182" y="6796"/>
                    <a:pt x="22395" y="4989"/>
                    <a:pt x="16505" y="4989"/>
                  </a:cubicBezTo>
                  <a:cubicBezTo>
                    <a:pt x="16353" y="4989"/>
                    <a:pt x="16199" y="4991"/>
                    <a:pt x="16042" y="4993"/>
                  </a:cubicBezTo>
                  <a:lnTo>
                    <a:pt x="16520" y="0"/>
                  </a:ln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77;p19">
              <a:extLst>
                <a:ext uri="{FF2B5EF4-FFF2-40B4-BE49-F238E27FC236}">
                  <a16:creationId xmlns:a16="http://schemas.microsoft.com/office/drawing/2014/main" xmlns="" id="{91F88861-07D6-461D-8E1E-5D7E39DDD7DD}"/>
                </a:ext>
              </a:extLst>
            </p:cNvPr>
            <p:cNvSpPr/>
            <p:nvPr/>
          </p:nvSpPr>
          <p:spPr>
            <a:xfrm>
              <a:off x="3150701" y="4484057"/>
              <a:ext cx="32132" cy="47212"/>
            </a:xfrm>
            <a:custGeom>
              <a:avLst/>
              <a:gdLst/>
              <a:ahLst/>
              <a:cxnLst/>
              <a:rect l="l" t="t" r="r" b="b"/>
              <a:pathLst>
                <a:path w="1679" h="2467" extrusionOk="0">
                  <a:moveTo>
                    <a:pt x="1567" y="1"/>
                  </a:moveTo>
                  <a:cubicBezTo>
                    <a:pt x="1418" y="1"/>
                    <a:pt x="889" y="363"/>
                    <a:pt x="492" y="1020"/>
                  </a:cubicBezTo>
                  <a:cubicBezTo>
                    <a:pt x="49" y="1744"/>
                    <a:pt x="0" y="2449"/>
                    <a:pt x="110" y="2466"/>
                  </a:cubicBezTo>
                  <a:cubicBezTo>
                    <a:pt x="113" y="2466"/>
                    <a:pt x="115" y="2467"/>
                    <a:pt x="118" y="2467"/>
                  </a:cubicBezTo>
                  <a:cubicBezTo>
                    <a:pt x="237" y="2467"/>
                    <a:pt x="456" y="1877"/>
                    <a:pt x="850" y="1238"/>
                  </a:cubicBezTo>
                  <a:cubicBezTo>
                    <a:pt x="1246" y="578"/>
                    <a:pt x="1679" y="107"/>
                    <a:pt x="1602" y="14"/>
                  </a:cubicBezTo>
                  <a:cubicBezTo>
                    <a:pt x="1595" y="5"/>
                    <a:pt x="1583" y="1"/>
                    <a:pt x="1567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78;p19">
              <a:extLst>
                <a:ext uri="{FF2B5EF4-FFF2-40B4-BE49-F238E27FC236}">
                  <a16:creationId xmlns:a16="http://schemas.microsoft.com/office/drawing/2014/main" xmlns="" id="{0D555BEA-718A-47DD-B074-A7647CD5C5E7}"/>
                </a:ext>
              </a:extLst>
            </p:cNvPr>
            <p:cNvSpPr/>
            <p:nvPr/>
          </p:nvSpPr>
          <p:spPr>
            <a:xfrm>
              <a:off x="3099279" y="4477627"/>
              <a:ext cx="35787" cy="44399"/>
            </a:xfrm>
            <a:custGeom>
              <a:avLst/>
              <a:gdLst/>
              <a:ahLst/>
              <a:cxnLst/>
              <a:rect l="l" t="t" r="r" b="b"/>
              <a:pathLst>
                <a:path w="1870" h="2320" extrusionOk="0">
                  <a:moveTo>
                    <a:pt x="1756" y="1"/>
                  </a:moveTo>
                  <a:cubicBezTo>
                    <a:pt x="1586" y="1"/>
                    <a:pt x="1028" y="292"/>
                    <a:pt x="587" y="896"/>
                  </a:cubicBezTo>
                  <a:cubicBezTo>
                    <a:pt x="74" y="1584"/>
                    <a:pt x="1" y="2299"/>
                    <a:pt x="111" y="2318"/>
                  </a:cubicBezTo>
                  <a:cubicBezTo>
                    <a:pt x="113" y="2319"/>
                    <a:pt x="116" y="2319"/>
                    <a:pt x="120" y="2319"/>
                  </a:cubicBezTo>
                  <a:cubicBezTo>
                    <a:pt x="239" y="2319"/>
                    <a:pt x="478" y="1741"/>
                    <a:pt x="924" y="1144"/>
                  </a:cubicBezTo>
                  <a:cubicBezTo>
                    <a:pt x="1374" y="526"/>
                    <a:pt x="1869" y="123"/>
                    <a:pt x="1805" y="20"/>
                  </a:cubicBezTo>
                  <a:cubicBezTo>
                    <a:pt x="1799" y="7"/>
                    <a:pt x="1782" y="1"/>
                    <a:pt x="1756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79;p19">
              <a:extLst>
                <a:ext uri="{FF2B5EF4-FFF2-40B4-BE49-F238E27FC236}">
                  <a16:creationId xmlns:a16="http://schemas.microsoft.com/office/drawing/2014/main" xmlns="" id="{EE4270BE-538F-4E43-9C8A-CF12EC7AE949}"/>
                </a:ext>
              </a:extLst>
            </p:cNvPr>
            <p:cNvSpPr/>
            <p:nvPr/>
          </p:nvSpPr>
          <p:spPr>
            <a:xfrm>
              <a:off x="3063817" y="4451983"/>
              <a:ext cx="67345" cy="17319"/>
            </a:xfrm>
            <a:custGeom>
              <a:avLst/>
              <a:gdLst/>
              <a:ahLst/>
              <a:cxnLst/>
              <a:rect l="l" t="t" r="r" b="b"/>
              <a:pathLst>
                <a:path w="3519" h="905" extrusionOk="0">
                  <a:moveTo>
                    <a:pt x="2183" y="1"/>
                  </a:moveTo>
                  <a:cubicBezTo>
                    <a:pt x="2026" y="1"/>
                    <a:pt x="1860" y="12"/>
                    <a:pt x="1687" y="39"/>
                  </a:cubicBezTo>
                  <a:cubicBezTo>
                    <a:pt x="644" y="193"/>
                    <a:pt x="1" y="811"/>
                    <a:pt x="79" y="889"/>
                  </a:cubicBezTo>
                  <a:cubicBezTo>
                    <a:pt x="86" y="900"/>
                    <a:pt x="101" y="905"/>
                    <a:pt x="122" y="905"/>
                  </a:cubicBezTo>
                  <a:cubicBezTo>
                    <a:pt x="298" y="905"/>
                    <a:pt x="924" y="572"/>
                    <a:pt x="1751" y="454"/>
                  </a:cubicBezTo>
                  <a:cubicBezTo>
                    <a:pt x="2047" y="406"/>
                    <a:pt x="2327" y="393"/>
                    <a:pt x="2571" y="393"/>
                  </a:cubicBezTo>
                  <a:cubicBezTo>
                    <a:pt x="2884" y="393"/>
                    <a:pt x="3139" y="414"/>
                    <a:pt x="3297" y="414"/>
                  </a:cubicBezTo>
                  <a:cubicBezTo>
                    <a:pt x="3402" y="414"/>
                    <a:pt x="3465" y="405"/>
                    <a:pt x="3475" y="373"/>
                  </a:cubicBezTo>
                  <a:cubicBezTo>
                    <a:pt x="3518" y="292"/>
                    <a:pt x="2971" y="1"/>
                    <a:pt x="2183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80;p19">
              <a:extLst>
                <a:ext uri="{FF2B5EF4-FFF2-40B4-BE49-F238E27FC236}">
                  <a16:creationId xmlns:a16="http://schemas.microsoft.com/office/drawing/2014/main" xmlns="" id="{B59A7B5D-F3F0-4935-BA34-1274C817B793}"/>
                </a:ext>
              </a:extLst>
            </p:cNvPr>
            <p:cNvSpPr/>
            <p:nvPr/>
          </p:nvSpPr>
          <p:spPr>
            <a:xfrm>
              <a:off x="2834263" y="4549221"/>
              <a:ext cx="471586" cy="8019"/>
            </a:xfrm>
            <a:custGeom>
              <a:avLst/>
              <a:gdLst/>
              <a:ahLst/>
              <a:cxnLst/>
              <a:rect l="l" t="t" r="r" b="b"/>
              <a:pathLst>
                <a:path w="24642" h="419" extrusionOk="0">
                  <a:moveTo>
                    <a:pt x="12321" y="0"/>
                  </a:moveTo>
                  <a:cubicBezTo>
                    <a:pt x="5517" y="0"/>
                    <a:pt x="1" y="94"/>
                    <a:pt x="1" y="210"/>
                  </a:cubicBezTo>
                  <a:cubicBezTo>
                    <a:pt x="1" y="325"/>
                    <a:pt x="5517" y="419"/>
                    <a:pt x="12321" y="419"/>
                  </a:cubicBezTo>
                  <a:cubicBezTo>
                    <a:pt x="19125" y="419"/>
                    <a:pt x="24642" y="325"/>
                    <a:pt x="24642" y="210"/>
                  </a:cubicBezTo>
                  <a:cubicBezTo>
                    <a:pt x="24642" y="93"/>
                    <a:pt x="19125" y="0"/>
                    <a:pt x="1232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81;p19">
              <a:extLst>
                <a:ext uri="{FF2B5EF4-FFF2-40B4-BE49-F238E27FC236}">
                  <a16:creationId xmlns:a16="http://schemas.microsoft.com/office/drawing/2014/main" xmlns="" id="{B2C4ACE5-25B3-4496-A3DE-07E6E7049986}"/>
                </a:ext>
              </a:extLst>
            </p:cNvPr>
            <p:cNvSpPr/>
            <p:nvPr/>
          </p:nvSpPr>
          <p:spPr>
            <a:xfrm>
              <a:off x="2832100" y="4452978"/>
              <a:ext cx="161616" cy="101429"/>
            </a:xfrm>
            <a:custGeom>
              <a:avLst/>
              <a:gdLst/>
              <a:ahLst/>
              <a:cxnLst/>
              <a:rect l="l" t="t" r="r" b="b"/>
              <a:pathLst>
                <a:path w="8445" h="5300" extrusionOk="0">
                  <a:moveTo>
                    <a:pt x="906" y="1"/>
                  </a:moveTo>
                  <a:cubicBezTo>
                    <a:pt x="333" y="1"/>
                    <a:pt x="1" y="78"/>
                    <a:pt x="5" y="111"/>
                  </a:cubicBezTo>
                  <a:cubicBezTo>
                    <a:pt x="8" y="182"/>
                    <a:pt x="597" y="167"/>
                    <a:pt x="1516" y="326"/>
                  </a:cubicBezTo>
                  <a:cubicBezTo>
                    <a:pt x="2433" y="478"/>
                    <a:pt x="3677" y="861"/>
                    <a:pt x="4884" y="1603"/>
                  </a:cubicBezTo>
                  <a:cubicBezTo>
                    <a:pt x="6090" y="2351"/>
                    <a:pt x="6989" y="3292"/>
                    <a:pt x="7536" y="4044"/>
                  </a:cubicBezTo>
                  <a:cubicBezTo>
                    <a:pt x="8073" y="4775"/>
                    <a:pt x="8325" y="5299"/>
                    <a:pt x="8398" y="5299"/>
                  </a:cubicBezTo>
                  <a:cubicBezTo>
                    <a:pt x="8400" y="5299"/>
                    <a:pt x="8402" y="5299"/>
                    <a:pt x="8404" y="5298"/>
                  </a:cubicBezTo>
                  <a:cubicBezTo>
                    <a:pt x="8444" y="5283"/>
                    <a:pt x="8290" y="4700"/>
                    <a:pt x="7781" y="3876"/>
                  </a:cubicBezTo>
                  <a:cubicBezTo>
                    <a:pt x="7278" y="3055"/>
                    <a:pt x="6368" y="2029"/>
                    <a:pt x="5105" y="1246"/>
                  </a:cubicBezTo>
                  <a:cubicBezTo>
                    <a:pt x="3839" y="468"/>
                    <a:pt x="2515" y="112"/>
                    <a:pt x="1555" y="31"/>
                  </a:cubicBezTo>
                  <a:cubicBezTo>
                    <a:pt x="1314" y="9"/>
                    <a:pt x="1097" y="1"/>
                    <a:pt x="90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82;p19">
              <a:extLst>
                <a:ext uri="{FF2B5EF4-FFF2-40B4-BE49-F238E27FC236}">
                  <a16:creationId xmlns:a16="http://schemas.microsoft.com/office/drawing/2014/main" xmlns="" id="{A1F05682-D934-4A33-842C-3531FC8F54B4}"/>
                </a:ext>
              </a:extLst>
            </p:cNvPr>
            <p:cNvSpPr/>
            <p:nvPr/>
          </p:nvSpPr>
          <p:spPr>
            <a:xfrm>
              <a:off x="2870184" y="4388504"/>
              <a:ext cx="19444" cy="70024"/>
            </a:xfrm>
            <a:custGeom>
              <a:avLst/>
              <a:gdLst/>
              <a:ahLst/>
              <a:cxnLst/>
              <a:rect l="l" t="t" r="r" b="b"/>
              <a:pathLst>
                <a:path w="1016" h="3659" extrusionOk="0">
                  <a:moveTo>
                    <a:pt x="881" y="0"/>
                  </a:moveTo>
                  <a:cubicBezTo>
                    <a:pt x="763" y="0"/>
                    <a:pt x="598" y="813"/>
                    <a:pt x="387" y="1806"/>
                  </a:cubicBezTo>
                  <a:cubicBezTo>
                    <a:pt x="179" y="2804"/>
                    <a:pt x="1" y="3619"/>
                    <a:pt x="113" y="3657"/>
                  </a:cubicBezTo>
                  <a:cubicBezTo>
                    <a:pt x="115" y="3658"/>
                    <a:pt x="118" y="3659"/>
                    <a:pt x="121" y="3659"/>
                  </a:cubicBezTo>
                  <a:cubicBezTo>
                    <a:pt x="236" y="3659"/>
                    <a:pt x="588" y="2895"/>
                    <a:pt x="797" y="1892"/>
                  </a:cubicBezTo>
                  <a:cubicBezTo>
                    <a:pt x="1015" y="866"/>
                    <a:pt x="995" y="10"/>
                    <a:pt x="883" y="0"/>
                  </a:cubicBezTo>
                  <a:cubicBezTo>
                    <a:pt x="882" y="0"/>
                    <a:pt x="881" y="0"/>
                    <a:pt x="88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83;p19">
              <a:extLst>
                <a:ext uri="{FF2B5EF4-FFF2-40B4-BE49-F238E27FC236}">
                  <a16:creationId xmlns:a16="http://schemas.microsoft.com/office/drawing/2014/main" xmlns="" id="{15A4D6C3-397E-4565-8519-DC9AF9996E05}"/>
                </a:ext>
              </a:extLst>
            </p:cNvPr>
            <p:cNvSpPr/>
            <p:nvPr/>
          </p:nvSpPr>
          <p:spPr>
            <a:xfrm>
              <a:off x="3195349" y="4494736"/>
              <a:ext cx="46255" cy="58369"/>
            </a:xfrm>
            <a:custGeom>
              <a:avLst/>
              <a:gdLst/>
              <a:ahLst/>
              <a:cxnLst/>
              <a:rect l="l" t="t" r="r" b="b"/>
              <a:pathLst>
                <a:path w="2417" h="3050" extrusionOk="0">
                  <a:moveTo>
                    <a:pt x="2225" y="0"/>
                  </a:moveTo>
                  <a:cubicBezTo>
                    <a:pt x="2114" y="0"/>
                    <a:pt x="1951" y="24"/>
                    <a:pt x="1751" y="88"/>
                  </a:cubicBezTo>
                  <a:cubicBezTo>
                    <a:pt x="1380" y="205"/>
                    <a:pt x="884" y="495"/>
                    <a:pt x="517" y="989"/>
                  </a:cubicBezTo>
                  <a:cubicBezTo>
                    <a:pt x="149" y="1483"/>
                    <a:pt x="14" y="2041"/>
                    <a:pt x="8" y="2431"/>
                  </a:cubicBezTo>
                  <a:cubicBezTo>
                    <a:pt x="0" y="2820"/>
                    <a:pt x="91" y="3049"/>
                    <a:pt x="145" y="3049"/>
                  </a:cubicBezTo>
                  <a:cubicBezTo>
                    <a:pt x="146" y="3049"/>
                    <a:pt x="147" y="3049"/>
                    <a:pt x="147" y="3049"/>
                  </a:cubicBezTo>
                  <a:cubicBezTo>
                    <a:pt x="267" y="3048"/>
                    <a:pt x="209" y="2096"/>
                    <a:pt x="852" y="1239"/>
                  </a:cubicBezTo>
                  <a:cubicBezTo>
                    <a:pt x="1490" y="376"/>
                    <a:pt x="2417" y="158"/>
                    <a:pt x="2383" y="43"/>
                  </a:cubicBezTo>
                  <a:cubicBezTo>
                    <a:pt x="2380" y="19"/>
                    <a:pt x="2323" y="0"/>
                    <a:pt x="2225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84;p19">
              <a:extLst>
                <a:ext uri="{FF2B5EF4-FFF2-40B4-BE49-F238E27FC236}">
                  <a16:creationId xmlns:a16="http://schemas.microsoft.com/office/drawing/2014/main" xmlns="" id="{15D81339-516A-41B3-872E-6831FAC9CA11}"/>
                </a:ext>
              </a:extLst>
            </p:cNvPr>
            <p:cNvSpPr/>
            <p:nvPr/>
          </p:nvSpPr>
          <p:spPr>
            <a:xfrm>
              <a:off x="2074236" y="2761070"/>
              <a:ext cx="1521910" cy="1660025"/>
            </a:xfrm>
            <a:custGeom>
              <a:avLst/>
              <a:gdLst/>
              <a:ahLst/>
              <a:cxnLst/>
              <a:rect l="l" t="t" r="r" b="b"/>
              <a:pathLst>
                <a:path w="79525" h="86742" extrusionOk="0">
                  <a:moveTo>
                    <a:pt x="37" y="0"/>
                  </a:moveTo>
                  <a:lnTo>
                    <a:pt x="33" y="1799"/>
                  </a:lnTo>
                  <a:cubicBezTo>
                    <a:pt x="1" y="15665"/>
                    <a:pt x="10821" y="25793"/>
                    <a:pt x="24687" y="25841"/>
                  </a:cubicBezTo>
                  <a:cubicBezTo>
                    <a:pt x="26162" y="25846"/>
                    <a:pt x="27656" y="25848"/>
                    <a:pt x="29150" y="25848"/>
                  </a:cubicBezTo>
                  <a:cubicBezTo>
                    <a:pt x="32539" y="25848"/>
                    <a:pt x="35924" y="25838"/>
                    <a:pt x="39068" y="25838"/>
                  </a:cubicBezTo>
                  <a:cubicBezTo>
                    <a:pt x="43690" y="25838"/>
                    <a:pt x="47793" y="25858"/>
                    <a:pt x="50625" y="25957"/>
                  </a:cubicBezTo>
                  <a:cubicBezTo>
                    <a:pt x="53112" y="26044"/>
                    <a:pt x="55114" y="28022"/>
                    <a:pt x="55236" y="30507"/>
                  </a:cubicBezTo>
                  <a:lnTo>
                    <a:pt x="54634" y="86741"/>
                  </a:lnTo>
                  <a:lnTo>
                    <a:pt x="77872" y="86741"/>
                  </a:lnTo>
                  <a:lnTo>
                    <a:pt x="79524" y="27583"/>
                  </a:lnTo>
                  <a:cubicBezTo>
                    <a:pt x="79524" y="12276"/>
                    <a:pt x="71824" y="277"/>
                    <a:pt x="56516" y="2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351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85;p19">
              <a:extLst>
                <a:ext uri="{FF2B5EF4-FFF2-40B4-BE49-F238E27FC236}">
                  <a16:creationId xmlns:a16="http://schemas.microsoft.com/office/drawing/2014/main" xmlns="" id="{1F73C597-658F-4299-B1AA-B7107397FE2A}"/>
                </a:ext>
              </a:extLst>
            </p:cNvPr>
            <p:cNvSpPr/>
            <p:nvPr/>
          </p:nvSpPr>
          <p:spPr>
            <a:xfrm>
              <a:off x="1783652" y="2761070"/>
              <a:ext cx="1469530" cy="1660025"/>
            </a:xfrm>
            <a:custGeom>
              <a:avLst/>
              <a:gdLst/>
              <a:ahLst/>
              <a:cxnLst/>
              <a:rect l="l" t="t" r="r" b="b"/>
              <a:pathLst>
                <a:path w="76788" h="86742" extrusionOk="0">
                  <a:moveTo>
                    <a:pt x="37" y="0"/>
                  </a:moveTo>
                  <a:lnTo>
                    <a:pt x="33" y="1799"/>
                  </a:lnTo>
                  <a:cubicBezTo>
                    <a:pt x="1" y="15665"/>
                    <a:pt x="8084" y="25793"/>
                    <a:pt x="21949" y="25841"/>
                  </a:cubicBezTo>
                  <a:cubicBezTo>
                    <a:pt x="23424" y="25846"/>
                    <a:pt x="24919" y="25848"/>
                    <a:pt x="26412" y="25848"/>
                  </a:cubicBezTo>
                  <a:cubicBezTo>
                    <a:pt x="29802" y="25848"/>
                    <a:pt x="33187" y="25838"/>
                    <a:pt x="36331" y="25838"/>
                  </a:cubicBezTo>
                  <a:cubicBezTo>
                    <a:pt x="40953" y="25838"/>
                    <a:pt x="45056" y="25858"/>
                    <a:pt x="47888" y="25957"/>
                  </a:cubicBezTo>
                  <a:cubicBezTo>
                    <a:pt x="50374" y="26044"/>
                    <a:pt x="52376" y="28022"/>
                    <a:pt x="52498" y="30507"/>
                  </a:cubicBezTo>
                  <a:lnTo>
                    <a:pt x="51897" y="86741"/>
                  </a:lnTo>
                  <a:lnTo>
                    <a:pt x="75134" y="86741"/>
                  </a:lnTo>
                  <a:lnTo>
                    <a:pt x="76788" y="27583"/>
                  </a:lnTo>
                  <a:cubicBezTo>
                    <a:pt x="76788" y="12276"/>
                    <a:pt x="69087" y="277"/>
                    <a:pt x="53780" y="2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860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6;p19">
              <a:extLst>
                <a:ext uri="{FF2B5EF4-FFF2-40B4-BE49-F238E27FC236}">
                  <a16:creationId xmlns:a16="http://schemas.microsoft.com/office/drawing/2014/main" xmlns="" id="{60185AB9-FD88-4F4B-9849-563D850EAEA4}"/>
                </a:ext>
              </a:extLst>
            </p:cNvPr>
            <p:cNvSpPr/>
            <p:nvPr/>
          </p:nvSpPr>
          <p:spPr>
            <a:xfrm>
              <a:off x="2992893" y="1829150"/>
              <a:ext cx="783489" cy="766438"/>
            </a:xfrm>
            <a:custGeom>
              <a:avLst/>
              <a:gdLst/>
              <a:ahLst/>
              <a:cxnLst/>
              <a:rect l="l" t="t" r="r" b="b"/>
              <a:pathLst>
                <a:path w="40940" h="40049" extrusionOk="0">
                  <a:moveTo>
                    <a:pt x="38555" y="1"/>
                  </a:moveTo>
                  <a:lnTo>
                    <a:pt x="32876" y="37663"/>
                  </a:lnTo>
                  <a:lnTo>
                    <a:pt x="1" y="38336"/>
                  </a:lnTo>
                  <a:lnTo>
                    <a:pt x="1" y="40049"/>
                  </a:lnTo>
                  <a:lnTo>
                    <a:pt x="35297" y="40049"/>
                  </a:lnTo>
                  <a:lnTo>
                    <a:pt x="40939" y="1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7;p19">
              <a:extLst>
                <a:ext uri="{FF2B5EF4-FFF2-40B4-BE49-F238E27FC236}">
                  <a16:creationId xmlns:a16="http://schemas.microsoft.com/office/drawing/2014/main" xmlns="" id="{08A6588A-BE82-4080-A3D3-46B0E1F7824A}"/>
                </a:ext>
              </a:extLst>
            </p:cNvPr>
            <p:cNvSpPr/>
            <p:nvPr/>
          </p:nvSpPr>
          <p:spPr>
            <a:xfrm>
              <a:off x="2041511" y="1066234"/>
              <a:ext cx="47193" cy="45413"/>
            </a:xfrm>
            <a:custGeom>
              <a:avLst/>
              <a:gdLst/>
              <a:ahLst/>
              <a:cxnLst/>
              <a:rect l="l" t="t" r="r" b="b"/>
              <a:pathLst>
                <a:path w="2466" h="2373" extrusionOk="0">
                  <a:moveTo>
                    <a:pt x="1279" y="0"/>
                  </a:moveTo>
                  <a:cubicBezTo>
                    <a:pt x="799" y="0"/>
                    <a:pt x="366" y="289"/>
                    <a:pt x="183" y="733"/>
                  </a:cubicBezTo>
                  <a:cubicBezTo>
                    <a:pt x="0" y="1176"/>
                    <a:pt x="102" y="1686"/>
                    <a:pt x="440" y="2025"/>
                  </a:cubicBezTo>
                  <a:cubicBezTo>
                    <a:pt x="667" y="2252"/>
                    <a:pt x="971" y="2372"/>
                    <a:pt x="1279" y="2372"/>
                  </a:cubicBezTo>
                  <a:cubicBezTo>
                    <a:pt x="1432" y="2372"/>
                    <a:pt x="1586" y="2343"/>
                    <a:pt x="1733" y="2282"/>
                  </a:cubicBezTo>
                  <a:cubicBezTo>
                    <a:pt x="2176" y="2098"/>
                    <a:pt x="2466" y="1666"/>
                    <a:pt x="2466" y="1186"/>
                  </a:cubicBezTo>
                  <a:cubicBezTo>
                    <a:pt x="2466" y="531"/>
                    <a:pt x="1934" y="0"/>
                    <a:pt x="127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88;p19">
              <a:extLst>
                <a:ext uri="{FF2B5EF4-FFF2-40B4-BE49-F238E27FC236}">
                  <a16:creationId xmlns:a16="http://schemas.microsoft.com/office/drawing/2014/main" xmlns="" id="{A270D7FE-B512-4BD9-817E-B47955D4A506}"/>
                </a:ext>
              </a:extLst>
            </p:cNvPr>
            <p:cNvSpPr/>
            <p:nvPr/>
          </p:nvSpPr>
          <p:spPr>
            <a:xfrm>
              <a:off x="2057280" y="1101065"/>
              <a:ext cx="11827" cy="86368"/>
            </a:xfrm>
            <a:custGeom>
              <a:avLst/>
              <a:gdLst/>
              <a:ahLst/>
              <a:cxnLst/>
              <a:rect l="l" t="t" r="r" b="b"/>
              <a:pathLst>
                <a:path w="618" h="4513" extrusionOk="0">
                  <a:moveTo>
                    <a:pt x="618" y="1"/>
                  </a:moveTo>
                  <a:lnTo>
                    <a:pt x="0" y="301"/>
                  </a:lnTo>
                  <a:lnTo>
                    <a:pt x="0" y="4512"/>
                  </a:lnTo>
                  <a:lnTo>
                    <a:pt x="618" y="4512"/>
                  </a:lnTo>
                  <a:lnTo>
                    <a:pt x="61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89;p19">
              <a:extLst>
                <a:ext uri="{FF2B5EF4-FFF2-40B4-BE49-F238E27FC236}">
                  <a16:creationId xmlns:a16="http://schemas.microsoft.com/office/drawing/2014/main" xmlns="" id="{C0A3ED76-287F-4C59-9FDE-F91151F7442D}"/>
                </a:ext>
              </a:extLst>
            </p:cNvPr>
            <p:cNvSpPr/>
            <p:nvPr/>
          </p:nvSpPr>
          <p:spPr>
            <a:xfrm>
              <a:off x="2059079" y="1181040"/>
              <a:ext cx="376415" cy="505957"/>
            </a:xfrm>
            <a:custGeom>
              <a:avLst/>
              <a:gdLst/>
              <a:ahLst/>
              <a:cxnLst/>
              <a:rect l="l" t="t" r="r" b="b"/>
              <a:pathLst>
                <a:path w="19669" h="26438" extrusionOk="0">
                  <a:moveTo>
                    <a:pt x="231" y="1"/>
                  </a:moveTo>
                  <a:cubicBezTo>
                    <a:pt x="231" y="1"/>
                    <a:pt x="231" y="1"/>
                    <a:pt x="231" y="1"/>
                  </a:cubicBezTo>
                  <a:cubicBezTo>
                    <a:pt x="216" y="2"/>
                    <a:pt x="223" y="185"/>
                    <a:pt x="245" y="532"/>
                  </a:cubicBezTo>
                  <a:cubicBezTo>
                    <a:pt x="266" y="878"/>
                    <a:pt x="294" y="1388"/>
                    <a:pt x="314" y="2045"/>
                  </a:cubicBezTo>
                  <a:cubicBezTo>
                    <a:pt x="357" y="3361"/>
                    <a:pt x="309" y="5264"/>
                    <a:pt x="212" y="7621"/>
                  </a:cubicBezTo>
                  <a:cubicBezTo>
                    <a:pt x="139" y="9971"/>
                    <a:pt x="0" y="12817"/>
                    <a:pt x="606" y="15917"/>
                  </a:cubicBezTo>
                  <a:cubicBezTo>
                    <a:pt x="910" y="17458"/>
                    <a:pt x="1412" y="19063"/>
                    <a:pt x="2276" y="20561"/>
                  </a:cubicBezTo>
                  <a:cubicBezTo>
                    <a:pt x="3160" y="22118"/>
                    <a:pt x="4399" y="23445"/>
                    <a:pt x="5889" y="24437"/>
                  </a:cubicBezTo>
                  <a:cubicBezTo>
                    <a:pt x="7415" y="25447"/>
                    <a:pt x="9105" y="26133"/>
                    <a:pt x="10828" y="26370"/>
                  </a:cubicBezTo>
                  <a:cubicBezTo>
                    <a:pt x="11164" y="26413"/>
                    <a:pt x="11502" y="26437"/>
                    <a:pt x="11839" y="26437"/>
                  </a:cubicBezTo>
                  <a:cubicBezTo>
                    <a:pt x="12363" y="26437"/>
                    <a:pt x="12883" y="26380"/>
                    <a:pt x="13384" y="26250"/>
                  </a:cubicBezTo>
                  <a:cubicBezTo>
                    <a:pt x="14207" y="26041"/>
                    <a:pt x="14953" y="25615"/>
                    <a:pt x="15552" y="25080"/>
                  </a:cubicBezTo>
                  <a:cubicBezTo>
                    <a:pt x="16756" y="23996"/>
                    <a:pt x="17462" y="22623"/>
                    <a:pt x="18025" y="21354"/>
                  </a:cubicBezTo>
                  <a:cubicBezTo>
                    <a:pt x="18579" y="20069"/>
                    <a:pt x="18964" y="18817"/>
                    <a:pt x="19198" y="17652"/>
                  </a:cubicBezTo>
                  <a:cubicBezTo>
                    <a:pt x="19669" y="15318"/>
                    <a:pt x="19628" y="13374"/>
                    <a:pt x="19485" y="12060"/>
                  </a:cubicBezTo>
                  <a:cubicBezTo>
                    <a:pt x="19436" y="11554"/>
                    <a:pt x="19359" y="11051"/>
                    <a:pt x="19255" y="10554"/>
                  </a:cubicBezTo>
                  <a:cubicBezTo>
                    <a:pt x="19182" y="10216"/>
                    <a:pt x="19136" y="10040"/>
                    <a:pt x="19121" y="10040"/>
                  </a:cubicBezTo>
                  <a:cubicBezTo>
                    <a:pt x="19121" y="10040"/>
                    <a:pt x="19121" y="10040"/>
                    <a:pt x="19121" y="10040"/>
                  </a:cubicBezTo>
                  <a:cubicBezTo>
                    <a:pt x="19107" y="10042"/>
                    <a:pt x="19125" y="10225"/>
                    <a:pt x="19171" y="10568"/>
                  </a:cubicBezTo>
                  <a:cubicBezTo>
                    <a:pt x="19217" y="10910"/>
                    <a:pt x="19282" y="11418"/>
                    <a:pt x="19323" y="12073"/>
                  </a:cubicBezTo>
                  <a:cubicBezTo>
                    <a:pt x="19415" y="13379"/>
                    <a:pt x="19409" y="15300"/>
                    <a:pt x="18908" y="17589"/>
                  </a:cubicBezTo>
                  <a:cubicBezTo>
                    <a:pt x="18660" y="18733"/>
                    <a:pt x="18264" y="19958"/>
                    <a:pt x="17706" y="21212"/>
                  </a:cubicBezTo>
                  <a:cubicBezTo>
                    <a:pt x="17141" y="22455"/>
                    <a:pt x="16435" y="23782"/>
                    <a:pt x="15296" y="24789"/>
                  </a:cubicBezTo>
                  <a:cubicBezTo>
                    <a:pt x="14730" y="25288"/>
                    <a:pt x="14047" y="25671"/>
                    <a:pt x="13285" y="25862"/>
                  </a:cubicBezTo>
                  <a:cubicBezTo>
                    <a:pt x="12828" y="25978"/>
                    <a:pt x="12349" y="26030"/>
                    <a:pt x="11862" y="26030"/>
                  </a:cubicBezTo>
                  <a:cubicBezTo>
                    <a:pt x="11538" y="26030"/>
                    <a:pt x="11209" y="26007"/>
                    <a:pt x="10881" y="25963"/>
                  </a:cubicBezTo>
                  <a:cubicBezTo>
                    <a:pt x="9241" y="25733"/>
                    <a:pt x="7592" y="25065"/>
                    <a:pt x="6123" y="24089"/>
                  </a:cubicBezTo>
                  <a:cubicBezTo>
                    <a:pt x="4685" y="23133"/>
                    <a:pt x="3490" y="21855"/>
                    <a:pt x="2631" y="20356"/>
                  </a:cubicBezTo>
                  <a:cubicBezTo>
                    <a:pt x="1792" y="18910"/>
                    <a:pt x="1292" y="17351"/>
                    <a:pt x="985" y="15840"/>
                  </a:cubicBezTo>
                  <a:cubicBezTo>
                    <a:pt x="369" y="12805"/>
                    <a:pt x="472" y="9979"/>
                    <a:pt x="508" y="7629"/>
                  </a:cubicBezTo>
                  <a:cubicBezTo>
                    <a:pt x="567" y="5273"/>
                    <a:pt x="572" y="3357"/>
                    <a:pt x="478" y="2037"/>
                  </a:cubicBezTo>
                  <a:cubicBezTo>
                    <a:pt x="433" y="1378"/>
                    <a:pt x="380" y="867"/>
                    <a:pt x="329" y="523"/>
                  </a:cubicBezTo>
                  <a:cubicBezTo>
                    <a:pt x="279" y="180"/>
                    <a:pt x="246" y="1"/>
                    <a:pt x="23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90;p19">
              <a:extLst>
                <a:ext uri="{FF2B5EF4-FFF2-40B4-BE49-F238E27FC236}">
                  <a16:creationId xmlns:a16="http://schemas.microsoft.com/office/drawing/2014/main" xmlns="" id="{F0DCE264-8A59-4B65-A434-D47B6B86776E}"/>
                </a:ext>
              </a:extLst>
            </p:cNvPr>
            <p:cNvSpPr/>
            <p:nvPr/>
          </p:nvSpPr>
          <p:spPr>
            <a:xfrm>
              <a:off x="2284691" y="1686212"/>
              <a:ext cx="959573" cy="1109879"/>
            </a:xfrm>
            <a:custGeom>
              <a:avLst/>
              <a:gdLst/>
              <a:ahLst/>
              <a:cxnLst/>
              <a:rect l="l" t="t" r="r" b="b"/>
              <a:pathLst>
                <a:path w="50141" h="57995" extrusionOk="0">
                  <a:moveTo>
                    <a:pt x="906" y="0"/>
                  </a:moveTo>
                  <a:cubicBezTo>
                    <a:pt x="906" y="0"/>
                    <a:pt x="905" y="0"/>
                    <a:pt x="905" y="0"/>
                  </a:cubicBezTo>
                  <a:cubicBezTo>
                    <a:pt x="876" y="15"/>
                    <a:pt x="1083" y="314"/>
                    <a:pt x="1321" y="953"/>
                  </a:cubicBezTo>
                  <a:cubicBezTo>
                    <a:pt x="1564" y="1585"/>
                    <a:pt x="1819" y="2567"/>
                    <a:pt x="1839" y="3859"/>
                  </a:cubicBezTo>
                  <a:cubicBezTo>
                    <a:pt x="1865" y="5149"/>
                    <a:pt x="1649" y="6724"/>
                    <a:pt x="1224" y="8513"/>
                  </a:cubicBezTo>
                  <a:cubicBezTo>
                    <a:pt x="811" y="10300"/>
                    <a:pt x="188" y="12334"/>
                    <a:pt x="53" y="14683"/>
                  </a:cubicBezTo>
                  <a:cubicBezTo>
                    <a:pt x="1" y="15853"/>
                    <a:pt x="95" y="17110"/>
                    <a:pt x="544" y="18331"/>
                  </a:cubicBezTo>
                  <a:cubicBezTo>
                    <a:pt x="980" y="19563"/>
                    <a:pt x="1812" y="20638"/>
                    <a:pt x="2597" y="21740"/>
                  </a:cubicBezTo>
                  <a:cubicBezTo>
                    <a:pt x="3387" y="22837"/>
                    <a:pt x="4118" y="24053"/>
                    <a:pt x="4278" y="25475"/>
                  </a:cubicBezTo>
                  <a:cubicBezTo>
                    <a:pt x="4470" y="26885"/>
                    <a:pt x="4224" y="28371"/>
                    <a:pt x="3790" y="29820"/>
                  </a:cubicBezTo>
                  <a:cubicBezTo>
                    <a:pt x="3351" y="31273"/>
                    <a:pt x="2701" y="32706"/>
                    <a:pt x="2141" y="34223"/>
                  </a:cubicBezTo>
                  <a:cubicBezTo>
                    <a:pt x="1578" y="35730"/>
                    <a:pt x="1126" y="37370"/>
                    <a:pt x="1123" y="39078"/>
                  </a:cubicBezTo>
                  <a:cubicBezTo>
                    <a:pt x="1079" y="42487"/>
                    <a:pt x="2458" y="45946"/>
                    <a:pt x="4756" y="48688"/>
                  </a:cubicBezTo>
                  <a:cubicBezTo>
                    <a:pt x="7054" y="51449"/>
                    <a:pt x="10006" y="53453"/>
                    <a:pt x="13020" y="54917"/>
                  </a:cubicBezTo>
                  <a:cubicBezTo>
                    <a:pt x="16049" y="56378"/>
                    <a:pt x="19203" y="57290"/>
                    <a:pt x="22262" y="57705"/>
                  </a:cubicBezTo>
                  <a:cubicBezTo>
                    <a:pt x="23678" y="57904"/>
                    <a:pt x="25067" y="57995"/>
                    <a:pt x="26420" y="57995"/>
                  </a:cubicBezTo>
                  <a:cubicBezTo>
                    <a:pt x="30936" y="57995"/>
                    <a:pt x="35039" y="56979"/>
                    <a:pt x="38317" y="55550"/>
                  </a:cubicBezTo>
                  <a:cubicBezTo>
                    <a:pt x="41704" y="54088"/>
                    <a:pt x="44803" y="52032"/>
                    <a:pt x="47466" y="49480"/>
                  </a:cubicBezTo>
                  <a:cubicBezTo>
                    <a:pt x="49322" y="47651"/>
                    <a:pt x="50140" y="46457"/>
                    <a:pt x="50140" y="46457"/>
                  </a:cubicBezTo>
                  <a:cubicBezTo>
                    <a:pt x="50140" y="46457"/>
                    <a:pt x="50140" y="46457"/>
                    <a:pt x="50140" y="46457"/>
                  </a:cubicBezTo>
                  <a:cubicBezTo>
                    <a:pt x="50131" y="46457"/>
                    <a:pt x="50068" y="46521"/>
                    <a:pt x="49953" y="46647"/>
                  </a:cubicBezTo>
                  <a:cubicBezTo>
                    <a:pt x="49823" y="46795"/>
                    <a:pt x="49652" y="46987"/>
                    <a:pt x="49438" y="47228"/>
                  </a:cubicBezTo>
                  <a:cubicBezTo>
                    <a:pt x="48984" y="47739"/>
                    <a:pt x="48292" y="48470"/>
                    <a:pt x="47353" y="49362"/>
                  </a:cubicBezTo>
                  <a:cubicBezTo>
                    <a:pt x="45457" y="51106"/>
                    <a:pt x="42470" y="53473"/>
                    <a:pt x="38202" y="55278"/>
                  </a:cubicBezTo>
                  <a:cubicBezTo>
                    <a:pt x="34974" y="56652"/>
                    <a:pt x="30962" y="57626"/>
                    <a:pt x="26551" y="57626"/>
                  </a:cubicBezTo>
                  <a:cubicBezTo>
                    <a:pt x="25174" y="57626"/>
                    <a:pt x="23758" y="57531"/>
                    <a:pt x="22315" y="57324"/>
                  </a:cubicBezTo>
                  <a:cubicBezTo>
                    <a:pt x="19295" y="56902"/>
                    <a:pt x="16185" y="55995"/>
                    <a:pt x="13200" y="54548"/>
                  </a:cubicBezTo>
                  <a:cubicBezTo>
                    <a:pt x="10227" y="53100"/>
                    <a:pt x="7325" y="51120"/>
                    <a:pt x="5078" y="48421"/>
                  </a:cubicBezTo>
                  <a:cubicBezTo>
                    <a:pt x="2834" y="45743"/>
                    <a:pt x="1497" y="42379"/>
                    <a:pt x="1533" y="39082"/>
                  </a:cubicBezTo>
                  <a:cubicBezTo>
                    <a:pt x="1528" y="35746"/>
                    <a:pt x="3282" y="32888"/>
                    <a:pt x="4160" y="29930"/>
                  </a:cubicBezTo>
                  <a:cubicBezTo>
                    <a:pt x="4598" y="28448"/>
                    <a:pt x="4853" y="26911"/>
                    <a:pt x="4643" y="25425"/>
                  </a:cubicBezTo>
                  <a:cubicBezTo>
                    <a:pt x="4468" y="23923"/>
                    <a:pt x="3679" y="22633"/>
                    <a:pt x="2879" y="21539"/>
                  </a:cubicBezTo>
                  <a:cubicBezTo>
                    <a:pt x="2080" y="20430"/>
                    <a:pt x="1268" y="19390"/>
                    <a:pt x="848" y="18219"/>
                  </a:cubicBezTo>
                  <a:cubicBezTo>
                    <a:pt x="410" y="17055"/>
                    <a:pt x="307" y="15840"/>
                    <a:pt x="349" y="14696"/>
                  </a:cubicBezTo>
                  <a:cubicBezTo>
                    <a:pt x="462" y="12395"/>
                    <a:pt x="1058" y="10366"/>
                    <a:pt x="1453" y="8565"/>
                  </a:cubicBezTo>
                  <a:cubicBezTo>
                    <a:pt x="1858" y="6762"/>
                    <a:pt x="2053" y="5163"/>
                    <a:pt x="2003" y="3855"/>
                  </a:cubicBezTo>
                  <a:cubicBezTo>
                    <a:pt x="1957" y="2545"/>
                    <a:pt x="1671" y="1551"/>
                    <a:pt x="1398" y="922"/>
                  </a:cubicBezTo>
                  <a:cubicBezTo>
                    <a:pt x="1265" y="604"/>
                    <a:pt x="1143" y="373"/>
                    <a:pt x="1048" y="224"/>
                  </a:cubicBezTo>
                  <a:cubicBezTo>
                    <a:pt x="962" y="76"/>
                    <a:pt x="914" y="0"/>
                    <a:pt x="90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91;p19">
              <a:extLst>
                <a:ext uri="{FF2B5EF4-FFF2-40B4-BE49-F238E27FC236}">
                  <a16:creationId xmlns:a16="http://schemas.microsoft.com/office/drawing/2014/main" xmlns="" id="{DA7F0B10-8EBD-4540-9385-16CADB3EF1A0}"/>
                </a:ext>
              </a:extLst>
            </p:cNvPr>
            <p:cNvSpPr/>
            <p:nvPr/>
          </p:nvSpPr>
          <p:spPr>
            <a:xfrm>
              <a:off x="3227289" y="2566307"/>
              <a:ext cx="25874" cy="24917"/>
            </a:xfrm>
            <a:custGeom>
              <a:avLst/>
              <a:gdLst/>
              <a:ahLst/>
              <a:cxnLst/>
              <a:rect l="l" t="t" r="r" b="b"/>
              <a:pathLst>
                <a:path w="1352" h="1302" extrusionOk="0">
                  <a:moveTo>
                    <a:pt x="702" y="0"/>
                  </a:moveTo>
                  <a:cubicBezTo>
                    <a:pt x="439" y="0"/>
                    <a:pt x="202" y="159"/>
                    <a:pt x="100" y="402"/>
                  </a:cubicBezTo>
                  <a:cubicBezTo>
                    <a:pt x="0" y="645"/>
                    <a:pt x="56" y="925"/>
                    <a:pt x="241" y="1111"/>
                  </a:cubicBezTo>
                  <a:cubicBezTo>
                    <a:pt x="366" y="1235"/>
                    <a:pt x="532" y="1301"/>
                    <a:pt x="702" y="1301"/>
                  </a:cubicBezTo>
                  <a:cubicBezTo>
                    <a:pt x="785" y="1301"/>
                    <a:pt x="870" y="1285"/>
                    <a:pt x="950" y="1252"/>
                  </a:cubicBezTo>
                  <a:cubicBezTo>
                    <a:pt x="1194" y="1152"/>
                    <a:pt x="1352" y="915"/>
                    <a:pt x="1352" y="651"/>
                  </a:cubicBezTo>
                  <a:cubicBezTo>
                    <a:pt x="1352" y="292"/>
                    <a:pt x="1061" y="0"/>
                    <a:pt x="702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92;p19">
              <a:extLst>
                <a:ext uri="{FF2B5EF4-FFF2-40B4-BE49-F238E27FC236}">
                  <a16:creationId xmlns:a16="http://schemas.microsoft.com/office/drawing/2014/main" xmlns="" id="{36F78B9C-9392-49D5-9221-A34E96BDBD46}"/>
                </a:ext>
              </a:extLst>
            </p:cNvPr>
            <p:cNvSpPr/>
            <p:nvPr/>
          </p:nvSpPr>
          <p:spPr>
            <a:xfrm>
              <a:off x="2388110" y="2333232"/>
              <a:ext cx="349355" cy="298870"/>
            </a:xfrm>
            <a:custGeom>
              <a:avLst/>
              <a:gdLst/>
              <a:ahLst/>
              <a:cxnLst/>
              <a:rect l="l" t="t" r="r" b="b"/>
              <a:pathLst>
                <a:path w="18255" h="15617" extrusionOk="0">
                  <a:moveTo>
                    <a:pt x="6355" y="1"/>
                  </a:moveTo>
                  <a:cubicBezTo>
                    <a:pt x="2705" y="1"/>
                    <a:pt x="1" y="1563"/>
                    <a:pt x="1" y="1563"/>
                  </a:cubicBezTo>
                  <a:lnTo>
                    <a:pt x="3187" y="15617"/>
                  </a:lnTo>
                  <a:lnTo>
                    <a:pt x="13694" y="10460"/>
                  </a:lnTo>
                  <a:cubicBezTo>
                    <a:pt x="14261" y="10675"/>
                    <a:pt x="14706" y="10762"/>
                    <a:pt x="15056" y="10762"/>
                  </a:cubicBezTo>
                  <a:cubicBezTo>
                    <a:pt x="16579" y="10762"/>
                    <a:pt x="16285" y="9108"/>
                    <a:pt x="16285" y="9108"/>
                  </a:cubicBezTo>
                  <a:lnTo>
                    <a:pt x="16285" y="9108"/>
                  </a:lnTo>
                  <a:cubicBezTo>
                    <a:pt x="16600" y="9311"/>
                    <a:pt x="16864" y="9395"/>
                    <a:pt x="17087" y="9395"/>
                  </a:cubicBezTo>
                  <a:cubicBezTo>
                    <a:pt x="18118" y="9395"/>
                    <a:pt x="18254" y="7602"/>
                    <a:pt x="18254" y="7602"/>
                  </a:cubicBezTo>
                  <a:cubicBezTo>
                    <a:pt x="14497" y="1528"/>
                    <a:pt x="9964" y="1"/>
                    <a:pt x="6355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93;p19">
              <a:extLst>
                <a:ext uri="{FF2B5EF4-FFF2-40B4-BE49-F238E27FC236}">
                  <a16:creationId xmlns:a16="http://schemas.microsoft.com/office/drawing/2014/main" xmlns="" id="{ACC39C94-E35A-4E49-88DE-6C8B441FD35F}"/>
                </a:ext>
              </a:extLst>
            </p:cNvPr>
            <p:cNvSpPr/>
            <p:nvPr/>
          </p:nvSpPr>
          <p:spPr>
            <a:xfrm>
              <a:off x="2490209" y="2402050"/>
              <a:ext cx="212981" cy="110672"/>
            </a:xfrm>
            <a:custGeom>
              <a:avLst/>
              <a:gdLst/>
              <a:ahLst/>
              <a:cxnLst/>
              <a:rect l="l" t="t" r="r" b="b"/>
              <a:pathLst>
                <a:path w="11129" h="5783" extrusionOk="0">
                  <a:moveTo>
                    <a:pt x="2075" y="1"/>
                  </a:moveTo>
                  <a:cubicBezTo>
                    <a:pt x="1445" y="1"/>
                    <a:pt x="818" y="61"/>
                    <a:pt x="208" y="183"/>
                  </a:cubicBezTo>
                  <a:cubicBezTo>
                    <a:pt x="0" y="225"/>
                    <a:pt x="36" y="570"/>
                    <a:pt x="241" y="570"/>
                  </a:cubicBezTo>
                  <a:cubicBezTo>
                    <a:pt x="247" y="570"/>
                    <a:pt x="254" y="569"/>
                    <a:pt x="260" y="569"/>
                  </a:cubicBezTo>
                  <a:cubicBezTo>
                    <a:pt x="738" y="523"/>
                    <a:pt x="1199" y="500"/>
                    <a:pt x="1645" y="500"/>
                  </a:cubicBezTo>
                  <a:cubicBezTo>
                    <a:pt x="5619" y="500"/>
                    <a:pt x="8352" y="2319"/>
                    <a:pt x="10755" y="5707"/>
                  </a:cubicBezTo>
                  <a:cubicBezTo>
                    <a:pt x="10792" y="5759"/>
                    <a:pt x="10852" y="5782"/>
                    <a:pt x="10911" y="5782"/>
                  </a:cubicBezTo>
                  <a:cubicBezTo>
                    <a:pt x="11021" y="5782"/>
                    <a:pt x="11128" y="5701"/>
                    <a:pt x="11075" y="5572"/>
                  </a:cubicBezTo>
                  <a:lnTo>
                    <a:pt x="11075" y="5571"/>
                  </a:lnTo>
                  <a:cubicBezTo>
                    <a:pt x="9627" y="2073"/>
                    <a:pt x="5787" y="1"/>
                    <a:pt x="2075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94;p19">
              <a:extLst>
                <a:ext uri="{FF2B5EF4-FFF2-40B4-BE49-F238E27FC236}">
                  <a16:creationId xmlns:a16="http://schemas.microsoft.com/office/drawing/2014/main" xmlns="" id="{B1B76A22-B01F-4679-8B0F-1DB2B395071A}"/>
                </a:ext>
              </a:extLst>
            </p:cNvPr>
            <p:cNvSpPr/>
            <p:nvPr/>
          </p:nvSpPr>
          <p:spPr>
            <a:xfrm>
              <a:off x="2492065" y="2473376"/>
              <a:ext cx="162650" cy="59862"/>
            </a:xfrm>
            <a:custGeom>
              <a:avLst/>
              <a:gdLst/>
              <a:ahLst/>
              <a:cxnLst/>
              <a:rect l="l" t="t" r="r" b="b"/>
              <a:pathLst>
                <a:path w="8499" h="3128" extrusionOk="0">
                  <a:moveTo>
                    <a:pt x="330" y="0"/>
                  </a:moveTo>
                  <a:cubicBezTo>
                    <a:pt x="71" y="0"/>
                    <a:pt x="1" y="435"/>
                    <a:pt x="273" y="474"/>
                  </a:cubicBezTo>
                  <a:cubicBezTo>
                    <a:pt x="1600" y="665"/>
                    <a:pt x="2901" y="854"/>
                    <a:pt x="4181" y="1271"/>
                  </a:cubicBezTo>
                  <a:cubicBezTo>
                    <a:pt x="5621" y="1741"/>
                    <a:pt x="6872" y="2514"/>
                    <a:pt x="8245" y="3116"/>
                  </a:cubicBezTo>
                  <a:cubicBezTo>
                    <a:pt x="8263" y="3124"/>
                    <a:pt x="8281" y="3127"/>
                    <a:pt x="8299" y="3127"/>
                  </a:cubicBezTo>
                  <a:cubicBezTo>
                    <a:pt x="8405" y="3127"/>
                    <a:pt x="8498" y="3006"/>
                    <a:pt x="8400" y="2914"/>
                  </a:cubicBezTo>
                  <a:cubicBezTo>
                    <a:pt x="6384" y="1037"/>
                    <a:pt x="3039" y="78"/>
                    <a:pt x="337" y="0"/>
                  </a:cubicBezTo>
                  <a:cubicBezTo>
                    <a:pt x="335" y="0"/>
                    <a:pt x="332" y="0"/>
                    <a:pt x="33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95;p19">
              <a:extLst>
                <a:ext uri="{FF2B5EF4-FFF2-40B4-BE49-F238E27FC236}">
                  <a16:creationId xmlns:a16="http://schemas.microsoft.com/office/drawing/2014/main" xmlns="" id="{4E8411D0-D13B-4490-B5F8-B6F4EC40A7E1}"/>
                </a:ext>
              </a:extLst>
            </p:cNvPr>
            <p:cNvSpPr/>
            <p:nvPr/>
          </p:nvSpPr>
          <p:spPr>
            <a:xfrm>
              <a:off x="1591225" y="2226502"/>
              <a:ext cx="872900" cy="571082"/>
            </a:xfrm>
            <a:custGeom>
              <a:avLst/>
              <a:gdLst/>
              <a:ahLst/>
              <a:cxnLst/>
              <a:rect l="l" t="t" r="r" b="b"/>
              <a:pathLst>
                <a:path w="45612" h="29841" extrusionOk="0">
                  <a:moveTo>
                    <a:pt x="9434" y="1"/>
                  </a:moveTo>
                  <a:cubicBezTo>
                    <a:pt x="6304" y="1"/>
                    <a:pt x="2756" y="513"/>
                    <a:pt x="1" y="2325"/>
                  </a:cubicBezTo>
                  <a:cubicBezTo>
                    <a:pt x="1" y="2325"/>
                    <a:pt x="962" y="29302"/>
                    <a:pt x="15588" y="29830"/>
                  </a:cubicBezTo>
                  <a:cubicBezTo>
                    <a:pt x="15792" y="29837"/>
                    <a:pt x="15999" y="29841"/>
                    <a:pt x="16210" y="29841"/>
                  </a:cubicBezTo>
                  <a:cubicBezTo>
                    <a:pt x="26753" y="29841"/>
                    <a:pt x="45612" y="20827"/>
                    <a:pt x="45612" y="20827"/>
                  </a:cubicBezTo>
                  <a:lnTo>
                    <a:pt x="43269" y="6702"/>
                  </a:lnTo>
                  <a:lnTo>
                    <a:pt x="19324" y="10265"/>
                  </a:lnTo>
                  <a:lnTo>
                    <a:pt x="16865" y="865"/>
                  </a:lnTo>
                  <a:cubicBezTo>
                    <a:pt x="16865" y="865"/>
                    <a:pt x="13502" y="1"/>
                    <a:pt x="9434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96;p19">
              <a:extLst>
                <a:ext uri="{FF2B5EF4-FFF2-40B4-BE49-F238E27FC236}">
                  <a16:creationId xmlns:a16="http://schemas.microsoft.com/office/drawing/2014/main" xmlns="" id="{D62F1544-BE03-4645-94AC-255F3AAE985B}"/>
                </a:ext>
              </a:extLst>
            </p:cNvPr>
            <p:cNvSpPr/>
            <p:nvPr/>
          </p:nvSpPr>
          <p:spPr>
            <a:xfrm>
              <a:off x="1891683" y="2416174"/>
              <a:ext cx="74598" cy="82291"/>
            </a:xfrm>
            <a:custGeom>
              <a:avLst/>
              <a:gdLst/>
              <a:ahLst/>
              <a:cxnLst/>
              <a:rect l="l" t="t" r="r" b="b"/>
              <a:pathLst>
                <a:path w="3898" h="4300" extrusionOk="0">
                  <a:moveTo>
                    <a:pt x="3804" y="0"/>
                  </a:moveTo>
                  <a:cubicBezTo>
                    <a:pt x="3597" y="0"/>
                    <a:pt x="2433" y="530"/>
                    <a:pt x="1433" y="1689"/>
                  </a:cubicBezTo>
                  <a:cubicBezTo>
                    <a:pt x="337" y="2938"/>
                    <a:pt x="0" y="4277"/>
                    <a:pt x="105" y="4298"/>
                  </a:cubicBezTo>
                  <a:cubicBezTo>
                    <a:pt x="107" y="4299"/>
                    <a:pt x="109" y="4300"/>
                    <a:pt x="112" y="4300"/>
                  </a:cubicBezTo>
                  <a:cubicBezTo>
                    <a:pt x="240" y="4300"/>
                    <a:pt x="732" y="3119"/>
                    <a:pt x="1749" y="1964"/>
                  </a:cubicBezTo>
                  <a:cubicBezTo>
                    <a:pt x="2772" y="775"/>
                    <a:pt x="3898" y="122"/>
                    <a:pt x="3836" y="12"/>
                  </a:cubicBezTo>
                  <a:cubicBezTo>
                    <a:pt x="3833" y="4"/>
                    <a:pt x="3822" y="0"/>
                    <a:pt x="3804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97;p19">
              <a:extLst>
                <a:ext uri="{FF2B5EF4-FFF2-40B4-BE49-F238E27FC236}">
                  <a16:creationId xmlns:a16="http://schemas.microsoft.com/office/drawing/2014/main" xmlns="" id="{FE3FCADF-A677-472D-82C2-7A1E19E01524}"/>
                </a:ext>
              </a:extLst>
            </p:cNvPr>
            <p:cNvSpPr/>
            <p:nvPr/>
          </p:nvSpPr>
          <p:spPr>
            <a:xfrm>
              <a:off x="1584584" y="1561359"/>
              <a:ext cx="380511" cy="719953"/>
            </a:xfrm>
            <a:custGeom>
              <a:avLst/>
              <a:gdLst/>
              <a:ahLst/>
              <a:cxnLst/>
              <a:rect l="l" t="t" r="r" b="b"/>
              <a:pathLst>
                <a:path w="19883" h="37620" extrusionOk="0">
                  <a:moveTo>
                    <a:pt x="18703" y="0"/>
                  </a:moveTo>
                  <a:cubicBezTo>
                    <a:pt x="18703" y="0"/>
                    <a:pt x="661" y="2903"/>
                    <a:pt x="1" y="37212"/>
                  </a:cubicBezTo>
                  <a:cubicBezTo>
                    <a:pt x="1" y="37212"/>
                    <a:pt x="2839" y="37619"/>
                    <a:pt x="19883" y="37619"/>
                  </a:cubicBezTo>
                  <a:lnTo>
                    <a:pt x="18703" y="0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98;p19">
              <a:extLst>
                <a:ext uri="{FF2B5EF4-FFF2-40B4-BE49-F238E27FC236}">
                  <a16:creationId xmlns:a16="http://schemas.microsoft.com/office/drawing/2014/main" xmlns="" id="{AD2EF1D7-F2E4-4BC9-81A7-36911A4A1A3F}"/>
                </a:ext>
              </a:extLst>
            </p:cNvPr>
            <p:cNvSpPr/>
            <p:nvPr/>
          </p:nvSpPr>
          <p:spPr>
            <a:xfrm>
              <a:off x="1917519" y="1883041"/>
              <a:ext cx="26104" cy="361948"/>
            </a:xfrm>
            <a:custGeom>
              <a:avLst/>
              <a:gdLst/>
              <a:ahLst/>
              <a:cxnLst/>
              <a:rect l="l" t="t" r="r" b="b"/>
              <a:pathLst>
                <a:path w="1364" h="18913" extrusionOk="0">
                  <a:moveTo>
                    <a:pt x="1306" y="0"/>
                  </a:moveTo>
                  <a:cubicBezTo>
                    <a:pt x="1248" y="0"/>
                    <a:pt x="1126" y="1056"/>
                    <a:pt x="976" y="2762"/>
                  </a:cubicBezTo>
                  <a:cubicBezTo>
                    <a:pt x="825" y="4471"/>
                    <a:pt x="646" y="6831"/>
                    <a:pt x="474" y="9443"/>
                  </a:cubicBezTo>
                  <a:cubicBezTo>
                    <a:pt x="301" y="12053"/>
                    <a:pt x="169" y="14418"/>
                    <a:pt x="94" y="16132"/>
                  </a:cubicBezTo>
                  <a:cubicBezTo>
                    <a:pt x="19" y="17845"/>
                    <a:pt x="1" y="18908"/>
                    <a:pt x="59" y="18913"/>
                  </a:cubicBezTo>
                  <a:cubicBezTo>
                    <a:pt x="59" y="18913"/>
                    <a:pt x="59" y="18913"/>
                    <a:pt x="59" y="18913"/>
                  </a:cubicBezTo>
                  <a:cubicBezTo>
                    <a:pt x="118" y="18913"/>
                    <a:pt x="239" y="17860"/>
                    <a:pt x="390" y="16155"/>
                  </a:cubicBezTo>
                  <a:cubicBezTo>
                    <a:pt x="540" y="14446"/>
                    <a:pt x="720" y="12082"/>
                    <a:pt x="891" y="9469"/>
                  </a:cubicBezTo>
                  <a:cubicBezTo>
                    <a:pt x="1063" y="6858"/>
                    <a:pt x="1197" y="4491"/>
                    <a:pt x="1272" y="2778"/>
                  </a:cubicBezTo>
                  <a:cubicBezTo>
                    <a:pt x="1346" y="1064"/>
                    <a:pt x="1363" y="2"/>
                    <a:pt x="1306" y="0"/>
                  </a:cubicBezTo>
                  <a:cubicBezTo>
                    <a:pt x="1306" y="0"/>
                    <a:pt x="1306" y="0"/>
                    <a:pt x="1306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99;p19">
              <a:extLst>
                <a:ext uri="{FF2B5EF4-FFF2-40B4-BE49-F238E27FC236}">
                  <a16:creationId xmlns:a16="http://schemas.microsoft.com/office/drawing/2014/main" xmlns="" id="{13A90C1B-F8F8-494E-9C89-578F43AF62FC}"/>
                </a:ext>
              </a:extLst>
            </p:cNvPr>
            <p:cNvSpPr/>
            <p:nvPr/>
          </p:nvSpPr>
          <p:spPr>
            <a:xfrm>
              <a:off x="1797890" y="1643861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1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5"/>
                    <a:pt x="6387" y="1721"/>
                    <a:pt x="6587" y="2342"/>
                  </a:cubicBezTo>
                  <a:cubicBezTo>
                    <a:pt x="7014" y="3549"/>
                    <a:pt x="6715" y="5242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0" y="6452"/>
                    <a:pt x="1558" y="6024"/>
                  </a:cubicBezTo>
                  <a:cubicBezTo>
                    <a:pt x="1028" y="5642"/>
                    <a:pt x="681" y="5105"/>
                    <a:pt x="507" y="4556"/>
                  </a:cubicBezTo>
                  <a:cubicBezTo>
                    <a:pt x="338" y="4002"/>
                    <a:pt x="346" y="3440"/>
                    <a:pt x="437" y="2951"/>
                  </a:cubicBezTo>
                  <a:cubicBezTo>
                    <a:pt x="630" y="1961"/>
                    <a:pt x="1157" y="1272"/>
                    <a:pt x="1582" y="908"/>
                  </a:cubicBezTo>
                  <a:cubicBezTo>
                    <a:pt x="1741" y="769"/>
                    <a:pt x="1883" y="666"/>
                    <a:pt x="1999" y="589"/>
                  </a:cubicBezTo>
                  <a:lnTo>
                    <a:pt x="1999" y="589"/>
                  </a:lnTo>
                  <a:cubicBezTo>
                    <a:pt x="2385" y="419"/>
                    <a:pt x="2899" y="280"/>
                    <a:pt x="3498" y="280"/>
                  </a:cubicBezTo>
                  <a:close/>
                  <a:moveTo>
                    <a:pt x="3655" y="0"/>
                  </a:moveTo>
                  <a:cubicBezTo>
                    <a:pt x="2756" y="0"/>
                    <a:pt x="2043" y="301"/>
                    <a:pt x="1620" y="598"/>
                  </a:cubicBezTo>
                  <a:cubicBezTo>
                    <a:pt x="1372" y="763"/>
                    <a:pt x="1202" y="926"/>
                    <a:pt x="1105" y="1046"/>
                  </a:cubicBezTo>
                  <a:cubicBezTo>
                    <a:pt x="1005" y="1166"/>
                    <a:pt x="958" y="1232"/>
                    <a:pt x="969" y="1242"/>
                  </a:cubicBezTo>
                  <a:cubicBezTo>
                    <a:pt x="970" y="1243"/>
                    <a:pt x="972" y="1244"/>
                    <a:pt x="975" y="1244"/>
                  </a:cubicBezTo>
                  <a:cubicBezTo>
                    <a:pt x="976" y="1244"/>
                    <a:pt x="976" y="1244"/>
                    <a:pt x="976" y="1244"/>
                  </a:cubicBezTo>
                  <a:lnTo>
                    <a:pt x="976" y="1244"/>
                  </a:lnTo>
                  <a:cubicBezTo>
                    <a:pt x="637" y="1633"/>
                    <a:pt x="313" y="2182"/>
                    <a:pt x="147" y="2889"/>
                  </a:cubicBezTo>
                  <a:cubicBezTo>
                    <a:pt x="29" y="3415"/>
                    <a:pt x="0" y="4029"/>
                    <a:pt x="174" y="4653"/>
                  </a:cubicBezTo>
                  <a:cubicBezTo>
                    <a:pt x="350" y="5274"/>
                    <a:pt x="739" y="5895"/>
                    <a:pt x="1325" y="6331"/>
                  </a:cubicBezTo>
                  <a:cubicBezTo>
                    <a:pt x="1954" y="6820"/>
                    <a:pt x="2814" y="7124"/>
                    <a:pt x="3699" y="7124"/>
                  </a:cubicBezTo>
                  <a:cubicBezTo>
                    <a:pt x="4404" y="7124"/>
                    <a:pt x="5125" y="6931"/>
                    <a:pt x="5757" y="6483"/>
                  </a:cubicBezTo>
                  <a:cubicBezTo>
                    <a:pt x="7146" y="5427"/>
                    <a:pt x="7443" y="3557"/>
                    <a:pt x="6950" y="2213"/>
                  </a:cubicBezTo>
                  <a:cubicBezTo>
                    <a:pt x="6715" y="1522"/>
                    <a:pt x="6242" y="963"/>
                    <a:pt x="5711" y="601"/>
                  </a:cubicBezTo>
                  <a:cubicBezTo>
                    <a:pt x="5171" y="241"/>
                    <a:pt x="4581" y="75"/>
                    <a:pt x="4046" y="19"/>
                  </a:cubicBezTo>
                  <a:cubicBezTo>
                    <a:pt x="3912" y="6"/>
                    <a:pt x="3782" y="0"/>
                    <a:pt x="365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00;p19">
              <a:extLst>
                <a:ext uri="{FF2B5EF4-FFF2-40B4-BE49-F238E27FC236}">
                  <a16:creationId xmlns:a16="http://schemas.microsoft.com/office/drawing/2014/main" xmlns="" id="{73A986B9-15DE-4F9A-8D70-95055C81D549}"/>
                </a:ext>
              </a:extLst>
            </p:cNvPr>
            <p:cNvSpPr/>
            <p:nvPr/>
          </p:nvSpPr>
          <p:spPr>
            <a:xfrm>
              <a:off x="1676769" y="1838566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0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4"/>
                    <a:pt x="6387" y="1721"/>
                    <a:pt x="6588" y="2342"/>
                  </a:cubicBezTo>
                  <a:cubicBezTo>
                    <a:pt x="7015" y="3549"/>
                    <a:pt x="6716" y="5241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1" y="6452"/>
                    <a:pt x="1558" y="6024"/>
                  </a:cubicBezTo>
                  <a:cubicBezTo>
                    <a:pt x="1028" y="5642"/>
                    <a:pt x="681" y="5105"/>
                    <a:pt x="508" y="4556"/>
                  </a:cubicBezTo>
                  <a:cubicBezTo>
                    <a:pt x="338" y="4002"/>
                    <a:pt x="345" y="3440"/>
                    <a:pt x="437" y="2951"/>
                  </a:cubicBezTo>
                  <a:cubicBezTo>
                    <a:pt x="630" y="1962"/>
                    <a:pt x="1157" y="1273"/>
                    <a:pt x="1582" y="907"/>
                  </a:cubicBezTo>
                  <a:cubicBezTo>
                    <a:pt x="1742" y="768"/>
                    <a:pt x="1885" y="665"/>
                    <a:pt x="2001" y="588"/>
                  </a:cubicBezTo>
                  <a:lnTo>
                    <a:pt x="2001" y="588"/>
                  </a:lnTo>
                  <a:cubicBezTo>
                    <a:pt x="2387" y="418"/>
                    <a:pt x="2900" y="280"/>
                    <a:pt x="3498" y="280"/>
                  </a:cubicBezTo>
                  <a:close/>
                  <a:moveTo>
                    <a:pt x="3655" y="0"/>
                  </a:moveTo>
                  <a:cubicBezTo>
                    <a:pt x="2755" y="0"/>
                    <a:pt x="2043" y="301"/>
                    <a:pt x="1619" y="598"/>
                  </a:cubicBezTo>
                  <a:cubicBezTo>
                    <a:pt x="1371" y="763"/>
                    <a:pt x="1203" y="925"/>
                    <a:pt x="1105" y="1046"/>
                  </a:cubicBezTo>
                  <a:cubicBezTo>
                    <a:pt x="1004" y="1166"/>
                    <a:pt x="958" y="1232"/>
                    <a:pt x="969" y="1242"/>
                  </a:cubicBezTo>
                  <a:cubicBezTo>
                    <a:pt x="971" y="1243"/>
                    <a:pt x="973" y="1244"/>
                    <a:pt x="975" y="1244"/>
                  </a:cubicBezTo>
                  <a:cubicBezTo>
                    <a:pt x="976" y="1244"/>
                    <a:pt x="976" y="1244"/>
                    <a:pt x="977" y="1244"/>
                  </a:cubicBezTo>
                  <a:lnTo>
                    <a:pt x="977" y="1244"/>
                  </a:lnTo>
                  <a:cubicBezTo>
                    <a:pt x="637" y="1633"/>
                    <a:pt x="313" y="2182"/>
                    <a:pt x="148" y="2890"/>
                  </a:cubicBezTo>
                  <a:cubicBezTo>
                    <a:pt x="29" y="3414"/>
                    <a:pt x="0" y="4028"/>
                    <a:pt x="174" y="4653"/>
                  </a:cubicBezTo>
                  <a:cubicBezTo>
                    <a:pt x="351" y="5273"/>
                    <a:pt x="738" y="5896"/>
                    <a:pt x="1326" y="6331"/>
                  </a:cubicBezTo>
                  <a:cubicBezTo>
                    <a:pt x="1954" y="6820"/>
                    <a:pt x="2814" y="7124"/>
                    <a:pt x="3699" y="7124"/>
                  </a:cubicBezTo>
                  <a:cubicBezTo>
                    <a:pt x="4404" y="7124"/>
                    <a:pt x="5125" y="6931"/>
                    <a:pt x="5757" y="6483"/>
                  </a:cubicBezTo>
                  <a:cubicBezTo>
                    <a:pt x="7146" y="5427"/>
                    <a:pt x="7443" y="3556"/>
                    <a:pt x="6951" y="2213"/>
                  </a:cubicBezTo>
                  <a:cubicBezTo>
                    <a:pt x="6716" y="1521"/>
                    <a:pt x="6243" y="963"/>
                    <a:pt x="5711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2" y="6"/>
                    <a:pt x="3782" y="0"/>
                    <a:pt x="365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01;p19">
              <a:extLst>
                <a:ext uri="{FF2B5EF4-FFF2-40B4-BE49-F238E27FC236}">
                  <a16:creationId xmlns:a16="http://schemas.microsoft.com/office/drawing/2014/main" xmlns="" id="{6BD127D5-FEF6-4793-8D15-B2C71A6019B3}"/>
                </a:ext>
              </a:extLst>
            </p:cNvPr>
            <p:cNvSpPr/>
            <p:nvPr/>
          </p:nvSpPr>
          <p:spPr>
            <a:xfrm>
              <a:off x="1723790" y="2080655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0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5"/>
                    <a:pt x="6386" y="1721"/>
                    <a:pt x="6587" y="2342"/>
                  </a:cubicBezTo>
                  <a:cubicBezTo>
                    <a:pt x="7015" y="3549"/>
                    <a:pt x="6716" y="5241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1" y="6452"/>
                    <a:pt x="1558" y="6024"/>
                  </a:cubicBezTo>
                  <a:cubicBezTo>
                    <a:pt x="1029" y="5642"/>
                    <a:pt x="682" y="5105"/>
                    <a:pt x="508" y="4556"/>
                  </a:cubicBezTo>
                  <a:cubicBezTo>
                    <a:pt x="338" y="4002"/>
                    <a:pt x="346" y="3440"/>
                    <a:pt x="437" y="2951"/>
                  </a:cubicBezTo>
                  <a:cubicBezTo>
                    <a:pt x="630" y="1962"/>
                    <a:pt x="1157" y="1272"/>
                    <a:pt x="1582" y="907"/>
                  </a:cubicBezTo>
                  <a:cubicBezTo>
                    <a:pt x="1743" y="768"/>
                    <a:pt x="1886" y="664"/>
                    <a:pt x="2003" y="587"/>
                  </a:cubicBezTo>
                  <a:lnTo>
                    <a:pt x="2003" y="587"/>
                  </a:lnTo>
                  <a:cubicBezTo>
                    <a:pt x="2388" y="417"/>
                    <a:pt x="2901" y="280"/>
                    <a:pt x="3498" y="280"/>
                  </a:cubicBezTo>
                  <a:close/>
                  <a:moveTo>
                    <a:pt x="3658" y="0"/>
                  </a:moveTo>
                  <a:cubicBezTo>
                    <a:pt x="2757" y="0"/>
                    <a:pt x="2044" y="302"/>
                    <a:pt x="1619" y="598"/>
                  </a:cubicBezTo>
                  <a:cubicBezTo>
                    <a:pt x="1371" y="764"/>
                    <a:pt x="1203" y="925"/>
                    <a:pt x="1104" y="1046"/>
                  </a:cubicBezTo>
                  <a:cubicBezTo>
                    <a:pt x="1004" y="1167"/>
                    <a:pt x="958" y="1233"/>
                    <a:pt x="969" y="1243"/>
                  </a:cubicBezTo>
                  <a:cubicBezTo>
                    <a:pt x="970" y="1244"/>
                    <a:pt x="973" y="1245"/>
                    <a:pt x="975" y="1245"/>
                  </a:cubicBezTo>
                  <a:cubicBezTo>
                    <a:pt x="975" y="1245"/>
                    <a:pt x="976" y="1245"/>
                    <a:pt x="976" y="1245"/>
                  </a:cubicBezTo>
                  <a:lnTo>
                    <a:pt x="976" y="1245"/>
                  </a:lnTo>
                  <a:cubicBezTo>
                    <a:pt x="637" y="1634"/>
                    <a:pt x="313" y="2182"/>
                    <a:pt x="147" y="2890"/>
                  </a:cubicBezTo>
                  <a:cubicBezTo>
                    <a:pt x="29" y="3414"/>
                    <a:pt x="0" y="4028"/>
                    <a:pt x="173" y="4653"/>
                  </a:cubicBezTo>
                  <a:cubicBezTo>
                    <a:pt x="351" y="5273"/>
                    <a:pt x="739" y="5896"/>
                    <a:pt x="1324" y="6332"/>
                  </a:cubicBezTo>
                  <a:cubicBezTo>
                    <a:pt x="1953" y="6820"/>
                    <a:pt x="2813" y="7125"/>
                    <a:pt x="3697" y="7125"/>
                  </a:cubicBezTo>
                  <a:cubicBezTo>
                    <a:pt x="4403" y="7125"/>
                    <a:pt x="5124" y="6931"/>
                    <a:pt x="5756" y="6483"/>
                  </a:cubicBezTo>
                  <a:cubicBezTo>
                    <a:pt x="7146" y="5428"/>
                    <a:pt x="7443" y="3556"/>
                    <a:pt x="6951" y="2213"/>
                  </a:cubicBezTo>
                  <a:cubicBezTo>
                    <a:pt x="6716" y="1522"/>
                    <a:pt x="6243" y="963"/>
                    <a:pt x="5710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3" y="6"/>
                    <a:pt x="3784" y="0"/>
                    <a:pt x="365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02;p19">
              <a:extLst>
                <a:ext uri="{FF2B5EF4-FFF2-40B4-BE49-F238E27FC236}">
                  <a16:creationId xmlns:a16="http://schemas.microsoft.com/office/drawing/2014/main" xmlns="" id="{600CD0DD-F175-4EE0-A447-CB007C9F84ED}"/>
                </a:ext>
              </a:extLst>
            </p:cNvPr>
            <p:cNvSpPr/>
            <p:nvPr/>
          </p:nvSpPr>
          <p:spPr>
            <a:xfrm>
              <a:off x="1820951" y="3618334"/>
              <a:ext cx="416470" cy="947517"/>
            </a:xfrm>
            <a:custGeom>
              <a:avLst/>
              <a:gdLst/>
              <a:ahLst/>
              <a:cxnLst/>
              <a:rect l="l" t="t" r="r" b="b"/>
              <a:pathLst>
                <a:path w="21762" h="49511" extrusionOk="0">
                  <a:moveTo>
                    <a:pt x="2704" y="1"/>
                  </a:moveTo>
                  <a:lnTo>
                    <a:pt x="3755" y="3940"/>
                  </a:lnTo>
                  <a:cubicBezTo>
                    <a:pt x="3755" y="3940"/>
                    <a:pt x="19349" y="36644"/>
                    <a:pt x="15998" y="41594"/>
                  </a:cubicBezTo>
                  <a:cubicBezTo>
                    <a:pt x="12646" y="46544"/>
                    <a:pt x="2773" y="47351"/>
                    <a:pt x="2773" y="47351"/>
                  </a:cubicBezTo>
                  <a:lnTo>
                    <a:pt x="1" y="49209"/>
                  </a:lnTo>
                  <a:cubicBezTo>
                    <a:pt x="1" y="49209"/>
                    <a:pt x="2908" y="49510"/>
                    <a:pt x="6441" y="49510"/>
                  </a:cubicBezTo>
                  <a:cubicBezTo>
                    <a:pt x="11367" y="49510"/>
                    <a:pt x="17507" y="48925"/>
                    <a:pt x="18678" y="46126"/>
                  </a:cubicBezTo>
                  <a:cubicBezTo>
                    <a:pt x="20689" y="41317"/>
                    <a:pt x="21762" y="34269"/>
                    <a:pt x="18678" y="28276"/>
                  </a:cubicBezTo>
                  <a:cubicBezTo>
                    <a:pt x="15596" y="22283"/>
                    <a:pt x="2705" y="2"/>
                    <a:pt x="2704" y="1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03;p19">
              <a:extLst>
                <a:ext uri="{FF2B5EF4-FFF2-40B4-BE49-F238E27FC236}">
                  <a16:creationId xmlns:a16="http://schemas.microsoft.com/office/drawing/2014/main" xmlns="" id="{48A89998-73BE-4526-8C31-3E39BDB14F4C}"/>
                </a:ext>
              </a:extLst>
            </p:cNvPr>
            <p:cNvSpPr/>
            <p:nvPr/>
          </p:nvSpPr>
          <p:spPr>
            <a:xfrm>
              <a:off x="1690797" y="3618334"/>
              <a:ext cx="416509" cy="947517"/>
            </a:xfrm>
            <a:custGeom>
              <a:avLst/>
              <a:gdLst/>
              <a:ahLst/>
              <a:cxnLst/>
              <a:rect l="l" t="t" r="r" b="b"/>
              <a:pathLst>
                <a:path w="21764" h="49511" extrusionOk="0">
                  <a:moveTo>
                    <a:pt x="2706" y="1"/>
                  </a:moveTo>
                  <a:lnTo>
                    <a:pt x="3756" y="3940"/>
                  </a:lnTo>
                  <a:cubicBezTo>
                    <a:pt x="3756" y="3940"/>
                    <a:pt x="19350" y="36644"/>
                    <a:pt x="15998" y="41594"/>
                  </a:cubicBezTo>
                  <a:cubicBezTo>
                    <a:pt x="12648" y="46544"/>
                    <a:pt x="2774" y="47351"/>
                    <a:pt x="2774" y="47351"/>
                  </a:cubicBezTo>
                  <a:lnTo>
                    <a:pt x="1" y="49209"/>
                  </a:lnTo>
                  <a:cubicBezTo>
                    <a:pt x="1" y="49209"/>
                    <a:pt x="2909" y="49510"/>
                    <a:pt x="6442" y="49510"/>
                  </a:cubicBezTo>
                  <a:cubicBezTo>
                    <a:pt x="11368" y="49510"/>
                    <a:pt x="17509" y="48925"/>
                    <a:pt x="18680" y="46126"/>
                  </a:cubicBezTo>
                  <a:cubicBezTo>
                    <a:pt x="20690" y="41317"/>
                    <a:pt x="21763" y="34269"/>
                    <a:pt x="18680" y="28276"/>
                  </a:cubicBezTo>
                  <a:cubicBezTo>
                    <a:pt x="15597" y="22283"/>
                    <a:pt x="2706" y="2"/>
                    <a:pt x="2706" y="1"/>
                  </a:cubicBez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04;p19">
              <a:extLst>
                <a:ext uri="{FF2B5EF4-FFF2-40B4-BE49-F238E27FC236}">
                  <a16:creationId xmlns:a16="http://schemas.microsoft.com/office/drawing/2014/main" xmlns="" id="{E4EB265D-991E-40DA-9872-15D5658FC89D}"/>
                </a:ext>
              </a:extLst>
            </p:cNvPr>
            <p:cNvSpPr/>
            <p:nvPr/>
          </p:nvSpPr>
          <p:spPr>
            <a:xfrm>
              <a:off x="1652886" y="3466325"/>
              <a:ext cx="340686" cy="1100521"/>
            </a:xfrm>
            <a:custGeom>
              <a:avLst/>
              <a:gdLst/>
              <a:ahLst/>
              <a:cxnLst/>
              <a:rect l="l" t="t" r="r" b="b"/>
              <a:pathLst>
                <a:path w="17802" h="57506" extrusionOk="0">
                  <a:moveTo>
                    <a:pt x="6920" y="1"/>
                  </a:moveTo>
                  <a:lnTo>
                    <a:pt x="0" y="57506"/>
                  </a:lnTo>
                  <a:lnTo>
                    <a:pt x="8096" y="57506"/>
                  </a:lnTo>
                  <a:cubicBezTo>
                    <a:pt x="11107" y="57506"/>
                    <a:pt x="13725" y="55441"/>
                    <a:pt x="14426" y="52513"/>
                  </a:cubicBezTo>
                  <a:cubicBezTo>
                    <a:pt x="15814" y="46727"/>
                    <a:pt x="17801" y="37178"/>
                    <a:pt x="17541" y="30859"/>
                  </a:cubicBezTo>
                  <a:cubicBezTo>
                    <a:pt x="17257" y="23949"/>
                    <a:pt x="13960" y="11565"/>
                    <a:pt x="12137" y="5171"/>
                  </a:cubicBezTo>
                  <a:cubicBezTo>
                    <a:pt x="11421" y="2654"/>
                    <a:pt x="9443" y="694"/>
                    <a:pt x="6920" y="1"/>
                  </a:cubicBez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05;p19">
              <a:extLst>
                <a:ext uri="{FF2B5EF4-FFF2-40B4-BE49-F238E27FC236}">
                  <a16:creationId xmlns:a16="http://schemas.microsoft.com/office/drawing/2014/main" xmlns="" id="{59AD7A99-F68C-4116-B5ED-BD4F783EC4BB}"/>
                </a:ext>
              </a:extLst>
            </p:cNvPr>
            <p:cNvSpPr/>
            <p:nvPr/>
          </p:nvSpPr>
          <p:spPr>
            <a:xfrm>
              <a:off x="1055662" y="3461388"/>
              <a:ext cx="814683" cy="1107889"/>
            </a:xfrm>
            <a:custGeom>
              <a:avLst/>
              <a:gdLst/>
              <a:ahLst/>
              <a:cxnLst/>
              <a:rect l="l" t="t" r="r" b="b"/>
              <a:pathLst>
                <a:path w="42570" h="57891" extrusionOk="0">
                  <a:moveTo>
                    <a:pt x="22900" y="0"/>
                  </a:moveTo>
                  <a:cubicBezTo>
                    <a:pt x="19408" y="0"/>
                    <a:pt x="15990" y="1317"/>
                    <a:pt x="13581" y="3851"/>
                  </a:cubicBezTo>
                  <a:cubicBezTo>
                    <a:pt x="11794" y="5731"/>
                    <a:pt x="10378" y="8411"/>
                    <a:pt x="10565" y="12141"/>
                  </a:cubicBezTo>
                  <a:cubicBezTo>
                    <a:pt x="11040" y="21632"/>
                    <a:pt x="11753" y="30181"/>
                    <a:pt x="11753" y="30181"/>
                  </a:cubicBezTo>
                  <a:cubicBezTo>
                    <a:pt x="11753" y="30181"/>
                    <a:pt x="2290" y="33354"/>
                    <a:pt x="385" y="51179"/>
                  </a:cubicBezTo>
                  <a:cubicBezTo>
                    <a:pt x="0" y="54774"/>
                    <a:pt x="2868" y="57891"/>
                    <a:pt x="6479" y="57891"/>
                  </a:cubicBezTo>
                  <a:cubicBezTo>
                    <a:pt x="6489" y="57891"/>
                    <a:pt x="6499" y="57891"/>
                    <a:pt x="6508" y="57891"/>
                  </a:cubicBezTo>
                  <a:lnTo>
                    <a:pt x="31208" y="57781"/>
                  </a:lnTo>
                  <a:cubicBezTo>
                    <a:pt x="33671" y="57770"/>
                    <a:pt x="35878" y="56285"/>
                    <a:pt x="36833" y="54016"/>
                  </a:cubicBezTo>
                  <a:cubicBezTo>
                    <a:pt x="39051" y="48748"/>
                    <a:pt x="42569" y="38669"/>
                    <a:pt x="42108" y="28601"/>
                  </a:cubicBezTo>
                  <a:cubicBezTo>
                    <a:pt x="41439" y="14033"/>
                    <a:pt x="38127" y="259"/>
                    <a:pt x="38127" y="259"/>
                  </a:cubicBezTo>
                  <a:lnTo>
                    <a:pt x="23137" y="2"/>
                  </a:lnTo>
                  <a:cubicBezTo>
                    <a:pt x="23058" y="1"/>
                    <a:pt x="22979" y="0"/>
                    <a:pt x="22900" y="0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06;p19">
              <a:extLst>
                <a:ext uri="{FF2B5EF4-FFF2-40B4-BE49-F238E27FC236}">
                  <a16:creationId xmlns:a16="http://schemas.microsoft.com/office/drawing/2014/main" xmlns="" id="{14D37A4E-264A-4F79-A094-38386CCE4164}"/>
                </a:ext>
              </a:extLst>
            </p:cNvPr>
            <p:cNvSpPr/>
            <p:nvPr/>
          </p:nvSpPr>
          <p:spPr>
            <a:xfrm>
              <a:off x="1279091" y="4023666"/>
              <a:ext cx="378253" cy="25568"/>
            </a:xfrm>
            <a:custGeom>
              <a:avLst/>
              <a:gdLst/>
              <a:ahLst/>
              <a:cxnLst/>
              <a:rect l="l" t="t" r="r" b="b"/>
              <a:pathLst>
                <a:path w="19765" h="1336" extrusionOk="0">
                  <a:moveTo>
                    <a:pt x="7766" y="0"/>
                  </a:moveTo>
                  <a:cubicBezTo>
                    <a:pt x="5882" y="0"/>
                    <a:pt x="4199" y="88"/>
                    <a:pt x="2888" y="205"/>
                  </a:cubicBezTo>
                  <a:cubicBezTo>
                    <a:pt x="1992" y="285"/>
                    <a:pt x="1269" y="369"/>
                    <a:pt x="771" y="445"/>
                  </a:cubicBezTo>
                  <a:cubicBezTo>
                    <a:pt x="274" y="520"/>
                    <a:pt x="0" y="575"/>
                    <a:pt x="4" y="603"/>
                  </a:cubicBezTo>
                  <a:cubicBezTo>
                    <a:pt x="6" y="619"/>
                    <a:pt x="76" y="626"/>
                    <a:pt x="208" y="626"/>
                  </a:cubicBezTo>
                  <a:cubicBezTo>
                    <a:pt x="607" y="626"/>
                    <a:pt x="1565" y="564"/>
                    <a:pt x="2908" y="501"/>
                  </a:cubicBezTo>
                  <a:cubicBezTo>
                    <a:pt x="4029" y="448"/>
                    <a:pt x="5420" y="406"/>
                    <a:pt x="6975" y="406"/>
                  </a:cubicBezTo>
                  <a:cubicBezTo>
                    <a:pt x="7900" y="406"/>
                    <a:pt x="8883" y="421"/>
                    <a:pt x="9901" y="457"/>
                  </a:cubicBezTo>
                  <a:cubicBezTo>
                    <a:pt x="12630" y="559"/>
                    <a:pt x="15092" y="797"/>
                    <a:pt x="16871" y="1009"/>
                  </a:cubicBezTo>
                  <a:cubicBezTo>
                    <a:pt x="18387" y="1190"/>
                    <a:pt x="19410" y="1336"/>
                    <a:pt x="19685" y="1336"/>
                  </a:cubicBezTo>
                  <a:cubicBezTo>
                    <a:pt x="19733" y="1336"/>
                    <a:pt x="19758" y="1331"/>
                    <a:pt x="19760" y="1322"/>
                  </a:cubicBezTo>
                  <a:cubicBezTo>
                    <a:pt x="19765" y="1293"/>
                    <a:pt x="19497" y="1220"/>
                    <a:pt x="19006" y="1107"/>
                  </a:cubicBezTo>
                  <a:cubicBezTo>
                    <a:pt x="18516" y="995"/>
                    <a:pt x="17800" y="859"/>
                    <a:pt x="16912" y="716"/>
                  </a:cubicBezTo>
                  <a:cubicBezTo>
                    <a:pt x="15137" y="425"/>
                    <a:pt x="12662" y="140"/>
                    <a:pt x="9916" y="39"/>
                  </a:cubicBezTo>
                  <a:cubicBezTo>
                    <a:pt x="9178" y="12"/>
                    <a:pt x="8459" y="0"/>
                    <a:pt x="7766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07;p19">
              <a:extLst>
                <a:ext uri="{FF2B5EF4-FFF2-40B4-BE49-F238E27FC236}">
                  <a16:creationId xmlns:a16="http://schemas.microsoft.com/office/drawing/2014/main" xmlns="" id="{DBBE3838-FB62-4AE3-B02D-371FE881C4E0}"/>
                </a:ext>
              </a:extLst>
            </p:cNvPr>
            <p:cNvSpPr/>
            <p:nvPr/>
          </p:nvSpPr>
          <p:spPr>
            <a:xfrm>
              <a:off x="1274422" y="3982387"/>
              <a:ext cx="388128" cy="53432"/>
            </a:xfrm>
            <a:custGeom>
              <a:avLst/>
              <a:gdLst/>
              <a:ahLst/>
              <a:cxnLst/>
              <a:rect l="l" t="t" r="r" b="b"/>
              <a:pathLst>
                <a:path w="20281" h="2792" extrusionOk="0">
                  <a:moveTo>
                    <a:pt x="17927" y="1"/>
                  </a:moveTo>
                  <a:cubicBezTo>
                    <a:pt x="17719" y="1"/>
                    <a:pt x="17501" y="2"/>
                    <a:pt x="17271" y="5"/>
                  </a:cubicBezTo>
                  <a:cubicBezTo>
                    <a:pt x="15412" y="23"/>
                    <a:pt x="12840" y="164"/>
                    <a:pt x="10024" y="532"/>
                  </a:cubicBezTo>
                  <a:cubicBezTo>
                    <a:pt x="7207" y="905"/>
                    <a:pt x="4686" y="1433"/>
                    <a:pt x="2886" y="1897"/>
                  </a:cubicBezTo>
                  <a:cubicBezTo>
                    <a:pt x="1985" y="2128"/>
                    <a:pt x="1260" y="2333"/>
                    <a:pt x="767" y="2495"/>
                  </a:cubicBezTo>
                  <a:cubicBezTo>
                    <a:pt x="271" y="2654"/>
                    <a:pt x="1" y="2755"/>
                    <a:pt x="8" y="2783"/>
                  </a:cubicBezTo>
                  <a:cubicBezTo>
                    <a:pt x="10" y="2789"/>
                    <a:pt x="22" y="2791"/>
                    <a:pt x="43" y="2791"/>
                  </a:cubicBezTo>
                  <a:cubicBezTo>
                    <a:pt x="243" y="2791"/>
                    <a:pt x="1313" y="2537"/>
                    <a:pt x="2953" y="2186"/>
                  </a:cubicBezTo>
                  <a:cubicBezTo>
                    <a:pt x="4764" y="1797"/>
                    <a:pt x="7278" y="1318"/>
                    <a:pt x="10079" y="947"/>
                  </a:cubicBezTo>
                  <a:cubicBezTo>
                    <a:pt x="12879" y="580"/>
                    <a:pt x="15431" y="395"/>
                    <a:pt x="17281" y="300"/>
                  </a:cubicBezTo>
                  <a:cubicBezTo>
                    <a:pt x="19131" y="205"/>
                    <a:pt x="20279" y="179"/>
                    <a:pt x="20280" y="114"/>
                  </a:cubicBezTo>
                  <a:cubicBezTo>
                    <a:pt x="20280" y="86"/>
                    <a:pt x="19994" y="58"/>
                    <a:pt x="19474" y="33"/>
                  </a:cubicBezTo>
                  <a:cubicBezTo>
                    <a:pt x="19082" y="12"/>
                    <a:pt x="18559" y="1"/>
                    <a:pt x="1792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08;p19">
              <a:extLst>
                <a:ext uri="{FF2B5EF4-FFF2-40B4-BE49-F238E27FC236}">
                  <a16:creationId xmlns:a16="http://schemas.microsoft.com/office/drawing/2014/main" xmlns="" id="{BAC975A9-DCFE-4F85-8A2D-AFA454CF49E4}"/>
                </a:ext>
              </a:extLst>
            </p:cNvPr>
            <p:cNvSpPr/>
            <p:nvPr/>
          </p:nvSpPr>
          <p:spPr>
            <a:xfrm>
              <a:off x="1307722" y="3524714"/>
              <a:ext cx="488446" cy="578641"/>
            </a:xfrm>
            <a:custGeom>
              <a:avLst/>
              <a:gdLst/>
              <a:ahLst/>
              <a:cxnLst/>
              <a:rect l="l" t="t" r="r" b="b"/>
              <a:pathLst>
                <a:path w="25523" h="30236" extrusionOk="0">
                  <a:moveTo>
                    <a:pt x="10371" y="0"/>
                  </a:moveTo>
                  <a:cubicBezTo>
                    <a:pt x="9355" y="0"/>
                    <a:pt x="8351" y="51"/>
                    <a:pt x="7362" y="212"/>
                  </a:cubicBezTo>
                  <a:cubicBezTo>
                    <a:pt x="4975" y="596"/>
                    <a:pt x="2655" y="1699"/>
                    <a:pt x="1367" y="3621"/>
                  </a:cubicBezTo>
                  <a:cubicBezTo>
                    <a:pt x="734" y="4571"/>
                    <a:pt x="381" y="5643"/>
                    <a:pt x="204" y="6690"/>
                  </a:cubicBezTo>
                  <a:cubicBezTo>
                    <a:pt x="25" y="7740"/>
                    <a:pt x="0" y="8770"/>
                    <a:pt x="15" y="9755"/>
                  </a:cubicBezTo>
                  <a:cubicBezTo>
                    <a:pt x="71" y="11729"/>
                    <a:pt x="187" y="13547"/>
                    <a:pt x="263" y="15217"/>
                  </a:cubicBezTo>
                  <a:cubicBezTo>
                    <a:pt x="437" y="18525"/>
                    <a:pt x="579" y="21214"/>
                    <a:pt x="679" y="23117"/>
                  </a:cubicBezTo>
                  <a:cubicBezTo>
                    <a:pt x="736" y="24021"/>
                    <a:pt x="781" y="24736"/>
                    <a:pt x="814" y="25263"/>
                  </a:cubicBezTo>
                  <a:cubicBezTo>
                    <a:pt x="832" y="25487"/>
                    <a:pt x="847" y="25670"/>
                    <a:pt x="859" y="25820"/>
                  </a:cubicBezTo>
                  <a:cubicBezTo>
                    <a:pt x="872" y="25945"/>
                    <a:pt x="881" y="26009"/>
                    <a:pt x="889" y="26009"/>
                  </a:cubicBezTo>
                  <a:cubicBezTo>
                    <a:pt x="889" y="26009"/>
                    <a:pt x="889" y="26009"/>
                    <a:pt x="889" y="26009"/>
                  </a:cubicBezTo>
                  <a:cubicBezTo>
                    <a:pt x="896" y="26009"/>
                    <a:pt x="901" y="25944"/>
                    <a:pt x="902" y="25818"/>
                  </a:cubicBezTo>
                  <a:cubicBezTo>
                    <a:pt x="901" y="25667"/>
                    <a:pt x="899" y="25484"/>
                    <a:pt x="898" y="25259"/>
                  </a:cubicBezTo>
                  <a:cubicBezTo>
                    <a:pt x="885" y="24731"/>
                    <a:pt x="865" y="24015"/>
                    <a:pt x="842" y="23109"/>
                  </a:cubicBezTo>
                  <a:cubicBezTo>
                    <a:pt x="773" y="21205"/>
                    <a:pt x="677" y="18514"/>
                    <a:pt x="559" y="15204"/>
                  </a:cubicBezTo>
                  <a:cubicBezTo>
                    <a:pt x="503" y="13538"/>
                    <a:pt x="403" y="11704"/>
                    <a:pt x="362" y="9751"/>
                  </a:cubicBezTo>
                  <a:cubicBezTo>
                    <a:pt x="351" y="7826"/>
                    <a:pt x="480" y="5643"/>
                    <a:pt x="1687" y="3838"/>
                  </a:cubicBezTo>
                  <a:cubicBezTo>
                    <a:pt x="2898" y="2043"/>
                    <a:pt x="5112" y="984"/>
                    <a:pt x="7428" y="617"/>
                  </a:cubicBezTo>
                  <a:cubicBezTo>
                    <a:pt x="8373" y="465"/>
                    <a:pt x="9341" y="416"/>
                    <a:pt x="10327" y="416"/>
                  </a:cubicBezTo>
                  <a:cubicBezTo>
                    <a:pt x="11789" y="416"/>
                    <a:pt x="13291" y="523"/>
                    <a:pt x="14818" y="553"/>
                  </a:cubicBezTo>
                  <a:cubicBezTo>
                    <a:pt x="16095" y="575"/>
                    <a:pt x="17350" y="558"/>
                    <a:pt x="18567" y="693"/>
                  </a:cubicBezTo>
                  <a:cubicBezTo>
                    <a:pt x="19777" y="822"/>
                    <a:pt x="20970" y="1111"/>
                    <a:pt x="21930" y="1759"/>
                  </a:cubicBezTo>
                  <a:cubicBezTo>
                    <a:pt x="22903" y="2390"/>
                    <a:pt x="23542" y="3393"/>
                    <a:pt x="23853" y="4472"/>
                  </a:cubicBezTo>
                  <a:cubicBezTo>
                    <a:pt x="24182" y="5552"/>
                    <a:pt x="24275" y="6677"/>
                    <a:pt x="24377" y="7774"/>
                  </a:cubicBezTo>
                  <a:cubicBezTo>
                    <a:pt x="24785" y="12170"/>
                    <a:pt x="25102" y="16130"/>
                    <a:pt x="25174" y="19464"/>
                  </a:cubicBezTo>
                  <a:cubicBezTo>
                    <a:pt x="25264" y="22797"/>
                    <a:pt x="25112" y="25496"/>
                    <a:pt x="24946" y="27351"/>
                  </a:cubicBezTo>
                  <a:cubicBezTo>
                    <a:pt x="24851" y="28280"/>
                    <a:pt x="24776" y="29001"/>
                    <a:pt x="24710" y="29487"/>
                  </a:cubicBezTo>
                  <a:cubicBezTo>
                    <a:pt x="24684" y="29711"/>
                    <a:pt x="24664" y="29894"/>
                    <a:pt x="24647" y="30043"/>
                  </a:cubicBezTo>
                  <a:cubicBezTo>
                    <a:pt x="24635" y="30168"/>
                    <a:pt x="24633" y="30234"/>
                    <a:pt x="24639" y="30235"/>
                  </a:cubicBezTo>
                  <a:cubicBezTo>
                    <a:pt x="24639" y="30235"/>
                    <a:pt x="24639" y="30235"/>
                    <a:pt x="24640" y="30235"/>
                  </a:cubicBezTo>
                  <a:cubicBezTo>
                    <a:pt x="24647" y="30235"/>
                    <a:pt x="24664" y="30172"/>
                    <a:pt x="24690" y="30050"/>
                  </a:cubicBezTo>
                  <a:cubicBezTo>
                    <a:pt x="24717" y="29901"/>
                    <a:pt x="24751" y="29721"/>
                    <a:pt x="24793" y="29500"/>
                  </a:cubicBezTo>
                  <a:cubicBezTo>
                    <a:pt x="24887" y="29016"/>
                    <a:pt x="24987" y="28297"/>
                    <a:pt x="25108" y="27368"/>
                  </a:cubicBezTo>
                  <a:cubicBezTo>
                    <a:pt x="25326" y="25512"/>
                    <a:pt x="25522" y="22805"/>
                    <a:pt x="25470" y="19458"/>
                  </a:cubicBezTo>
                  <a:cubicBezTo>
                    <a:pt x="25436" y="16112"/>
                    <a:pt x="25149" y="12138"/>
                    <a:pt x="24761" y="7740"/>
                  </a:cubicBezTo>
                  <a:cubicBezTo>
                    <a:pt x="24664" y="6643"/>
                    <a:pt x="24577" y="5494"/>
                    <a:pt x="24237" y="4356"/>
                  </a:cubicBezTo>
                  <a:cubicBezTo>
                    <a:pt x="23916" y="3220"/>
                    <a:pt x="23216" y="2105"/>
                    <a:pt x="22159" y="1418"/>
                  </a:cubicBezTo>
                  <a:cubicBezTo>
                    <a:pt x="21116" y="712"/>
                    <a:pt x="19856" y="413"/>
                    <a:pt x="18613" y="279"/>
                  </a:cubicBezTo>
                  <a:cubicBezTo>
                    <a:pt x="17361" y="138"/>
                    <a:pt x="16093" y="156"/>
                    <a:pt x="14824" y="135"/>
                  </a:cubicBezTo>
                  <a:cubicBezTo>
                    <a:pt x="13329" y="106"/>
                    <a:pt x="11839" y="0"/>
                    <a:pt x="1037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09;p19">
              <a:extLst>
                <a:ext uri="{FF2B5EF4-FFF2-40B4-BE49-F238E27FC236}">
                  <a16:creationId xmlns:a16="http://schemas.microsoft.com/office/drawing/2014/main" xmlns="" id="{B9AF96BE-565C-43B9-98BC-6BB16E2B9B06}"/>
                </a:ext>
              </a:extLst>
            </p:cNvPr>
            <p:cNvSpPr/>
            <p:nvPr/>
          </p:nvSpPr>
          <p:spPr>
            <a:xfrm>
              <a:off x="1774390" y="4094992"/>
              <a:ext cx="36112" cy="46428"/>
            </a:xfrm>
            <a:custGeom>
              <a:avLst/>
              <a:gdLst/>
              <a:ahLst/>
              <a:cxnLst/>
              <a:rect l="l" t="t" r="r" b="b"/>
              <a:pathLst>
                <a:path w="1887" h="2426" extrusionOk="0">
                  <a:moveTo>
                    <a:pt x="331" y="395"/>
                  </a:moveTo>
                  <a:lnTo>
                    <a:pt x="331" y="395"/>
                  </a:lnTo>
                  <a:cubicBezTo>
                    <a:pt x="413" y="477"/>
                    <a:pt x="511" y="576"/>
                    <a:pt x="616" y="693"/>
                  </a:cubicBezTo>
                  <a:cubicBezTo>
                    <a:pt x="807" y="902"/>
                    <a:pt x="979" y="1127"/>
                    <a:pt x="1131" y="1365"/>
                  </a:cubicBezTo>
                  <a:cubicBezTo>
                    <a:pt x="1221" y="1505"/>
                    <a:pt x="1302" y="1649"/>
                    <a:pt x="1375" y="1797"/>
                  </a:cubicBezTo>
                  <a:cubicBezTo>
                    <a:pt x="1404" y="1858"/>
                    <a:pt x="1433" y="1913"/>
                    <a:pt x="1449" y="1957"/>
                  </a:cubicBezTo>
                  <a:lnTo>
                    <a:pt x="1449" y="1957"/>
                  </a:lnTo>
                  <a:cubicBezTo>
                    <a:pt x="1407" y="1919"/>
                    <a:pt x="1348" y="1846"/>
                    <a:pt x="1298" y="1790"/>
                  </a:cubicBezTo>
                  <a:cubicBezTo>
                    <a:pt x="1183" y="1658"/>
                    <a:pt x="1078" y="1526"/>
                    <a:pt x="981" y="1397"/>
                  </a:cubicBezTo>
                  <a:cubicBezTo>
                    <a:pt x="810" y="1168"/>
                    <a:pt x="649" y="930"/>
                    <a:pt x="502" y="684"/>
                  </a:cubicBezTo>
                  <a:cubicBezTo>
                    <a:pt x="438" y="578"/>
                    <a:pt x="381" y="480"/>
                    <a:pt x="331" y="395"/>
                  </a:cubicBezTo>
                  <a:close/>
                  <a:moveTo>
                    <a:pt x="57" y="1"/>
                  </a:moveTo>
                  <a:cubicBezTo>
                    <a:pt x="55" y="1"/>
                    <a:pt x="53" y="1"/>
                    <a:pt x="51" y="2"/>
                  </a:cubicBezTo>
                  <a:cubicBezTo>
                    <a:pt x="0" y="19"/>
                    <a:pt x="40" y="339"/>
                    <a:pt x="237" y="818"/>
                  </a:cubicBezTo>
                  <a:cubicBezTo>
                    <a:pt x="355" y="1097"/>
                    <a:pt x="498" y="1365"/>
                    <a:pt x="664" y="1618"/>
                  </a:cubicBezTo>
                  <a:cubicBezTo>
                    <a:pt x="763" y="1769"/>
                    <a:pt x="869" y="1914"/>
                    <a:pt x="983" y="2053"/>
                  </a:cubicBezTo>
                  <a:cubicBezTo>
                    <a:pt x="1046" y="2127"/>
                    <a:pt x="1090" y="2193"/>
                    <a:pt x="1189" y="2284"/>
                  </a:cubicBezTo>
                  <a:cubicBezTo>
                    <a:pt x="1253" y="2333"/>
                    <a:pt x="1354" y="2425"/>
                    <a:pt x="1509" y="2425"/>
                  </a:cubicBezTo>
                  <a:cubicBezTo>
                    <a:pt x="1557" y="2425"/>
                    <a:pt x="1610" y="2416"/>
                    <a:pt x="1669" y="2395"/>
                  </a:cubicBezTo>
                  <a:cubicBezTo>
                    <a:pt x="1772" y="2352"/>
                    <a:pt x="1853" y="2240"/>
                    <a:pt x="1871" y="2145"/>
                  </a:cubicBezTo>
                  <a:cubicBezTo>
                    <a:pt x="1887" y="2068"/>
                    <a:pt x="1886" y="1988"/>
                    <a:pt x="1867" y="1912"/>
                  </a:cubicBezTo>
                  <a:cubicBezTo>
                    <a:pt x="1835" y="1776"/>
                    <a:pt x="1778" y="1690"/>
                    <a:pt x="1740" y="1610"/>
                  </a:cubicBezTo>
                  <a:cubicBezTo>
                    <a:pt x="1653" y="1449"/>
                    <a:pt x="1556" y="1294"/>
                    <a:pt x="1449" y="1146"/>
                  </a:cubicBezTo>
                  <a:cubicBezTo>
                    <a:pt x="1268" y="898"/>
                    <a:pt x="1056" y="673"/>
                    <a:pt x="820" y="478"/>
                  </a:cubicBezTo>
                  <a:cubicBezTo>
                    <a:pt x="508" y="224"/>
                    <a:pt x="253" y="102"/>
                    <a:pt x="139" y="79"/>
                  </a:cubicBezTo>
                  <a:lnTo>
                    <a:pt x="139" y="79"/>
                  </a:lnTo>
                  <a:cubicBezTo>
                    <a:pt x="104" y="29"/>
                    <a:pt x="77" y="1"/>
                    <a:pt x="5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10;p19">
              <a:extLst>
                <a:ext uri="{FF2B5EF4-FFF2-40B4-BE49-F238E27FC236}">
                  <a16:creationId xmlns:a16="http://schemas.microsoft.com/office/drawing/2014/main" xmlns="" id="{5226B074-EE8D-4D7E-8FBA-C484779BAB57}"/>
                </a:ext>
              </a:extLst>
            </p:cNvPr>
            <p:cNvSpPr/>
            <p:nvPr/>
          </p:nvSpPr>
          <p:spPr>
            <a:xfrm>
              <a:off x="1105821" y="4039972"/>
              <a:ext cx="189270" cy="390635"/>
            </a:xfrm>
            <a:custGeom>
              <a:avLst/>
              <a:gdLst/>
              <a:ahLst/>
              <a:cxnLst/>
              <a:rect l="l" t="t" r="r" b="b"/>
              <a:pathLst>
                <a:path w="9890" h="20412" extrusionOk="0">
                  <a:moveTo>
                    <a:pt x="9833" y="1"/>
                  </a:moveTo>
                  <a:cubicBezTo>
                    <a:pt x="9792" y="1"/>
                    <a:pt x="9535" y="196"/>
                    <a:pt x="9101" y="553"/>
                  </a:cubicBezTo>
                  <a:cubicBezTo>
                    <a:pt x="8639" y="923"/>
                    <a:pt x="8011" y="1509"/>
                    <a:pt x="7281" y="2276"/>
                  </a:cubicBezTo>
                  <a:cubicBezTo>
                    <a:pt x="6544" y="3039"/>
                    <a:pt x="5739" y="4015"/>
                    <a:pt x="4921" y="5155"/>
                  </a:cubicBezTo>
                  <a:cubicBezTo>
                    <a:pt x="4120" y="6308"/>
                    <a:pt x="3317" y="7631"/>
                    <a:pt x="2608" y="9089"/>
                  </a:cubicBezTo>
                  <a:cubicBezTo>
                    <a:pt x="1913" y="10554"/>
                    <a:pt x="1384" y="12007"/>
                    <a:pt x="985" y="13353"/>
                  </a:cubicBezTo>
                  <a:cubicBezTo>
                    <a:pt x="607" y="14704"/>
                    <a:pt x="349" y="15943"/>
                    <a:pt x="214" y="16995"/>
                  </a:cubicBezTo>
                  <a:cubicBezTo>
                    <a:pt x="73" y="18045"/>
                    <a:pt x="7" y="18901"/>
                    <a:pt x="8" y="19492"/>
                  </a:cubicBezTo>
                  <a:cubicBezTo>
                    <a:pt x="1" y="20085"/>
                    <a:pt x="9" y="20411"/>
                    <a:pt x="39" y="20412"/>
                  </a:cubicBezTo>
                  <a:cubicBezTo>
                    <a:pt x="39" y="20412"/>
                    <a:pt x="39" y="20412"/>
                    <a:pt x="39" y="20412"/>
                  </a:cubicBezTo>
                  <a:cubicBezTo>
                    <a:pt x="117" y="20412"/>
                    <a:pt x="154" y="19106"/>
                    <a:pt x="507" y="17040"/>
                  </a:cubicBezTo>
                  <a:cubicBezTo>
                    <a:pt x="678" y="16005"/>
                    <a:pt x="963" y="14789"/>
                    <a:pt x="1356" y="13462"/>
                  </a:cubicBezTo>
                  <a:cubicBezTo>
                    <a:pt x="1769" y="12141"/>
                    <a:pt x="2302" y="10713"/>
                    <a:pt x="2986" y="9271"/>
                  </a:cubicBezTo>
                  <a:cubicBezTo>
                    <a:pt x="3685" y="7833"/>
                    <a:pt x="4465" y="6524"/>
                    <a:pt x="5238" y="5376"/>
                  </a:cubicBezTo>
                  <a:cubicBezTo>
                    <a:pt x="6027" y="4239"/>
                    <a:pt x="6798" y="3256"/>
                    <a:pt x="7500" y="2475"/>
                  </a:cubicBezTo>
                  <a:cubicBezTo>
                    <a:pt x="8892" y="907"/>
                    <a:pt x="9889" y="61"/>
                    <a:pt x="9838" y="2"/>
                  </a:cubicBezTo>
                  <a:cubicBezTo>
                    <a:pt x="9837" y="1"/>
                    <a:pt x="9836" y="1"/>
                    <a:pt x="9833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11;p19">
              <a:extLst>
                <a:ext uri="{FF2B5EF4-FFF2-40B4-BE49-F238E27FC236}">
                  <a16:creationId xmlns:a16="http://schemas.microsoft.com/office/drawing/2014/main" xmlns="" id="{CF551990-7C28-4291-BE69-36D43821A2CC}"/>
                </a:ext>
              </a:extLst>
            </p:cNvPr>
            <p:cNvSpPr/>
            <p:nvPr/>
          </p:nvSpPr>
          <p:spPr>
            <a:xfrm>
              <a:off x="1187978" y="4147161"/>
              <a:ext cx="511871" cy="287656"/>
            </a:xfrm>
            <a:custGeom>
              <a:avLst/>
              <a:gdLst/>
              <a:ahLst/>
              <a:cxnLst/>
              <a:rect l="l" t="t" r="r" b="b"/>
              <a:pathLst>
                <a:path w="26747" h="15031" extrusionOk="0">
                  <a:moveTo>
                    <a:pt x="4043" y="1"/>
                  </a:moveTo>
                  <a:cubicBezTo>
                    <a:pt x="3757" y="2"/>
                    <a:pt x="3608" y="8"/>
                    <a:pt x="3608" y="19"/>
                  </a:cubicBezTo>
                  <a:cubicBezTo>
                    <a:pt x="3607" y="31"/>
                    <a:pt x="3756" y="46"/>
                    <a:pt x="4042" y="67"/>
                  </a:cubicBezTo>
                  <a:lnTo>
                    <a:pt x="5301" y="140"/>
                  </a:lnTo>
                  <a:cubicBezTo>
                    <a:pt x="6439" y="203"/>
                    <a:pt x="8035" y="292"/>
                    <a:pt x="10032" y="402"/>
                  </a:cubicBezTo>
                  <a:cubicBezTo>
                    <a:pt x="14040" y="643"/>
                    <a:pt x="19685" y="1051"/>
                    <a:pt x="26277" y="1785"/>
                  </a:cubicBezTo>
                  <a:lnTo>
                    <a:pt x="26277" y="1785"/>
                  </a:lnTo>
                  <a:cubicBezTo>
                    <a:pt x="25875" y="3694"/>
                    <a:pt x="25453" y="5692"/>
                    <a:pt x="25017" y="7757"/>
                  </a:cubicBezTo>
                  <a:cubicBezTo>
                    <a:pt x="24791" y="8827"/>
                    <a:pt x="24560" y="9914"/>
                    <a:pt x="24327" y="11016"/>
                  </a:cubicBezTo>
                  <a:cubicBezTo>
                    <a:pt x="24085" y="12087"/>
                    <a:pt x="23675" y="13190"/>
                    <a:pt x="22731" y="13769"/>
                  </a:cubicBezTo>
                  <a:cubicBezTo>
                    <a:pt x="21731" y="14402"/>
                    <a:pt x="20473" y="14482"/>
                    <a:pt x="19282" y="14535"/>
                  </a:cubicBezTo>
                  <a:cubicBezTo>
                    <a:pt x="18073" y="14588"/>
                    <a:pt x="16882" y="14612"/>
                    <a:pt x="15710" y="14620"/>
                  </a:cubicBezTo>
                  <a:cubicBezTo>
                    <a:pt x="15525" y="14621"/>
                    <a:pt x="15340" y="14621"/>
                    <a:pt x="15156" y="14621"/>
                  </a:cubicBezTo>
                  <a:cubicBezTo>
                    <a:pt x="13012" y="14621"/>
                    <a:pt x="10939" y="14548"/>
                    <a:pt x="8961" y="14418"/>
                  </a:cubicBezTo>
                  <a:cubicBezTo>
                    <a:pt x="6814" y="14281"/>
                    <a:pt x="4777" y="14071"/>
                    <a:pt x="2879" y="13827"/>
                  </a:cubicBezTo>
                  <a:cubicBezTo>
                    <a:pt x="1969" y="13667"/>
                    <a:pt x="875" y="13733"/>
                    <a:pt x="508" y="12992"/>
                  </a:cubicBezTo>
                  <a:cubicBezTo>
                    <a:pt x="331" y="12641"/>
                    <a:pt x="327" y="12207"/>
                    <a:pt x="354" y="11794"/>
                  </a:cubicBezTo>
                  <a:cubicBezTo>
                    <a:pt x="391" y="11376"/>
                    <a:pt x="428" y="10959"/>
                    <a:pt x="482" y="10558"/>
                  </a:cubicBezTo>
                  <a:cubicBezTo>
                    <a:pt x="890" y="7334"/>
                    <a:pt x="1781" y="4827"/>
                    <a:pt x="2492" y="3160"/>
                  </a:cubicBezTo>
                  <a:cubicBezTo>
                    <a:pt x="2847" y="2322"/>
                    <a:pt x="3172" y="1693"/>
                    <a:pt x="3381" y="1262"/>
                  </a:cubicBezTo>
                  <a:cubicBezTo>
                    <a:pt x="3480" y="1068"/>
                    <a:pt x="3562" y="907"/>
                    <a:pt x="3629" y="776"/>
                  </a:cubicBezTo>
                  <a:cubicBezTo>
                    <a:pt x="3683" y="665"/>
                    <a:pt x="3708" y="606"/>
                    <a:pt x="3701" y="602"/>
                  </a:cubicBezTo>
                  <a:cubicBezTo>
                    <a:pt x="3701" y="602"/>
                    <a:pt x="3701" y="602"/>
                    <a:pt x="3700" y="602"/>
                  </a:cubicBezTo>
                  <a:cubicBezTo>
                    <a:pt x="3693" y="602"/>
                    <a:pt x="3656" y="653"/>
                    <a:pt x="3592" y="755"/>
                  </a:cubicBezTo>
                  <a:cubicBezTo>
                    <a:pt x="3514" y="881"/>
                    <a:pt x="3420" y="1034"/>
                    <a:pt x="3307" y="1221"/>
                  </a:cubicBezTo>
                  <a:cubicBezTo>
                    <a:pt x="3072" y="1641"/>
                    <a:pt x="2723" y="2260"/>
                    <a:pt x="2344" y="3093"/>
                  </a:cubicBezTo>
                  <a:cubicBezTo>
                    <a:pt x="1583" y="4750"/>
                    <a:pt x="639" y="7264"/>
                    <a:pt x="188" y="10519"/>
                  </a:cubicBezTo>
                  <a:cubicBezTo>
                    <a:pt x="128" y="10925"/>
                    <a:pt x="87" y="11341"/>
                    <a:pt x="45" y="11772"/>
                  </a:cubicBezTo>
                  <a:cubicBezTo>
                    <a:pt x="15" y="12202"/>
                    <a:pt x="0" y="12681"/>
                    <a:pt x="220" y="13138"/>
                  </a:cubicBezTo>
                  <a:cubicBezTo>
                    <a:pt x="438" y="13613"/>
                    <a:pt x="961" y="13866"/>
                    <a:pt x="1423" y="13954"/>
                  </a:cubicBezTo>
                  <a:cubicBezTo>
                    <a:pt x="1897" y="14052"/>
                    <a:pt x="2355" y="14098"/>
                    <a:pt x="2833" y="14171"/>
                  </a:cubicBezTo>
                  <a:cubicBezTo>
                    <a:pt x="4737" y="14430"/>
                    <a:pt x="6780" y="14654"/>
                    <a:pt x="8935" y="14802"/>
                  </a:cubicBezTo>
                  <a:cubicBezTo>
                    <a:pt x="11002" y="14948"/>
                    <a:pt x="13173" y="15030"/>
                    <a:pt x="15421" y="15030"/>
                  </a:cubicBezTo>
                  <a:cubicBezTo>
                    <a:pt x="15518" y="15030"/>
                    <a:pt x="15615" y="15030"/>
                    <a:pt x="15713" y="15030"/>
                  </a:cubicBezTo>
                  <a:cubicBezTo>
                    <a:pt x="16888" y="15024"/>
                    <a:pt x="18086" y="15002"/>
                    <a:pt x="19299" y="14950"/>
                  </a:cubicBezTo>
                  <a:cubicBezTo>
                    <a:pt x="20499" y="14893"/>
                    <a:pt x="21819" y="14833"/>
                    <a:pt x="22957" y="14119"/>
                  </a:cubicBezTo>
                  <a:cubicBezTo>
                    <a:pt x="23481" y="13793"/>
                    <a:pt x="23895" y="13301"/>
                    <a:pt x="24166" y="12767"/>
                  </a:cubicBezTo>
                  <a:cubicBezTo>
                    <a:pt x="24441" y="12232"/>
                    <a:pt x="24602" y="11666"/>
                    <a:pt x="24733" y="11110"/>
                  </a:cubicBezTo>
                  <a:cubicBezTo>
                    <a:pt x="24966" y="10003"/>
                    <a:pt x="25194" y="8912"/>
                    <a:pt x="25420" y="7840"/>
                  </a:cubicBezTo>
                  <a:cubicBezTo>
                    <a:pt x="25865" y="5697"/>
                    <a:pt x="26293" y="3628"/>
                    <a:pt x="26703" y="1654"/>
                  </a:cubicBezTo>
                  <a:lnTo>
                    <a:pt x="26747" y="1442"/>
                  </a:lnTo>
                  <a:lnTo>
                    <a:pt x="26533" y="1420"/>
                  </a:lnTo>
                  <a:cubicBezTo>
                    <a:pt x="19838" y="700"/>
                    <a:pt x="14101" y="338"/>
                    <a:pt x="10045" y="163"/>
                  </a:cubicBezTo>
                  <a:cubicBezTo>
                    <a:pt x="8016" y="74"/>
                    <a:pt x="6407" y="30"/>
                    <a:pt x="5305" y="11"/>
                  </a:cubicBezTo>
                  <a:lnTo>
                    <a:pt x="4043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12;p19">
              <a:extLst>
                <a:ext uri="{FF2B5EF4-FFF2-40B4-BE49-F238E27FC236}">
                  <a16:creationId xmlns:a16="http://schemas.microsoft.com/office/drawing/2014/main" xmlns="" id="{75C113BE-42C0-46C0-BB48-42160D6BD9F4}"/>
                </a:ext>
              </a:extLst>
            </p:cNvPr>
            <p:cNvSpPr/>
            <p:nvPr/>
          </p:nvSpPr>
          <p:spPr>
            <a:xfrm>
              <a:off x="1687370" y="4175465"/>
              <a:ext cx="43901" cy="34907"/>
            </a:xfrm>
            <a:custGeom>
              <a:avLst/>
              <a:gdLst/>
              <a:ahLst/>
              <a:cxnLst/>
              <a:rect l="l" t="t" r="r" b="b"/>
              <a:pathLst>
                <a:path w="2294" h="1824" extrusionOk="0">
                  <a:moveTo>
                    <a:pt x="959" y="477"/>
                  </a:moveTo>
                  <a:cubicBezTo>
                    <a:pt x="1119" y="540"/>
                    <a:pt x="1271" y="622"/>
                    <a:pt x="1411" y="721"/>
                  </a:cubicBezTo>
                  <a:cubicBezTo>
                    <a:pt x="1636" y="868"/>
                    <a:pt x="1870" y="1142"/>
                    <a:pt x="1825" y="1303"/>
                  </a:cubicBezTo>
                  <a:cubicBezTo>
                    <a:pt x="1796" y="1375"/>
                    <a:pt x="1770" y="1405"/>
                    <a:pt x="1681" y="1405"/>
                  </a:cubicBezTo>
                  <a:cubicBezTo>
                    <a:pt x="1674" y="1405"/>
                    <a:pt x="1666" y="1405"/>
                    <a:pt x="1658" y="1405"/>
                  </a:cubicBezTo>
                  <a:cubicBezTo>
                    <a:pt x="1552" y="1395"/>
                    <a:pt x="1429" y="1331"/>
                    <a:pt x="1339" y="1253"/>
                  </a:cubicBezTo>
                  <a:cubicBezTo>
                    <a:pt x="1157" y="1115"/>
                    <a:pt x="1106" y="842"/>
                    <a:pt x="1013" y="621"/>
                  </a:cubicBezTo>
                  <a:cubicBezTo>
                    <a:pt x="997" y="570"/>
                    <a:pt x="979" y="522"/>
                    <a:pt x="959" y="477"/>
                  </a:cubicBezTo>
                  <a:close/>
                  <a:moveTo>
                    <a:pt x="536" y="0"/>
                  </a:moveTo>
                  <a:cubicBezTo>
                    <a:pt x="524" y="0"/>
                    <a:pt x="516" y="4"/>
                    <a:pt x="513" y="12"/>
                  </a:cubicBezTo>
                  <a:cubicBezTo>
                    <a:pt x="504" y="28"/>
                    <a:pt x="515" y="56"/>
                    <a:pt x="535" y="101"/>
                  </a:cubicBezTo>
                  <a:lnTo>
                    <a:pt x="535" y="101"/>
                  </a:lnTo>
                  <a:cubicBezTo>
                    <a:pt x="190" y="110"/>
                    <a:pt x="0" y="215"/>
                    <a:pt x="12" y="254"/>
                  </a:cubicBezTo>
                  <a:cubicBezTo>
                    <a:pt x="22" y="313"/>
                    <a:pt x="275" y="290"/>
                    <a:pt x="651" y="380"/>
                  </a:cubicBezTo>
                  <a:lnTo>
                    <a:pt x="651" y="380"/>
                  </a:lnTo>
                  <a:cubicBezTo>
                    <a:pt x="681" y="469"/>
                    <a:pt x="708" y="576"/>
                    <a:pt x="728" y="703"/>
                  </a:cubicBezTo>
                  <a:cubicBezTo>
                    <a:pt x="751" y="815"/>
                    <a:pt x="775" y="942"/>
                    <a:pt x="816" y="1084"/>
                  </a:cubicBezTo>
                  <a:cubicBezTo>
                    <a:pt x="849" y="1219"/>
                    <a:pt x="941" y="1412"/>
                    <a:pt x="1076" y="1536"/>
                  </a:cubicBezTo>
                  <a:cubicBezTo>
                    <a:pt x="1211" y="1665"/>
                    <a:pt x="1378" y="1776"/>
                    <a:pt x="1608" y="1812"/>
                  </a:cubicBezTo>
                  <a:cubicBezTo>
                    <a:pt x="1637" y="1819"/>
                    <a:pt x="1668" y="1823"/>
                    <a:pt x="1701" y="1823"/>
                  </a:cubicBezTo>
                  <a:cubicBezTo>
                    <a:pt x="1920" y="1823"/>
                    <a:pt x="2188" y="1651"/>
                    <a:pt x="2231" y="1405"/>
                  </a:cubicBezTo>
                  <a:cubicBezTo>
                    <a:pt x="2293" y="1116"/>
                    <a:pt x="2160" y="900"/>
                    <a:pt x="2041" y="749"/>
                  </a:cubicBezTo>
                  <a:cubicBezTo>
                    <a:pt x="1910" y="589"/>
                    <a:pt x="1765" y="490"/>
                    <a:pt x="1623" y="399"/>
                  </a:cubicBezTo>
                  <a:cubicBezTo>
                    <a:pt x="1333" y="223"/>
                    <a:pt x="1038" y="137"/>
                    <a:pt x="790" y="112"/>
                  </a:cubicBezTo>
                  <a:cubicBezTo>
                    <a:pt x="762" y="109"/>
                    <a:pt x="734" y="107"/>
                    <a:pt x="708" y="105"/>
                  </a:cubicBezTo>
                  <a:lnTo>
                    <a:pt x="708" y="105"/>
                  </a:lnTo>
                  <a:cubicBezTo>
                    <a:pt x="634" y="35"/>
                    <a:pt x="569" y="0"/>
                    <a:pt x="536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13;p19">
              <a:extLst>
                <a:ext uri="{FF2B5EF4-FFF2-40B4-BE49-F238E27FC236}">
                  <a16:creationId xmlns:a16="http://schemas.microsoft.com/office/drawing/2014/main" xmlns="" id="{42D3B6AD-689E-482A-9ABD-29040A2C92F7}"/>
                </a:ext>
              </a:extLst>
            </p:cNvPr>
            <p:cNvSpPr/>
            <p:nvPr/>
          </p:nvSpPr>
          <p:spPr>
            <a:xfrm>
              <a:off x="1462314" y="3808695"/>
              <a:ext cx="163051" cy="39251"/>
            </a:xfrm>
            <a:custGeom>
              <a:avLst/>
              <a:gdLst/>
              <a:ahLst/>
              <a:cxnLst/>
              <a:rect l="l" t="t" r="r" b="b"/>
              <a:pathLst>
                <a:path w="8520" h="2051" extrusionOk="0">
                  <a:moveTo>
                    <a:pt x="0" y="0"/>
                  </a:moveTo>
                  <a:lnTo>
                    <a:pt x="0" y="2050"/>
                  </a:lnTo>
                  <a:lnTo>
                    <a:pt x="8520" y="2050"/>
                  </a:lnTo>
                  <a:lnTo>
                    <a:pt x="8520" y="0"/>
                  </a:lnTo>
                  <a:close/>
                </a:path>
              </a:pathLst>
            </a:custGeom>
            <a:solidFill>
              <a:srgbClr val="EAE7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14;p19">
              <a:extLst>
                <a:ext uri="{FF2B5EF4-FFF2-40B4-BE49-F238E27FC236}">
                  <a16:creationId xmlns:a16="http://schemas.microsoft.com/office/drawing/2014/main" xmlns="" id="{0CF94598-6D7B-446C-A445-64F4F2B48D9E}"/>
                </a:ext>
              </a:extLst>
            </p:cNvPr>
            <p:cNvSpPr/>
            <p:nvPr/>
          </p:nvSpPr>
          <p:spPr>
            <a:xfrm>
              <a:off x="2785711" y="2710738"/>
              <a:ext cx="83057" cy="1862749"/>
            </a:xfrm>
            <a:custGeom>
              <a:avLst/>
              <a:gdLst/>
              <a:ahLst/>
              <a:cxnLst/>
              <a:rect l="l" t="t" r="r" b="b"/>
              <a:pathLst>
                <a:path w="4340" h="97335" extrusionOk="0">
                  <a:moveTo>
                    <a:pt x="1" y="1"/>
                  </a:moveTo>
                  <a:lnTo>
                    <a:pt x="1" y="97335"/>
                  </a:lnTo>
                  <a:lnTo>
                    <a:pt x="4340" y="97335"/>
                  </a:lnTo>
                  <a:lnTo>
                    <a:pt x="4340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15;p19">
              <a:extLst>
                <a:ext uri="{FF2B5EF4-FFF2-40B4-BE49-F238E27FC236}">
                  <a16:creationId xmlns:a16="http://schemas.microsoft.com/office/drawing/2014/main" xmlns="" id="{1E84F4C3-844A-4AA4-9CCB-B98DD920B2F3}"/>
                </a:ext>
              </a:extLst>
            </p:cNvPr>
            <p:cNvSpPr/>
            <p:nvPr/>
          </p:nvSpPr>
          <p:spPr>
            <a:xfrm>
              <a:off x="2868748" y="2716078"/>
              <a:ext cx="83076" cy="1857409"/>
            </a:xfrm>
            <a:custGeom>
              <a:avLst/>
              <a:gdLst/>
              <a:ahLst/>
              <a:cxnLst/>
              <a:rect l="l" t="t" r="r" b="b"/>
              <a:pathLst>
                <a:path w="4341" h="97056" extrusionOk="0">
                  <a:moveTo>
                    <a:pt x="1" y="0"/>
                  </a:moveTo>
                  <a:lnTo>
                    <a:pt x="1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16;p19">
              <a:extLst>
                <a:ext uri="{FF2B5EF4-FFF2-40B4-BE49-F238E27FC236}">
                  <a16:creationId xmlns:a16="http://schemas.microsoft.com/office/drawing/2014/main" xmlns="" id="{295F67FC-F86D-4CCC-9C88-C2BD63CF9EEF}"/>
                </a:ext>
              </a:extLst>
            </p:cNvPr>
            <p:cNvSpPr/>
            <p:nvPr/>
          </p:nvSpPr>
          <p:spPr>
            <a:xfrm>
              <a:off x="4382926" y="2710738"/>
              <a:ext cx="83057" cy="1862749"/>
            </a:xfrm>
            <a:custGeom>
              <a:avLst/>
              <a:gdLst/>
              <a:ahLst/>
              <a:cxnLst/>
              <a:rect l="l" t="t" r="r" b="b"/>
              <a:pathLst>
                <a:path w="4340" h="97335" extrusionOk="0">
                  <a:moveTo>
                    <a:pt x="0" y="1"/>
                  </a:moveTo>
                  <a:lnTo>
                    <a:pt x="0" y="97335"/>
                  </a:lnTo>
                  <a:lnTo>
                    <a:pt x="4339" y="97335"/>
                  </a:lnTo>
                  <a:lnTo>
                    <a:pt x="4339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17;p19">
              <a:extLst>
                <a:ext uri="{FF2B5EF4-FFF2-40B4-BE49-F238E27FC236}">
                  <a16:creationId xmlns:a16="http://schemas.microsoft.com/office/drawing/2014/main" xmlns="" id="{EC1CB499-A8AE-4A9B-B886-842F0137311E}"/>
                </a:ext>
              </a:extLst>
            </p:cNvPr>
            <p:cNvSpPr/>
            <p:nvPr/>
          </p:nvSpPr>
          <p:spPr>
            <a:xfrm>
              <a:off x="4465964" y="2716078"/>
              <a:ext cx="83057" cy="1857409"/>
            </a:xfrm>
            <a:custGeom>
              <a:avLst/>
              <a:gdLst/>
              <a:ahLst/>
              <a:cxnLst/>
              <a:rect l="l" t="t" r="r" b="b"/>
              <a:pathLst>
                <a:path w="4340" h="97056" extrusionOk="0">
                  <a:moveTo>
                    <a:pt x="0" y="0"/>
                  </a:moveTo>
                  <a:lnTo>
                    <a:pt x="0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18;p19">
              <a:extLst>
                <a:ext uri="{FF2B5EF4-FFF2-40B4-BE49-F238E27FC236}">
                  <a16:creationId xmlns:a16="http://schemas.microsoft.com/office/drawing/2014/main" xmlns="" id="{712A8364-3004-4C01-BC85-E7ECA1AF27B9}"/>
                </a:ext>
              </a:extLst>
            </p:cNvPr>
            <p:cNvSpPr/>
            <p:nvPr/>
          </p:nvSpPr>
          <p:spPr>
            <a:xfrm>
              <a:off x="3655969" y="2710738"/>
              <a:ext cx="83076" cy="1862749"/>
            </a:xfrm>
            <a:custGeom>
              <a:avLst/>
              <a:gdLst/>
              <a:ahLst/>
              <a:cxnLst/>
              <a:rect l="l" t="t" r="r" b="b"/>
              <a:pathLst>
                <a:path w="4341" h="97335" extrusionOk="0">
                  <a:moveTo>
                    <a:pt x="1" y="1"/>
                  </a:moveTo>
                  <a:lnTo>
                    <a:pt x="1" y="97335"/>
                  </a:lnTo>
                  <a:lnTo>
                    <a:pt x="4340" y="97335"/>
                  </a:lnTo>
                  <a:lnTo>
                    <a:pt x="4340" y="1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19;p19">
              <a:extLst>
                <a:ext uri="{FF2B5EF4-FFF2-40B4-BE49-F238E27FC236}">
                  <a16:creationId xmlns:a16="http://schemas.microsoft.com/office/drawing/2014/main" xmlns="" id="{3AABF6D6-AAE2-4AF4-B20F-8C705FE1615F}"/>
                </a:ext>
              </a:extLst>
            </p:cNvPr>
            <p:cNvSpPr/>
            <p:nvPr/>
          </p:nvSpPr>
          <p:spPr>
            <a:xfrm>
              <a:off x="3739026" y="2716078"/>
              <a:ext cx="83057" cy="1857409"/>
            </a:xfrm>
            <a:custGeom>
              <a:avLst/>
              <a:gdLst/>
              <a:ahLst/>
              <a:cxnLst/>
              <a:rect l="l" t="t" r="r" b="b"/>
              <a:pathLst>
                <a:path w="4340" h="97056" extrusionOk="0">
                  <a:moveTo>
                    <a:pt x="0" y="0"/>
                  </a:moveTo>
                  <a:lnTo>
                    <a:pt x="0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20;p19">
              <a:extLst>
                <a:ext uri="{FF2B5EF4-FFF2-40B4-BE49-F238E27FC236}">
                  <a16:creationId xmlns:a16="http://schemas.microsoft.com/office/drawing/2014/main" xmlns="" id="{414B2D21-2E4E-407F-BE69-B2D2E9BB8EC9}"/>
                </a:ext>
              </a:extLst>
            </p:cNvPr>
            <p:cNvSpPr/>
            <p:nvPr/>
          </p:nvSpPr>
          <p:spPr>
            <a:xfrm>
              <a:off x="2546492" y="2595570"/>
              <a:ext cx="2283984" cy="162592"/>
            </a:xfrm>
            <a:custGeom>
              <a:avLst/>
              <a:gdLst/>
              <a:ahLst/>
              <a:cxnLst/>
              <a:rect l="l" t="t" r="r" b="b"/>
              <a:pathLst>
                <a:path w="119346" h="8496" extrusionOk="0">
                  <a:moveTo>
                    <a:pt x="0" y="1"/>
                  </a:moveTo>
                  <a:lnTo>
                    <a:pt x="0" y="8496"/>
                  </a:lnTo>
                  <a:lnTo>
                    <a:pt x="119345" y="8496"/>
                  </a:lnTo>
                  <a:lnTo>
                    <a:pt x="119345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21;p19">
              <a:extLst>
                <a:ext uri="{FF2B5EF4-FFF2-40B4-BE49-F238E27FC236}">
                  <a16:creationId xmlns:a16="http://schemas.microsoft.com/office/drawing/2014/main" xmlns="" id="{F881B2EE-8571-4082-A9E6-DC178519D77C}"/>
                </a:ext>
              </a:extLst>
            </p:cNvPr>
            <p:cNvSpPr/>
            <p:nvPr/>
          </p:nvSpPr>
          <p:spPr>
            <a:xfrm>
              <a:off x="4452379" y="1711397"/>
              <a:ext cx="280996" cy="233784"/>
            </a:xfrm>
            <a:custGeom>
              <a:avLst/>
              <a:gdLst/>
              <a:ahLst/>
              <a:cxnLst/>
              <a:rect l="l" t="t" r="r" b="b"/>
              <a:pathLst>
                <a:path w="14683" h="12216" extrusionOk="0">
                  <a:moveTo>
                    <a:pt x="10353" y="0"/>
                  </a:moveTo>
                  <a:cubicBezTo>
                    <a:pt x="8034" y="0"/>
                    <a:pt x="5709" y="793"/>
                    <a:pt x="3919" y="2271"/>
                  </a:cubicBezTo>
                  <a:cubicBezTo>
                    <a:pt x="1390" y="4359"/>
                    <a:pt x="0" y="7750"/>
                    <a:pt x="338" y="11012"/>
                  </a:cubicBezTo>
                  <a:lnTo>
                    <a:pt x="564" y="11296"/>
                  </a:lnTo>
                  <a:cubicBezTo>
                    <a:pt x="1654" y="11927"/>
                    <a:pt x="2886" y="12215"/>
                    <a:pt x="4136" y="12215"/>
                  </a:cubicBezTo>
                  <a:cubicBezTo>
                    <a:pt x="6043" y="12215"/>
                    <a:pt x="7990" y="11545"/>
                    <a:pt x="9533" y="10400"/>
                  </a:cubicBezTo>
                  <a:cubicBezTo>
                    <a:pt x="12089" y="8505"/>
                    <a:pt x="13660" y="5529"/>
                    <a:pt x="14527" y="2468"/>
                  </a:cubicBezTo>
                  <a:cubicBezTo>
                    <a:pt x="14608" y="2185"/>
                    <a:pt x="14682" y="1890"/>
                    <a:pt x="14628" y="1602"/>
                  </a:cubicBezTo>
                  <a:cubicBezTo>
                    <a:pt x="14507" y="955"/>
                    <a:pt x="13810" y="603"/>
                    <a:pt x="13180" y="412"/>
                  </a:cubicBezTo>
                  <a:cubicBezTo>
                    <a:pt x="12264" y="135"/>
                    <a:pt x="11309" y="0"/>
                    <a:pt x="10353" y="0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22;p19">
              <a:extLst>
                <a:ext uri="{FF2B5EF4-FFF2-40B4-BE49-F238E27FC236}">
                  <a16:creationId xmlns:a16="http://schemas.microsoft.com/office/drawing/2014/main" xmlns="" id="{3C962F23-BB97-45CD-B602-2988F4D729F9}"/>
                </a:ext>
              </a:extLst>
            </p:cNvPr>
            <p:cNvSpPr/>
            <p:nvPr/>
          </p:nvSpPr>
          <p:spPr>
            <a:xfrm>
              <a:off x="4130602" y="1385581"/>
              <a:ext cx="342561" cy="506685"/>
            </a:xfrm>
            <a:custGeom>
              <a:avLst/>
              <a:gdLst/>
              <a:ahLst/>
              <a:cxnLst/>
              <a:rect l="l" t="t" r="r" b="b"/>
              <a:pathLst>
                <a:path w="17900" h="26476" extrusionOk="0">
                  <a:moveTo>
                    <a:pt x="6671" y="1"/>
                  </a:moveTo>
                  <a:cubicBezTo>
                    <a:pt x="5791" y="1"/>
                    <a:pt x="4991" y="709"/>
                    <a:pt x="4408" y="1417"/>
                  </a:cubicBezTo>
                  <a:cubicBezTo>
                    <a:pt x="1129" y="5399"/>
                    <a:pt x="0" y="11051"/>
                    <a:pt x="1498" y="15985"/>
                  </a:cubicBezTo>
                  <a:cubicBezTo>
                    <a:pt x="2995" y="20920"/>
                    <a:pt x="7077" y="24991"/>
                    <a:pt x="12016" y="26476"/>
                  </a:cubicBezTo>
                  <a:lnTo>
                    <a:pt x="12567" y="26319"/>
                  </a:lnTo>
                  <a:cubicBezTo>
                    <a:pt x="16549" y="23289"/>
                    <a:pt x="17899" y="17613"/>
                    <a:pt x="16696" y="12757"/>
                  </a:cubicBezTo>
                  <a:cubicBezTo>
                    <a:pt x="15491" y="7900"/>
                    <a:pt x="12125" y="3819"/>
                    <a:pt x="8205" y="707"/>
                  </a:cubicBezTo>
                  <a:cubicBezTo>
                    <a:pt x="7845" y="420"/>
                    <a:pt x="7462" y="133"/>
                    <a:pt x="7010" y="37"/>
                  </a:cubicBezTo>
                  <a:cubicBezTo>
                    <a:pt x="6896" y="12"/>
                    <a:pt x="6783" y="1"/>
                    <a:pt x="6671" y="1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23;p19">
              <a:extLst>
                <a:ext uri="{FF2B5EF4-FFF2-40B4-BE49-F238E27FC236}">
                  <a16:creationId xmlns:a16="http://schemas.microsoft.com/office/drawing/2014/main" xmlns="" id="{F18BC3A1-8FA7-41A9-B99F-526A80E84576}"/>
                </a:ext>
              </a:extLst>
            </p:cNvPr>
            <p:cNvSpPr/>
            <p:nvPr/>
          </p:nvSpPr>
          <p:spPr>
            <a:xfrm>
              <a:off x="4298782" y="1612150"/>
              <a:ext cx="112107" cy="529190"/>
            </a:xfrm>
            <a:custGeom>
              <a:avLst/>
              <a:gdLst/>
              <a:ahLst/>
              <a:cxnLst/>
              <a:rect l="l" t="t" r="r" b="b"/>
              <a:pathLst>
                <a:path w="5858" h="27652" extrusionOk="0">
                  <a:moveTo>
                    <a:pt x="212" y="0"/>
                  </a:moveTo>
                  <a:cubicBezTo>
                    <a:pt x="110" y="0"/>
                    <a:pt x="0" y="86"/>
                    <a:pt x="28" y="218"/>
                  </a:cubicBezTo>
                  <a:cubicBezTo>
                    <a:pt x="1950" y="9246"/>
                    <a:pt x="3295" y="18396"/>
                    <a:pt x="5212" y="27430"/>
                  </a:cubicBezTo>
                  <a:cubicBezTo>
                    <a:pt x="5245" y="27585"/>
                    <a:pt x="5359" y="27652"/>
                    <a:pt x="5480" y="27652"/>
                  </a:cubicBezTo>
                  <a:cubicBezTo>
                    <a:pt x="5662" y="27652"/>
                    <a:pt x="5858" y="27499"/>
                    <a:pt x="5808" y="27265"/>
                  </a:cubicBezTo>
                  <a:cubicBezTo>
                    <a:pt x="3881" y="18242"/>
                    <a:pt x="2284" y="9151"/>
                    <a:pt x="362" y="125"/>
                  </a:cubicBezTo>
                  <a:cubicBezTo>
                    <a:pt x="344" y="38"/>
                    <a:pt x="279" y="0"/>
                    <a:pt x="212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24;p19">
              <a:extLst>
                <a:ext uri="{FF2B5EF4-FFF2-40B4-BE49-F238E27FC236}">
                  <a16:creationId xmlns:a16="http://schemas.microsoft.com/office/drawing/2014/main" xmlns="" id="{125225BB-E973-4510-8091-CBCB744FA8F4}"/>
                </a:ext>
              </a:extLst>
            </p:cNvPr>
            <p:cNvSpPr/>
            <p:nvPr/>
          </p:nvSpPr>
          <p:spPr>
            <a:xfrm>
              <a:off x="4118985" y="2098013"/>
              <a:ext cx="524464" cy="501096"/>
            </a:xfrm>
            <a:custGeom>
              <a:avLst/>
              <a:gdLst/>
              <a:ahLst/>
              <a:cxnLst/>
              <a:rect l="l" t="t" r="r" b="b"/>
              <a:pathLst>
                <a:path w="27405" h="26184" extrusionOk="0">
                  <a:moveTo>
                    <a:pt x="1" y="0"/>
                  </a:moveTo>
                  <a:lnTo>
                    <a:pt x="1" y="26043"/>
                  </a:lnTo>
                  <a:cubicBezTo>
                    <a:pt x="1" y="26120"/>
                    <a:pt x="64" y="26183"/>
                    <a:pt x="141" y="26183"/>
                  </a:cubicBezTo>
                  <a:lnTo>
                    <a:pt x="27263" y="26183"/>
                  </a:lnTo>
                  <a:cubicBezTo>
                    <a:pt x="27341" y="26183"/>
                    <a:pt x="27404" y="26120"/>
                    <a:pt x="27404" y="26043"/>
                  </a:cubicBezTo>
                  <a:lnTo>
                    <a:pt x="27404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25;p19">
              <a:extLst>
                <a:ext uri="{FF2B5EF4-FFF2-40B4-BE49-F238E27FC236}">
                  <a16:creationId xmlns:a16="http://schemas.microsoft.com/office/drawing/2014/main" xmlns="" id="{7B5998AD-63C9-4B6B-8DA6-400098D957CD}"/>
                </a:ext>
              </a:extLst>
            </p:cNvPr>
            <p:cNvSpPr/>
            <p:nvPr/>
          </p:nvSpPr>
          <p:spPr>
            <a:xfrm>
              <a:off x="4379562" y="1805477"/>
              <a:ext cx="206436" cy="212828"/>
            </a:xfrm>
            <a:custGeom>
              <a:avLst/>
              <a:gdLst/>
              <a:ahLst/>
              <a:cxnLst/>
              <a:rect l="l" t="t" r="r" b="b"/>
              <a:pathLst>
                <a:path w="10787" h="11121" extrusionOk="0">
                  <a:moveTo>
                    <a:pt x="10379" y="1"/>
                  </a:moveTo>
                  <a:cubicBezTo>
                    <a:pt x="10312" y="1"/>
                    <a:pt x="10243" y="29"/>
                    <a:pt x="10183" y="97"/>
                  </a:cubicBezTo>
                  <a:cubicBezTo>
                    <a:pt x="6970" y="3745"/>
                    <a:pt x="2770" y="6898"/>
                    <a:pt x="61" y="10943"/>
                  </a:cubicBezTo>
                  <a:cubicBezTo>
                    <a:pt x="1" y="11032"/>
                    <a:pt x="84" y="11121"/>
                    <a:pt x="170" y="11121"/>
                  </a:cubicBezTo>
                  <a:cubicBezTo>
                    <a:pt x="198" y="11121"/>
                    <a:pt x="226" y="11111"/>
                    <a:pt x="250" y="11090"/>
                  </a:cubicBezTo>
                  <a:lnTo>
                    <a:pt x="250" y="11089"/>
                  </a:lnTo>
                  <a:cubicBezTo>
                    <a:pt x="3840" y="7820"/>
                    <a:pt x="7472" y="4229"/>
                    <a:pt x="10602" y="516"/>
                  </a:cubicBezTo>
                  <a:cubicBezTo>
                    <a:pt x="10787" y="296"/>
                    <a:pt x="10594" y="1"/>
                    <a:pt x="1037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26;p19">
              <a:extLst>
                <a:ext uri="{FF2B5EF4-FFF2-40B4-BE49-F238E27FC236}">
                  <a16:creationId xmlns:a16="http://schemas.microsoft.com/office/drawing/2014/main" xmlns="" id="{86CAE866-9C3E-473F-AE56-43EF7146C65D}"/>
                </a:ext>
              </a:extLst>
            </p:cNvPr>
            <p:cNvSpPr/>
            <p:nvPr/>
          </p:nvSpPr>
          <p:spPr>
            <a:xfrm>
              <a:off x="4304947" y="2100079"/>
              <a:ext cx="335576" cy="183510"/>
            </a:xfrm>
            <a:custGeom>
              <a:avLst/>
              <a:gdLst/>
              <a:ahLst/>
              <a:cxnLst/>
              <a:rect l="l" t="t" r="r" b="b"/>
              <a:pathLst>
                <a:path w="17535" h="9589" extrusionOk="0">
                  <a:moveTo>
                    <a:pt x="8372" y="2708"/>
                  </a:moveTo>
                  <a:cubicBezTo>
                    <a:pt x="8529" y="2708"/>
                    <a:pt x="8685" y="2731"/>
                    <a:pt x="8836" y="2773"/>
                  </a:cubicBezTo>
                  <a:cubicBezTo>
                    <a:pt x="9168" y="2863"/>
                    <a:pt x="9461" y="3063"/>
                    <a:pt x="9733" y="3269"/>
                  </a:cubicBezTo>
                  <a:lnTo>
                    <a:pt x="9733" y="3269"/>
                  </a:lnTo>
                  <a:cubicBezTo>
                    <a:pt x="9864" y="3718"/>
                    <a:pt x="9909" y="4190"/>
                    <a:pt x="9730" y="4568"/>
                  </a:cubicBezTo>
                  <a:cubicBezTo>
                    <a:pt x="9550" y="4965"/>
                    <a:pt x="9151" y="5229"/>
                    <a:pt x="8722" y="5383"/>
                  </a:cubicBezTo>
                  <a:cubicBezTo>
                    <a:pt x="8132" y="5578"/>
                    <a:pt x="7508" y="5657"/>
                    <a:pt x="6904" y="5657"/>
                  </a:cubicBezTo>
                  <a:cubicBezTo>
                    <a:pt x="6800" y="5657"/>
                    <a:pt x="6696" y="5655"/>
                    <a:pt x="6594" y="5650"/>
                  </a:cubicBezTo>
                  <a:lnTo>
                    <a:pt x="6594" y="5650"/>
                  </a:lnTo>
                  <a:cubicBezTo>
                    <a:pt x="6577" y="5590"/>
                    <a:pt x="6561" y="5530"/>
                    <a:pt x="6547" y="5468"/>
                  </a:cubicBezTo>
                  <a:cubicBezTo>
                    <a:pt x="6287" y="4472"/>
                    <a:pt x="6790" y="3240"/>
                    <a:pt x="7782" y="2822"/>
                  </a:cubicBezTo>
                  <a:cubicBezTo>
                    <a:pt x="7971" y="2745"/>
                    <a:pt x="8172" y="2708"/>
                    <a:pt x="8372" y="2708"/>
                  </a:cubicBezTo>
                  <a:close/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2"/>
                    <a:pt x="6" y="104"/>
                    <a:pt x="30" y="296"/>
                  </a:cubicBezTo>
                  <a:cubicBezTo>
                    <a:pt x="72" y="576"/>
                    <a:pt x="135" y="851"/>
                    <a:pt x="219" y="1122"/>
                  </a:cubicBezTo>
                  <a:cubicBezTo>
                    <a:pt x="431" y="1826"/>
                    <a:pt x="879" y="2843"/>
                    <a:pt x="1804" y="3834"/>
                  </a:cubicBezTo>
                  <a:cubicBezTo>
                    <a:pt x="2716" y="4821"/>
                    <a:pt x="4179" y="5729"/>
                    <a:pt x="5997" y="5971"/>
                  </a:cubicBezTo>
                  <a:cubicBezTo>
                    <a:pt x="6091" y="5983"/>
                    <a:pt x="6185" y="5993"/>
                    <a:pt x="6280" y="6002"/>
                  </a:cubicBezTo>
                  <a:lnTo>
                    <a:pt x="6280" y="6002"/>
                  </a:lnTo>
                  <a:cubicBezTo>
                    <a:pt x="6631" y="6957"/>
                    <a:pt x="7328" y="7699"/>
                    <a:pt x="8057" y="8242"/>
                  </a:cubicBezTo>
                  <a:cubicBezTo>
                    <a:pt x="9357" y="9200"/>
                    <a:pt x="10841" y="9589"/>
                    <a:pt x="12156" y="9589"/>
                  </a:cubicBezTo>
                  <a:cubicBezTo>
                    <a:pt x="12579" y="9589"/>
                    <a:pt x="12984" y="9549"/>
                    <a:pt x="13360" y="9474"/>
                  </a:cubicBezTo>
                  <a:cubicBezTo>
                    <a:pt x="14931" y="9167"/>
                    <a:pt x="16023" y="8400"/>
                    <a:pt x="16661" y="7809"/>
                  </a:cubicBezTo>
                  <a:cubicBezTo>
                    <a:pt x="16906" y="7579"/>
                    <a:pt x="17134" y="7328"/>
                    <a:pt x="17338" y="7060"/>
                  </a:cubicBezTo>
                  <a:cubicBezTo>
                    <a:pt x="17471" y="6871"/>
                    <a:pt x="17534" y="6769"/>
                    <a:pt x="17523" y="6760"/>
                  </a:cubicBezTo>
                  <a:cubicBezTo>
                    <a:pt x="17522" y="6759"/>
                    <a:pt x="17521" y="6759"/>
                    <a:pt x="17519" y="6759"/>
                  </a:cubicBezTo>
                  <a:cubicBezTo>
                    <a:pt x="17476" y="6759"/>
                    <a:pt x="17190" y="7148"/>
                    <a:pt x="16553" y="7686"/>
                  </a:cubicBezTo>
                  <a:cubicBezTo>
                    <a:pt x="15899" y="8227"/>
                    <a:pt x="14816" y="8927"/>
                    <a:pt x="13308" y="9183"/>
                  </a:cubicBezTo>
                  <a:cubicBezTo>
                    <a:pt x="12987" y="9238"/>
                    <a:pt x="12645" y="9268"/>
                    <a:pt x="12290" y="9268"/>
                  </a:cubicBezTo>
                  <a:cubicBezTo>
                    <a:pt x="11004" y="9268"/>
                    <a:pt x="9547" y="8881"/>
                    <a:pt x="8288" y="7933"/>
                  </a:cubicBezTo>
                  <a:cubicBezTo>
                    <a:pt x="7651" y="7451"/>
                    <a:pt x="7056" y="6807"/>
                    <a:pt x="6729" y="6032"/>
                  </a:cubicBezTo>
                  <a:lnTo>
                    <a:pt x="6729" y="6032"/>
                  </a:lnTo>
                  <a:cubicBezTo>
                    <a:pt x="6818" y="6035"/>
                    <a:pt x="6906" y="6037"/>
                    <a:pt x="6996" y="6037"/>
                  </a:cubicBezTo>
                  <a:cubicBezTo>
                    <a:pt x="7602" y="6037"/>
                    <a:pt x="8226" y="5959"/>
                    <a:pt x="8857" y="5758"/>
                  </a:cubicBezTo>
                  <a:cubicBezTo>
                    <a:pt x="9336" y="5590"/>
                    <a:pt x="9850" y="5277"/>
                    <a:pt x="10100" y="4740"/>
                  </a:cubicBezTo>
                  <a:cubicBezTo>
                    <a:pt x="10352" y="4202"/>
                    <a:pt x="10267" y="3600"/>
                    <a:pt x="10110" y="3082"/>
                  </a:cubicBezTo>
                  <a:lnTo>
                    <a:pt x="10092" y="3022"/>
                  </a:lnTo>
                  <a:lnTo>
                    <a:pt x="10047" y="2988"/>
                  </a:lnTo>
                  <a:cubicBezTo>
                    <a:pt x="9729" y="2740"/>
                    <a:pt x="9381" y="2491"/>
                    <a:pt x="8953" y="2372"/>
                  </a:cubicBezTo>
                  <a:cubicBezTo>
                    <a:pt x="8768" y="2319"/>
                    <a:pt x="8571" y="2291"/>
                    <a:pt x="8373" y="2291"/>
                  </a:cubicBezTo>
                  <a:cubicBezTo>
                    <a:pt x="8120" y="2291"/>
                    <a:pt x="7864" y="2336"/>
                    <a:pt x="7626" y="2434"/>
                  </a:cubicBezTo>
                  <a:cubicBezTo>
                    <a:pt x="6393" y="2961"/>
                    <a:pt x="5852" y="4403"/>
                    <a:pt x="6147" y="5557"/>
                  </a:cubicBezTo>
                  <a:cubicBezTo>
                    <a:pt x="6151" y="5578"/>
                    <a:pt x="6156" y="5598"/>
                    <a:pt x="6162" y="5619"/>
                  </a:cubicBezTo>
                  <a:lnTo>
                    <a:pt x="6162" y="5619"/>
                  </a:lnTo>
                  <a:cubicBezTo>
                    <a:pt x="6122" y="5615"/>
                    <a:pt x="6083" y="5611"/>
                    <a:pt x="6044" y="5606"/>
                  </a:cubicBezTo>
                  <a:cubicBezTo>
                    <a:pt x="4312" y="5399"/>
                    <a:pt x="2905" y="4566"/>
                    <a:pt x="2002" y="3643"/>
                  </a:cubicBezTo>
                  <a:cubicBezTo>
                    <a:pt x="1280" y="2913"/>
                    <a:pt x="719" y="2037"/>
                    <a:pt x="360" y="1074"/>
                  </a:cubicBezTo>
                  <a:cubicBezTo>
                    <a:pt x="110" y="399"/>
                    <a:pt x="49" y="0"/>
                    <a:pt x="14" y="0"/>
                  </a:cubicBezTo>
                  <a:close/>
                </a:path>
              </a:pathLst>
            </a:custGeom>
            <a:solidFill>
              <a:srgbClr val="E660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27;p19">
              <a:extLst>
                <a:ext uri="{FF2B5EF4-FFF2-40B4-BE49-F238E27FC236}">
                  <a16:creationId xmlns:a16="http://schemas.microsoft.com/office/drawing/2014/main" xmlns="" id="{0D376AC2-6E67-4364-9710-6AD21D980C3F}"/>
                </a:ext>
              </a:extLst>
            </p:cNvPr>
            <p:cNvSpPr/>
            <p:nvPr/>
          </p:nvSpPr>
          <p:spPr>
            <a:xfrm>
              <a:off x="4116065" y="2270881"/>
              <a:ext cx="304899" cy="326792"/>
            </a:xfrm>
            <a:custGeom>
              <a:avLst/>
              <a:gdLst/>
              <a:ahLst/>
              <a:cxnLst/>
              <a:rect l="l" t="t" r="r" b="b"/>
              <a:pathLst>
                <a:path w="15932" h="17076" extrusionOk="0">
                  <a:moveTo>
                    <a:pt x="9503" y="3182"/>
                  </a:moveTo>
                  <a:cubicBezTo>
                    <a:pt x="9725" y="3843"/>
                    <a:pt x="9768" y="4592"/>
                    <a:pt x="9577" y="5310"/>
                  </a:cubicBezTo>
                  <a:cubicBezTo>
                    <a:pt x="9439" y="5824"/>
                    <a:pt x="9173" y="6317"/>
                    <a:pt x="8776" y="6692"/>
                  </a:cubicBezTo>
                  <a:cubicBezTo>
                    <a:pt x="8391" y="7065"/>
                    <a:pt x="7878" y="7299"/>
                    <a:pt x="7328" y="7394"/>
                  </a:cubicBezTo>
                  <a:lnTo>
                    <a:pt x="7328" y="7394"/>
                  </a:lnTo>
                  <a:cubicBezTo>
                    <a:pt x="6970" y="7303"/>
                    <a:pt x="6634" y="7134"/>
                    <a:pt x="6414" y="6875"/>
                  </a:cubicBezTo>
                  <a:cubicBezTo>
                    <a:pt x="6198" y="6598"/>
                    <a:pt x="6133" y="6217"/>
                    <a:pt x="6223" y="5836"/>
                  </a:cubicBezTo>
                  <a:cubicBezTo>
                    <a:pt x="6391" y="5069"/>
                    <a:pt x="6971" y="4375"/>
                    <a:pt x="7659" y="3901"/>
                  </a:cubicBezTo>
                  <a:cubicBezTo>
                    <a:pt x="8217" y="3523"/>
                    <a:pt x="8853" y="3282"/>
                    <a:pt x="9503" y="3182"/>
                  </a:cubicBezTo>
                  <a:close/>
                  <a:moveTo>
                    <a:pt x="4882" y="0"/>
                  </a:moveTo>
                  <a:cubicBezTo>
                    <a:pt x="4774" y="0"/>
                    <a:pt x="4667" y="3"/>
                    <a:pt x="4561" y="8"/>
                  </a:cubicBezTo>
                  <a:cubicBezTo>
                    <a:pt x="3018" y="100"/>
                    <a:pt x="1873" y="592"/>
                    <a:pt x="1123" y="939"/>
                  </a:cubicBezTo>
                  <a:cubicBezTo>
                    <a:pt x="747" y="1118"/>
                    <a:pt x="468" y="1277"/>
                    <a:pt x="281" y="1386"/>
                  </a:cubicBezTo>
                  <a:cubicBezTo>
                    <a:pt x="95" y="1499"/>
                    <a:pt x="1" y="1563"/>
                    <a:pt x="7" y="1573"/>
                  </a:cubicBezTo>
                  <a:cubicBezTo>
                    <a:pt x="8" y="1575"/>
                    <a:pt x="10" y="1576"/>
                    <a:pt x="13" y="1576"/>
                  </a:cubicBezTo>
                  <a:cubicBezTo>
                    <a:pt x="66" y="1576"/>
                    <a:pt x="462" y="1369"/>
                    <a:pt x="1181" y="1067"/>
                  </a:cubicBezTo>
                  <a:cubicBezTo>
                    <a:pt x="1939" y="763"/>
                    <a:pt x="3083" y="322"/>
                    <a:pt x="4572" y="269"/>
                  </a:cubicBezTo>
                  <a:cubicBezTo>
                    <a:pt x="4626" y="267"/>
                    <a:pt x="4681" y="267"/>
                    <a:pt x="4735" y="267"/>
                  </a:cubicBezTo>
                  <a:cubicBezTo>
                    <a:pt x="5430" y="267"/>
                    <a:pt x="6191" y="382"/>
                    <a:pt x="6945" y="680"/>
                  </a:cubicBezTo>
                  <a:cubicBezTo>
                    <a:pt x="7754" y="997"/>
                    <a:pt x="8561" y="1546"/>
                    <a:pt x="9106" y="2365"/>
                  </a:cubicBezTo>
                  <a:cubicBezTo>
                    <a:pt x="9194" y="2497"/>
                    <a:pt x="9273" y="2638"/>
                    <a:pt x="9343" y="2785"/>
                  </a:cubicBezTo>
                  <a:lnTo>
                    <a:pt x="9343" y="2785"/>
                  </a:lnTo>
                  <a:cubicBezTo>
                    <a:pt x="8667" y="2902"/>
                    <a:pt x="8007" y="3158"/>
                    <a:pt x="7423" y="3554"/>
                  </a:cubicBezTo>
                  <a:cubicBezTo>
                    <a:pt x="6664" y="4085"/>
                    <a:pt x="6023" y="4826"/>
                    <a:pt x="5815" y="5752"/>
                  </a:cubicBezTo>
                  <a:cubicBezTo>
                    <a:pt x="5707" y="6204"/>
                    <a:pt x="5781" y="6746"/>
                    <a:pt x="6093" y="7133"/>
                  </a:cubicBezTo>
                  <a:cubicBezTo>
                    <a:pt x="6412" y="7509"/>
                    <a:pt x="6854" y="7700"/>
                    <a:pt x="7271" y="7799"/>
                  </a:cubicBezTo>
                  <a:lnTo>
                    <a:pt x="7311" y="7808"/>
                  </a:lnTo>
                  <a:lnTo>
                    <a:pt x="7352" y="7803"/>
                  </a:lnTo>
                  <a:cubicBezTo>
                    <a:pt x="7986" y="7700"/>
                    <a:pt x="8598" y="7424"/>
                    <a:pt x="9049" y="6982"/>
                  </a:cubicBezTo>
                  <a:cubicBezTo>
                    <a:pt x="9505" y="6545"/>
                    <a:pt x="9801" y="5982"/>
                    <a:pt x="9949" y="5408"/>
                  </a:cubicBezTo>
                  <a:cubicBezTo>
                    <a:pt x="10146" y="4636"/>
                    <a:pt x="10103" y="3845"/>
                    <a:pt x="9873" y="3140"/>
                  </a:cubicBezTo>
                  <a:lnTo>
                    <a:pt x="9873" y="3140"/>
                  </a:lnTo>
                  <a:cubicBezTo>
                    <a:pt x="9984" y="3132"/>
                    <a:pt x="10095" y="3128"/>
                    <a:pt x="10206" y="3128"/>
                  </a:cubicBezTo>
                  <a:cubicBezTo>
                    <a:pt x="10730" y="3128"/>
                    <a:pt x="11247" y="3218"/>
                    <a:pt x="11726" y="3400"/>
                  </a:cubicBezTo>
                  <a:cubicBezTo>
                    <a:pt x="13030" y="3873"/>
                    <a:pt x="14061" y="4859"/>
                    <a:pt x="14692" y="5967"/>
                  </a:cubicBezTo>
                  <a:cubicBezTo>
                    <a:pt x="15326" y="7084"/>
                    <a:pt x="15568" y="8328"/>
                    <a:pt x="15568" y="9475"/>
                  </a:cubicBezTo>
                  <a:cubicBezTo>
                    <a:pt x="15572" y="10628"/>
                    <a:pt x="15343" y="11699"/>
                    <a:pt x="15003" y="12617"/>
                  </a:cubicBezTo>
                  <a:cubicBezTo>
                    <a:pt x="14312" y="14472"/>
                    <a:pt x="13151" y="15676"/>
                    <a:pt x="12243" y="16284"/>
                  </a:cubicBezTo>
                  <a:cubicBezTo>
                    <a:pt x="11327" y="16909"/>
                    <a:pt x="10698" y="17028"/>
                    <a:pt x="10717" y="17075"/>
                  </a:cubicBezTo>
                  <a:cubicBezTo>
                    <a:pt x="10717" y="17075"/>
                    <a:pt x="11361" y="17019"/>
                    <a:pt x="12332" y="16421"/>
                  </a:cubicBezTo>
                  <a:cubicBezTo>
                    <a:pt x="13292" y="15838"/>
                    <a:pt x="14529" y="14627"/>
                    <a:pt x="15279" y="12724"/>
                  </a:cubicBezTo>
                  <a:cubicBezTo>
                    <a:pt x="15648" y="11779"/>
                    <a:pt x="15903" y="10677"/>
                    <a:pt x="15915" y="9476"/>
                  </a:cubicBezTo>
                  <a:cubicBezTo>
                    <a:pt x="15931" y="8282"/>
                    <a:pt x="15692" y="6973"/>
                    <a:pt x="15028" y="5777"/>
                  </a:cubicBezTo>
                  <a:cubicBezTo>
                    <a:pt x="14366" y="4594"/>
                    <a:pt x="13278" y="3534"/>
                    <a:pt x="11866" y="3015"/>
                  </a:cubicBezTo>
                  <a:cubicBezTo>
                    <a:pt x="11340" y="2813"/>
                    <a:pt x="10770" y="2712"/>
                    <a:pt x="10193" y="2712"/>
                  </a:cubicBezTo>
                  <a:cubicBezTo>
                    <a:pt x="10034" y="2712"/>
                    <a:pt x="9875" y="2720"/>
                    <a:pt x="9716" y="2735"/>
                  </a:cubicBezTo>
                  <a:lnTo>
                    <a:pt x="9716" y="2735"/>
                  </a:lnTo>
                  <a:cubicBezTo>
                    <a:pt x="9626" y="2535"/>
                    <a:pt x="9519" y="2345"/>
                    <a:pt x="9398" y="2167"/>
                  </a:cubicBezTo>
                  <a:cubicBezTo>
                    <a:pt x="8792" y="1281"/>
                    <a:pt x="7916" y="711"/>
                    <a:pt x="7057" y="390"/>
                  </a:cubicBezTo>
                  <a:cubicBezTo>
                    <a:pt x="6311" y="109"/>
                    <a:pt x="5566" y="0"/>
                    <a:pt x="4882" y="0"/>
                  </a:cubicBezTo>
                  <a:close/>
                </a:path>
              </a:pathLst>
            </a:custGeom>
            <a:solidFill>
              <a:srgbClr val="E660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28;p19">
              <a:extLst>
                <a:ext uri="{FF2B5EF4-FFF2-40B4-BE49-F238E27FC236}">
                  <a16:creationId xmlns:a16="http://schemas.microsoft.com/office/drawing/2014/main" xmlns="" id="{1228C953-1B39-4D61-B917-937190795DE8}"/>
                </a:ext>
              </a:extLst>
            </p:cNvPr>
            <p:cNvSpPr/>
            <p:nvPr/>
          </p:nvSpPr>
          <p:spPr>
            <a:xfrm>
              <a:off x="2531814" y="2061518"/>
              <a:ext cx="68206" cy="206226"/>
            </a:xfrm>
            <a:prstGeom prst="rect">
              <a:avLst/>
            </a:pr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29;p19">
              <a:extLst>
                <a:ext uri="{FF2B5EF4-FFF2-40B4-BE49-F238E27FC236}">
                  <a16:creationId xmlns:a16="http://schemas.microsoft.com/office/drawing/2014/main" xmlns="" id="{6057B690-AE31-487C-8893-93A5E27F1308}"/>
                </a:ext>
              </a:extLst>
            </p:cNvPr>
            <p:cNvSpPr/>
            <p:nvPr/>
          </p:nvSpPr>
          <p:spPr>
            <a:xfrm>
              <a:off x="2092244" y="728820"/>
              <a:ext cx="85200" cy="77622"/>
            </a:xfrm>
            <a:prstGeom prst="ellipse">
              <a:avLst/>
            </a:pr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30;p19">
              <a:extLst>
                <a:ext uri="{FF2B5EF4-FFF2-40B4-BE49-F238E27FC236}">
                  <a16:creationId xmlns:a16="http://schemas.microsoft.com/office/drawing/2014/main" xmlns="" id="{EF1C076D-ABB2-4A02-AC3E-1A18FAF783BB}"/>
                </a:ext>
              </a:extLst>
            </p:cNvPr>
            <p:cNvSpPr/>
            <p:nvPr/>
          </p:nvSpPr>
          <p:spPr>
            <a:xfrm>
              <a:off x="2471358" y="2123408"/>
              <a:ext cx="142460" cy="136355"/>
            </a:xfrm>
            <a:custGeom>
              <a:avLst/>
              <a:gdLst/>
              <a:ahLst/>
              <a:cxnLst/>
              <a:rect l="l" t="t" r="r" b="b"/>
              <a:pathLst>
                <a:path w="7444" h="7125" extrusionOk="0">
                  <a:moveTo>
                    <a:pt x="3496" y="279"/>
                  </a:moveTo>
                  <a:cubicBezTo>
                    <a:pt x="3662" y="279"/>
                    <a:pt x="3834" y="290"/>
                    <a:pt x="4013" y="313"/>
                  </a:cubicBezTo>
                  <a:cubicBezTo>
                    <a:pt x="4506" y="382"/>
                    <a:pt x="5041" y="554"/>
                    <a:pt x="5515" y="887"/>
                  </a:cubicBezTo>
                  <a:cubicBezTo>
                    <a:pt x="5983" y="1224"/>
                    <a:pt x="6386" y="1720"/>
                    <a:pt x="6589" y="2342"/>
                  </a:cubicBezTo>
                  <a:cubicBezTo>
                    <a:pt x="7016" y="3549"/>
                    <a:pt x="6716" y="5241"/>
                    <a:pt x="5511" y="6146"/>
                  </a:cubicBezTo>
                  <a:cubicBezTo>
                    <a:pt x="4961" y="6540"/>
                    <a:pt x="4315" y="6712"/>
                    <a:pt x="3677" y="6712"/>
                  </a:cubicBezTo>
                  <a:cubicBezTo>
                    <a:pt x="2893" y="6712"/>
                    <a:pt x="2122" y="6451"/>
                    <a:pt x="1560" y="6024"/>
                  </a:cubicBezTo>
                  <a:cubicBezTo>
                    <a:pt x="1030" y="5642"/>
                    <a:pt x="682" y="5104"/>
                    <a:pt x="509" y="4556"/>
                  </a:cubicBezTo>
                  <a:cubicBezTo>
                    <a:pt x="339" y="4001"/>
                    <a:pt x="347" y="3440"/>
                    <a:pt x="439" y="2951"/>
                  </a:cubicBezTo>
                  <a:cubicBezTo>
                    <a:pt x="632" y="1961"/>
                    <a:pt x="1158" y="1272"/>
                    <a:pt x="1582" y="907"/>
                  </a:cubicBezTo>
                  <a:cubicBezTo>
                    <a:pt x="1745" y="766"/>
                    <a:pt x="1891" y="661"/>
                    <a:pt x="2008" y="584"/>
                  </a:cubicBezTo>
                  <a:lnTo>
                    <a:pt x="2008" y="584"/>
                  </a:lnTo>
                  <a:cubicBezTo>
                    <a:pt x="2393" y="415"/>
                    <a:pt x="2902" y="279"/>
                    <a:pt x="3496" y="279"/>
                  </a:cubicBezTo>
                  <a:close/>
                  <a:moveTo>
                    <a:pt x="3659" y="0"/>
                  </a:moveTo>
                  <a:cubicBezTo>
                    <a:pt x="2758" y="0"/>
                    <a:pt x="2044" y="301"/>
                    <a:pt x="1621" y="597"/>
                  </a:cubicBezTo>
                  <a:cubicBezTo>
                    <a:pt x="1373" y="763"/>
                    <a:pt x="1204" y="925"/>
                    <a:pt x="1106" y="1046"/>
                  </a:cubicBezTo>
                  <a:cubicBezTo>
                    <a:pt x="1006" y="1165"/>
                    <a:pt x="960" y="1233"/>
                    <a:pt x="970" y="1242"/>
                  </a:cubicBezTo>
                  <a:cubicBezTo>
                    <a:pt x="972" y="1244"/>
                    <a:pt x="974" y="1245"/>
                    <a:pt x="977" y="1245"/>
                  </a:cubicBezTo>
                  <a:cubicBezTo>
                    <a:pt x="977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8" y="1634"/>
                    <a:pt x="314" y="2182"/>
                    <a:pt x="148" y="2890"/>
                  </a:cubicBezTo>
                  <a:cubicBezTo>
                    <a:pt x="31" y="3414"/>
                    <a:pt x="1" y="4028"/>
                    <a:pt x="175" y="4653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5" y="6820"/>
                    <a:pt x="2815" y="7124"/>
                    <a:pt x="3700" y="7124"/>
                  </a:cubicBezTo>
                  <a:cubicBezTo>
                    <a:pt x="4405" y="7124"/>
                    <a:pt x="5126" y="6931"/>
                    <a:pt x="5757" y="6483"/>
                  </a:cubicBezTo>
                  <a:cubicBezTo>
                    <a:pt x="7148" y="5428"/>
                    <a:pt x="7443" y="3556"/>
                    <a:pt x="6952" y="2213"/>
                  </a:cubicBezTo>
                  <a:cubicBezTo>
                    <a:pt x="6716" y="1522"/>
                    <a:pt x="6244" y="963"/>
                    <a:pt x="5711" y="601"/>
                  </a:cubicBezTo>
                  <a:cubicBezTo>
                    <a:pt x="5173" y="241"/>
                    <a:pt x="4583" y="74"/>
                    <a:pt x="4047" y="19"/>
                  </a:cubicBezTo>
                  <a:cubicBezTo>
                    <a:pt x="3914" y="6"/>
                    <a:pt x="3785" y="0"/>
                    <a:pt x="365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E2AFE9AC-C923-4BE3-970D-3F944E0509D9}"/>
              </a:ext>
            </a:extLst>
          </p:cNvPr>
          <p:cNvSpPr txBox="1"/>
          <p:nvPr/>
        </p:nvSpPr>
        <p:spPr>
          <a:xfrm>
            <a:off x="4071000" y="404299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老师总结</a:t>
            </a: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ED6D22EB-31B1-4A1B-B58C-968BBC1DFC72}"/>
              </a:ext>
            </a:extLst>
          </p:cNvPr>
          <p:cNvGrpSpPr/>
          <p:nvPr/>
        </p:nvGrpSpPr>
        <p:grpSpPr>
          <a:xfrm>
            <a:off x="10218175" y="4369950"/>
            <a:ext cx="2004048" cy="2548313"/>
            <a:chOff x="11669219" y="3140822"/>
            <a:chExt cx="3083427" cy="3920833"/>
          </a:xfrm>
        </p:grpSpPr>
        <p:sp>
          <p:nvSpPr>
            <p:cNvPr id="121" name="Google Shape;311;p22">
              <a:extLst>
                <a:ext uri="{FF2B5EF4-FFF2-40B4-BE49-F238E27FC236}">
                  <a16:creationId xmlns:a16="http://schemas.microsoft.com/office/drawing/2014/main" xmlns="" id="{EA2957CE-2383-4F28-BEDD-568296AD0D62}"/>
                </a:ext>
              </a:extLst>
            </p:cNvPr>
            <p:cNvSpPr/>
            <p:nvPr/>
          </p:nvSpPr>
          <p:spPr>
            <a:xfrm rot="-144608">
              <a:off x="12185667" y="4461308"/>
              <a:ext cx="1005890" cy="223406"/>
            </a:xfrm>
            <a:prstGeom prst="rect">
              <a:avLst/>
            </a:prstGeom>
            <a:solidFill>
              <a:srgbClr val="D36E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22" name="Google Shape;313;p22">
              <a:extLst>
                <a:ext uri="{FF2B5EF4-FFF2-40B4-BE49-F238E27FC236}">
                  <a16:creationId xmlns:a16="http://schemas.microsoft.com/office/drawing/2014/main" xmlns="" id="{43A4E07F-21B3-48A3-AA3B-012A9F2E59A9}"/>
                </a:ext>
              </a:extLst>
            </p:cNvPr>
            <p:cNvSpPr/>
            <p:nvPr/>
          </p:nvSpPr>
          <p:spPr>
            <a:xfrm rot="-145640">
              <a:off x="12166800" y="4304245"/>
              <a:ext cx="587928" cy="176572"/>
            </a:xfrm>
            <a:prstGeom prst="rect">
              <a:avLst/>
            </a:prstGeom>
            <a:solidFill>
              <a:srgbClr val="DEB3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grpSp>
          <p:nvGrpSpPr>
            <p:cNvPr id="123" name="Google Shape;314;p22">
              <a:extLst>
                <a:ext uri="{FF2B5EF4-FFF2-40B4-BE49-F238E27FC236}">
                  <a16:creationId xmlns:a16="http://schemas.microsoft.com/office/drawing/2014/main" xmlns="" id="{322164BA-7F0E-4D36-84B7-C937AD5704ED}"/>
                </a:ext>
              </a:extLst>
            </p:cNvPr>
            <p:cNvGrpSpPr/>
            <p:nvPr/>
          </p:nvGrpSpPr>
          <p:grpSpPr>
            <a:xfrm>
              <a:off x="11669219" y="3140822"/>
              <a:ext cx="3083427" cy="3920833"/>
              <a:chOff x="1702925" y="242425"/>
              <a:chExt cx="4116175" cy="5234050"/>
            </a:xfrm>
          </p:grpSpPr>
          <p:sp>
            <p:nvSpPr>
              <p:cNvPr id="125" name="Google Shape;315;p22">
                <a:extLst>
                  <a:ext uri="{FF2B5EF4-FFF2-40B4-BE49-F238E27FC236}">
                    <a16:creationId xmlns:a16="http://schemas.microsoft.com/office/drawing/2014/main" xmlns="" id="{C9FF054B-7097-449A-A953-8A1D9B818FF2}"/>
                  </a:ext>
                </a:extLst>
              </p:cNvPr>
              <p:cNvSpPr/>
              <p:nvPr/>
            </p:nvSpPr>
            <p:spPr>
              <a:xfrm>
                <a:off x="2379175" y="2279725"/>
                <a:ext cx="107405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42962" h="16622" extrusionOk="0">
                    <a:moveTo>
                      <a:pt x="41404" y="1"/>
                    </a:moveTo>
                    <a:cubicBezTo>
                      <a:pt x="41389" y="1"/>
                      <a:pt x="41374" y="1"/>
                      <a:pt x="41360" y="1"/>
                    </a:cubicBezTo>
                    <a:cubicBezTo>
                      <a:pt x="29096" y="119"/>
                      <a:pt x="16832" y="237"/>
                      <a:pt x="4569" y="354"/>
                    </a:cubicBezTo>
                    <a:cubicBezTo>
                      <a:pt x="3051" y="369"/>
                      <a:pt x="1370" y="452"/>
                      <a:pt x="272" y="1622"/>
                    </a:cubicBezTo>
                    <a:lnTo>
                      <a:pt x="0" y="14428"/>
                    </a:lnTo>
                    <a:lnTo>
                      <a:pt x="1003" y="16622"/>
                    </a:lnTo>
                    <a:lnTo>
                      <a:pt x="22000" y="14001"/>
                    </a:lnTo>
                    <a:cubicBezTo>
                      <a:pt x="25859" y="13520"/>
                      <a:pt x="29768" y="13040"/>
                      <a:pt x="33644" y="13040"/>
                    </a:cubicBezTo>
                    <a:cubicBezTo>
                      <a:pt x="36379" y="13040"/>
                      <a:pt x="39097" y="13279"/>
                      <a:pt x="41771" y="13925"/>
                    </a:cubicBezTo>
                    <a:cubicBezTo>
                      <a:pt x="41926" y="13962"/>
                      <a:pt x="42097" y="13995"/>
                      <a:pt x="42259" y="13995"/>
                    </a:cubicBezTo>
                    <a:cubicBezTo>
                      <a:pt x="42470" y="13995"/>
                      <a:pt x="42668" y="13939"/>
                      <a:pt x="42800" y="13763"/>
                    </a:cubicBezTo>
                    <a:cubicBezTo>
                      <a:pt x="42961" y="13549"/>
                      <a:pt x="42953" y="13241"/>
                      <a:pt x="42938" y="12964"/>
                    </a:cubicBezTo>
                    <a:cubicBezTo>
                      <a:pt x="42701" y="8927"/>
                      <a:pt x="42463" y="4890"/>
                      <a:pt x="42226" y="854"/>
                    </a:cubicBezTo>
                    <a:cubicBezTo>
                      <a:pt x="42211" y="624"/>
                      <a:pt x="42191" y="372"/>
                      <a:pt x="42047" y="205"/>
                    </a:cubicBezTo>
                    <a:cubicBezTo>
                      <a:pt x="41889" y="22"/>
                      <a:pt x="41637" y="1"/>
                      <a:pt x="41404" y="1"/>
                    </a:cubicBezTo>
                    <a:close/>
                  </a:path>
                </a:pathLst>
              </a:custGeom>
              <a:solidFill>
                <a:srgbClr val="DEB38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26" name="Google Shape;316;p22">
                <a:extLst>
                  <a:ext uri="{FF2B5EF4-FFF2-40B4-BE49-F238E27FC236}">
                    <a16:creationId xmlns:a16="http://schemas.microsoft.com/office/drawing/2014/main" xmlns="" id="{33A539DA-2412-4846-BD9E-59C64BED6E29}"/>
                  </a:ext>
                </a:extLst>
              </p:cNvPr>
              <p:cNvSpPr/>
              <p:nvPr/>
            </p:nvSpPr>
            <p:spPr>
              <a:xfrm>
                <a:off x="2243075" y="2584825"/>
                <a:ext cx="1860500" cy="2891650"/>
              </a:xfrm>
              <a:custGeom>
                <a:avLst/>
                <a:gdLst/>
                <a:ahLst/>
                <a:cxnLst/>
                <a:rect l="l" t="t" r="r" b="b"/>
                <a:pathLst>
                  <a:path w="74420" h="115666" extrusionOk="0">
                    <a:moveTo>
                      <a:pt x="56266" y="12287"/>
                    </a:moveTo>
                    <a:lnTo>
                      <a:pt x="59646" y="36278"/>
                    </a:lnTo>
                    <a:lnTo>
                      <a:pt x="15115" y="36407"/>
                    </a:lnTo>
                    <a:lnTo>
                      <a:pt x="17439" y="12813"/>
                    </a:lnTo>
                    <a:lnTo>
                      <a:pt x="56266" y="12287"/>
                    </a:lnTo>
                    <a:close/>
                    <a:moveTo>
                      <a:pt x="72757" y="0"/>
                    </a:moveTo>
                    <a:lnTo>
                      <a:pt x="1991" y="1029"/>
                    </a:lnTo>
                    <a:lnTo>
                      <a:pt x="810" y="1166"/>
                    </a:lnTo>
                    <a:cubicBezTo>
                      <a:pt x="88" y="5086"/>
                      <a:pt x="0" y="9095"/>
                      <a:pt x="549" y="13043"/>
                    </a:cubicBezTo>
                    <a:lnTo>
                      <a:pt x="6959" y="12956"/>
                    </a:lnTo>
                    <a:lnTo>
                      <a:pt x="6959" y="12956"/>
                    </a:lnTo>
                    <a:cubicBezTo>
                      <a:pt x="5684" y="47193"/>
                      <a:pt x="4408" y="81428"/>
                      <a:pt x="3133" y="115665"/>
                    </a:cubicBezTo>
                    <a:lnTo>
                      <a:pt x="7309" y="115665"/>
                    </a:lnTo>
                    <a:lnTo>
                      <a:pt x="14843" y="39167"/>
                    </a:lnTo>
                    <a:cubicBezTo>
                      <a:pt x="29895" y="39107"/>
                      <a:pt x="44946" y="38967"/>
                      <a:pt x="59994" y="38746"/>
                    </a:cubicBezTo>
                    <a:lnTo>
                      <a:pt x="70427" y="112782"/>
                    </a:lnTo>
                    <a:lnTo>
                      <a:pt x="74420" y="112782"/>
                    </a:lnTo>
                    <a:cubicBezTo>
                      <a:pt x="72405" y="79521"/>
                      <a:pt x="70821" y="46237"/>
                      <a:pt x="69667" y="12931"/>
                    </a:cubicBezTo>
                    <a:lnTo>
                      <a:pt x="69547" y="12108"/>
                    </a:lnTo>
                    <a:lnTo>
                      <a:pt x="73893" y="12049"/>
                    </a:lnTo>
                    <a:lnTo>
                      <a:pt x="72757" y="0"/>
                    </a:lnTo>
                    <a:close/>
                  </a:path>
                </a:pathLst>
              </a:custGeom>
              <a:solidFill>
                <a:srgbClr val="5E2F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27" name="Google Shape;317;p22">
                <a:extLst>
                  <a:ext uri="{FF2B5EF4-FFF2-40B4-BE49-F238E27FC236}">
                    <a16:creationId xmlns:a16="http://schemas.microsoft.com/office/drawing/2014/main" xmlns="" id="{CEFA766A-A2CC-41CE-91E0-9D8D736DB270}"/>
                  </a:ext>
                </a:extLst>
              </p:cNvPr>
              <p:cNvSpPr/>
              <p:nvPr/>
            </p:nvSpPr>
            <p:spPr>
              <a:xfrm>
                <a:off x="2261800" y="242425"/>
                <a:ext cx="348175" cy="259450"/>
              </a:xfrm>
              <a:custGeom>
                <a:avLst/>
                <a:gdLst/>
                <a:ahLst/>
                <a:cxnLst/>
                <a:rect l="l" t="t" r="r" b="b"/>
                <a:pathLst>
                  <a:path w="13927" h="10378" extrusionOk="0">
                    <a:moveTo>
                      <a:pt x="2939" y="1"/>
                    </a:moveTo>
                    <a:cubicBezTo>
                      <a:pt x="2740" y="1"/>
                      <a:pt x="2556" y="96"/>
                      <a:pt x="2398" y="217"/>
                    </a:cubicBezTo>
                    <a:cubicBezTo>
                      <a:pt x="2173" y="389"/>
                      <a:pt x="1971" y="592"/>
                      <a:pt x="1763" y="781"/>
                    </a:cubicBezTo>
                    <a:lnTo>
                      <a:pt x="358" y="2059"/>
                    </a:lnTo>
                    <a:lnTo>
                      <a:pt x="7" y="2380"/>
                    </a:lnTo>
                    <a:cubicBezTo>
                      <a:pt x="0" y="2386"/>
                      <a:pt x="6" y="2394"/>
                      <a:pt x="14" y="2394"/>
                    </a:cubicBezTo>
                    <a:cubicBezTo>
                      <a:pt x="16" y="2394"/>
                      <a:pt x="18" y="2394"/>
                      <a:pt x="20" y="2392"/>
                    </a:cubicBezTo>
                    <a:cubicBezTo>
                      <a:pt x="673" y="1835"/>
                      <a:pt x="1328" y="1281"/>
                      <a:pt x="1977" y="719"/>
                    </a:cubicBezTo>
                    <a:cubicBezTo>
                      <a:pt x="1982" y="714"/>
                      <a:pt x="1977" y="707"/>
                      <a:pt x="1971" y="707"/>
                    </a:cubicBezTo>
                    <a:cubicBezTo>
                      <a:pt x="1970" y="707"/>
                      <a:pt x="1968" y="708"/>
                      <a:pt x="1967" y="709"/>
                    </a:cubicBezTo>
                    <a:cubicBezTo>
                      <a:pt x="1456" y="1139"/>
                      <a:pt x="948" y="1574"/>
                      <a:pt x="441" y="2008"/>
                    </a:cubicBezTo>
                    <a:lnTo>
                      <a:pt x="441" y="2008"/>
                    </a:lnTo>
                    <a:lnTo>
                      <a:pt x="1404" y="1132"/>
                    </a:lnTo>
                    <a:lnTo>
                      <a:pt x="2085" y="512"/>
                    </a:lnTo>
                    <a:cubicBezTo>
                      <a:pt x="2285" y="330"/>
                      <a:pt x="2491" y="117"/>
                      <a:pt x="2759" y="41"/>
                    </a:cubicBezTo>
                    <a:cubicBezTo>
                      <a:pt x="2815" y="25"/>
                      <a:pt x="2871" y="18"/>
                      <a:pt x="2925" y="18"/>
                    </a:cubicBezTo>
                    <a:cubicBezTo>
                      <a:pt x="3144" y="18"/>
                      <a:pt x="3345" y="134"/>
                      <a:pt x="3514" y="277"/>
                    </a:cubicBezTo>
                    <a:cubicBezTo>
                      <a:pt x="3739" y="464"/>
                      <a:pt x="3942" y="681"/>
                      <a:pt x="4152" y="885"/>
                    </a:cubicBezTo>
                    <a:lnTo>
                      <a:pt x="5495" y="2191"/>
                    </a:lnTo>
                    <a:lnTo>
                      <a:pt x="8192" y="4813"/>
                    </a:lnTo>
                    <a:lnTo>
                      <a:pt x="10888" y="7435"/>
                    </a:lnTo>
                    <a:cubicBezTo>
                      <a:pt x="11788" y="8309"/>
                      <a:pt x="12687" y="9182"/>
                      <a:pt x="13586" y="10055"/>
                    </a:cubicBezTo>
                    <a:cubicBezTo>
                      <a:pt x="13697" y="10163"/>
                      <a:pt x="13809" y="10270"/>
                      <a:pt x="13922" y="10377"/>
                    </a:cubicBezTo>
                    <a:cubicBezTo>
                      <a:pt x="13922" y="10377"/>
                      <a:pt x="13923" y="10378"/>
                      <a:pt x="13924" y="10378"/>
                    </a:cubicBezTo>
                    <a:cubicBezTo>
                      <a:pt x="13925" y="10378"/>
                      <a:pt x="13927" y="10375"/>
                      <a:pt x="13925" y="10373"/>
                    </a:cubicBezTo>
                    <a:cubicBezTo>
                      <a:pt x="13025" y="9468"/>
                      <a:pt x="12098" y="8589"/>
                      <a:pt x="11182" y="7698"/>
                    </a:cubicBezTo>
                    <a:lnTo>
                      <a:pt x="8435" y="5027"/>
                    </a:lnTo>
                    <a:lnTo>
                      <a:pt x="5699" y="2366"/>
                    </a:lnTo>
                    <a:lnTo>
                      <a:pt x="4327" y="1031"/>
                    </a:lnTo>
                    <a:cubicBezTo>
                      <a:pt x="4103" y="814"/>
                      <a:pt x="3883" y="594"/>
                      <a:pt x="3657" y="381"/>
                    </a:cubicBezTo>
                    <a:cubicBezTo>
                      <a:pt x="3484" y="218"/>
                      <a:pt x="3285" y="52"/>
                      <a:pt x="3045" y="10"/>
                    </a:cubicBezTo>
                    <a:cubicBezTo>
                      <a:pt x="3009" y="3"/>
                      <a:pt x="2974" y="1"/>
                      <a:pt x="2939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 w="76200" cap="flat" cmpd="sng">
                <a:solidFill>
                  <a:srgbClr val="CCCCC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28" name="Google Shape;318;p22">
                <a:extLst>
                  <a:ext uri="{FF2B5EF4-FFF2-40B4-BE49-F238E27FC236}">
                    <a16:creationId xmlns:a16="http://schemas.microsoft.com/office/drawing/2014/main" xmlns="" id="{7A8B66CA-C915-439D-B5E1-7A514D3BEC27}"/>
                  </a:ext>
                </a:extLst>
              </p:cNvPr>
              <p:cNvSpPr/>
              <p:nvPr/>
            </p:nvSpPr>
            <p:spPr>
              <a:xfrm>
                <a:off x="3138325" y="876050"/>
                <a:ext cx="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1" h="554" extrusionOk="0">
                    <a:moveTo>
                      <a:pt x="1" y="554"/>
                    </a:moveTo>
                    <a:lnTo>
                      <a:pt x="1" y="1"/>
                    </a:lnTo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29" name="Google Shape;319;p22">
                <a:extLst>
                  <a:ext uri="{FF2B5EF4-FFF2-40B4-BE49-F238E27FC236}">
                    <a16:creationId xmlns:a16="http://schemas.microsoft.com/office/drawing/2014/main" xmlns="" id="{F14BBEB5-B78F-42DD-9BAA-A8B67D57C96E}"/>
                  </a:ext>
                </a:extLst>
              </p:cNvPr>
              <p:cNvSpPr/>
              <p:nvPr/>
            </p:nvSpPr>
            <p:spPr>
              <a:xfrm>
                <a:off x="2699875" y="1650525"/>
                <a:ext cx="548050" cy="132400"/>
              </a:xfrm>
              <a:custGeom>
                <a:avLst/>
                <a:gdLst/>
                <a:ahLst/>
                <a:cxnLst/>
                <a:rect l="l" t="t" r="r" b="b"/>
                <a:pathLst>
                  <a:path w="21922" h="5296" extrusionOk="0">
                    <a:moveTo>
                      <a:pt x="15802" y="1"/>
                    </a:moveTo>
                    <a:cubicBezTo>
                      <a:pt x="10968" y="1"/>
                      <a:pt x="6138" y="348"/>
                      <a:pt x="1348" y="1041"/>
                    </a:cubicBezTo>
                    <a:cubicBezTo>
                      <a:pt x="973" y="1095"/>
                      <a:pt x="567" y="1167"/>
                      <a:pt x="311" y="1446"/>
                    </a:cubicBezTo>
                    <a:cubicBezTo>
                      <a:pt x="1" y="1784"/>
                      <a:pt x="18" y="2297"/>
                      <a:pt x="54" y="2754"/>
                    </a:cubicBezTo>
                    <a:cubicBezTo>
                      <a:pt x="114" y="3520"/>
                      <a:pt x="173" y="4285"/>
                      <a:pt x="233" y="5050"/>
                    </a:cubicBezTo>
                    <a:cubicBezTo>
                      <a:pt x="372" y="5121"/>
                      <a:pt x="498" y="5210"/>
                      <a:pt x="628" y="5296"/>
                    </a:cubicBezTo>
                    <a:lnTo>
                      <a:pt x="21921" y="4586"/>
                    </a:lnTo>
                    <a:cubicBezTo>
                      <a:pt x="21800" y="3121"/>
                      <a:pt x="21765" y="1650"/>
                      <a:pt x="21817" y="180"/>
                    </a:cubicBezTo>
                    <a:cubicBezTo>
                      <a:pt x="19813" y="60"/>
                      <a:pt x="17808" y="1"/>
                      <a:pt x="15802" y="1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0" name="Google Shape;320;p22">
                <a:extLst>
                  <a:ext uri="{FF2B5EF4-FFF2-40B4-BE49-F238E27FC236}">
                    <a16:creationId xmlns:a16="http://schemas.microsoft.com/office/drawing/2014/main" xmlns="" id="{8DBDFA3D-4259-46C7-BFBE-D19400BD91AC}"/>
                  </a:ext>
                </a:extLst>
              </p:cNvPr>
              <p:cNvSpPr/>
              <p:nvPr/>
            </p:nvSpPr>
            <p:spPr>
              <a:xfrm>
                <a:off x="2565975" y="485350"/>
                <a:ext cx="714450" cy="1177300"/>
              </a:xfrm>
              <a:custGeom>
                <a:avLst/>
                <a:gdLst/>
                <a:ahLst/>
                <a:cxnLst/>
                <a:rect l="l" t="t" r="r" b="b"/>
                <a:pathLst>
                  <a:path w="28578" h="47092" extrusionOk="0">
                    <a:moveTo>
                      <a:pt x="3016" y="0"/>
                    </a:moveTo>
                    <a:cubicBezTo>
                      <a:pt x="1724" y="0"/>
                      <a:pt x="400" y="645"/>
                      <a:pt x="1" y="1849"/>
                    </a:cubicBezTo>
                    <a:cubicBezTo>
                      <a:pt x="8459" y="7472"/>
                      <a:pt x="16667" y="13449"/>
                      <a:pt x="24625" y="19777"/>
                    </a:cubicBezTo>
                    <a:cubicBezTo>
                      <a:pt x="20543" y="28612"/>
                      <a:pt x="16948" y="37650"/>
                      <a:pt x="13840" y="46894"/>
                    </a:cubicBezTo>
                    <a:lnTo>
                      <a:pt x="19293" y="47091"/>
                    </a:lnTo>
                    <a:cubicBezTo>
                      <a:pt x="22246" y="38185"/>
                      <a:pt x="25198" y="29279"/>
                      <a:pt x="28151" y="20374"/>
                    </a:cubicBezTo>
                    <a:cubicBezTo>
                      <a:pt x="28363" y="19734"/>
                      <a:pt x="28578" y="19072"/>
                      <a:pt x="28511" y="18402"/>
                    </a:cubicBezTo>
                    <a:cubicBezTo>
                      <a:pt x="28445" y="17732"/>
                      <a:pt x="28016" y="17049"/>
                      <a:pt x="27357" y="16908"/>
                    </a:cubicBezTo>
                    <a:cubicBezTo>
                      <a:pt x="27268" y="16888"/>
                      <a:pt x="27180" y="16879"/>
                      <a:pt x="27095" y="16879"/>
                    </a:cubicBezTo>
                    <a:cubicBezTo>
                      <a:pt x="26782" y="16879"/>
                      <a:pt x="26496" y="17002"/>
                      <a:pt x="26236" y="17195"/>
                    </a:cubicBezTo>
                    <a:lnTo>
                      <a:pt x="7626" y="2275"/>
                    </a:lnTo>
                    <a:cubicBezTo>
                      <a:pt x="6451" y="1332"/>
                      <a:pt x="5212" y="360"/>
                      <a:pt x="3733" y="69"/>
                    </a:cubicBezTo>
                    <a:cubicBezTo>
                      <a:pt x="3500" y="23"/>
                      <a:pt x="3258" y="0"/>
                      <a:pt x="3016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1" name="Google Shape;321;p22">
                <a:extLst>
                  <a:ext uri="{FF2B5EF4-FFF2-40B4-BE49-F238E27FC236}">
                    <a16:creationId xmlns:a16="http://schemas.microsoft.com/office/drawing/2014/main" xmlns="" id="{628454BA-AFC2-48E4-BC80-E5A4978BF2AB}"/>
                  </a:ext>
                </a:extLst>
              </p:cNvPr>
              <p:cNvSpPr/>
              <p:nvPr/>
            </p:nvSpPr>
            <p:spPr>
              <a:xfrm>
                <a:off x="1702925" y="244850"/>
                <a:ext cx="599700" cy="521675"/>
              </a:xfrm>
              <a:custGeom>
                <a:avLst/>
                <a:gdLst/>
                <a:ahLst/>
                <a:cxnLst/>
                <a:rect l="l" t="t" r="r" b="b"/>
                <a:pathLst>
                  <a:path w="23988" h="20867" extrusionOk="0">
                    <a:moveTo>
                      <a:pt x="16503" y="0"/>
                    </a:moveTo>
                    <a:cubicBezTo>
                      <a:pt x="15488" y="0"/>
                      <a:pt x="14468" y="161"/>
                      <a:pt x="13518" y="469"/>
                    </a:cubicBezTo>
                    <a:cubicBezTo>
                      <a:pt x="10389" y="1483"/>
                      <a:pt x="7845" y="3745"/>
                      <a:pt x="5402" y="5948"/>
                    </a:cubicBezTo>
                    <a:cubicBezTo>
                      <a:pt x="0" y="11310"/>
                      <a:pt x="10597" y="20867"/>
                      <a:pt x="16597" y="20867"/>
                    </a:cubicBezTo>
                    <a:cubicBezTo>
                      <a:pt x="18320" y="20867"/>
                      <a:pt x="19664" y="20078"/>
                      <a:pt x="20141" y="18175"/>
                    </a:cubicBezTo>
                    <a:lnTo>
                      <a:pt x="20169" y="18291"/>
                    </a:lnTo>
                    <a:cubicBezTo>
                      <a:pt x="21718" y="15825"/>
                      <a:pt x="22815" y="13102"/>
                      <a:pt x="23407" y="10250"/>
                    </a:cubicBezTo>
                    <a:cubicBezTo>
                      <a:pt x="23935" y="7695"/>
                      <a:pt x="23988" y="4828"/>
                      <a:pt x="22466" y="2708"/>
                    </a:cubicBezTo>
                    <a:cubicBezTo>
                      <a:pt x="21129" y="847"/>
                      <a:pt x="18832" y="0"/>
                      <a:pt x="16503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2" name="Google Shape;322;p22">
                <a:extLst>
                  <a:ext uri="{FF2B5EF4-FFF2-40B4-BE49-F238E27FC236}">
                    <a16:creationId xmlns:a16="http://schemas.microsoft.com/office/drawing/2014/main" xmlns="" id="{EA3D8E45-B02A-4828-925D-EEEA4B9C312E}"/>
                  </a:ext>
                </a:extLst>
              </p:cNvPr>
              <p:cNvSpPr/>
              <p:nvPr/>
            </p:nvSpPr>
            <p:spPr>
              <a:xfrm>
                <a:off x="1805725" y="405775"/>
                <a:ext cx="444475" cy="334875"/>
              </a:xfrm>
              <a:custGeom>
                <a:avLst/>
                <a:gdLst/>
                <a:ahLst/>
                <a:cxnLst/>
                <a:rect l="l" t="t" r="r" b="b"/>
                <a:pathLst>
                  <a:path w="17779" h="13395" extrusionOk="0">
                    <a:moveTo>
                      <a:pt x="2589" y="1"/>
                    </a:moveTo>
                    <a:cubicBezTo>
                      <a:pt x="2109" y="1"/>
                      <a:pt x="1637" y="82"/>
                      <a:pt x="1249" y="359"/>
                    </a:cubicBezTo>
                    <a:cubicBezTo>
                      <a:pt x="873" y="629"/>
                      <a:pt x="647" y="1051"/>
                      <a:pt x="482" y="1487"/>
                    </a:cubicBezTo>
                    <a:cubicBezTo>
                      <a:pt x="1" y="2886"/>
                      <a:pt x="271" y="4465"/>
                      <a:pt x="963" y="5774"/>
                    </a:cubicBezTo>
                    <a:cubicBezTo>
                      <a:pt x="1640" y="7082"/>
                      <a:pt x="2708" y="8151"/>
                      <a:pt x="3852" y="9083"/>
                    </a:cubicBezTo>
                    <a:cubicBezTo>
                      <a:pt x="6179" y="10989"/>
                      <a:pt x="8882" y="13394"/>
                      <a:pt x="11757" y="13394"/>
                    </a:cubicBezTo>
                    <a:cubicBezTo>
                      <a:pt x="11854" y="13394"/>
                      <a:pt x="11952" y="13392"/>
                      <a:pt x="12050" y="13386"/>
                    </a:cubicBezTo>
                    <a:cubicBezTo>
                      <a:pt x="15209" y="13371"/>
                      <a:pt x="17779" y="11366"/>
                      <a:pt x="12953" y="5292"/>
                    </a:cubicBezTo>
                    <a:cubicBezTo>
                      <a:pt x="12080" y="4285"/>
                      <a:pt x="11072" y="3397"/>
                      <a:pt x="9974" y="2645"/>
                    </a:cubicBezTo>
                    <a:cubicBezTo>
                      <a:pt x="7974" y="1262"/>
                      <a:pt x="5687" y="343"/>
                      <a:pt x="3265" y="43"/>
                    </a:cubicBezTo>
                    <a:cubicBezTo>
                      <a:pt x="3043" y="19"/>
                      <a:pt x="2815" y="1"/>
                      <a:pt x="2589" y="1"/>
                    </a:cubicBezTo>
                    <a:close/>
                  </a:path>
                </a:pathLst>
              </a:custGeom>
              <a:solidFill>
                <a:srgbClr val="D36E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3" name="Google Shape;323;p22">
                <a:extLst>
                  <a:ext uri="{FF2B5EF4-FFF2-40B4-BE49-F238E27FC236}">
                    <a16:creationId xmlns:a16="http://schemas.microsoft.com/office/drawing/2014/main" xmlns="" id="{FD87717B-0354-4B83-9E0E-25F4DD2329A6}"/>
                  </a:ext>
                </a:extLst>
              </p:cNvPr>
              <p:cNvSpPr/>
              <p:nvPr/>
            </p:nvSpPr>
            <p:spPr>
              <a:xfrm>
                <a:off x="1968550" y="471900"/>
                <a:ext cx="161000" cy="153275"/>
              </a:xfrm>
              <a:custGeom>
                <a:avLst/>
                <a:gdLst/>
                <a:ahLst/>
                <a:cxnLst/>
                <a:rect l="l" t="t" r="r" b="b"/>
                <a:pathLst>
                  <a:path w="6440" h="6131" extrusionOk="0">
                    <a:moveTo>
                      <a:pt x="3461" y="1"/>
                    </a:moveTo>
                    <a:lnTo>
                      <a:pt x="3175" y="181"/>
                    </a:lnTo>
                    <a:cubicBezTo>
                      <a:pt x="3166" y="181"/>
                      <a:pt x="3156" y="181"/>
                      <a:pt x="3146" y="181"/>
                    </a:cubicBezTo>
                    <a:cubicBezTo>
                      <a:pt x="1744" y="181"/>
                      <a:pt x="421" y="1319"/>
                      <a:pt x="213" y="2723"/>
                    </a:cubicBezTo>
                    <a:cubicBezTo>
                      <a:pt x="1" y="4121"/>
                      <a:pt x="949" y="5612"/>
                      <a:pt x="2303" y="6018"/>
                    </a:cubicBezTo>
                    <a:cubicBezTo>
                      <a:pt x="2562" y="6094"/>
                      <a:pt x="2829" y="6131"/>
                      <a:pt x="3095" y="6131"/>
                    </a:cubicBezTo>
                    <a:cubicBezTo>
                      <a:pt x="4239" y="6131"/>
                      <a:pt x="5380" y="5460"/>
                      <a:pt x="5868" y="4423"/>
                    </a:cubicBezTo>
                    <a:lnTo>
                      <a:pt x="6440" y="2647"/>
                    </a:lnTo>
                    <a:cubicBezTo>
                      <a:pt x="5567" y="1640"/>
                      <a:pt x="4559" y="752"/>
                      <a:pt x="34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4" name="Google Shape;324;p22">
                <a:extLst>
                  <a:ext uri="{FF2B5EF4-FFF2-40B4-BE49-F238E27FC236}">
                    <a16:creationId xmlns:a16="http://schemas.microsoft.com/office/drawing/2014/main" xmlns="" id="{AE0A5062-D8BB-4F85-82A1-5C4EEE5BEF5B}"/>
                  </a:ext>
                </a:extLst>
              </p:cNvPr>
              <p:cNvSpPr/>
              <p:nvPr/>
            </p:nvSpPr>
            <p:spPr>
              <a:xfrm>
                <a:off x="3229300" y="946700"/>
                <a:ext cx="3675" cy="35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42" extrusionOk="0">
                    <a:moveTo>
                      <a:pt x="137" y="1"/>
                    </a:moveTo>
                    <a:cubicBezTo>
                      <a:pt x="136" y="1"/>
                      <a:pt x="135" y="1"/>
                      <a:pt x="134" y="2"/>
                    </a:cubicBezTo>
                    <a:cubicBezTo>
                      <a:pt x="110" y="14"/>
                      <a:pt x="90" y="40"/>
                      <a:pt x="72" y="60"/>
                    </a:cubicBezTo>
                    <a:cubicBezTo>
                      <a:pt x="49" y="83"/>
                      <a:pt x="28" y="106"/>
                      <a:pt x="6" y="127"/>
                    </a:cubicBezTo>
                    <a:cubicBezTo>
                      <a:pt x="1" y="133"/>
                      <a:pt x="6" y="141"/>
                      <a:pt x="13" y="141"/>
                    </a:cubicBezTo>
                    <a:cubicBezTo>
                      <a:pt x="14" y="141"/>
                      <a:pt x="16" y="141"/>
                      <a:pt x="18" y="139"/>
                    </a:cubicBezTo>
                    <a:cubicBezTo>
                      <a:pt x="40" y="117"/>
                      <a:pt x="63" y="95"/>
                      <a:pt x="85" y="74"/>
                    </a:cubicBezTo>
                    <a:cubicBezTo>
                      <a:pt x="105" y="55"/>
                      <a:pt x="130" y="36"/>
                      <a:pt x="144" y="12"/>
                    </a:cubicBezTo>
                    <a:cubicBezTo>
                      <a:pt x="147" y="6"/>
                      <a:pt x="142" y="1"/>
                      <a:pt x="137" y="1"/>
                    </a:cubicBezTo>
                    <a:close/>
                  </a:path>
                </a:pathLst>
              </a:custGeom>
              <a:solidFill>
                <a:srgbClr val="2D16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5" name="Google Shape;325;p22">
                <a:extLst>
                  <a:ext uri="{FF2B5EF4-FFF2-40B4-BE49-F238E27FC236}">
                    <a16:creationId xmlns:a16="http://schemas.microsoft.com/office/drawing/2014/main" xmlns="" id="{F1629445-3D02-4994-866D-F86E722B7F45}"/>
                  </a:ext>
                </a:extLst>
              </p:cNvPr>
              <p:cNvSpPr/>
              <p:nvPr/>
            </p:nvSpPr>
            <p:spPr>
              <a:xfrm>
                <a:off x="2352050" y="1758950"/>
                <a:ext cx="1264225" cy="304116"/>
              </a:xfrm>
              <a:custGeom>
                <a:avLst/>
                <a:gdLst/>
                <a:ahLst/>
                <a:cxnLst/>
                <a:rect l="l" t="t" r="r" b="b"/>
                <a:pathLst>
                  <a:path w="50569" h="11792" extrusionOk="0">
                    <a:moveTo>
                      <a:pt x="30789" y="0"/>
                    </a:moveTo>
                    <a:cubicBezTo>
                      <a:pt x="21304" y="0"/>
                      <a:pt x="11820" y="418"/>
                      <a:pt x="2365" y="1253"/>
                    </a:cubicBezTo>
                    <a:lnTo>
                      <a:pt x="125" y="1512"/>
                    </a:lnTo>
                    <a:lnTo>
                      <a:pt x="125" y="2264"/>
                    </a:lnTo>
                    <a:lnTo>
                      <a:pt x="30338" y="1262"/>
                    </a:lnTo>
                    <a:cubicBezTo>
                      <a:pt x="30338" y="1262"/>
                      <a:pt x="31027" y="3330"/>
                      <a:pt x="31091" y="5775"/>
                    </a:cubicBezTo>
                    <a:cubicBezTo>
                      <a:pt x="31153" y="8219"/>
                      <a:pt x="31153" y="9912"/>
                      <a:pt x="31153" y="9912"/>
                    </a:cubicBezTo>
                    <a:lnTo>
                      <a:pt x="0" y="11040"/>
                    </a:lnTo>
                    <a:lnTo>
                      <a:pt x="251" y="11792"/>
                    </a:lnTo>
                    <a:lnTo>
                      <a:pt x="31208" y="10495"/>
                    </a:lnTo>
                    <a:lnTo>
                      <a:pt x="49485" y="9167"/>
                    </a:lnTo>
                    <a:cubicBezTo>
                      <a:pt x="49716" y="9150"/>
                      <a:pt x="49960" y="9130"/>
                      <a:pt x="50154" y="9002"/>
                    </a:cubicBezTo>
                    <a:cubicBezTo>
                      <a:pt x="50534" y="8751"/>
                      <a:pt x="50569" y="8216"/>
                      <a:pt x="50563" y="7759"/>
                    </a:cubicBezTo>
                    <a:cubicBezTo>
                      <a:pt x="50542" y="5897"/>
                      <a:pt x="50520" y="4034"/>
                      <a:pt x="50499" y="2172"/>
                    </a:cubicBezTo>
                    <a:cubicBezTo>
                      <a:pt x="50494" y="1714"/>
                      <a:pt x="50468" y="1205"/>
                      <a:pt x="50145" y="881"/>
                    </a:cubicBezTo>
                    <a:cubicBezTo>
                      <a:pt x="49840" y="577"/>
                      <a:pt x="49370" y="534"/>
                      <a:pt x="48939" y="510"/>
                    </a:cubicBezTo>
                    <a:cubicBezTo>
                      <a:pt x="42893" y="170"/>
                      <a:pt x="36841" y="0"/>
                      <a:pt x="30789" y="0"/>
                    </a:cubicBezTo>
                    <a:close/>
                  </a:path>
                </a:pathLst>
              </a:custGeom>
              <a:solidFill>
                <a:srgbClr val="3F6B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6" name="Google Shape;326;p22">
                <a:extLst>
                  <a:ext uri="{FF2B5EF4-FFF2-40B4-BE49-F238E27FC236}">
                    <a16:creationId xmlns:a16="http://schemas.microsoft.com/office/drawing/2014/main" xmlns="" id="{1653F07F-AB67-406D-9268-3D3393A6FF28}"/>
                  </a:ext>
                </a:extLst>
              </p:cNvPr>
              <p:cNvSpPr/>
              <p:nvPr/>
            </p:nvSpPr>
            <p:spPr>
              <a:xfrm>
                <a:off x="2358325" y="2256950"/>
                <a:ext cx="1444850" cy="357300"/>
              </a:xfrm>
              <a:custGeom>
                <a:avLst/>
                <a:gdLst/>
                <a:ahLst/>
                <a:cxnLst/>
                <a:rect l="l" t="t" r="r" b="b"/>
                <a:pathLst>
                  <a:path w="57794" h="14292" extrusionOk="0">
                    <a:moveTo>
                      <a:pt x="55787" y="0"/>
                    </a:moveTo>
                    <a:cubicBezTo>
                      <a:pt x="54659" y="0"/>
                      <a:pt x="3705" y="613"/>
                      <a:pt x="3705" y="613"/>
                    </a:cubicBezTo>
                    <a:cubicBezTo>
                      <a:pt x="3705" y="613"/>
                      <a:pt x="674" y="924"/>
                      <a:pt x="581" y="1347"/>
                    </a:cubicBezTo>
                    <a:cubicBezTo>
                      <a:pt x="487" y="1770"/>
                      <a:pt x="627" y="2507"/>
                      <a:pt x="627" y="2507"/>
                    </a:cubicBezTo>
                    <a:cubicBezTo>
                      <a:pt x="634" y="2507"/>
                      <a:pt x="649" y="2508"/>
                      <a:pt x="672" y="2508"/>
                    </a:cubicBezTo>
                    <a:cubicBezTo>
                      <a:pt x="2273" y="2508"/>
                      <a:pt x="42623" y="1629"/>
                      <a:pt x="42623" y="1629"/>
                    </a:cubicBezTo>
                    <a:lnTo>
                      <a:pt x="43125" y="12411"/>
                    </a:lnTo>
                    <a:lnTo>
                      <a:pt x="126" y="13037"/>
                    </a:lnTo>
                    <a:lnTo>
                      <a:pt x="1" y="14292"/>
                    </a:lnTo>
                    <a:lnTo>
                      <a:pt x="44755" y="13414"/>
                    </a:lnTo>
                    <a:lnTo>
                      <a:pt x="57793" y="13414"/>
                    </a:lnTo>
                    <a:lnTo>
                      <a:pt x="57166" y="752"/>
                    </a:lnTo>
                    <a:cubicBezTo>
                      <a:pt x="57166" y="752"/>
                      <a:pt x="56916" y="0"/>
                      <a:pt x="55787" y="0"/>
                    </a:cubicBezTo>
                    <a:close/>
                  </a:path>
                </a:pathLst>
              </a:custGeom>
              <a:solidFill>
                <a:srgbClr val="E660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7" name="Google Shape;327;p22">
                <a:extLst>
                  <a:ext uri="{FF2B5EF4-FFF2-40B4-BE49-F238E27FC236}">
                    <a16:creationId xmlns:a16="http://schemas.microsoft.com/office/drawing/2014/main" xmlns="" id="{1C9BFF2A-CAEE-4548-A12C-52A50CA499A0}"/>
                  </a:ext>
                </a:extLst>
              </p:cNvPr>
              <p:cNvSpPr/>
              <p:nvPr/>
            </p:nvSpPr>
            <p:spPr>
              <a:xfrm>
                <a:off x="4445375" y="4784075"/>
                <a:ext cx="783525" cy="672775"/>
              </a:xfrm>
              <a:custGeom>
                <a:avLst/>
                <a:gdLst/>
                <a:ahLst/>
                <a:cxnLst/>
                <a:rect l="l" t="t" r="r" b="b"/>
                <a:pathLst>
                  <a:path w="31341" h="26911" extrusionOk="0">
                    <a:moveTo>
                      <a:pt x="238" y="0"/>
                    </a:moveTo>
                    <a:cubicBezTo>
                      <a:pt x="238" y="0"/>
                      <a:pt x="187" y="2807"/>
                      <a:pt x="119" y="6542"/>
                    </a:cubicBezTo>
                    <a:cubicBezTo>
                      <a:pt x="119" y="6897"/>
                      <a:pt x="119" y="7252"/>
                      <a:pt x="102" y="7623"/>
                    </a:cubicBezTo>
                    <a:cubicBezTo>
                      <a:pt x="85" y="10142"/>
                      <a:pt x="51" y="12982"/>
                      <a:pt x="35" y="15636"/>
                    </a:cubicBezTo>
                    <a:cubicBezTo>
                      <a:pt x="18" y="16042"/>
                      <a:pt x="18" y="16448"/>
                      <a:pt x="18" y="16836"/>
                    </a:cubicBezTo>
                    <a:cubicBezTo>
                      <a:pt x="1" y="18966"/>
                      <a:pt x="18" y="20911"/>
                      <a:pt x="35" y="22398"/>
                    </a:cubicBezTo>
                    <a:cubicBezTo>
                      <a:pt x="51" y="22838"/>
                      <a:pt x="51" y="23244"/>
                      <a:pt x="68" y="23581"/>
                    </a:cubicBezTo>
                    <a:cubicBezTo>
                      <a:pt x="99" y="24608"/>
                      <a:pt x="146" y="25222"/>
                      <a:pt x="218" y="25318"/>
                    </a:cubicBezTo>
                    <a:cubicBezTo>
                      <a:pt x="458" y="25308"/>
                      <a:pt x="698" y="25304"/>
                      <a:pt x="938" y="25304"/>
                    </a:cubicBezTo>
                    <a:cubicBezTo>
                      <a:pt x="3062" y="25304"/>
                      <a:pt x="5213" y="25658"/>
                      <a:pt x="7312" y="25806"/>
                    </a:cubicBezTo>
                    <a:cubicBezTo>
                      <a:pt x="10661" y="26042"/>
                      <a:pt x="13971" y="26690"/>
                      <a:pt x="17323" y="26864"/>
                    </a:cubicBezTo>
                    <a:cubicBezTo>
                      <a:pt x="17938" y="26895"/>
                      <a:pt x="18554" y="26910"/>
                      <a:pt x="19172" y="26910"/>
                    </a:cubicBezTo>
                    <a:cubicBezTo>
                      <a:pt x="23196" y="26910"/>
                      <a:pt x="27281" y="26281"/>
                      <a:pt x="31313" y="25542"/>
                    </a:cubicBezTo>
                    <a:cubicBezTo>
                      <a:pt x="31319" y="25480"/>
                      <a:pt x="31340" y="25419"/>
                      <a:pt x="31340" y="25357"/>
                    </a:cubicBezTo>
                    <a:lnTo>
                      <a:pt x="31340" y="0"/>
                    </a:lnTo>
                    <a:lnTo>
                      <a:pt x="17547" y="186"/>
                    </a:lnTo>
                    <a:lnTo>
                      <a:pt x="16938" y="186"/>
                    </a:lnTo>
                    <a:lnTo>
                      <a:pt x="15231" y="169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8" name="Google Shape;328;p22">
                <a:extLst>
                  <a:ext uri="{FF2B5EF4-FFF2-40B4-BE49-F238E27FC236}">
                    <a16:creationId xmlns:a16="http://schemas.microsoft.com/office/drawing/2014/main" xmlns="" id="{6F878292-06DB-49D5-9A3F-0FA26ABB4BD1}"/>
                  </a:ext>
                </a:extLst>
              </p:cNvPr>
              <p:cNvSpPr/>
              <p:nvPr/>
            </p:nvSpPr>
            <p:spPr>
              <a:xfrm>
                <a:off x="4451725" y="4758125"/>
                <a:ext cx="777250" cy="158175"/>
              </a:xfrm>
              <a:custGeom>
                <a:avLst/>
                <a:gdLst/>
                <a:ahLst/>
                <a:cxnLst/>
                <a:rect l="l" t="t" r="r" b="b"/>
                <a:pathLst>
                  <a:path w="31090" h="6327" extrusionOk="0">
                    <a:moveTo>
                      <a:pt x="296" y="0"/>
                    </a:moveTo>
                    <a:cubicBezTo>
                      <a:pt x="108" y="323"/>
                      <a:pt x="1" y="673"/>
                      <a:pt x="1" y="1021"/>
                    </a:cubicBezTo>
                    <a:cubicBezTo>
                      <a:pt x="1" y="2781"/>
                      <a:pt x="2445" y="4312"/>
                      <a:pt x="6232" y="5292"/>
                    </a:cubicBezTo>
                    <a:cubicBezTo>
                      <a:pt x="7333" y="5547"/>
                      <a:pt x="8515" y="5789"/>
                      <a:pt x="9830" y="5963"/>
                    </a:cubicBezTo>
                    <a:cubicBezTo>
                      <a:pt x="10933" y="6111"/>
                      <a:pt x="12114" y="6192"/>
                      <a:pt x="13376" y="6245"/>
                    </a:cubicBezTo>
                    <a:cubicBezTo>
                      <a:pt x="13792" y="6298"/>
                      <a:pt x="14222" y="6313"/>
                      <a:pt x="14652" y="6313"/>
                    </a:cubicBezTo>
                    <a:lnTo>
                      <a:pt x="14706" y="6313"/>
                    </a:lnTo>
                    <a:cubicBezTo>
                      <a:pt x="14974" y="6326"/>
                      <a:pt x="15270" y="6326"/>
                      <a:pt x="15538" y="6326"/>
                    </a:cubicBezTo>
                    <a:lnTo>
                      <a:pt x="15740" y="6326"/>
                    </a:lnTo>
                    <a:cubicBezTo>
                      <a:pt x="15888" y="6326"/>
                      <a:pt x="16036" y="6326"/>
                      <a:pt x="16197" y="6313"/>
                    </a:cubicBezTo>
                    <a:cubicBezTo>
                      <a:pt x="16398" y="6313"/>
                      <a:pt x="16586" y="6313"/>
                      <a:pt x="16775" y="6272"/>
                    </a:cubicBezTo>
                    <a:lnTo>
                      <a:pt x="17016" y="6272"/>
                    </a:lnTo>
                    <a:cubicBezTo>
                      <a:pt x="17916" y="6272"/>
                      <a:pt x="18762" y="6232"/>
                      <a:pt x="19581" y="6111"/>
                    </a:cubicBezTo>
                    <a:cubicBezTo>
                      <a:pt x="26188" y="5547"/>
                      <a:pt x="31090" y="3478"/>
                      <a:pt x="31090" y="1021"/>
                    </a:cubicBezTo>
                    <a:cubicBezTo>
                      <a:pt x="31090" y="940"/>
                      <a:pt x="31064" y="873"/>
                      <a:pt x="31063" y="793"/>
                    </a:cubicBezTo>
                    <a:cubicBezTo>
                      <a:pt x="28713" y="753"/>
                      <a:pt x="26376" y="712"/>
                      <a:pt x="24026" y="659"/>
                    </a:cubicBezTo>
                    <a:cubicBezTo>
                      <a:pt x="21394" y="605"/>
                      <a:pt x="18775" y="551"/>
                      <a:pt x="16143" y="471"/>
                    </a:cubicBezTo>
                    <a:cubicBezTo>
                      <a:pt x="15511" y="457"/>
                      <a:pt x="14867" y="444"/>
                      <a:pt x="14222" y="418"/>
                    </a:cubicBezTo>
                    <a:cubicBezTo>
                      <a:pt x="9589" y="297"/>
                      <a:pt x="4943" y="148"/>
                      <a:pt x="296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9" name="Google Shape;329;p22">
                <a:extLst>
                  <a:ext uri="{FF2B5EF4-FFF2-40B4-BE49-F238E27FC236}">
                    <a16:creationId xmlns:a16="http://schemas.microsoft.com/office/drawing/2014/main" xmlns="" id="{A91A90AD-DCEB-4F79-9291-89C9A1AEF3D1}"/>
                  </a:ext>
                </a:extLst>
              </p:cNvPr>
              <p:cNvSpPr/>
              <p:nvPr/>
            </p:nvSpPr>
            <p:spPr>
              <a:xfrm>
                <a:off x="4828900" y="3467800"/>
                <a:ext cx="754425" cy="934775"/>
              </a:xfrm>
              <a:custGeom>
                <a:avLst/>
                <a:gdLst/>
                <a:ahLst/>
                <a:cxnLst/>
                <a:rect l="l" t="t" r="r" b="b"/>
                <a:pathLst>
                  <a:path w="30177" h="37391" extrusionOk="0">
                    <a:moveTo>
                      <a:pt x="30177" y="1"/>
                    </a:moveTo>
                    <a:cubicBezTo>
                      <a:pt x="21337" y="4386"/>
                      <a:pt x="14294" y="11656"/>
                      <a:pt x="7857" y="19135"/>
                    </a:cubicBezTo>
                    <a:cubicBezTo>
                      <a:pt x="5678" y="21667"/>
                      <a:pt x="3523" y="24273"/>
                      <a:pt x="2072" y="27283"/>
                    </a:cubicBezTo>
                    <a:cubicBezTo>
                      <a:pt x="1057" y="29391"/>
                      <a:pt x="407" y="31674"/>
                      <a:pt x="151" y="34000"/>
                    </a:cubicBezTo>
                    <a:lnTo>
                      <a:pt x="151" y="34000"/>
                    </a:lnTo>
                    <a:cubicBezTo>
                      <a:pt x="4913" y="23640"/>
                      <a:pt x="17457" y="18995"/>
                      <a:pt x="23818" y="9477"/>
                    </a:cubicBezTo>
                    <a:cubicBezTo>
                      <a:pt x="25939" y="6302"/>
                      <a:pt x="27368" y="2588"/>
                      <a:pt x="30177" y="1"/>
                    </a:cubicBezTo>
                    <a:close/>
                    <a:moveTo>
                      <a:pt x="151" y="34000"/>
                    </a:moveTo>
                    <a:cubicBezTo>
                      <a:pt x="100" y="34111"/>
                      <a:pt x="49" y="34223"/>
                      <a:pt x="0" y="34336"/>
                    </a:cubicBezTo>
                    <a:lnTo>
                      <a:pt x="30" y="35897"/>
                    </a:lnTo>
                    <a:lnTo>
                      <a:pt x="30" y="35897"/>
                    </a:lnTo>
                    <a:cubicBezTo>
                      <a:pt x="41" y="35264"/>
                      <a:pt x="81" y="34630"/>
                      <a:pt x="151" y="34000"/>
                    </a:cubicBezTo>
                    <a:close/>
                    <a:moveTo>
                      <a:pt x="30" y="35897"/>
                    </a:moveTo>
                    <a:cubicBezTo>
                      <a:pt x="21" y="36395"/>
                      <a:pt x="30" y="36893"/>
                      <a:pt x="58" y="37391"/>
                    </a:cubicBezTo>
                    <a:lnTo>
                      <a:pt x="30" y="35897"/>
                    </a:lnTo>
                    <a:close/>
                  </a:path>
                </a:pathLst>
              </a:custGeom>
              <a:solidFill>
                <a:srgbClr val="3F6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0" name="Google Shape;330;p22">
                <a:extLst>
                  <a:ext uri="{FF2B5EF4-FFF2-40B4-BE49-F238E27FC236}">
                    <a16:creationId xmlns:a16="http://schemas.microsoft.com/office/drawing/2014/main" xmlns="" id="{696E8B91-AC2E-411A-B849-3E5EF11355AB}"/>
                  </a:ext>
                </a:extLst>
              </p:cNvPr>
              <p:cNvSpPr/>
              <p:nvPr/>
            </p:nvSpPr>
            <p:spPr>
              <a:xfrm>
                <a:off x="3901125" y="3222900"/>
                <a:ext cx="931575" cy="946825"/>
              </a:xfrm>
              <a:custGeom>
                <a:avLst/>
                <a:gdLst/>
                <a:ahLst/>
                <a:cxnLst/>
                <a:rect l="l" t="t" r="r" b="b"/>
                <a:pathLst>
                  <a:path w="37263" h="37873" extrusionOk="0">
                    <a:moveTo>
                      <a:pt x="1115" y="0"/>
                    </a:moveTo>
                    <a:cubicBezTo>
                      <a:pt x="745" y="0"/>
                      <a:pt x="373" y="26"/>
                      <a:pt x="0" y="80"/>
                    </a:cubicBezTo>
                    <a:cubicBezTo>
                      <a:pt x="6964" y="2503"/>
                      <a:pt x="11197" y="10061"/>
                      <a:pt x="18197" y="12379"/>
                    </a:cubicBezTo>
                    <a:cubicBezTo>
                      <a:pt x="19242" y="12724"/>
                      <a:pt x="20330" y="12945"/>
                      <a:pt x="21341" y="13380"/>
                    </a:cubicBezTo>
                    <a:cubicBezTo>
                      <a:pt x="23849" y="14457"/>
                      <a:pt x="25616" y="16715"/>
                      <a:pt x="27273" y="18885"/>
                    </a:cubicBezTo>
                    <a:cubicBezTo>
                      <a:pt x="31663" y="24633"/>
                      <a:pt x="36200" y="30718"/>
                      <a:pt x="37262" y="37872"/>
                    </a:cubicBezTo>
                    <a:lnTo>
                      <a:pt x="36981" y="33148"/>
                    </a:lnTo>
                    <a:cubicBezTo>
                      <a:pt x="35283" y="26220"/>
                      <a:pt x="33398" y="18944"/>
                      <a:pt x="28436" y="13820"/>
                    </a:cubicBezTo>
                    <a:cubicBezTo>
                      <a:pt x="25147" y="10421"/>
                      <a:pt x="20796" y="8292"/>
                      <a:pt x="16539" y="6229"/>
                    </a:cubicBezTo>
                    <a:cubicBezTo>
                      <a:pt x="13777" y="4891"/>
                      <a:pt x="11016" y="3553"/>
                      <a:pt x="8254" y="2215"/>
                    </a:cubicBezTo>
                    <a:cubicBezTo>
                      <a:pt x="5994" y="1121"/>
                      <a:pt x="3584" y="0"/>
                      <a:pt x="1115" y="0"/>
                    </a:cubicBezTo>
                    <a:close/>
                  </a:path>
                </a:pathLst>
              </a:custGeom>
              <a:solidFill>
                <a:srgbClr val="3F6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1" name="Google Shape;331;p22">
                <a:extLst>
                  <a:ext uri="{FF2B5EF4-FFF2-40B4-BE49-F238E27FC236}">
                    <a16:creationId xmlns:a16="http://schemas.microsoft.com/office/drawing/2014/main" xmlns="" id="{2A2DABA4-529A-40C9-8779-4580B749B03E}"/>
                  </a:ext>
                </a:extLst>
              </p:cNvPr>
              <p:cNvSpPr/>
              <p:nvPr/>
            </p:nvSpPr>
            <p:spPr>
              <a:xfrm>
                <a:off x="4399900" y="2757150"/>
                <a:ext cx="463300" cy="1149225"/>
              </a:xfrm>
              <a:custGeom>
                <a:avLst/>
                <a:gdLst/>
                <a:ahLst/>
                <a:cxnLst/>
                <a:rect l="l" t="t" r="r" b="b"/>
                <a:pathLst>
                  <a:path w="18532" h="4596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2" y="224"/>
                      <a:pt x="129" y="445"/>
                      <a:pt x="200" y="663"/>
                    </a:cubicBezTo>
                    <a:lnTo>
                      <a:pt x="200" y="663"/>
                    </a:lnTo>
                    <a:lnTo>
                      <a:pt x="0" y="1"/>
                    </a:lnTo>
                    <a:close/>
                    <a:moveTo>
                      <a:pt x="200" y="663"/>
                    </a:moveTo>
                    <a:lnTo>
                      <a:pt x="5464" y="18130"/>
                    </a:lnTo>
                    <a:cubicBezTo>
                      <a:pt x="5940" y="19709"/>
                      <a:pt x="6428" y="21313"/>
                      <a:pt x="7338" y="22690"/>
                    </a:cubicBezTo>
                    <a:cubicBezTo>
                      <a:pt x="8205" y="24000"/>
                      <a:pt x="9413" y="25041"/>
                      <a:pt x="10500" y="26175"/>
                    </a:cubicBezTo>
                    <a:cubicBezTo>
                      <a:pt x="15359" y="31249"/>
                      <a:pt x="17816" y="38532"/>
                      <a:pt x="17023" y="45511"/>
                    </a:cubicBezTo>
                    <a:lnTo>
                      <a:pt x="17037" y="45968"/>
                    </a:lnTo>
                    <a:cubicBezTo>
                      <a:pt x="17803" y="40211"/>
                      <a:pt x="18532" y="34136"/>
                      <a:pt x="16304" y="28771"/>
                    </a:cubicBezTo>
                    <a:cubicBezTo>
                      <a:pt x="15347" y="26465"/>
                      <a:pt x="13882" y="24408"/>
                      <a:pt x="12738" y="22188"/>
                    </a:cubicBezTo>
                    <a:cubicBezTo>
                      <a:pt x="11698" y="20168"/>
                      <a:pt x="10924" y="18017"/>
                      <a:pt x="9854" y="16012"/>
                    </a:cubicBezTo>
                    <a:cubicBezTo>
                      <a:pt x="6998" y="10660"/>
                      <a:pt x="2064" y="6394"/>
                      <a:pt x="200" y="663"/>
                    </a:cubicBezTo>
                    <a:close/>
                  </a:path>
                </a:pathLst>
              </a:custGeom>
              <a:solidFill>
                <a:srgbClr val="4778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2" name="Google Shape;332;p22">
                <a:extLst>
                  <a:ext uri="{FF2B5EF4-FFF2-40B4-BE49-F238E27FC236}">
                    <a16:creationId xmlns:a16="http://schemas.microsoft.com/office/drawing/2014/main" xmlns="" id="{B5874B34-BE86-43AF-AECF-069B7EF59D51}"/>
                  </a:ext>
                </a:extLst>
              </p:cNvPr>
              <p:cNvSpPr/>
              <p:nvPr/>
            </p:nvSpPr>
            <p:spPr>
              <a:xfrm>
                <a:off x="3708100" y="2471400"/>
                <a:ext cx="2111000" cy="2298500"/>
              </a:xfrm>
              <a:custGeom>
                <a:avLst/>
                <a:gdLst/>
                <a:ahLst/>
                <a:cxnLst/>
                <a:rect l="l" t="t" r="r" b="b"/>
                <a:pathLst>
                  <a:path w="84440" h="91940" extrusionOk="0">
                    <a:moveTo>
                      <a:pt x="48409" y="0"/>
                    </a:moveTo>
                    <a:lnTo>
                      <a:pt x="48409" y="0"/>
                    </a:lnTo>
                    <a:cubicBezTo>
                      <a:pt x="42637" y="11493"/>
                      <a:pt x="40782" y="24910"/>
                      <a:pt x="43220" y="37538"/>
                    </a:cubicBezTo>
                    <a:cubicBezTo>
                      <a:pt x="43868" y="40886"/>
                      <a:pt x="44799" y="44300"/>
                      <a:pt x="44815" y="47667"/>
                    </a:cubicBezTo>
                    <a:cubicBezTo>
                      <a:pt x="44794" y="47732"/>
                      <a:pt x="44775" y="47801"/>
                      <a:pt x="44775" y="47864"/>
                    </a:cubicBezTo>
                    <a:cubicBezTo>
                      <a:pt x="44735" y="48558"/>
                      <a:pt x="44707" y="49251"/>
                      <a:pt x="44656" y="49958"/>
                    </a:cubicBezTo>
                    <a:cubicBezTo>
                      <a:pt x="44595" y="50391"/>
                      <a:pt x="44534" y="50824"/>
                      <a:pt x="44431" y="51254"/>
                    </a:cubicBezTo>
                    <a:lnTo>
                      <a:pt x="44531" y="52569"/>
                    </a:lnTo>
                    <a:cubicBezTo>
                      <a:pt x="44383" y="55348"/>
                      <a:pt x="44250" y="58130"/>
                      <a:pt x="44129" y="60917"/>
                    </a:cubicBezTo>
                    <a:cubicBezTo>
                      <a:pt x="44117" y="61139"/>
                      <a:pt x="44105" y="61385"/>
                      <a:pt x="44103" y="61621"/>
                    </a:cubicBezTo>
                    <a:cubicBezTo>
                      <a:pt x="44079" y="61655"/>
                      <a:pt x="44052" y="61687"/>
                      <a:pt x="44026" y="61721"/>
                    </a:cubicBezTo>
                    <a:lnTo>
                      <a:pt x="44102" y="61770"/>
                    </a:lnTo>
                    <a:cubicBezTo>
                      <a:pt x="44063" y="62479"/>
                      <a:pt x="44036" y="63175"/>
                      <a:pt x="43995" y="63885"/>
                    </a:cubicBezTo>
                    <a:cubicBezTo>
                      <a:pt x="43942" y="65295"/>
                      <a:pt x="43888" y="66718"/>
                      <a:pt x="43847" y="68128"/>
                    </a:cubicBezTo>
                    <a:cubicBezTo>
                      <a:pt x="43847" y="68137"/>
                      <a:pt x="43847" y="68145"/>
                      <a:pt x="43847" y="68153"/>
                    </a:cubicBezTo>
                    <a:cubicBezTo>
                      <a:pt x="37848" y="56039"/>
                      <a:pt x="25260" y="47369"/>
                      <a:pt x="11762" y="46280"/>
                    </a:cubicBezTo>
                    <a:lnTo>
                      <a:pt x="11762" y="46280"/>
                    </a:lnTo>
                    <a:cubicBezTo>
                      <a:pt x="13993" y="47792"/>
                      <a:pt x="14922" y="50557"/>
                      <a:pt x="16332" y="52853"/>
                    </a:cubicBezTo>
                    <a:cubicBezTo>
                      <a:pt x="18731" y="56764"/>
                      <a:pt x="22695" y="59465"/>
                      <a:pt x="26810" y="61494"/>
                    </a:cubicBezTo>
                    <a:cubicBezTo>
                      <a:pt x="30925" y="63525"/>
                      <a:pt x="35301" y="65004"/>
                      <a:pt x="39351" y="67162"/>
                    </a:cubicBezTo>
                    <a:cubicBezTo>
                      <a:pt x="40944" y="68011"/>
                      <a:pt x="42511" y="69007"/>
                      <a:pt x="43781" y="70273"/>
                    </a:cubicBezTo>
                    <a:lnTo>
                      <a:pt x="43781" y="70277"/>
                    </a:lnTo>
                    <a:cubicBezTo>
                      <a:pt x="43740" y="71378"/>
                      <a:pt x="43727" y="72453"/>
                      <a:pt x="43713" y="73554"/>
                    </a:cubicBezTo>
                    <a:lnTo>
                      <a:pt x="43713" y="73570"/>
                    </a:lnTo>
                    <a:cubicBezTo>
                      <a:pt x="39286" y="71260"/>
                      <a:pt x="34294" y="70053"/>
                      <a:pt x="29305" y="70053"/>
                    </a:cubicBezTo>
                    <a:cubicBezTo>
                      <a:pt x="27111" y="70053"/>
                      <a:pt x="24918" y="70286"/>
                      <a:pt x="22774" y="70761"/>
                    </a:cubicBezTo>
                    <a:cubicBezTo>
                      <a:pt x="21008" y="71153"/>
                      <a:pt x="19268" y="71701"/>
                      <a:pt x="17469" y="71892"/>
                    </a:cubicBezTo>
                    <a:cubicBezTo>
                      <a:pt x="16797" y="71963"/>
                      <a:pt x="16122" y="71984"/>
                      <a:pt x="15447" y="71984"/>
                    </a:cubicBezTo>
                    <a:cubicBezTo>
                      <a:pt x="14470" y="71984"/>
                      <a:pt x="13492" y="71940"/>
                      <a:pt x="12514" y="71940"/>
                    </a:cubicBezTo>
                    <a:cubicBezTo>
                      <a:pt x="12276" y="71940"/>
                      <a:pt x="12037" y="71943"/>
                      <a:pt x="11798" y="71949"/>
                    </a:cubicBezTo>
                    <a:cubicBezTo>
                      <a:pt x="7597" y="72068"/>
                      <a:pt x="3440" y="73444"/>
                      <a:pt x="1" y="75857"/>
                    </a:cubicBezTo>
                    <a:cubicBezTo>
                      <a:pt x="2500" y="74923"/>
                      <a:pt x="5041" y="73981"/>
                      <a:pt x="7701" y="73777"/>
                    </a:cubicBezTo>
                    <a:cubicBezTo>
                      <a:pt x="8126" y="73744"/>
                      <a:pt x="8550" y="73730"/>
                      <a:pt x="8975" y="73730"/>
                    </a:cubicBezTo>
                    <a:cubicBezTo>
                      <a:pt x="11055" y="73730"/>
                      <a:pt x="13137" y="74057"/>
                      <a:pt x="15223" y="74065"/>
                    </a:cubicBezTo>
                    <a:cubicBezTo>
                      <a:pt x="15255" y="74066"/>
                      <a:pt x="15286" y="74066"/>
                      <a:pt x="15318" y="74066"/>
                    </a:cubicBezTo>
                    <a:cubicBezTo>
                      <a:pt x="17995" y="74066"/>
                      <a:pt x="20643" y="73551"/>
                      <a:pt x="23300" y="73216"/>
                    </a:cubicBezTo>
                    <a:cubicBezTo>
                      <a:pt x="25759" y="72907"/>
                      <a:pt x="28233" y="72753"/>
                      <a:pt x="30705" y="72753"/>
                    </a:cubicBezTo>
                    <a:cubicBezTo>
                      <a:pt x="34023" y="72753"/>
                      <a:pt x="37339" y="73031"/>
                      <a:pt x="40619" y="73586"/>
                    </a:cubicBezTo>
                    <a:cubicBezTo>
                      <a:pt x="41667" y="73763"/>
                      <a:pt x="42736" y="74005"/>
                      <a:pt x="43688" y="74454"/>
                    </a:cubicBezTo>
                    <a:cubicBezTo>
                      <a:pt x="43607" y="78720"/>
                      <a:pt x="43621" y="83013"/>
                      <a:pt x="43755" y="87266"/>
                    </a:cubicBezTo>
                    <a:cubicBezTo>
                      <a:pt x="43809" y="88810"/>
                      <a:pt x="43876" y="90341"/>
                      <a:pt x="43970" y="91885"/>
                    </a:cubicBezTo>
                    <a:cubicBezTo>
                      <a:pt x="44614" y="91913"/>
                      <a:pt x="45259" y="91926"/>
                      <a:pt x="45890" y="91940"/>
                    </a:cubicBezTo>
                    <a:cubicBezTo>
                      <a:pt x="45890" y="90368"/>
                      <a:pt x="45863" y="88810"/>
                      <a:pt x="45836" y="87253"/>
                    </a:cubicBezTo>
                    <a:cubicBezTo>
                      <a:pt x="45770" y="82338"/>
                      <a:pt x="45688" y="77436"/>
                      <a:pt x="45676" y="72506"/>
                    </a:cubicBezTo>
                    <a:cubicBezTo>
                      <a:pt x="45649" y="71822"/>
                      <a:pt x="45649" y="71123"/>
                      <a:pt x="45649" y="70425"/>
                    </a:cubicBezTo>
                    <a:cubicBezTo>
                      <a:pt x="45649" y="66769"/>
                      <a:pt x="45693" y="63109"/>
                      <a:pt x="45782" y="59444"/>
                    </a:cubicBezTo>
                    <a:cubicBezTo>
                      <a:pt x="48934" y="55413"/>
                      <a:pt x="52428" y="51651"/>
                      <a:pt x="56254" y="48254"/>
                    </a:cubicBezTo>
                    <a:cubicBezTo>
                      <a:pt x="62514" y="42694"/>
                      <a:pt x="69558" y="38097"/>
                      <a:pt x="76572" y="33523"/>
                    </a:cubicBezTo>
                    <a:cubicBezTo>
                      <a:pt x="79064" y="31897"/>
                      <a:pt x="81598" y="30252"/>
                      <a:pt x="84439" y="29365"/>
                    </a:cubicBezTo>
                    <a:cubicBezTo>
                      <a:pt x="84028" y="29346"/>
                      <a:pt x="83617" y="29337"/>
                      <a:pt x="83206" y="29337"/>
                    </a:cubicBezTo>
                    <a:cubicBezTo>
                      <a:pt x="78138" y="29337"/>
                      <a:pt x="73077" y="30737"/>
                      <a:pt x="68739" y="33355"/>
                    </a:cubicBezTo>
                    <a:cubicBezTo>
                      <a:pt x="66371" y="34783"/>
                      <a:pt x="64231" y="36553"/>
                      <a:pt x="62102" y="38316"/>
                    </a:cubicBezTo>
                    <a:lnTo>
                      <a:pt x="53047" y="45809"/>
                    </a:lnTo>
                    <a:cubicBezTo>
                      <a:pt x="51663" y="46955"/>
                      <a:pt x="50257" y="48123"/>
                      <a:pt x="49269" y="49624"/>
                    </a:cubicBezTo>
                    <a:cubicBezTo>
                      <a:pt x="48343" y="51030"/>
                      <a:pt x="47827" y="52662"/>
                      <a:pt x="47324" y="54268"/>
                    </a:cubicBezTo>
                    <a:cubicBezTo>
                      <a:pt x="46810" y="55908"/>
                      <a:pt x="46295" y="57550"/>
                      <a:pt x="45781" y="59190"/>
                    </a:cubicBezTo>
                    <a:lnTo>
                      <a:pt x="45781" y="59158"/>
                    </a:lnTo>
                    <a:cubicBezTo>
                      <a:pt x="45847" y="57076"/>
                      <a:pt x="45942" y="54981"/>
                      <a:pt x="46036" y="52900"/>
                    </a:cubicBezTo>
                    <a:cubicBezTo>
                      <a:pt x="46063" y="52577"/>
                      <a:pt x="46076" y="52281"/>
                      <a:pt x="46090" y="51972"/>
                    </a:cubicBezTo>
                    <a:cubicBezTo>
                      <a:pt x="46090" y="51964"/>
                      <a:pt x="46090" y="51957"/>
                      <a:pt x="46091" y="51948"/>
                    </a:cubicBezTo>
                    <a:cubicBezTo>
                      <a:pt x="46915" y="49441"/>
                      <a:pt x="47932" y="46925"/>
                      <a:pt x="48400" y="44366"/>
                    </a:cubicBezTo>
                    <a:cubicBezTo>
                      <a:pt x="48847" y="41922"/>
                      <a:pt x="48785" y="39416"/>
                      <a:pt x="48631" y="36936"/>
                    </a:cubicBezTo>
                    <a:cubicBezTo>
                      <a:pt x="47867" y="24568"/>
                      <a:pt x="44905" y="11887"/>
                      <a:pt x="48409" y="0"/>
                    </a:cubicBezTo>
                    <a:close/>
                  </a:path>
                </a:pathLst>
              </a:custGeom>
              <a:solidFill>
                <a:srgbClr val="3554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3" name="Google Shape;333;p22">
                <a:extLst>
                  <a:ext uri="{FF2B5EF4-FFF2-40B4-BE49-F238E27FC236}">
                    <a16:creationId xmlns:a16="http://schemas.microsoft.com/office/drawing/2014/main" xmlns="" id="{A52C4C7E-CBB8-4D8A-A1DC-580D0468B5DA}"/>
                  </a:ext>
                </a:extLst>
              </p:cNvPr>
              <p:cNvSpPr/>
              <p:nvPr/>
            </p:nvSpPr>
            <p:spPr>
              <a:xfrm>
                <a:off x="4841575" y="2547625"/>
                <a:ext cx="624725" cy="1316775"/>
              </a:xfrm>
              <a:custGeom>
                <a:avLst/>
                <a:gdLst/>
                <a:ahLst/>
                <a:cxnLst/>
                <a:rect l="l" t="t" r="r" b="b"/>
                <a:pathLst>
                  <a:path w="24989" h="52671" extrusionOk="0">
                    <a:moveTo>
                      <a:pt x="24988" y="0"/>
                    </a:moveTo>
                    <a:lnTo>
                      <a:pt x="24988" y="0"/>
                    </a:lnTo>
                    <a:cubicBezTo>
                      <a:pt x="20983" y="4436"/>
                      <a:pt x="16943" y="8918"/>
                      <a:pt x="13985" y="14111"/>
                    </a:cubicBezTo>
                    <a:cubicBezTo>
                      <a:pt x="12612" y="16521"/>
                      <a:pt x="11487" y="19061"/>
                      <a:pt x="10363" y="21597"/>
                    </a:cubicBezTo>
                    <a:cubicBezTo>
                      <a:pt x="6326" y="30707"/>
                      <a:pt x="2261" y="39901"/>
                      <a:pt x="191" y="49649"/>
                    </a:cubicBezTo>
                    <a:lnTo>
                      <a:pt x="1" y="52671"/>
                    </a:lnTo>
                    <a:cubicBezTo>
                      <a:pt x="560" y="46681"/>
                      <a:pt x="6460" y="42876"/>
                      <a:pt x="9894" y="37936"/>
                    </a:cubicBezTo>
                    <a:cubicBezTo>
                      <a:pt x="12782" y="33781"/>
                      <a:pt x="13936" y="28710"/>
                      <a:pt x="15334" y="23847"/>
                    </a:cubicBezTo>
                    <a:cubicBezTo>
                      <a:pt x="17712" y="15583"/>
                      <a:pt x="20948" y="7591"/>
                      <a:pt x="24988" y="0"/>
                    </a:cubicBezTo>
                    <a:close/>
                  </a:path>
                </a:pathLst>
              </a:custGeom>
              <a:solidFill>
                <a:srgbClr val="4778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124" name="Google Shape;334;p22">
              <a:extLst>
                <a:ext uri="{FF2B5EF4-FFF2-40B4-BE49-F238E27FC236}">
                  <a16:creationId xmlns:a16="http://schemas.microsoft.com/office/drawing/2014/main" xmlns="" id="{AF470AFE-59B4-43FF-914B-00A82DA0125F}"/>
                </a:ext>
              </a:extLst>
            </p:cNvPr>
            <p:cNvSpPr/>
            <p:nvPr/>
          </p:nvSpPr>
          <p:spPr>
            <a:xfrm>
              <a:off x="12353330" y="3343334"/>
              <a:ext cx="20100" cy="2010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23F6809A-151A-4366-9DA4-F42794CEB5A8}"/>
              </a:ext>
            </a:extLst>
          </p:cNvPr>
          <p:cNvSpPr txBox="1"/>
          <p:nvPr/>
        </p:nvSpPr>
        <p:spPr>
          <a:xfrm>
            <a:off x="2695741" y="2006426"/>
            <a:ext cx="7781196" cy="2582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水星是离太阳最近的行星，也是太阳系中最小的行星，仅比我们的月亮大一点。水星是离太阳最近的行星，也是太阳系中最小的行星，仅比我们的月亮大一点。水星是离太阳最近的行星，也是太阳系中最小的行星，仅比我们的月亮大一点。水星是离太阳最近的行星，也是太阳系中最小的行星，仅比我们的月亮大一点。水星是离太阳最近的行星，也是太阳系中最小的行星，仅比我们的月亮大一点。</a:t>
            </a:r>
          </a:p>
        </p:txBody>
      </p:sp>
      <p:grpSp>
        <p:nvGrpSpPr>
          <p:cNvPr id="158" name="Google Shape;1134;p38">
            <a:extLst>
              <a:ext uri="{FF2B5EF4-FFF2-40B4-BE49-F238E27FC236}">
                <a16:creationId xmlns:a16="http://schemas.microsoft.com/office/drawing/2014/main" xmlns="" id="{741B531F-086E-48B8-BFD4-D6F7BFACD10B}"/>
              </a:ext>
            </a:extLst>
          </p:cNvPr>
          <p:cNvGrpSpPr/>
          <p:nvPr/>
        </p:nvGrpSpPr>
        <p:grpSpPr>
          <a:xfrm rot="19814918">
            <a:off x="2259266" y="2116040"/>
            <a:ext cx="337137" cy="409360"/>
            <a:chOff x="3623225" y="4047675"/>
            <a:chExt cx="662650" cy="804600"/>
          </a:xfrm>
        </p:grpSpPr>
        <p:sp>
          <p:nvSpPr>
            <p:cNvPr id="148" name="Google Shape;1135;p38">
              <a:extLst>
                <a:ext uri="{FF2B5EF4-FFF2-40B4-BE49-F238E27FC236}">
                  <a16:creationId xmlns:a16="http://schemas.microsoft.com/office/drawing/2014/main" xmlns="" id="{712EE858-760A-498C-8E99-08AEB08085E6}"/>
                </a:ext>
              </a:extLst>
            </p:cNvPr>
            <p:cNvSpPr/>
            <p:nvPr/>
          </p:nvSpPr>
          <p:spPr>
            <a:xfrm>
              <a:off x="3746225" y="4669925"/>
              <a:ext cx="238500" cy="182325"/>
            </a:xfrm>
            <a:custGeom>
              <a:avLst/>
              <a:gdLst/>
              <a:ahLst/>
              <a:cxnLst/>
              <a:rect l="l" t="t" r="r" b="b"/>
              <a:pathLst>
                <a:path w="9540" h="7293" extrusionOk="0">
                  <a:moveTo>
                    <a:pt x="1955" y="1"/>
                  </a:moveTo>
                  <a:cubicBezTo>
                    <a:pt x="1955" y="1"/>
                    <a:pt x="1" y="5169"/>
                    <a:pt x="2870" y="6624"/>
                  </a:cubicBezTo>
                  <a:cubicBezTo>
                    <a:pt x="3679" y="7035"/>
                    <a:pt x="4444" y="7232"/>
                    <a:pt x="5131" y="7280"/>
                  </a:cubicBezTo>
                  <a:cubicBezTo>
                    <a:pt x="5252" y="7288"/>
                    <a:pt x="5372" y="7293"/>
                    <a:pt x="5489" y="7293"/>
                  </a:cubicBezTo>
                  <a:cubicBezTo>
                    <a:pt x="7060" y="7293"/>
                    <a:pt x="8206" y="6542"/>
                    <a:pt x="8642" y="5954"/>
                  </a:cubicBezTo>
                  <a:cubicBezTo>
                    <a:pt x="9298" y="5077"/>
                    <a:pt x="9540" y="413"/>
                    <a:pt x="9540" y="413"/>
                  </a:cubicBezTo>
                  <a:lnTo>
                    <a:pt x="4971" y="164"/>
                  </a:lnTo>
                  <a:lnTo>
                    <a:pt x="1955" y="1"/>
                  </a:lnTo>
                  <a:close/>
                </a:path>
              </a:pathLst>
            </a:custGeom>
            <a:solidFill>
              <a:srgbClr val="704E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136;p38">
              <a:extLst>
                <a:ext uri="{FF2B5EF4-FFF2-40B4-BE49-F238E27FC236}">
                  <a16:creationId xmlns:a16="http://schemas.microsoft.com/office/drawing/2014/main" xmlns="" id="{1C76D224-01AF-41CD-9763-89EED874D208}"/>
                </a:ext>
              </a:extLst>
            </p:cNvPr>
            <p:cNvSpPr/>
            <p:nvPr/>
          </p:nvSpPr>
          <p:spPr>
            <a:xfrm>
              <a:off x="3867675" y="4703675"/>
              <a:ext cx="115450" cy="148600"/>
            </a:xfrm>
            <a:custGeom>
              <a:avLst/>
              <a:gdLst/>
              <a:ahLst/>
              <a:cxnLst/>
              <a:rect l="l" t="t" r="r" b="b"/>
              <a:pathLst>
                <a:path w="4618" h="5944" extrusionOk="0">
                  <a:moveTo>
                    <a:pt x="4617" y="1"/>
                  </a:moveTo>
                  <a:cubicBezTo>
                    <a:pt x="3679" y="1007"/>
                    <a:pt x="2421" y="2044"/>
                    <a:pt x="1013" y="2088"/>
                  </a:cubicBezTo>
                  <a:cubicBezTo>
                    <a:pt x="977" y="2091"/>
                    <a:pt x="942" y="2091"/>
                    <a:pt x="905" y="2091"/>
                  </a:cubicBezTo>
                  <a:cubicBezTo>
                    <a:pt x="759" y="2091"/>
                    <a:pt x="605" y="2078"/>
                    <a:pt x="456" y="2057"/>
                  </a:cubicBezTo>
                  <a:lnTo>
                    <a:pt x="456" y="2057"/>
                  </a:lnTo>
                  <a:cubicBezTo>
                    <a:pt x="480" y="2135"/>
                    <a:pt x="497" y="2217"/>
                    <a:pt x="500" y="2299"/>
                  </a:cubicBezTo>
                  <a:cubicBezTo>
                    <a:pt x="521" y="2554"/>
                    <a:pt x="385" y="2843"/>
                    <a:pt x="140" y="2904"/>
                  </a:cubicBezTo>
                  <a:cubicBezTo>
                    <a:pt x="317" y="3026"/>
                    <a:pt x="419" y="3248"/>
                    <a:pt x="392" y="3461"/>
                  </a:cubicBezTo>
                  <a:cubicBezTo>
                    <a:pt x="361" y="3676"/>
                    <a:pt x="205" y="3866"/>
                    <a:pt x="1" y="3931"/>
                  </a:cubicBezTo>
                  <a:cubicBezTo>
                    <a:pt x="177" y="4101"/>
                    <a:pt x="357" y="4285"/>
                    <a:pt x="415" y="4525"/>
                  </a:cubicBezTo>
                  <a:cubicBezTo>
                    <a:pt x="470" y="4760"/>
                    <a:pt x="334" y="5056"/>
                    <a:pt x="89" y="5080"/>
                  </a:cubicBezTo>
                  <a:cubicBezTo>
                    <a:pt x="263" y="5145"/>
                    <a:pt x="327" y="5358"/>
                    <a:pt x="320" y="5545"/>
                  </a:cubicBezTo>
                  <a:cubicBezTo>
                    <a:pt x="310" y="5675"/>
                    <a:pt x="283" y="5801"/>
                    <a:pt x="273" y="5930"/>
                  </a:cubicBezTo>
                  <a:cubicBezTo>
                    <a:pt x="395" y="5937"/>
                    <a:pt x="517" y="5944"/>
                    <a:pt x="633" y="5944"/>
                  </a:cubicBezTo>
                  <a:cubicBezTo>
                    <a:pt x="2204" y="5944"/>
                    <a:pt x="3350" y="5192"/>
                    <a:pt x="3784" y="4604"/>
                  </a:cubicBezTo>
                  <a:cubicBezTo>
                    <a:pt x="4254" y="3975"/>
                    <a:pt x="4509" y="1408"/>
                    <a:pt x="4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137;p38">
              <a:extLst>
                <a:ext uri="{FF2B5EF4-FFF2-40B4-BE49-F238E27FC236}">
                  <a16:creationId xmlns:a16="http://schemas.microsoft.com/office/drawing/2014/main" xmlns="" id="{C779AACF-2079-4F57-BAF4-8E3BE0559D09}"/>
                </a:ext>
              </a:extLst>
            </p:cNvPr>
            <p:cNvSpPr/>
            <p:nvPr/>
          </p:nvSpPr>
          <p:spPr>
            <a:xfrm>
              <a:off x="3623225" y="4047675"/>
              <a:ext cx="662650" cy="708275"/>
            </a:xfrm>
            <a:custGeom>
              <a:avLst/>
              <a:gdLst/>
              <a:ahLst/>
              <a:cxnLst/>
              <a:rect l="l" t="t" r="r" b="b"/>
              <a:pathLst>
                <a:path w="26506" h="28331" extrusionOk="0">
                  <a:moveTo>
                    <a:pt x="13079" y="0"/>
                  </a:moveTo>
                  <a:cubicBezTo>
                    <a:pt x="9650" y="0"/>
                    <a:pt x="6150" y="1264"/>
                    <a:pt x="3738" y="3553"/>
                  </a:cubicBezTo>
                  <a:cubicBezTo>
                    <a:pt x="3642" y="3642"/>
                    <a:pt x="3550" y="3734"/>
                    <a:pt x="3458" y="3826"/>
                  </a:cubicBezTo>
                  <a:cubicBezTo>
                    <a:pt x="929" y="6403"/>
                    <a:pt x="0" y="10088"/>
                    <a:pt x="538" y="13610"/>
                  </a:cubicBezTo>
                  <a:cubicBezTo>
                    <a:pt x="807" y="15385"/>
                    <a:pt x="1425" y="17109"/>
                    <a:pt x="2346" y="18653"/>
                  </a:cubicBezTo>
                  <a:cubicBezTo>
                    <a:pt x="2806" y="19424"/>
                    <a:pt x="3343" y="20148"/>
                    <a:pt x="3948" y="20811"/>
                  </a:cubicBezTo>
                  <a:cubicBezTo>
                    <a:pt x="4070" y="20947"/>
                    <a:pt x="4298" y="21131"/>
                    <a:pt x="4549" y="21341"/>
                  </a:cubicBezTo>
                  <a:cubicBezTo>
                    <a:pt x="5046" y="21756"/>
                    <a:pt x="5635" y="22256"/>
                    <a:pt x="5706" y="22603"/>
                  </a:cubicBezTo>
                  <a:cubicBezTo>
                    <a:pt x="5706" y="22603"/>
                    <a:pt x="6481" y="26492"/>
                    <a:pt x="9010" y="27873"/>
                  </a:cubicBezTo>
                  <a:cubicBezTo>
                    <a:pt x="9350" y="28056"/>
                    <a:pt x="9724" y="28199"/>
                    <a:pt x="10129" y="28277"/>
                  </a:cubicBezTo>
                  <a:cubicBezTo>
                    <a:pt x="10312" y="28313"/>
                    <a:pt x="10494" y="28331"/>
                    <a:pt x="10671" y="28331"/>
                  </a:cubicBezTo>
                  <a:cubicBezTo>
                    <a:pt x="10712" y="28331"/>
                    <a:pt x="10752" y="28330"/>
                    <a:pt x="10791" y="28328"/>
                  </a:cubicBezTo>
                  <a:cubicBezTo>
                    <a:pt x="12281" y="28281"/>
                    <a:pt x="13600" y="27128"/>
                    <a:pt x="14552" y="26070"/>
                  </a:cubicBezTo>
                  <a:cubicBezTo>
                    <a:pt x="15572" y="24939"/>
                    <a:pt x="16160" y="23225"/>
                    <a:pt x="17612" y="22692"/>
                  </a:cubicBezTo>
                  <a:cubicBezTo>
                    <a:pt x="24928" y="19995"/>
                    <a:pt x="26506" y="9721"/>
                    <a:pt x="21923" y="3931"/>
                  </a:cubicBezTo>
                  <a:cubicBezTo>
                    <a:pt x="19789" y="1234"/>
                    <a:pt x="16468" y="0"/>
                    <a:pt x="13079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138;p38">
              <a:extLst>
                <a:ext uri="{FF2B5EF4-FFF2-40B4-BE49-F238E27FC236}">
                  <a16:creationId xmlns:a16="http://schemas.microsoft.com/office/drawing/2014/main" xmlns="" id="{3FB580A8-64CA-42A9-B5FA-5DD5E21D03F1}"/>
                </a:ext>
              </a:extLst>
            </p:cNvPr>
            <p:cNvSpPr/>
            <p:nvPr/>
          </p:nvSpPr>
          <p:spPr>
            <a:xfrm>
              <a:off x="3716650" y="4055325"/>
              <a:ext cx="506600" cy="689425"/>
            </a:xfrm>
            <a:custGeom>
              <a:avLst/>
              <a:gdLst/>
              <a:ahLst/>
              <a:cxnLst/>
              <a:rect l="l" t="t" r="r" b="b"/>
              <a:pathLst>
                <a:path w="20264" h="27577" extrusionOk="0">
                  <a:moveTo>
                    <a:pt x="9265" y="1"/>
                  </a:moveTo>
                  <a:cubicBezTo>
                    <a:pt x="5658" y="1"/>
                    <a:pt x="2302" y="1725"/>
                    <a:pt x="1" y="4193"/>
                  </a:cubicBezTo>
                  <a:cubicBezTo>
                    <a:pt x="27" y="4336"/>
                    <a:pt x="65" y="4479"/>
                    <a:pt x="119" y="4614"/>
                  </a:cubicBezTo>
                  <a:cubicBezTo>
                    <a:pt x="602" y="5838"/>
                    <a:pt x="1972" y="6416"/>
                    <a:pt x="3210" y="6872"/>
                  </a:cubicBezTo>
                  <a:cubicBezTo>
                    <a:pt x="4525" y="7355"/>
                    <a:pt x="5855" y="7844"/>
                    <a:pt x="7001" y="8650"/>
                  </a:cubicBezTo>
                  <a:cubicBezTo>
                    <a:pt x="8143" y="9453"/>
                    <a:pt x="9105" y="10619"/>
                    <a:pt x="9359" y="11992"/>
                  </a:cubicBezTo>
                  <a:cubicBezTo>
                    <a:pt x="9665" y="13614"/>
                    <a:pt x="8972" y="15232"/>
                    <a:pt x="8391" y="16776"/>
                  </a:cubicBezTo>
                  <a:cubicBezTo>
                    <a:pt x="7487" y="19158"/>
                    <a:pt x="6810" y="21637"/>
                    <a:pt x="6480" y="24167"/>
                  </a:cubicBezTo>
                  <a:cubicBezTo>
                    <a:pt x="6334" y="25306"/>
                    <a:pt x="6304" y="26577"/>
                    <a:pt x="6786" y="27577"/>
                  </a:cubicBezTo>
                  <a:cubicBezTo>
                    <a:pt x="6789" y="27573"/>
                    <a:pt x="6797" y="27573"/>
                    <a:pt x="6800" y="27573"/>
                  </a:cubicBezTo>
                  <a:cubicBezTo>
                    <a:pt x="9438" y="27359"/>
                    <a:pt x="10073" y="26135"/>
                    <a:pt x="11175" y="24585"/>
                  </a:cubicBezTo>
                  <a:cubicBezTo>
                    <a:pt x="11771" y="23748"/>
                    <a:pt x="11926" y="22963"/>
                    <a:pt x="13922" y="21855"/>
                  </a:cubicBezTo>
                  <a:cubicBezTo>
                    <a:pt x="19607" y="18700"/>
                    <a:pt x="20195" y="15341"/>
                    <a:pt x="20232" y="11506"/>
                  </a:cubicBezTo>
                  <a:cubicBezTo>
                    <a:pt x="20263" y="7674"/>
                    <a:pt x="18094" y="871"/>
                    <a:pt x="10451" y="62"/>
                  </a:cubicBezTo>
                  <a:cubicBezTo>
                    <a:pt x="10053" y="21"/>
                    <a:pt x="9659" y="1"/>
                    <a:pt x="9265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139;p38">
              <a:extLst>
                <a:ext uri="{FF2B5EF4-FFF2-40B4-BE49-F238E27FC236}">
                  <a16:creationId xmlns:a16="http://schemas.microsoft.com/office/drawing/2014/main" xmlns="" id="{76E923B4-219A-432B-BF28-0DBDC719F826}"/>
                </a:ext>
              </a:extLst>
            </p:cNvPr>
            <p:cNvSpPr/>
            <p:nvPr/>
          </p:nvSpPr>
          <p:spPr>
            <a:xfrm>
              <a:off x="3769075" y="4448350"/>
              <a:ext cx="252725" cy="272350"/>
            </a:xfrm>
            <a:custGeom>
              <a:avLst/>
              <a:gdLst/>
              <a:ahLst/>
              <a:cxnLst/>
              <a:rect l="l" t="t" r="r" b="b"/>
              <a:pathLst>
                <a:path w="10109" h="10894" extrusionOk="0">
                  <a:moveTo>
                    <a:pt x="5406" y="14"/>
                  </a:moveTo>
                  <a:cubicBezTo>
                    <a:pt x="5560" y="14"/>
                    <a:pt x="5716" y="130"/>
                    <a:pt x="5784" y="276"/>
                  </a:cubicBezTo>
                  <a:cubicBezTo>
                    <a:pt x="5825" y="371"/>
                    <a:pt x="5842" y="473"/>
                    <a:pt x="5842" y="575"/>
                  </a:cubicBezTo>
                  <a:cubicBezTo>
                    <a:pt x="5842" y="680"/>
                    <a:pt x="5825" y="782"/>
                    <a:pt x="5808" y="884"/>
                  </a:cubicBezTo>
                  <a:cubicBezTo>
                    <a:pt x="5726" y="1330"/>
                    <a:pt x="5558" y="1786"/>
                    <a:pt x="5314" y="2180"/>
                  </a:cubicBezTo>
                  <a:lnTo>
                    <a:pt x="5314" y="2180"/>
                  </a:lnTo>
                  <a:cubicBezTo>
                    <a:pt x="5106" y="1793"/>
                    <a:pt x="4988" y="1360"/>
                    <a:pt x="4988" y="925"/>
                  </a:cubicBezTo>
                  <a:cubicBezTo>
                    <a:pt x="4988" y="765"/>
                    <a:pt x="5006" y="606"/>
                    <a:pt x="5039" y="446"/>
                  </a:cubicBezTo>
                  <a:cubicBezTo>
                    <a:pt x="5056" y="365"/>
                    <a:pt x="5080" y="283"/>
                    <a:pt x="5117" y="208"/>
                  </a:cubicBezTo>
                  <a:cubicBezTo>
                    <a:pt x="5158" y="137"/>
                    <a:pt x="5210" y="76"/>
                    <a:pt x="5284" y="41"/>
                  </a:cubicBezTo>
                  <a:cubicBezTo>
                    <a:pt x="5321" y="21"/>
                    <a:pt x="5365" y="14"/>
                    <a:pt x="5406" y="14"/>
                  </a:cubicBezTo>
                  <a:close/>
                  <a:moveTo>
                    <a:pt x="358" y="609"/>
                  </a:moveTo>
                  <a:cubicBezTo>
                    <a:pt x="446" y="609"/>
                    <a:pt x="541" y="633"/>
                    <a:pt x="623" y="663"/>
                  </a:cubicBezTo>
                  <a:cubicBezTo>
                    <a:pt x="694" y="691"/>
                    <a:pt x="786" y="755"/>
                    <a:pt x="895" y="857"/>
                  </a:cubicBezTo>
                  <a:cubicBezTo>
                    <a:pt x="1256" y="1193"/>
                    <a:pt x="1795" y="1920"/>
                    <a:pt x="2263" y="2967"/>
                  </a:cubicBezTo>
                  <a:lnTo>
                    <a:pt x="2263" y="2967"/>
                  </a:lnTo>
                  <a:cubicBezTo>
                    <a:pt x="2218" y="2947"/>
                    <a:pt x="2174" y="2927"/>
                    <a:pt x="2129" y="2907"/>
                  </a:cubicBezTo>
                  <a:cubicBezTo>
                    <a:pt x="1326" y="2540"/>
                    <a:pt x="490" y="2081"/>
                    <a:pt x="103" y="1289"/>
                  </a:cubicBezTo>
                  <a:cubicBezTo>
                    <a:pt x="52" y="1187"/>
                    <a:pt x="14" y="1061"/>
                    <a:pt x="14" y="949"/>
                  </a:cubicBezTo>
                  <a:cubicBezTo>
                    <a:pt x="14" y="851"/>
                    <a:pt x="41" y="762"/>
                    <a:pt x="113" y="697"/>
                  </a:cubicBezTo>
                  <a:cubicBezTo>
                    <a:pt x="178" y="633"/>
                    <a:pt x="266" y="609"/>
                    <a:pt x="358" y="609"/>
                  </a:cubicBezTo>
                  <a:close/>
                  <a:moveTo>
                    <a:pt x="9610" y="1540"/>
                  </a:moveTo>
                  <a:cubicBezTo>
                    <a:pt x="9613" y="1540"/>
                    <a:pt x="9616" y="1540"/>
                    <a:pt x="9619" y="1540"/>
                  </a:cubicBezTo>
                  <a:cubicBezTo>
                    <a:pt x="9768" y="1540"/>
                    <a:pt x="9911" y="1612"/>
                    <a:pt x="10044" y="1785"/>
                  </a:cubicBezTo>
                  <a:lnTo>
                    <a:pt x="10045" y="1784"/>
                  </a:lnTo>
                  <a:lnTo>
                    <a:pt x="10045" y="1784"/>
                  </a:lnTo>
                  <a:cubicBezTo>
                    <a:pt x="10078" y="1865"/>
                    <a:pt x="10095" y="1946"/>
                    <a:pt x="10095" y="2027"/>
                  </a:cubicBezTo>
                  <a:cubicBezTo>
                    <a:pt x="10095" y="2218"/>
                    <a:pt x="10003" y="2408"/>
                    <a:pt x="9843" y="2588"/>
                  </a:cubicBezTo>
                  <a:cubicBezTo>
                    <a:pt x="9605" y="2856"/>
                    <a:pt x="9225" y="3098"/>
                    <a:pt x="8789" y="3271"/>
                  </a:cubicBezTo>
                  <a:cubicBezTo>
                    <a:pt x="8517" y="3381"/>
                    <a:pt x="8225" y="3463"/>
                    <a:pt x="7937" y="3509"/>
                  </a:cubicBezTo>
                  <a:lnTo>
                    <a:pt x="7937" y="3509"/>
                  </a:lnTo>
                  <a:cubicBezTo>
                    <a:pt x="7942" y="3494"/>
                    <a:pt x="7947" y="3480"/>
                    <a:pt x="7953" y="3465"/>
                  </a:cubicBezTo>
                  <a:cubicBezTo>
                    <a:pt x="8031" y="3254"/>
                    <a:pt x="8276" y="2772"/>
                    <a:pt x="8588" y="2343"/>
                  </a:cubicBezTo>
                  <a:cubicBezTo>
                    <a:pt x="8742" y="2129"/>
                    <a:pt x="8915" y="1925"/>
                    <a:pt x="9092" y="1779"/>
                  </a:cubicBezTo>
                  <a:cubicBezTo>
                    <a:pt x="9266" y="1635"/>
                    <a:pt x="9439" y="1540"/>
                    <a:pt x="9610" y="1540"/>
                  </a:cubicBezTo>
                  <a:close/>
                  <a:moveTo>
                    <a:pt x="5406" y="1"/>
                  </a:moveTo>
                  <a:cubicBezTo>
                    <a:pt x="5362" y="1"/>
                    <a:pt x="5318" y="10"/>
                    <a:pt x="5277" y="28"/>
                  </a:cubicBezTo>
                  <a:cubicBezTo>
                    <a:pt x="5199" y="65"/>
                    <a:pt x="5145" y="130"/>
                    <a:pt x="5108" y="201"/>
                  </a:cubicBezTo>
                  <a:cubicBezTo>
                    <a:pt x="5067" y="276"/>
                    <a:pt x="5043" y="361"/>
                    <a:pt x="5026" y="443"/>
                  </a:cubicBezTo>
                  <a:cubicBezTo>
                    <a:pt x="4992" y="602"/>
                    <a:pt x="4975" y="765"/>
                    <a:pt x="4975" y="925"/>
                  </a:cubicBezTo>
                  <a:cubicBezTo>
                    <a:pt x="4975" y="1365"/>
                    <a:pt x="5095" y="1803"/>
                    <a:pt x="5306" y="2193"/>
                  </a:cubicBezTo>
                  <a:lnTo>
                    <a:pt x="5306" y="2193"/>
                  </a:lnTo>
                  <a:cubicBezTo>
                    <a:pt x="5238" y="2302"/>
                    <a:pt x="5164" y="2406"/>
                    <a:pt x="5084" y="2503"/>
                  </a:cubicBezTo>
                  <a:cubicBezTo>
                    <a:pt x="4713" y="2955"/>
                    <a:pt x="4223" y="3271"/>
                    <a:pt x="3642" y="3305"/>
                  </a:cubicBezTo>
                  <a:cubicBezTo>
                    <a:pt x="3608" y="3308"/>
                    <a:pt x="3578" y="3308"/>
                    <a:pt x="3543" y="3308"/>
                  </a:cubicBezTo>
                  <a:cubicBezTo>
                    <a:pt x="3108" y="3308"/>
                    <a:pt x="2683" y="3152"/>
                    <a:pt x="2278" y="2974"/>
                  </a:cubicBezTo>
                  <a:lnTo>
                    <a:pt x="2278" y="2974"/>
                  </a:lnTo>
                  <a:cubicBezTo>
                    <a:pt x="2235" y="2876"/>
                    <a:pt x="2191" y="2782"/>
                    <a:pt x="2146" y="2690"/>
                  </a:cubicBezTo>
                  <a:cubicBezTo>
                    <a:pt x="1857" y="2088"/>
                    <a:pt x="1548" y="1606"/>
                    <a:pt x="1279" y="1262"/>
                  </a:cubicBezTo>
                  <a:cubicBezTo>
                    <a:pt x="1143" y="1088"/>
                    <a:pt x="1017" y="949"/>
                    <a:pt x="905" y="847"/>
                  </a:cubicBezTo>
                  <a:cubicBezTo>
                    <a:pt x="796" y="745"/>
                    <a:pt x="701" y="680"/>
                    <a:pt x="630" y="653"/>
                  </a:cubicBezTo>
                  <a:cubicBezTo>
                    <a:pt x="545" y="619"/>
                    <a:pt x="449" y="595"/>
                    <a:pt x="358" y="595"/>
                  </a:cubicBezTo>
                  <a:cubicBezTo>
                    <a:pt x="262" y="595"/>
                    <a:pt x="171" y="622"/>
                    <a:pt x="103" y="688"/>
                  </a:cubicBezTo>
                  <a:cubicBezTo>
                    <a:pt x="28" y="755"/>
                    <a:pt x="1" y="851"/>
                    <a:pt x="1" y="949"/>
                  </a:cubicBezTo>
                  <a:cubicBezTo>
                    <a:pt x="1" y="1065"/>
                    <a:pt x="41" y="1190"/>
                    <a:pt x="93" y="1296"/>
                  </a:cubicBezTo>
                  <a:cubicBezTo>
                    <a:pt x="484" y="2091"/>
                    <a:pt x="1320" y="2550"/>
                    <a:pt x="2122" y="2918"/>
                  </a:cubicBezTo>
                  <a:cubicBezTo>
                    <a:pt x="2171" y="2940"/>
                    <a:pt x="2221" y="2963"/>
                    <a:pt x="2271" y="2985"/>
                  </a:cubicBezTo>
                  <a:lnTo>
                    <a:pt x="2271" y="2985"/>
                  </a:lnTo>
                  <a:cubicBezTo>
                    <a:pt x="2298" y="3045"/>
                    <a:pt x="2324" y="3107"/>
                    <a:pt x="2350" y="3169"/>
                  </a:cubicBezTo>
                  <a:cubicBezTo>
                    <a:pt x="2833" y="4325"/>
                    <a:pt x="3224" y="5835"/>
                    <a:pt x="3224" y="7603"/>
                  </a:cubicBezTo>
                  <a:cubicBezTo>
                    <a:pt x="3224" y="8619"/>
                    <a:pt x="3095" y="9720"/>
                    <a:pt x="2782" y="10890"/>
                  </a:cubicBezTo>
                  <a:lnTo>
                    <a:pt x="2795" y="10894"/>
                  </a:lnTo>
                  <a:cubicBezTo>
                    <a:pt x="3108" y="9720"/>
                    <a:pt x="3237" y="8619"/>
                    <a:pt x="3237" y="7603"/>
                  </a:cubicBezTo>
                  <a:cubicBezTo>
                    <a:pt x="3237" y="5743"/>
                    <a:pt x="2807" y="4168"/>
                    <a:pt x="2286" y="2991"/>
                  </a:cubicBezTo>
                  <a:lnTo>
                    <a:pt x="2286" y="2991"/>
                  </a:lnTo>
                  <a:cubicBezTo>
                    <a:pt x="2689" y="3169"/>
                    <a:pt x="3110" y="3322"/>
                    <a:pt x="3543" y="3322"/>
                  </a:cubicBezTo>
                  <a:cubicBezTo>
                    <a:pt x="3578" y="3322"/>
                    <a:pt x="3608" y="3322"/>
                    <a:pt x="3642" y="3319"/>
                  </a:cubicBezTo>
                  <a:cubicBezTo>
                    <a:pt x="4230" y="3285"/>
                    <a:pt x="4723" y="2965"/>
                    <a:pt x="5094" y="2513"/>
                  </a:cubicBezTo>
                  <a:cubicBezTo>
                    <a:pt x="5172" y="2416"/>
                    <a:pt x="5245" y="2314"/>
                    <a:pt x="5313" y="2207"/>
                  </a:cubicBezTo>
                  <a:lnTo>
                    <a:pt x="5313" y="2207"/>
                  </a:lnTo>
                  <a:cubicBezTo>
                    <a:pt x="5652" y="2825"/>
                    <a:pt x="6222" y="3320"/>
                    <a:pt x="6906" y="3503"/>
                  </a:cubicBezTo>
                  <a:cubicBezTo>
                    <a:pt x="7069" y="3543"/>
                    <a:pt x="7249" y="3564"/>
                    <a:pt x="7440" y="3564"/>
                  </a:cubicBezTo>
                  <a:cubicBezTo>
                    <a:pt x="7594" y="3564"/>
                    <a:pt x="7754" y="3551"/>
                    <a:pt x="7916" y="3526"/>
                  </a:cubicBezTo>
                  <a:lnTo>
                    <a:pt x="7916" y="3526"/>
                  </a:lnTo>
                  <a:cubicBezTo>
                    <a:pt x="7094" y="5739"/>
                    <a:pt x="6600" y="8189"/>
                    <a:pt x="6600" y="10486"/>
                  </a:cubicBezTo>
                  <a:cubicBezTo>
                    <a:pt x="6600" y="10622"/>
                    <a:pt x="6603" y="10757"/>
                    <a:pt x="6606" y="10894"/>
                  </a:cubicBezTo>
                  <a:lnTo>
                    <a:pt x="6620" y="10890"/>
                  </a:lnTo>
                  <a:cubicBezTo>
                    <a:pt x="6617" y="10757"/>
                    <a:pt x="6614" y="10622"/>
                    <a:pt x="6614" y="10486"/>
                  </a:cubicBezTo>
                  <a:cubicBezTo>
                    <a:pt x="6614" y="8190"/>
                    <a:pt x="7108" y="5739"/>
                    <a:pt x="7931" y="3524"/>
                  </a:cubicBezTo>
                  <a:lnTo>
                    <a:pt x="7931" y="3524"/>
                  </a:lnTo>
                  <a:cubicBezTo>
                    <a:pt x="8376" y="3454"/>
                    <a:pt x="8832" y="3298"/>
                    <a:pt x="9211" y="3087"/>
                  </a:cubicBezTo>
                  <a:cubicBezTo>
                    <a:pt x="9470" y="2945"/>
                    <a:pt x="9694" y="2778"/>
                    <a:pt x="9853" y="2598"/>
                  </a:cubicBezTo>
                  <a:cubicBezTo>
                    <a:pt x="10013" y="2417"/>
                    <a:pt x="10109" y="2221"/>
                    <a:pt x="10109" y="2027"/>
                  </a:cubicBezTo>
                  <a:cubicBezTo>
                    <a:pt x="10109" y="1942"/>
                    <a:pt x="10091" y="1860"/>
                    <a:pt x="10054" y="1779"/>
                  </a:cubicBezTo>
                  <a:lnTo>
                    <a:pt x="10054" y="1775"/>
                  </a:lnTo>
                  <a:cubicBezTo>
                    <a:pt x="9924" y="1605"/>
                    <a:pt x="9778" y="1527"/>
                    <a:pt x="9628" y="1527"/>
                  </a:cubicBezTo>
                  <a:cubicBezTo>
                    <a:pt x="9625" y="1527"/>
                    <a:pt x="9622" y="1527"/>
                    <a:pt x="9619" y="1527"/>
                  </a:cubicBezTo>
                  <a:cubicBezTo>
                    <a:pt x="9442" y="1527"/>
                    <a:pt x="9258" y="1619"/>
                    <a:pt x="9082" y="1769"/>
                  </a:cubicBezTo>
                  <a:cubicBezTo>
                    <a:pt x="8552" y="2213"/>
                    <a:pt x="8062" y="3139"/>
                    <a:pt x="7940" y="3462"/>
                  </a:cubicBezTo>
                  <a:cubicBezTo>
                    <a:pt x="7934" y="3478"/>
                    <a:pt x="7927" y="3495"/>
                    <a:pt x="7921" y="3511"/>
                  </a:cubicBezTo>
                  <a:lnTo>
                    <a:pt x="7921" y="3511"/>
                  </a:lnTo>
                  <a:cubicBezTo>
                    <a:pt x="7758" y="3536"/>
                    <a:pt x="7595" y="3550"/>
                    <a:pt x="7440" y="3550"/>
                  </a:cubicBezTo>
                  <a:cubicBezTo>
                    <a:pt x="7253" y="3550"/>
                    <a:pt x="7072" y="3530"/>
                    <a:pt x="6909" y="3489"/>
                  </a:cubicBezTo>
                  <a:cubicBezTo>
                    <a:pt x="6227" y="3307"/>
                    <a:pt x="5659" y="2812"/>
                    <a:pt x="5322" y="2193"/>
                  </a:cubicBezTo>
                  <a:lnTo>
                    <a:pt x="5322" y="2193"/>
                  </a:lnTo>
                  <a:cubicBezTo>
                    <a:pt x="5568" y="1797"/>
                    <a:pt x="5740" y="1338"/>
                    <a:pt x="5822" y="888"/>
                  </a:cubicBezTo>
                  <a:cubicBezTo>
                    <a:pt x="5839" y="786"/>
                    <a:pt x="5855" y="680"/>
                    <a:pt x="5855" y="575"/>
                  </a:cubicBezTo>
                  <a:cubicBezTo>
                    <a:pt x="5855" y="470"/>
                    <a:pt x="5839" y="368"/>
                    <a:pt x="5794" y="269"/>
                  </a:cubicBezTo>
                  <a:cubicBezTo>
                    <a:pt x="5726" y="120"/>
                    <a:pt x="5566" y="1"/>
                    <a:pt x="5406" y="1"/>
                  </a:cubicBezTo>
                  <a:close/>
                </a:path>
              </a:pathLst>
            </a:custGeom>
            <a:solidFill>
              <a:srgbClr val="FB9258"/>
            </a:solidFill>
            <a:ln w="9525" cap="flat" cmpd="sng">
              <a:solidFill>
                <a:srgbClr val="FB92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140;p38">
              <a:extLst>
                <a:ext uri="{FF2B5EF4-FFF2-40B4-BE49-F238E27FC236}">
                  <a16:creationId xmlns:a16="http://schemas.microsoft.com/office/drawing/2014/main" xmlns="" id="{4F29FD34-86E2-414D-A223-4B313DA427C5}"/>
                </a:ext>
              </a:extLst>
            </p:cNvPr>
            <p:cNvSpPr/>
            <p:nvPr/>
          </p:nvSpPr>
          <p:spPr>
            <a:xfrm>
              <a:off x="3687925" y="4068250"/>
              <a:ext cx="278625" cy="157400"/>
            </a:xfrm>
            <a:custGeom>
              <a:avLst/>
              <a:gdLst/>
              <a:ahLst/>
              <a:cxnLst/>
              <a:rect l="l" t="t" r="r" b="b"/>
              <a:pathLst>
                <a:path w="11145" h="6296" extrusionOk="0">
                  <a:moveTo>
                    <a:pt x="10334" y="1"/>
                  </a:moveTo>
                  <a:cubicBezTo>
                    <a:pt x="6327" y="1"/>
                    <a:pt x="1938" y="1861"/>
                    <a:pt x="150" y="5678"/>
                  </a:cubicBezTo>
                  <a:cubicBezTo>
                    <a:pt x="0" y="6001"/>
                    <a:pt x="281" y="6296"/>
                    <a:pt x="543" y="6296"/>
                  </a:cubicBezTo>
                  <a:cubicBezTo>
                    <a:pt x="662" y="6296"/>
                    <a:pt x="778" y="6234"/>
                    <a:pt x="847" y="6086"/>
                  </a:cubicBezTo>
                  <a:cubicBezTo>
                    <a:pt x="2521" y="2514"/>
                    <a:pt x="6596" y="810"/>
                    <a:pt x="10341" y="810"/>
                  </a:cubicBezTo>
                  <a:cubicBezTo>
                    <a:pt x="10436" y="810"/>
                    <a:pt x="10530" y="811"/>
                    <a:pt x="10624" y="813"/>
                  </a:cubicBezTo>
                  <a:cubicBezTo>
                    <a:pt x="10628" y="813"/>
                    <a:pt x="10631" y="813"/>
                    <a:pt x="10635" y="813"/>
                  </a:cubicBezTo>
                  <a:cubicBezTo>
                    <a:pt x="11145" y="813"/>
                    <a:pt x="11142" y="17"/>
                    <a:pt x="10624" y="4"/>
                  </a:cubicBezTo>
                  <a:cubicBezTo>
                    <a:pt x="10528" y="2"/>
                    <a:pt x="10431" y="1"/>
                    <a:pt x="103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141;p38">
              <a:extLst>
                <a:ext uri="{FF2B5EF4-FFF2-40B4-BE49-F238E27FC236}">
                  <a16:creationId xmlns:a16="http://schemas.microsoft.com/office/drawing/2014/main" xmlns="" id="{845E9051-8AFE-4CE0-A3E0-DDFBFBA1FA81}"/>
                </a:ext>
              </a:extLst>
            </p:cNvPr>
            <p:cNvSpPr/>
            <p:nvPr/>
          </p:nvSpPr>
          <p:spPr>
            <a:xfrm>
              <a:off x="3989475" y="4066975"/>
              <a:ext cx="35975" cy="36000"/>
            </a:xfrm>
            <a:custGeom>
              <a:avLst/>
              <a:gdLst/>
              <a:ahLst/>
              <a:cxnLst/>
              <a:rect l="l" t="t" r="r" b="b"/>
              <a:pathLst>
                <a:path w="1439" h="1440" extrusionOk="0">
                  <a:moveTo>
                    <a:pt x="721" y="1"/>
                  </a:moveTo>
                  <a:cubicBezTo>
                    <a:pt x="323" y="1"/>
                    <a:pt x="1" y="324"/>
                    <a:pt x="1" y="721"/>
                  </a:cubicBezTo>
                  <a:cubicBezTo>
                    <a:pt x="1" y="1116"/>
                    <a:pt x="323" y="1439"/>
                    <a:pt x="721" y="1439"/>
                  </a:cubicBezTo>
                  <a:cubicBezTo>
                    <a:pt x="1115" y="1439"/>
                    <a:pt x="1439" y="1116"/>
                    <a:pt x="1439" y="721"/>
                  </a:cubicBezTo>
                  <a:cubicBezTo>
                    <a:pt x="1439" y="324"/>
                    <a:pt x="1115" y="1"/>
                    <a:pt x="7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142;p38">
              <a:extLst>
                <a:ext uri="{FF2B5EF4-FFF2-40B4-BE49-F238E27FC236}">
                  <a16:creationId xmlns:a16="http://schemas.microsoft.com/office/drawing/2014/main" xmlns="" id="{19569C38-414F-4076-AF5B-908EAB833AB3}"/>
                </a:ext>
              </a:extLst>
            </p:cNvPr>
            <p:cNvSpPr/>
            <p:nvPr/>
          </p:nvSpPr>
          <p:spPr>
            <a:xfrm>
              <a:off x="3783875" y="4710650"/>
              <a:ext cx="196025" cy="71850"/>
            </a:xfrm>
            <a:custGeom>
              <a:avLst/>
              <a:gdLst/>
              <a:ahLst/>
              <a:cxnLst/>
              <a:rect l="l" t="t" r="r" b="b"/>
              <a:pathLst>
                <a:path w="7841" h="2874" extrusionOk="0">
                  <a:moveTo>
                    <a:pt x="0" y="0"/>
                  </a:moveTo>
                  <a:lnTo>
                    <a:pt x="0" y="0"/>
                  </a:lnTo>
                  <a:cubicBezTo>
                    <a:pt x="235" y="755"/>
                    <a:pt x="734" y="1428"/>
                    <a:pt x="1374" y="1921"/>
                  </a:cubicBezTo>
                  <a:cubicBezTo>
                    <a:pt x="2007" y="2431"/>
                    <a:pt x="2805" y="2710"/>
                    <a:pt x="3601" y="2823"/>
                  </a:cubicBezTo>
                  <a:cubicBezTo>
                    <a:pt x="3845" y="2856"/>
                    <a:pt x="4092" y="2873"/>
                    <a:pt x="4340" y="2873"/>
                  </a:cubicBezTo>
                  <a:cubicBezTo>
                    <a:pt x="4900" y="2873"/>
                    <a:pt x="5463" y="2784"/>
                    <a:pt x="5991" y="2591"/>
                  </a:cubicBezTo>
                  <a:cubicBezTo>
                    <a:pt x="6742" y="2305"/>
                    <a:pt x="7436" y="1812"/>
                    <a:pt x="7841" y="1129"/>
                  </a:cubicBezTo>
                  <a:lnTo>
                    <a:pt x="7841" y="1129"/>
                  </a:lnTo>
                  <a:cubicBezTo>
                    <a:pt x="7585" y="1428"/>
                    <a:pt x="7282" y="1680"/>
                    <a:pt x="6953" y="1877"/>
                  </a:cubicBezTo>
                  <a:cubicBezTo>
                    <a:pt x="6626" y="2084"/>
                    <a:pt x="6276" y="2241"/>
                    <a:pt x="5909" y="2349"/>
                  </a:cubicBezTo>
                  <a:cubicBezTo>
                    <a:pt x="5429" y="2485"/>
                    <a:pt x="4932" y="2553"/>
                    <a:pt x="4434" y="2553"/>
                  </a:cubicBezTo>
                  <a:cubicBezTo>
                    <a:pt x="4170" y="2553"/>
                    <a:pt x="3906" y="2534"/>
                    <a:pt x="3645" y="2496"/>
                  </a:cubicBezTo>
                  <a:cubicBezTo>
                    <a:pt x="2890" y="2394"/>
                    <a:pt x="2153" y="2149"/>
                    <a:pt x="1523" y="1717"/>
                  </a:cubicBezTo>
                  <a:cubicBezTo>
                    <a:pt x="1204" y="1506"/>
                    <a:pt x="915" y="1252"/>
                    <a:pt x="660" y="959"/>
                  </a:cubicBezTo>
                  <a:cubicBezTo>
                    <a:pt x="398" y="673"/>
                    <a:pt x="180" y="350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143;p38">
              <a:extLst>
                <a:ext uri="{FF2B5EF4-FFF2-40B4-BE49-F238E27FC236}">
                  <a16:creationId xmlns:a16="http://schemas.microsoft.com/office/drawing/2014/main" xmlns="" id="{5209A7BA-DB15-46D1-9EB0-F96EB4F9EDD0}"/>
                </a:ext>
              </a:extLst>
            </p:cNvPr>
            <p:cNvSpPr/>
            <p:nvPr/>
          </p:nvSpPr>
          <p:spPr>
            <a:xfrm>
              <a:off x="3778950" y="4761050"/>
              <a:ext cx="195925" cy="46900"/>
            </a:xfrm>
            <a:custGeom>
              <a:avLst/>
              <a:gdLst/>
              <a:ahLst/>
              <a:cxnLst/>
              <a:rect l="l" t="t" r="r" b="b"/>
              <a:pathLst>
                <a:path w="7837" h="1876" extrusionOk="0">
                  <a:moveTo>
                    <a:pt x="0" y="0"/>
                  </a:moveTo>
                  <a:lnTo>
                    <a:pt x="0" y="0"/>
                  </a:lnTo>
                  <a:cubicBezTo>
                    <a:pt x="479" y="531"/>
                    <a:pt x="1071" y="949"/>
                    <a:pt x="1714" y="1276"/>
                  </a:cubicBezTo>
                  <a:cubicBezTo>
                    <a:pt x="2356" y="1605"/>
                    <a:pt x="3067" y="1809"/>
                    <a:pt x="3795" y="1863"/>
                  </a:cubicBezTo>
                  <a:cubicBezTo>
                    <a:pt x="3916" y="1871"/>
                    <a:pt x="4037" y="1875"/>
                    <a:pt x="4158" y="1875"/>
                  </a:cubicBezTo>
                  <a:cubicBezTo>
                    <a:pt x="4764" y="1875"/>
                    <a:pt x="5367" y="1776"/>
                    <a:pt x="5940" y="1595"/>
                  </a:cubicBezTo>
                  <a:cubicBezTo>
                    <a:pt x="6627" y="1378"/>
                    <a:pt x="7283" y="1061"/>
                    <a:pt x="7837" y="612"/>
                  </a:cubicBezTo>
                  <a:lnTo>
                    <a:pt x="7837" y="612"/>
                  </a:lnTo>
                  <a:cubicBezTo>
                    <a:pt x="7524" y="779"/>
                    <a:pt x="7204" y="929"/>
                    <a:pt x="6872" y="1044"/>
                  </a:cubicBezTo>
                  <a:cubicBezTo>
                    <a:pt x="6545" y="1170"/>
                    <a:pt x="6211" y="1279"/>
                    <a:pt x="5872" y="1350"/>
                  </a:cubicBezTo>
                  <a:cubicBezTo>
                    <a:pt x="5332" y="1472"/>
                    <a:pt x="4782" y="1549"/>
                    <a:pt x="4235" y="1549"/>
                  </a:cubicBezTo>
                  <a:cubicBezTo>
                    <a:pt x="4096" y="1549"/>
                    <a:pt x="3957" y="1544"/>
                    <a:pt x="3818" y="1534"/>
                  </a:cubicBezTo>
                  <a:cubicBezTo>
                    <a:pt x="3135" y="1489"/>
                    <a:pt x="2461" y="1309"/>
                    <a:pt x="1819" y="1047"/>
                  </a:cubicBezTo>
                  <a:cubicBezTo>
                    <a:pt x="1499" y="915"/>
                    <a:pt x="1187" y="758"/>
                    <a:pt x="884" y="582"/>
                  </a:cubicBezTo>
                  <a:cubicBezTo>
                    <a:pt x="575" y="412"/>
                    <a:pt x="283" y="215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144;p38">
              <a:extLst>
                <a:ext uri="{FF2B5EF4-FFF2-40B4-BE49-F238E27FC236}">
                  <a16:creationId xmlns:a16="http://schemas.microsoft.com/office/drawing/2014/main" xmlns="" id="{E789EB15-6FAE-4AC7-A164-3B9AF564DD4F}"/>
                </a:ext>
              </a:extLst>
            </p:cNvPr>
            <p:cNvSpPr/>
            <p:nvPr/>
          </p:nvSpPr>
          <p:spPr>
            <a:xfrm>
              <a:off x="3787775" y="4803875"/>
              <a:ext cx="180050" cy="33150"/>
            </a:xfrm>
            <a:custGeom>
              <a:avLst/>
              <a:gdLst/>
              <a:ahLst/>
              <a:cxnLst/>
              <a:rect l="l" t="t" r="r" b="b"/>
              <a:pathLst>
                <a:path w="7202" h="1326" extrusionOk="0">
                  <a:moveTo>
                    <a:pt x="1" y="1"/>
                  </a:moveTo>
                  <a:lnTo>
                    <a:pt x="1" y="1"/>
                  </a:lnTo>
                  <a:cubicBezTo>
                    <a:pt x="497" y="409"/>
                    <a:pt x="1072" y="721"/>
                    <a:pt x="1677" y="946"/>
                  </a:cubicBezTo>
                  <a:cubicBezTo>
                    <a:pt x="2285" y="1170"/>
                    <a:pt x="2935" y="1297"/>
                    <a:pt x="3584" y="1320"/>
                  </a:cubicBezTo>
                  <a:cubicBezTo>
                    <a:pt x="3646" y="1324"/>
                    <a:pt x="3707" y="1326"/>
                    <a:pt x="3769" y="1326"/>
                  </a:cubicBezTo>
                  <a:cubicBezTo>
                    <a:pt x="4034" y="1326"/>
                    <a:pt x="4299" y="1295"/>
                    <a:pt x="4564" y="1272"/>
                  </a:cubicBezTo>
                  <a:cubicBezTo>
                    <a:pt x="4883" y="1204"/>
                    <a:pt x="5206" y="1164"/>
                    <a:pt x="5512" y="1041"/>
                  </a:cubicBezTo>
                  <a:cubicBezTo>
                    <a:pt x="5662" y="983"/>
                    <a:pt x="5825" y="950"/>
                    <a:pt x="5968" y="871"/>
                  </a:cubicBezTo>
                  <a:lnTo>
                    <a:pt x="6403" y="654"/>
                  </a:lnTo>
                  <a:cubicBezTo>
                    <a:pt x="6549" y="589"/>
                    <a:pt x="6678" y="487"/>
                    <a:pt x="6811" y="399"/>
                  </a:cubicBezTo>
                  <a:cubicBezTo>
                    <a:pt x="6943" y="310"/>
                    <a:pt x="7076" y="219"/>
                    <a:pt x="7202" y="123"/>
                  </a:cubicBezTo>
                  <a:lnTo>
                    <a:pt x="7202" y="123"/>
                  </a:lnTo>
                  <a:cubicBezTo>
                    <a:pt x="6624" y="395"/>
                    <a:pt x="6049" y="657"/>
                    <a:pt x="5437" y="793"/>
                  </a:cubicBezTo>
                  <a:cubicBezTo>
                    <a:pt x="4926" y="930"/>
                    <a:pt x="4397" y="997"/>
                    <a:pt x="3869" y="997"/>
                  </a:cubicBezTo>
                  <a:cubicBezTo>
                    <a:pt x="3779" y="997"/>
                    <a:pt x="3688" y="995"/>
                    <a:pt x="3597" y="991"/>
                  </a:cubicBezTo>
                  <a:cubicBezTo>
                    <a:pt x="2979" y="973"/>
                    <a:pt x="2360" y="871"/>
                    <a:pt x="1758" y="701"/>
                  </a:cubicBezTo>
                  <a:cubicBezTo>
                    <a:pt x="1157" y="525"/>
                    <a:pt x="565" y="300"/>
                    <a:pt x="1" y="1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" name="文本框 174">
            <a:extLst>
              <a:ext uri="{FF2B5EF4-FFF2-40B4-BE49-F238E27FC236}">
                <a16:creationId xmlns:a16="http://schemas.microsoft.com/office/drawing/2014/main" xmlns="" id="{9C905B82-5F15-4C5B-8E4C-6FE952FAB9E1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087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D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0A67FCE4-0584-41FE-BC6A-F39B519C3A2B}"/>
              </a:ext>
            </a:extLst>
          </p:cNvPr>
          <p:cNvSpPr/>
          <p:nvPr/>
        </p:nvSpPr>
        <p:spPr>
          <a:xfrm rot="10800000">
            <a:off x="2699014" y="1283375"/>
            <a:ext cx="7605920" cy="2586809"/>
          </a:xfrm>
          <a:custGeom>
            <a:avLst/>
            <a:gdLst>
              <a:gd name="connsiteX0" fmla="*/ 7405799 w 8864923"/>
              <a:gd name="connsiteY0" fmla="*/ 3015002 h 3015002"/>
              <a:gd name="connsiteX1" fmla="*/ 7405761 w 8864923"/>
              <a:gd name="connsiteY1" fmla="*/ 3015000 h 3015002"/>
              <a:gd name="connsiteX2" fmla="*/ 1481454 w 8864923"/>
              <a:gd name="connsiteY2" fmla="*/ 3015000 h 3015002"/>
              <a:gd name="connsiteX3" fmla="*/ 1481454 w 8864923"/>
              <a:gd name="connsiteY3" fmla="*/ 3013837 h 3015002"/>
              <a:gd name="connsiteX4" fmla="*/ 1459124 w 8864923"/>
              <a:gd name="connsiteY4" fmla="*/ 3015002 h 3015002"/>
              <a:gd name="connsiteX5" fmla="*/ 0 w 8864923"/>
              <a:gd name="connsiteY5" fmla="*/ 1507501 h 3015002"/>
              <a:gd name="connsiteX6" fmla="*/ 1 w 8864923"/>
              <a:gd name="connsiteY6" fmla="*/ 1507501 h 3015002"/>
              <a:gd name="connsiteX7" fmla="*/ 1459125 w 8864923"/>
              <a:gd name="connsiteY7" fmla="*/ 0 h 3015002"/>
              <a:gd name="connsiteX8" fmla="*/ 1481454 w 8864923"/>
              <a:gd name="connsiteY8" fmla="*/ 0 h 3015002"/>
              <a:gd name="connsiteX9" fmla="*/ 2918248 w 8864923"/>
              <a:gd name="connsiteY9" fmla="*/ 0 h 3015002"/>
              <a:gd name="connsiteX10" fmla="*/ 7405800 w 8864923"/>
              <a:gd name="connsiteY10" fmla="*/ 0 h 3015002"/>
              <a:gd name="connsiteX11" fmla="*/ 7421454 w 8864923"/>
              <a:gd name="connsiteY11" fmla="*/ 0 h 3015002"/>
              <a:gd name="connsiteX12" fmla="*/ 8864923 w 8864923"/>
              <a:gd name="connsiteY12" fmla="*/ 0 h 3015002"/>
              <a:gd name="connsiteX13" fmla="*/ 8864923 w 8864923"/>
              <a:gd name="connsiteY13" fmla="*/ 1507501 h 3015002"/>
              <a:gd name="connsiteX14" fmla="*/ 7554986 w 8864923"/>
              <a:gd name="connsiteY14" fmla="*/ 3007219 h 3015002"/>
              <a:gd name="connsiteX15" fmla="*/ 7421454 w 8864923"/>
              <a:gd name="connsiteY15" fmla="*/ 3014185 h 3015002"/>
              <a:gd name="connsiteX16" fmla="*/ 7421454 w 8864923"/>
              <a:gd name="connsiteY16" fmla="*/ 3015000 h 3015002"/>
              <a:gd name="connsiteX17" fmla="*/ 7405837 w 8864923"/>
              <a:gd name="connsiteY17" fmla="*/ 3015000 h 301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864923" h="3015002">
                <a:moveTo>
                  <a:pt x="7405799" y="3015002"/>
                </a:moveTo>
                <a:lnTo>
                  <a:pt x="7405761" y="3015000"/>
                </a:lnTo>
                <a:lnTo>
                  <a:pt x="1481454" y="3015000"/>
                </a:lnTo>
                <a:lnTo>
                  <a:pt x="1481454" y="3013837"/>
                </a:lnTo>
                <a:lnTo>
                  <a:pt x="1459124" y="3015002"/>
                </a:lnTo>
                <a:cubicBezTo>
                  <a:pt x="653272" y="3015002"/>
                  <a:pt x="0" y="2340071"/>
                  <a:pt x="0" y="1507501"/>
                </a:cubicBezTo>
                <a:lnTo>
                  <a:pt x="1" y="1507501"/>
                </a:lnTo>
                <a:cubicBezTo>
                  <a:pt x="1" y="674931"/>
                  <a:pt x="653273" y="0"/>
                  <a:pt x="1459125" y="0"/>
                </a:cubicBezTo>
                <a:lnTo>
                  <a:pt x="1481454" y="0"/>
                </a:lnTo>
                <a:lnTo>
                  <a:pt x="2918248" y="0"/>
                </a:lnTo>
                <a:lnTo>
                  <a:pt x="7405800" y="0"/>
                </a:lnTo>
                <a:lnTo>
                  <a:pt x="7421454" y="0"/>
                </a:lnTo>
                <a:lnTo>
                  <a:pt x="8864923" y="0"/>
                </a:lnTo>
                <a:lnTo>
                  <a:pt x="8864923" y="1507501"/>
                </a:lnTo>
                <a:cubicBezTo>
                  <a:pt x="8864923" y="2288035"/>
                  <a:pt x="8290758" y="2930020"/>
                  <a:pt x="7554986" y="3007219"/>
                </a:cubicBezTo>
                <a:lnTo>
                  <a:pt x="7421454" y="3014185"/>
                </a:lnTo>
                <a:lnTo>
                  <a:pt x="7421454" y="3015000"/>
                </a:lnTo>
                <a:lnTo>
                  <a:pt x="7405837" y="3015000"/>
                </a:ln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033BE4-9213-47B1-B337-FCCFF04D43F6}"/>
              </a:ext>
            </a:extLst>
          </p:cNvPr>
          <p:cNvSpPr txBox="1"/>
          <p:nvPr/>
        </p:nvSpPr>
        <p:spPr>
          <a:xfrm>
            <a:off x="3999407" y="1935256"/>
            <a:ext cx="4815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>
            <a:defPPr>
              <a:defRPr lang="zh-CN"/>
            </a:defPPr>
            <a:lvl1pPr algn="dist">
              <a:defRPr sz="960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srgbClr val="186E57">
                      <a:alpha val="39000"/>
                    </a:srgbClr>
                  </a:outerShdw>
                </a:effectLst>
                <a:uLnTx/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cs"/>
              </a:rPr>
              <a:t>班会总结</a:t>
            </a:r>
          </a:p>
        </p:txBody>
      </p:sp>
      <p:grpSp>
        <p:nvGrpSpPr>
          <p:cNvPr id="6" name="Google Shape;327;p24">
            <a:extLst>
              <a:ext uri="{FF2B5EF4-FFF2-40B4-BE49-F238E27FC236}">
                <a16:creationId xmlns:a16="http://schemas.microsoft.com/office/drawing/2014/main" xmlns="" id="{DD635D41-C51F-43A4-AAD6-45A111E7B7A1}"/>
              </a:ext>
            </a:extLst>
          </p:cNvPr>
          <p:cNvGrpSpPr/>
          <p:nvPr/>
        </p:nvGrpSpPr>
        <p:grpSpPr>
          <a:xfrm>
            <a:off x="3984786" y="4409488"/>
            <a:ext cx="3995593" cy="3009421"/>
            <a:chOff x="3118335" y="3305642"/>
            <a:chExt cx="3028569" cy="2281073"/>
          </a:xfrm>
        </p:grpSpPr>
        <p:sp>
          <p:nvSpPr>
            <p:cNvPr id="242" name="Google Shape;328;p24">
              <a:extLst>
                <a:ext uri="{FF2B5EF4-FFF2-40B4-BE49-F238E27FC236}">
                  <a16:creationId xmlns:a16="http://schemas.microsoft.com/office/drawing/2014/main" xmlns="" id="{C935DDF2-4000-4044-A0ED-BC67D306655A}"/>
                </a:ext>
              </a:extLst>
            </p:cNvPr>
            <p:cNvSpPr/>
            <p:nvPr/>
          </p:nvSpPr>
          <p:spPr>
            <a:xfrm>
              <a:off x="5053359" y="3799333"/>
              <a:ext cx="18271" cy="23117"/>
            </a:xfrm>
            <a:custGeom>
              <a:avLst/>
              <a:gdLst/>
              <a:ahLst/>
              <a:cxnLst/>
              <a:rect l="l" t="t" r="r" b="b"/>
              <a:pathLst>
                <a:path w="328" h="415" extrusionOk="0">
                  <a:moveTo>
                    <a:pt x="325" y="1"/>
                  </a:moveTo>
                  <a:lnTo>
                    <a:pt x="1" y="10"/>
                  </a:lnTo>
                  <a:cubicBezTo>
                    <a:pt x="7" y="141"/>
                    <a:pt x="4" y="271"/>
                    <a:pt x="1" y="402"/>
                  </a:cubicBezTo>
                  <a:lnTo>
                    <a:pt x="322" y="414"/>
                  </a:lnTo>
                  <a:cubicBezTo>
                    <a:pt x="328" y="278"/>
                    <a:pt x="328" y="138"/>
                    <a:pt x="3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329;p24">
              <a:extLst>
                <a:ext uri="{FF2B5EF4-FFF2-40B4-BE49-F238E27FC236}">
                  <a16:creationId xmlns:a16="http://schemas.microsoft.com/office/drawing/2014/main" xmlns="" id="{D14AAC0A-F89F-4023-B0EF-842D9F912DE1}"/>
                </a:ext>
              </a:extLst>
            </p:cNvPr>
            <p:cNvSpPr/>
            <p:nvPr/>
          </p:nvSpPr>
          <p:spPr>
            <a:xfrm>
              <a:off x="5261362" y="4006379"/>
              <a:ext cx="885542" cy="1222893"/>
            </a:xfrm>
            <a:custGeom>
              <a:avLst/>
              <a:gdLst/>
              <a:ahLst/>
              <a:cxnLst/>
              <a:rect l="l" t="t" r="r" b="b"/>
              <a:pathLst>
                <a:path w="15897" h="21954" extrusionOk="0">
                  <a:moveTo>
                    <a:pt x="4537" y="1"/>
                  </a:moveTo>
                  <a:lnTo>
                    <a:pt x="1" y="21656"/>
                  </a:lnTo>
                  <a:lnTo>
                    <a:pt x="15897" y="21953"/>
                  </a:lnTo>
                  <a:cubicBezTo>
                    <a:pt x="11665" y="7653"/>
                    <a:pt x="4537" y="178"/>
                    <a:pt x="4537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330;p24">
              <a:extLst>
                <a:ext uri="{FF2B5EF4-FFF2-40B4-BE49-F238E27FC236}">
                  <a16:creationId xmlns:a16="http://schemas.microsoft.com/office/drawing/2014/main" xmlns="" id="{CC4E9984-573A-4751-9269-94AEF8F641E1}"/>
                </a:ext>
              </a:extLst>
            </p:cNvPr>
            <p:cNvSpPr/>
            <p:nvPr/>
          </p:nvSpPr>
          <p:spPr>
            <a:xfrm>
              <a:off x="3504203" y="3568502"/>
              <a:ext cx="2352255" cy="1795124"/>
            </a:xfrm>
            <a:custGeom>
              <a:avLst/>
              <a:gdLst/>
              <a:ahLst/>
              <a:cxnLst/>
              <a:rect l="l" t="t" r="r" b="b"/>
              <a:pathLst>
                <a:path w="42227" h="32227" extrusionOk="0">
                  <a:moveTo>
                    <a:pt x="21157" y="0"/>
                  </a:moveTo>
                  <a:cubicBezTo>
                    <a:pt x="14678" y="0"/>
                    <a:pt x="9917" y="4458"/>
                    <a:pt x="9917" y="4458"/>
                  </a:cubicBezTo>
                  <a:cubicBezTo>
                    <a:pt x="9917" y="4458"/>
                    <a:pt x="8187" y="5952"/>
                    <a:pt x="6276" y="8363"/>
                  </a:cubicBezTo>
                  <a:lnTo>
                    <a:pt x="6276" y="8370"/>
                  </a:lnTo>
                  <a:cubicBezTo>
                    <a:pt x="3350" y="12064"/>
                    <a:pt x="0" y="17913"/>
                    <a:pt x="1791" y="23832"/>
                  </a:cubicBezTo>
                  <a:cubicBezTo>
                    <a:pt x="3968" y="31045"/>
                    <a:pt x="12286" y="32226"/>
                    <a:pt x="20428" y="32226"/>
                  </a:cubicBezTo>
                  <a:cubicBezTo>
                    <a:pt x="23341" y="32226"/>
                    <a:pt x="26231" y="32075"/>
                    <a:pt x="28810" y="31995"/>
                  </a:cubicBezTo>
                  <a:cubicBezTo>
                    <a:pt x="29437" y="31972"/>
                    <a:pt x="30045" y="31922"/>
                    <a:pt x="30626" y="31838"/>
                  </a:cubicBezTo>
                  <a:cubicBezTo>
                    <a:pt x="39060" y="30639"/>
                    <a:pt x="42227" y="23036"/>
                    <a:pt x="40133" y="15882"/>
                  </a:cubicBezTo>
                  <a:cubicBezTo>
                    <a:pt x="39581" y="14005"/>
                    <a:pt x="38760" y="12188"/>
                    <a:pt x="37725" y="10487"/>
                  </a:cubicBezTo>
                  <a:cubicBezTo>
                    <a:pt x="36475" y="8443"/>
                    <a:pt x="34909" y="6573"/>
                    <a:pt x="33119" y="4996"/>
                  </a:cubicBezTo>
                  <a:cubicBezTo>
                    <a:pt x="30342" y="2541"/>
                    <a:pt x="27023" y="798"/>
                    <a:pt x="23508" y="200"/>
                  </a:cubicBezTo>
                  <a:cubicBezTo>
                    <a:pt x="22704" y="62"/>
                    <a:pt x="21919" y="0"/>
                    <a:pt x="21157" y="0"/>
                  </a:cubicBezTo>
                  <a:close/>
                </a:path>
              </a:pathLst>
            </a:custGeom>
            <a:solidFill>
              <a:srgbClr val="EDB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331;p24">
              <a:extLst>
                <a:ext uri="{FF2B5EF4-FFF2-40B4-BE49-F238E27FC236}">
                  <a16:creationId xmlns:a16="http://schemas.microsoft.com/office/drawing/2014/main" xmlns="" id="{E7CC3AF5-97B4-4C12-9451-66903DC26FD5}"/>
                </a:ext>
              </a:extLst>
            </p:cNvPr>
            <p:cNvSpPr/>
            <p:nvPr/>
          </p:nvSpPr>
          <p:spPr>
            <a:xfrm>
              <a:off x="4291426" y="4100962"/>
              <a:ext cx="90855" cy="159866"/>
            </a:xfrm>
            <a:custGeom>
              <a:avLst/>
              <a:gdLst/>
              <a:ahLst/>
              <a:cxnLst/>
              <a:rect l="l" t="t" r="r" b="b"/>
              <a:pathLst>
                <a:path w="1631" h="2870" extrusionOk="0">
                  <a:moveTo>
                    <a:pt x="816" y="0"/>
                  </a:moveTo>
                  <a:cubicBezTo>
                    <a:pt x="368" y="0"/>
                    <a:pt x="0" y="641"/>
                    <a:pt x="0" y="1433"/>
                  </a:cubicBezTo>
                  <a:cubicBezTo>
                    <a:pt x="0" y="2228"/>
                    <a:pt x="368" y="2869"/>
                    <a:pt x="816" y="2869"/>
                  </a:cubicBezTo>
                  <a:cubicBezTo>
                    <a:pt x="1267" y="2869"/>
                    <a:pt x="1631" y="2228"/>
                    <a:pt x="1631" y="1433"/>
                  </a:cubicBezTo>
                  <a:cubicBezTo>
                    <a:pt x="1631" y="641"/>
                    <a:pt x="1267" y="0"/>
                    <a:pt x="816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332;p24">
              <a:extLst>
                <a:ext uri="{FF2B5EF4-FFF2-40B4-BE49-F238E27FC236}">
                  <a16:creationId xmlns:a16="http://schemas.microsoft.com/office/drawing/2014/main" xmlns="" id="{BD2EB3D3-3770-4334-B9BF-C7377E294CA3}"/>
                </a:ext>
              </a:extLst>
            </p:cNvPr>
            <p:cNvSpPr/>
            <p:nvPr/>
          </p:nvSpPr>
          <p:spPr>
            <a:xfrm>
              <a:off x="4729268" y="4135888"/>
              <a:ext cx="192962" cy="188553"/>
            </a:xfrm>
            <a:custGeom>
              <a:avLst/>
              <a:gdLst/>
              <a:ahLst/>
              <a:cxnLst/>
              <a:rect l="l" t="t" r="r" b="b"/>
              <a:pathLst>
                <a:path w="3464" h="3385" extrusionOk="0">
                  <a:moveTo>
                    <a:pt x="1196" y="1"/>
                  </a:moveTo>
                  <a:cubicBezTo>
                    <a:pt x="1174" y="1"/>
                    <a:pt x="1151" y="2"/>
                    <a:pt x="1129" y="4"/>
                  </a:cubicBezTo>
                  <a:lnTo>
                    <a:pt x="858" y="48"/>
                  </a:lnTo>
                  <a:cubicBezTo>
                    <a:pt x="688" y="115"/>
                    <a:pt x="518" y="164"/>
                    <a:pt x="361" y="289"/>
                  </a:cubicBezTo>
                  <a:cubicBezTo>
                    <a:pt x="204" y="405"/>
                    <a:pt x="70" y="605"/>
                    <a:pt x="37" y="816"/>
                  </a:cubicBezTo>
                  <a:cubicBezTo>
                    <a:pt x="1" y="1026"/>
                    <a:pt x="37" y="1220"/>
                    <a:pt x="97" y="1387"/>
                  </a:cubicBezTo>
                  <a:cubicBezTo>
                    <a:pt x="224" y="1715"/>
                    <a:pt x="411" y="1982"/>
                    <a:pt x="622" y="2219"/>
                  </a:cubicBezTo>
                  <a:cubicBezTo>
                    <a:pt x="1039" y="2689"/>
                    <a:pt x="1527" y="3077"/>
                    <a:pt x="2061" y="3384"/>
                  </a:cubicBezTo>
                  <a:cubicBezTo>
                    <a:pt x="1664" y="2917"/>
                    <a:pt x="1266" y="2459"/>
                    <a:pt x="935" y="1975"/>
                  </a:cubicBezTo>
                  <a:cubicBezTo>
                    <a:pt x="611" y="1514"/>
                    <a:pt x="324" y="896"/>
                    <a:pt x="675" y="685"/>
                  </a:cubicBezTo>
                  <a:cubicBezTo>
                    <a:pt x="755" y="616"/>
                    <a:pt x="878" y="576"/>
                    <a:pt x="992" y="525"/>
                  </a:cubicBezTo>
                  <a:lnTo>
                    <a:pt x="1169" y="492"/>
                  </a:lnTo>
                  <a:cubicBezTo>
                    <a:pt x="1187" y="489"/>
                    <a:pt x="1205" y="488"/>
                    <a:pt x="1224" y="488"/>
                  </a:cubicBezTo>
                  <a:cubicBezTo>
                    <a:pt x="1254" y="488"/>
                    <a:pt x="1286" y="491"/>
                    <a:pt x="1317" y="491"/>
                  </a:cubicBezTo>
                  <a:cubicBezTo>
                    <a:pt x="1330" y="491"/>
                    <a:pt x="1343" y="490"/>
                    <a:pt x="1356" y="489"/>
                  </a:cubicBezTo>
                  <a:cubicBezTo>
                    <a:pt x="1607" y="502"/>
                    <a:pt x="1860" y="605"/>
                    <a:pt x="2108" y="739"/>
                  </a:cubicBezTo>
                  <a:cubicBezTo>
                    <a:pt x="2602" y="1026"/>
                    <a:pt x="3040" y="1447"/>
                    <a:pt x="3464" y="1892"/>
                  </a:cubicBezTo>
                  <a:cubicBezTo>
                    <a:pt x="3343" y="1604"/>
                    <a:pt x="3180" y="1340"/>
                    <a:pt x="2993" y="1090"/>
                  </a:cubicBezTo>
                  <a:cubicBezTo>
                    <a:pt x="2802" y="842"/>
                    <a:pt x="2589" y="605"/>
                    <a:pt x="2325" y="412"/>
                  </a:cubicBezTo>
                  <a:cubicBezTo>
                    <a:pt x="2068" y="215"/>
                    <a:pt x="1754" y="61"/>
                    <a:pt x="1399" y="14"/>
                  </a:cubicBezTo>
                  <a:cubicBezTo>
                    <a:pt x="1332" y="10"/>
                    <a:pt x="1264" y="1"/>
                    <a:pt x="119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333;p24">
              <a:extLst>
                <a:ext uri="{FF2B5EF4-FFF2-40B4-BE49-F238E27FC236}">
                  <a16:creationId xmlns:a16="http://schemas.microsoft.com/office/drawing/2014/main" xmlns="" id="{A2D97C13-7091-49B9-958D-03898B0754FB}"/>
                </a:ext>
              </a:extLst>
            </p:cNvPr>
            <p:cNvSpPr/>
            <p:nvPr/>
          </p:nvSpPr>
          <p:spPr>
            <a:xfrm>
              <a:off x="4248979" y="4339814"/>
              <a:ext cx="175749" cy="175686"/>
            </a:xfrm>
            <a:custGeom>
              <a:avLst/>
              <a:gdLst/>
              <a:ahLst/>
              <a:cxnLst/>
              <a:rect l="l" t="t" r="r" b="b"/>
              <a:pathLst>
                <a:path w="3155" h="3154" extrusionOk="0">
                  <a:moveTo>
                    <a:pt x="1578" y="1"/>
                  </a:moveTo>
                  <a:cubicBezTo>
                    <a:pt x="710" y="1"/>
                    <a:pt x="1" y="706"/>
                    <a:pt x="1" y="1578"/>
                  </a:cubicBezTo>
                  <a:cubicBezTo>
                    <a:pt x="1" y="2449"/>
                    <a:pt x="710" y="3154"/>
                    <a:pt x="1578" y="3154"/>
                  </a:cubicBezTo>
                  <a:cubicBezTo>
                    <a:pt x="2450" y="3154"/>
                    <a:pt x="3155" y="2449"/>
                    <a:pt x="3155" y="1578"/>
                  </a:cubicBezTo>
                  <a:cubicBezTo>
                    <a:pt x="3155" y="706"/>
                    <a:pt x="2450" y="1"/>
                    <a:pt x="1578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334;p24">
              <a:extLst>
                <a:ext uri="{FF2B5EF4-FFF2-40B4-BE49-F238E27FC236}">
                  <a16:creationId xmlns:a16="http://schemas.microsoft.com/office/drawing/2014/main" xmlns="" id="{13E67722-D278-4D4A-9438-A692BA948C4B}"/>
                </a:ext>
              </a:extLst>
            </p:cNvPr>
            <p:cNvSpPr/>
            <p:nvPr/>
          </p:nvSpPr>
          <p:spPr>
            <a:xfrm>
              <a:off x="5204264" y="4271913"/>
              <a:ext cx="175694" cy="175686"/>
            </a:xfrm>
            <a:custGeom>
              <a:avLst/>
              <a:gdLst/>
              <a:ahLst/>
              <a:cxnLst/>
              <a:rect l="l" t="t" r="r" b="b"/>
              <a:pathLst>
                <a:path w="3154" h="3154" extrusionOk="0">
                  <a:moveTo>
                    <a:pt x="1577" y="1"/>
                  </a:moveTo>
                  <a:cubicBezTo>
                    <a:pt x="705" y="1"/>
                    <a:pt x="1" y="708"/>
                    <a:pt x="1" y="1577"/>
                  </a:cubicBezTo>
                  <a:cubicBezTo>
                    <a:pt x="1" y="2449"/>
                    <a:pt x="705" y="3153"/>
                    <a:pt x="1577" y="3153"/>
                  </a:cubicBezTo>
                  <a:cubicBezTo>
                    <a:pt x="2446" y="3153"/>
                    <a:pt x="3154" y="2449"/>
                    <a:pt x="3154" y="1577"/>
                  </a:cubicBezTo>
                  <a:cubicBezTo>
                    <a:pt x="3154" y="708"/>
                    <a:pt x="2446" y="1"/>
                    <a:pt x="1577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335;p24">
              <a:extLst>
                <a:ext uri="{FF2B5EF4-FFF2-40B4-BE49-F238E27FC236}">
                  <a16:creationId xmlns:a16="http://schemas.microsoft.com/office/drawing/2014/main" xmlns="" id="{0AE733FF-447D-4A43-AD24-8BDECAC22CDB}"/>
                </a:ext>
              </a:extLst>
            </p:cNvPr>
            <p:cNvSpPr/>
            <p:nvPr/>
          </p:nvSpPr>
          <p:spPr>
            <a:xfrm>
              <a:off x="4536473" y="3305642"/>
              <a:ext cx="303759" cy="315499"/>
            </a:xfrm>
            <a:custGeom>
              <a:avLst/>
              <a:gdLst/>
              <a:ahLst/>
              <a:cxnLst/>
              <a:rect l="l" t="t" r="r" b="b"/>
              <a:pathLst>
                <a:path w="5453" h="5664" extrusionOk="0">
                  <a:moveTo>
                    <a:pt x="2710" y="1"/>
                  </a:moveTo>
                  <a:cubicBezTo>
                    <a:pt x="2645" y="1"/>
                    <a:pt x="2578" y="6"/>
                    <a:pt x="2509" y="18"/>
                  </a:cubicBezTo>
                  <a:cubicBezTo>
                    <a:pt x="288" y="406"/>
                    <a:pt x="4286" y="4959"/>
                    <a:pt x="4286" y="4959"/>
                  </a:cubicBezTo>
                  <a:cubicBezTo>
                    <a:pt x="4286" y="4959"/>
                    <a:pt x="2155" y="2845"/>
                    <a:pt x="1107" y="2845"/>
                  </a:cubicBezTo>
                  <a:cubicBezTo>
                    <a:pt x="925" y="2845"/>
                    <a:pt x="776" y="2908"/>
                    <a:pt x="676" y="3058"/>
                  </a:cubicBezTo>
                  <a:cubicBezTo>
                    <a:pt x="1" y="4071"/>
                    <a:pt x="5452" y="5664"/>
                    <a:pt x="5452" y="5664"/>
                  </a:cubicBezTo>
                  <a:cubicBezTo>
                    <a:pt x="5452" y="5664"/>
                    <a:pt x="4771" y="1"/>
                    <a:pt x="2710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336;p24">
              <a:extLst>
                <a:ext uri="{FF2B5EF4-FFF2-40B4-BE49-F238E27FC236}">
                  <a16:creationId xmlns:a16="http://schemas.microsoft.com/office/drawing/2014/main" xmlns="" id="{B7063598-3B6A-462C-8F9C-03F0B9EF60E3}"/>
                </a:ext>
              </a:extLst>
            </p:cNvPr>
            <p:cNvSpPr/>
            <p:nvPr/>
          </p:nvSpPr>
          <p:spPr>
            <a:xfrm>
              <a:off x="3118335" y="4202731"/>
              <a:ext cx="1092375" cy="1383984"/>
            </a:xfrm>
            <a:custGeom>
              <a:avLst/>
              <a:gdLst/>
              <a:ahLst/>
              <a:cxnLst/>
              <a:rect l="l" t="t" r="r" b="b"/>
              <a:pathLst>
                <a:path w="19610" h="24846" extrusionOk="0">
                  <a:moveTo>
                    <a:pt x="10001" y="0"/>
                  </a:moveTo>
                  <a:cubicBezTo>
                    <a:pt x="10001" y="0"/>
                    <a:pt x="9162" y="4432"/>
                    <a:pt x="4582" y="10007"/>
                  </a:cubicBezTo>
                  <a:cubicBezTo>
                    <a:pt x="0" y="15582"/>
                    <a:pt x="451" y="21114"/>
                    <a:pt x="451" y="21114"/>
                  </a:cubicBezTo>
                  <a:lnTo>
                    <a:pt x="4773" y="22400"/>
                  </a:lnTo>
                  <a:cubicBezTo>
                    <a:pt x="4773" y="22400"/>
                    <a:pt x="7031" y="24845"/>
                    <a:pt x="9899" y="24845"/>
                  </a:cubicBezTo>
                  <a:cubicBezTo>
                    <a:pt x="11475" y="24845"/>
                    <a:pt x="13235" y="24107"/>
                    <a:pt x="14907" y="21818"/>
                  </a:cubicBezTo>
                  <a:cubicBezTo>
                    <a:pt x="19609" y="15375"/>
                    <a:pt x="10483" y="567"/>
                    <a:pt x="10594" y="567"/>
                  </a:cubicBezTo>
                  <a:lnTo>
                    <a:pt x="10594" y="567"/>
                  </a:lnTo>
                  <a:cubicBezTo>
                    <a:pt x="10594" y="567"/>
                    <a:pt x="10595" y="567"/>
                    <a:pt x="10595" y="568"/>
                  </a:cubicBezTo>
                  <a:lnTo>
                    <a:pt x="10001" y="0"/>
                  </a:ln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337;p24">
              <a:extLst>
                <a:ext uri="{FF2B5EF4-FFF2-40B4-BE49-F238E27FC236}">
                  <a16:creationId xmlns:a16="http://schemas.microsoft.com/office/drawing/2014/main" xmlns="" id="{977610F4-BE0C-4346-ABCA-2406ED72D3CB}"/>
                </a:ext>
              </a:extLst>
            </p:cNvPr>
            <p:cNvSpPr/>
            <p:nvPr/>
          </p:nvSpPr>
          <p:spPr>
            <a:xfrm>
              <a:off x="5053359" y="4487537"/>
              <a:ext cx="153022" cy="99596"/>
            </a:xfrm>
            <a:custGeom>
              <a:avLst/>
              <a:gdLst/>
              <a:ahLst/>
              <a:cxnLst/>
              <a:rect l="l" t="t" r="r" b="b"/>
              <a:pathLst>
                <a:path w="2747" h="1788" extrusionOk="0">
                  <a:moveTo>
                    <a:pt x="1971" y="1"/>
                  </a:moveTo>
                  <a:lnTo>
                    <a:pt x="1" y="1033"/>
                  </a:lnTo>
                  <a:cubicBezTo>
                    <a:pt x="1" y="1033"/>
                    <a:pt x="328" y="1787"/>
                    <a:pt x="1141" y="1787"/>
                  </a:cubicBezTo>
                  <a:cubicBezTo>
                    <a:pt x="1279" y="1787"/>
                    <a:pt x="1431" y="1765"/>
                    <a:pt x="1598" y="1715"/>
                  </a:cubicBezTo>
                  <a:cubicBezTo>
                    <a:pt x="2746" y="1360"/>
                    <a:pt x="1971" y="1"/>
                    <a:pt x="1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338;p24">
              <a:extLst>
                <a:ext uri="{FF2B5EF4-FFF2-40B4-BE49-F238E27FC236}">
                  <a16:creationId xmlns:a16="http://schemas.microsoft.com/office/drawing/2014/main" xmlns="" id="{50396FCA-7270-489E-84A3-2FD28BCEBC16}"/>
                </a:ext>
              </a:extLst>
            </p:cNvPr>
            <p:cNvSpPr/>
            <p:nvPr/>
          </p:nvSpPr>
          <p:spPr>
            <a:xfrm>
              <a:off x="4833102" y="4349117"/>
              <a:ext cx="422021" cy="233895"/>
            </a:xfrm>
            <a:custGeom>
              <a:avLst/>
              <a:gdLst/>
              <a:ahLst/>
              <a:cxnLst/>
              <a:rect l="l" t="t" r="r" b="b"/>
              <a:pathLst>
                <a:path w="7576" h="4199" extrusionOk="0">
                  <a:moveTo>
                    <a:pt x="7576" y="1"/>
                  </a:moveTo>
                  <a:cubicBezTo>
                    <a:pt x="7198" y="682"/>
                    <a:pt x="6774" y="1317"/>
                    <a:pt x="6246" y="1848"/>
                  </a:cubicBezTo>
                  <a:cubicBezTo>
                    <a:pt x="5719" y="2376"/>
                    <a:pt x="5107" y="2810"/>
                    <a:pt x="4433" y="3121"/>
                  </a:cubicBezTo>
                  <a:cubicBezTo>
                    <a:pt x="3761" y="3444"/>
                    <a:pt x="3033" y="3645"/>
                    <a:pt x="2291" y="3782"/>
                  </a:cubicBezTo>
                  <a:cubicBezTo>
                    <a:pt x="1580" y="3906"/>
                    <a:pt x="856" y="3972"/>
                    <a:pt x="114" y="3972"/>
                  </a:cubicBezTo>
                  <a:cubicBezTo>
                    <a:pt x="76" y="3972"/>
                    <a:pt x="38" y="3972"/>
                    <a:pt x="0" y="3972"/>
                  </a:cubicBezTo>
                  <a:lnTo>
                    <a:pt x="0" y="3972"/>
                  </a:lnTo>
                  <a:cubicBezTo>
                    <a:pt x="555" y="4129"/>
                    <a:pt x="1133" y="4198"/>
                    <a:pt x="1714" y="4198"/>
                  </a:cubicBezTo>
                  <a:cubicBezTo>
                    <a:pt x="1923" y="4198"/>
                    <a:pt x="2133" y="4189"/>
                    <a:pt x="2341" y="4172"/>
                  </a:cubicBezTo>
                  <a:cubicBezTo>
                    <a:pt x="3130" y="4112"/>
                    <a:pt x="3918" y="3922"/>
                    <a:pt x="4646" y="3578"/>
                  </a:cubicBezTo>
                  <a:cubicBezTo>
                    <a:pt x="5007" y="3401"/>
                    <a:pt x="5361" y="3201"/>
                    <a:pt x="5678" y="2954"/>
                  </a:cubicBezTo>
                  <a:cubicBezTo>
                    <a:pt x="5989" y="2700"/>
                    <a:pt x="6293" y="2429"/>
                    <a:pt x="6540" y="2112"/>
                  </a:cubicBezTo>
                  <a:cubicBezTo>
                    <a:pt x="7048" y="1491"/>
                    <a:pt x="7396" y="759"/>
                    <a:pt x="75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339;p24">
              <a:extLst>
                <a:ext uri="{FF2B5EF4-FFF2-40B4-BE49-F238E27FC236}">
                  <a16:creationId xmlns:a16="http://schemas.microsoft.com/office/drawing/2014/main" xmlns="" id="{D7349D97-018C-4C1F-B99D-2E10231B371A}"/>
                </a:ext>
              </a:extLst>
            </p:cNvPr>
            <p:cNvSpPr/>
            <p:nvPr/>
          </p:nvSpPr>
          <p:spPr>
            <a:xfrm>
              <a:off x="4721246" y="3578640"/>
              <a:ext cx="1135212" cy="1763374"/>
            </a:xfrm>
            <a:custGeom>
              <a:avLst/>
              <a:gdLst/>
              <a:ahLst/>
              <a:cxnLst/>
              <a:rect l="l" t="t" r="r" b="b"/>
              <a:pathLst>
                <a:path w="20379" h="31657" extrusionOk="0">
                  <a:moveTo>
                    <a:pt x="518" y="1"/>
                  </a:moveTo>
                  <a:cubicBezTo>
                    <a:pt x="518" y="1"/>
                    <a:pt x="0" y="8138"/>
                    <a:pt x="13091" y="11558"/>
                  </a:cubicBezTo>
                  <a:cubicBezTo>
                    <a:pt x="13091" y="11558"/>
                    <a:pt x="17627" y="21155"/>
                    <a:pt x="13091" y="27177"/>
                  </a:cubicBezTo>
                  <a:cubicBezTo>
                    <a:pt x="11635" y="29111"/>
                    <a:pt x="10138" y="30567"/>
                    <a:pt x="8778" y="31656"/>
                  </a:cubicBezTo>
                  <a:cubicBezTo>
                    <a:pt x="17212" y="30457"/>
                    <a:pt x="20379" y="22854"/>
                    <a:pt x="18285" y="15700"/>
                  </a:cubicBezTo>
                  <a:cubicBezTo>
                    <a:pt x="17733" y="13823"/>
                    <a:pt x="16912" y="12006"/>
                    <a:pt x="15877" y="10305"/>
                  </a:cubicBezTo>
                  <a:cubicBezTo>
                    <a:pt x="14627" y="8261"/>
                    <a:pt x="13061" y="6391"/>
                    <a:pt x="11271" y="4814"/>
                  </a:cubicBezTo>
                  <a:lnTo>
                    <a:pt x="518" y="1"/>
                  </a:ln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340;p24">
              <a:extLst>
                <a:ext uri="{FF2B5EF4-FFF2-40B4-BE49-F238E27FC236}">
                  <a16:creationId xmlns:a16="http://schemas.microsoft.com/office/drawing/2014/main" xmlns="" id="{E23BB35C-20BF-43CF-B394-E94039C29FDC}"/>
                </a:ext>
              </a:extLst>
            </p:cNvPr>
            <p:cNvSpPr/>
            <p:nvPr/>
          </p:nvSpPr>
          <p:spPr>
            <a:xfrm>
              <a:off x="3853808" y="3553629"/>
              <a:ext cx="1751867" cy="585210"/>
            </a:xfrm>
            <a:custGeom>
              <a:avLst/>
              <a:gdLst/>
              <a:ahLst/>
              <a:cxnLst/>
              <a:rect l="l" t="t" r="r" b="b"/>
              <a:pathLst>
                <a:path w="31449" h="10506" extrusionOk="0">
                  <a:moveTo>
                    <a:pt x="14880" y="0"/>
                  </a:moveTo>
                  <a:cubicBezTo>
                    <a:pt x="8402" y="0"/>
                    <a:pt x="3641" y="4458"/>
                    <a:pt x="3641" y="4458"/>
                  </a:cubicBezTo>
                  <a:cubicBezTo>
                    <a:pt x="3641" y="4458"/>
                    <a:pt x="1911" y="5952"/>
                    <a:pt x="0" y="8366"/>
                  </a:cubicBezTo>
                  <a:lnTo>
                    <a:pt x="0" y="8369"/>
                  </a:lnTo>
                  <a:cubicBezTo>
                    <a:pt x="0" y="8369"/>
                    <a:pt x="1559" y="8674"/>
                    <a:pt x="3745" y="8674"/>
                  </a:cubicBezTo>
                  <a:cubicBezTo>
                    <a:pt x="7837" y="8674"/>
                    <a:pt x="14131" y="7607"/>
                    <a:pt x="16521" y="1475"/>
                  </a:cubicBezTo>
                  <a:cubicBezTo>
                    <a:pt x="16521" y="1475"/>
                    <a:pt x="20303" y="10506"/>
                    <a:pt x="30640" y="10506"/>
                  </a:cubicBezTo>
                  <a:cubicBezTo>
                    <a:pt x="30905" y="10506"/>
                    <a:pt x="31175" y="10500"/>
                    <a:pt x="31449" y="10487"/>
                  </a:cubicBezTo>
                  <a:cubicBezTo>
                    <a:pt x="28255" y="5260"/>
                    <a:pt x="23004" y="1185"/>
                    <a:pt x="17232" y="200"/>
                  </a:cubicBezTo>
                  <a:cubicBezTo>
                    <a:pt x="16428" y="62"/>
                    <a:pt x="15642" y="0"/>
                    <a:pt x="14880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341;p24">
              <a:extLst>
                <a:ext uri="{FF2B5EF4-FFF2-40B4-BE49-F238E27FC236}">
                  <a16:creationId xmlns:a16="http://schemas.microsoft.com/office/drawing/2014/main" xmlns="" id="{032E91B4-45EF-45B0-9C31-85FDE5A0F534}"/>
                </a:ext>
              </a:extLst>
            </p:cNvPr>
            <p:cNvSpPr/>
            <p:nvPr/>
          </p:nvSpPr>
          <p:spPr>
            <a:xfrm>
              <a:off x="5170618" y="4100962"/>
              <a:ext cx="90799" cy="159866"/>
            </a:xfrm>
            <a:custGeom>
              <a:avLst/>
              <a:gdLst/>
              <a:ahLst/>
              <a:cxnLst/>
              <a:rect l="l" t="t" r="r" b="b"/>
              <a:pathLst>
                <a:path w="1630" h="2870" extrusionOk="0">
                  <a:moveTo>
                    <a:pt x="815" y="0"/>
                  </a:moveTo>
                  <a:cubicBezTo>
                    <a:pt x="364" y="0"/>
                    <a:pt x="0" y="641"/>
                    <a:pt x="0" y="1433"/>
                  </a:cubicBezTo>
                  <a:cubicBezTo>
                    <a:pt x="0" y="2228"/>
                    <a:pt x="364" y="2869"/>
                    <a:pt x="815" y="2869"/>
                  </a:cubicBezTo>
                  <a:cubicBezTo>
                    <a:pt x="1266" y="2869"/>
                    <a:pt x="1630" y="2228"/>
                    <a:pt x="1630" y="1433"/>
                  </a:cubicBezTo>
                  <a:cubicBezTo>
                    <a:pt x="1630" y="641"/>
                    <a:pt x="1266" y="0"/>
                    <a:pt x="815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342;p24">
              <a:extLst>
                <a:ext uri="{FF2B5EF4-FFF2-40B4-BE49-F238E27FC236}">
                  <a16:creationId xmlns:a16="http://schemas.microsoft.com/office/drawing/2014/main" xmlns="" id="{EFBC67BF-6631-433E-B284-DD929BC69AED}"/>
                </a:ext>
              </a:extLst>
            </p:cNvPr>
            <p:cNvSpPr/>
            <p:nvPr/>
          </p:nvSpPr>
          <p:spPr>
            <a:xfrm>
              <a:off x="5545346" y="3961650"/>
              <a:ext cx="558610" cy="485503"/>
            </a:xfrm>
            <a:custGeom>
              <a:avLst/>
              <a:gdLst/>
              <a:ahLst/>
              <a:cxnLst/>
              <a:rect l="l" t="t" r="r" b="b"/>
              <a:pathLst>
                <a:path w="10028" h="8716" extrusionOk="0">
                  <a:moveTo>
                    <a:pt x="5661" y="1"/>
                  </a:moveTo>
                  <a:cubicBezTo>
                    <a:pt x="2946" y="1"/>
                    <a:pt x="1" y="3757"/>
                    <a:pt x="1" y="3757"/>
                  </a:cubicBezTo>
                  <a:lnTo>
                    <a:pt x="1353" y="8691"/>
                  </a:lnTo>
                  <a:cubicBezTo>
                    <a:pt x="1532" y="8707"/>
                    <a:pt x="1710" y="8715"/>
                    <a:pt x="1885" y="8715"/>
                  </a:cubicBezTo>
                  <a:cubicBezTo>
                    <a:pt x="6799" y="8715"/>
                    <a:pt x="10028" y="2353"/>
                    <a:pt x="7138" y="443"/>
                  </a:cubicBezTo>
                  <a:cubicBezTo>
                    <a:pt x="6668" y="132"/>
                    <a:pt x="6169" y="1"/>
                    <a:pt x="5661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343;p24">
              <a:extLst>
                <a:ext uri="{FF2B5EF4-FFF2-40B4-BE49-F238E27FC236}">
                  <a16:creationId xmlns:a16="http://schemas.microsoft.com/office/drawing/2014/main" xmlns="" id="{AB4E4CA7-FBEC-4DEB-968F-F098B15B8F4D}"/>
                </a:ext>
              </a:extLst>
            </p:cNvPr>
            <p:cNvSpPr/>
            <p:nvPr/>
          </p:nvSpPr>
          <p:spPr>
            <a:xfrm>
              <a:off x="5645448" y="4045260"/>
              <a:ext cx="258304" cy="279961"/>
            </a:xfrm>
            <a:custGeom>
              <a:avLst/>
              <a:gdLst/>
              <a:ahLst/>
              <a:cxnLst/>
              <a:rect l="l" t="t" r="r" b="b"/>
              <a:pathLst>
                <a:path w="4637" h="5026" extrusionOk="0">
                  <a:moveTo>
                    <a:pt x="4282" y="0"/>
                  </a:moveTo>
                  <a:cubicBezTo>
                    <a:pt x="3772" y="0"/>
                    <a:pt x="3256" y="201"/>
                    <a:pt x="2826" y="485"/>
                  </a:cubicBezTo>
                  <a:cubicBezTo>
                    <a:pt x="2308" y="826"/>
                    <a:pt x="1878" y="1281"/>
                    <a:pt x="1510" y="1765"/>
                  </a:cubicBezTo>
                  <a:cubicBezTo>
                    <a:pt x="1146" y="2252"/>
                    <a:pt x="835" y="2777"/>
                    <a:pt x="585" y="3322"/>
                  </a:cubicBezTo>
                  <a:cubicBezTo>
                    <a:pt x="331" y="3869"/>
                    <a:pt x="120" y="4434"/>
                    <a:pt x="0" y="5025"/>
                  </a:cubicBezTo>
                  <a:lnTo>
                    <a:pt x="929" y="3512"/>
                  </a:lnTo>
                  <a:cubicBezTo>
                    <a:pt x="1246" y="3018"/>
                    <a:pt x="1560" y="2526"/>
                    <a:pt x="1914" y="2069"/>
                  </a:cubicBezTo>
                  <a:cubicBezTo>
                    <a:pt x="1918" y="2062"/>
                    <a:pt x="1921" y="2056"/>
                    <a:pt x="1927" y="2052"/>
                  </a:cubicBezTo>
                  <a:cubicBezTo>
                    <a:pt x="2298" y="1979"/>
                    <a:pt x="2666" y="1916"/>
                    <a:pt x="3037" y="1885"/>
                  </a:cubicBezTo>
                  <a:cubicBezTo>
                    <a:pt x="3332" y="1857"/>
                    <a:pt x="3628" y="1847"/>
                    <a:pt x="3928" y="1847"/>
                  </a:cubicBezTo>
                  <a:cubicBezTo>
                    <a:pt x="4161" y="1847"/>
                    <a:pt x="4397" y="1853"/>
                    <a:pt x="4637" y="1862"/>
                  </a:cubicBezTo>
                  <a:cubicBezTo>
                    <a:pt x="4238" y="1691"/>
                    <a:pt x="3804" y="1619"/>
                    <a:pt x="3369" y="1619"/>
                  </a:cubicBezTo>
                  <a:cubicBezTo>
                    <a:pt x="3250" y="1619"/>
                    <a:pt x="3132" y="1625"/>
                    <a:pt x="3013" y="1635"/>
                  </a:cubicBezTo>
                  <a:cubicBezTo>
                    <a:pt x="2699" y="1665"/>
                    <a:pt x="2388" y="1735"/>
                    <a:pt x="2092" y="1842"/>
                  </a:cubicBezTo>
                  <a:cubicBezTo>
                    <a:pt x="2388" y="1464"/>
                    <a:pt x="2709" y="1114"/>
                    <a:pt x="3063" y="803"/>
                  </a:cubicBezTo>
                  <a:cubicBezTo>
                    <a:pt x="3498" y="439"/>
                    <a:pt x="3988" y="141"/>
                    <a:pt x="4583" y="24"/>
                  </a:cubicBezTo>
                  <a:cubicBezTo>
                    <a:pt x="4484" y="8"/>
                    <a:pt x="4383" y="0"/>
                    <a:pt x="4282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344;p24">
              <a:extLst>
                <a:ext uri="{FF2B5EF4-FFF2-40B4-BE49-F238E27FC236}">
                  <a16:creationId xmlns:a16="http://schemas.microsoft.com/office/drawing/2014/main" xmlns="" id="{B10A8AAC-5F74-4FA7-8ABA-041909364B35}"/>
                </a:ext>
              </a:extLst>
            </p:cNvPr>
            <p:cNvSpPr/>
            <p:nvPr/>
          </p:nvSpPr>
          <p:spPr>
            <a:xfrm>
              <a:off x="3403377" y="3794710"/>
              <a:ext cx="502571" cy="477259"/>
            </a:xfrm>
            <a:custGeom>
              <a:avLst/>
              <a:gdLst/>
              <a:ahLst/>
              <a:cxnLst/>
              <a:rect l="l" t="t" r="r" b="b"/>
              <a:pathLst>
                <a:path w="9022" h="8568" extrusionOk="0">
                  <a:moveTo>
                    <a:pt x="4525" y="1"/>
                  </a:moveTo>
                  <a:cubicBezTo>
                    <a:pt x="4254" y="1"/>
                    <a:pt x="3971" y="48"/>
                    <a:pt x="3674" y="150"/>
                  </a:cubicBezTo>
                  <a:cubicBezTo>
                    <a:pt x="0" y="1419"/>
                    <a:pt x="2271" y="7098"/>
                    <a:pt x="6347" y="8568"/>
                  </a:cubicBezTo>
                  <a:lnTo>
                    <a:pt x="9022" y="6106"/>
                  </a:lnTo>
                  <a:cubicBezTo>
                    <a:pt x="9022" y="6106"/>
                    <a:pt x="7608" y="1"/>
                    <a:pt x="4525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345;p24">
              <a:extLst>
                <a:ext uri="{FF2B5EF4-FFF2-40B4-BE49-F238E27FC236}">
                  <a16:creationId xmlns:a16="http://schemas.microsoft.com/office/drawing/2014/main" xmlns="" id="{0561DC12-BC8C-498F-AF5E-3CA7BEBC65D3}"/>
                </a:ext>
              </a:extLst>
            </p:cNvPr>
            <p:cNvSpPr/>
            <p:nvPr/>
          </p:nvSpPr>
          <p:spPr>
            <a:xfrm>
              <a:off x="3613441" y="3889571"/>
              <a:ext cx="208448" cy="332934"/>
            </a:xfrm>
            <a:custGeom>
              <a:avLst/>
              <a:gdLst/>
              <a:ahLst/>
              <a:cxnLst/>
              <a:rect l="l" t="t" r="r" b="b"/>
              <a:pathLst>
                <a:path w="3742" h="5977" extrusionOk="0">
                  <a:moveTo>
                    <a:pt x="0" y="1"/>
                  </a:moveTo>
                  <a:lnTo>
                    <a:pt x="0" y="1"/>
                  </a:lnTo>
                  <a:cubicBezTo>
                    <a:pt x="481" y="391"/>
                    <a:pt x="925" y="792"/>
                    <a:pt x="1323" y="1233"/>
                  </a:cubicBezTo>
                  <a:cubicBezTo>
                    <a:pt x="1717" y="1674"/>
                    <a:pt x="2075" y="2145"/>
                    <a:pt x="2375" y="2649"/>
                  </a:cubicBezTo>
                  <a:cubicBezTo>
                    <a:pt x="2395" y="2679"/>
                    <a:pt x="2415" y="2713"/>
                    <a:pt x="2431" y="2746"/>
                  </a:cubicBezTo>
                  <a:cubicBezTo>
                    <a:pt x="2124" y="2582"/>
                    <a:pt x="1787" y="2476"/>
                    <a:pt x="1440" y="2426"/>
                  </a:cubicBezTo>
                  <a:cubicBezTo>
                    <a:pt x="1280" y="2403"/>
                    <a:pt x="1118" y="2391"/>
                    <a:pt x="956" y="2391"/>
                  </a:cubicBezTo>
                  <a:cubicBezTo>
                    <a:pt x="634" y="2391"/>
                    <a:pt x="312" y="2440"/>
                    <a:pt x="10" y="2556"/>
                  </a:cubicBezTo>
                  <a:cubicBezTo>
                    <a:pt x="491" y="2596"/>
                    <a:pt x="945" y="2622"/>
                    <a:pt x="1400" y="2693"/>
                  </a:cubicBezTo>
                  <a:cubicBezTo>
                    <a:pt x="1777" y="2746"/>
                    <a:pt x="2148" y="2830"/>
                    <a:pt x="2528" y="2913"/>
                  </a:cubicBezTo>
                  <a:cubicBezTo>
                    <a:pt x="2769" y="3334"/>
                    <a:pt x="2973" y="3778"/>
                    <a:pt x="3150" y="4236"/>
                  </a:cubicBezTo>
                  <a:cubicBezTo>
                    <a:pt x="3357" y="4791"/>
                    <a:pt x="3514" y="5368"/>
                    <a:pt x="3638" y="5976"/>
                  </a:cubicBezTo>
                  <a:cubicBezTo>
                    <a:pt x="3741" y="5365"/>
                    <a:pt x="3701" y="4727"/>
                    <a:pt x="3558" y="4112"/>
                  </a:cubicBezTo>
                  <a:cubicBezTo>
                    <a:pt x="3421" y="3498"/>
                    <a:pt x="3167" y="2907"/>
                    <a:pt x="2843" y="2366"/>
                  </a:cubicBezTo>
                  <a:cubicBezTo>
                    <a:pt x="2508" y="1828"/>
                    <a:pt x="2101" y="1333"/>
                    <a:pt x="1617" y="926"/>
                  </a:cubicBezTo>
                  <a:cubicBezTo>
                    <a:pt x="1139" y="518"/>
                    <a:pt x="592" y="191"/>
                    <a:pt x="0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346;p24">
              <a:extLst>
                <a:ext uri="{FF2B5EF4-FFF2-40B4-BE49-F238E27FC236}">
                  <a16:creationId xmlns:a16="http://schemas.microsoft.com/office/drawing/2014/main" xmlns="" id="{E9C0BAD8-5E6B-4D37-B2EB-A313EC8E60EC}"/>
                </a:ext>
              </a:extLst>
            </p:cNvPr>
            <p:cNvSpPr/>
            <p:nvPr/>
          </p:nvSpPr>
          <p:spPr>
            <a:xfrm rot="20519612">
              <a:off x="4105906" y="3730608"/>
              <a:ext cx="1325364" cy="807117"/>
            </a:xfrm>
            <a:custGeom>
              <a:avLst/>
              <a:gdLst/>
              <a:ahLst/>
              <a:cxnLst/>
              <a:rect l="l" t="t" r="r" b="b"/>
              <a:pathLst>
                <a:path w="9966" h="6069" extrusionOk="0">
                  <a:moveTo>
                    <a:pt x="2035" y="184"/>
                  </a:moveTo>
                  <a:cubicBezTo>
                    <a:pt x="3053" y="184"/>
                    <a:pt x="3881" y="1012"/>
                    <a:pt x="3881" y="2034"/>
                  </a:cubicBezTo>
                  <a:cubicBezTo>
                    <a:pt x="3881" y="3053"/>
                    <a:pt x="3053" y="3881"/>
                    <a:pt x="2035" y="3881"/>
                  </a:cubicBezTo>
                  <a:cubicBezTo>
                    <a:pt x="1013" y="3881"/>
                    <a:pt x="184" y="3053"/>
                    <a:pt x="184" y="2034"/>
                  </a:cubicBezTo>
                  <a:cubicBezTo>
                    <a:pt x="184" y="1012"/>
                    <a:pt x="1013" y="184"/>
                    <a:pt x="2035" y="184"/>
                  </a:cubicBezTo>
                  <a:close/>
                  <a:moveTo>
                    <a:pt x="7932" y="2184"/>
                  </a:moveTo>
                  <a:cubicBezTo>
                    <a:pt x="8950" y="2184"/>
                    <a:pt x="9779" y="3016"/>
                    <a:pt x="9779" y="4034"/>
                  </a:cubicBezTo>
                  <a:cubicBezTo>
                    <a:pt x="9779" y="5056"/>
                    <a:pt x="8950" y="5884"/>
                    <a:pt x="7932" y="5884"/>
                  </a:cubicBezTo>
                  <a:cubicBezTo>
                    <a:pt x="6910" y="5884"/>
                    <a:pt x="6082" y="5056"/>
                    <a:pt x="6082" y="4034"/>
                  </a:cubicBezTo>
                  <a:cubicBezTo>
                    <a:pt x="6082" y="3016"/>
                    <a:pt x="6910" y="2184"/>
                    <a:pt x="7932" y="2184"/>
                  </a:cubicBezTo>
                  <a:close/>
                  <a:moveTo>
                    <a:pt x="2035" y="1"/>
                  </a:moveTo>
                  <a:cubicBezTo>
                    <a:pt x="913" y="1"/>
                    <a:pt x="1" y="912"/>
                    <a:pt x="1" y="2034"/>
                  </a:cubicBezTo>
                  <a:cubicBezTo>
                    <a:pt x="1" y="3156"/>
                    <a:pt x="913" y="4067"/>
                    <a:pt x="2035" y="4067"/>
                  </a:cubicBezTo>
                  <a:cubicBezTo>
                    <a:pt x="3043" y="4067"/>
                    <a:pt x="3881" y="3325"/>
                    <a:pt x="4038" y="2357"/>
                  </a:cubicBezTo>
                  <a:lnTo>
                    <a:pt x="6151" y="3053"/>
                  </a:lnTo>
                  <a:cubicBezTo>
                    <a:pt x="5989" y="3342"/>
                    <a:pt x="5895" y="3678"/>
                    <a:pt x="5895" y="4034"/>
                  </a:cubicBezTo>
                  <a:cubicBezTo>
                    <a:pt x="5895" y="5156"/>
                    <a:pt x="6810" y="6068"/>
                    <a:pt x="7932" y="6068"/>
                  </a:cubicBezTo>
                  <a:cubicBezTo>
                    <a:pt x="9053" y="6068"/>
                    <a:pt x="9966" y="5156"/>
                    <a:pt x="9966" y="4034"/>
                  </a:cubicBezTo>
                  <a:cubicBezTo>
                    <a:pt x="9966" y="2913"/>
                    <a:pt x="9053" y="2001"/>
                    <a:pt x="7932" y="2001"/>
                  </a:cubicBezTo>
                  <a:cubicBezTo>
                    <a:pt x="7233" y="2001"/>
                    <a:pt x="6617" y="2354"/>
                    <a:pt x="6251" y="2889"/>
                  </a:cubicBezTo>
                  <a:lnTo>
                    <a:pt x="4061" y="2170"/>
                  </a:lnTo>
                  <a:cubicBezTo>
                    <a:pt x="4065" y="2124"/>
                    <a:pt x="4068" y="2081"/>
                    <a:pt x="4068" y="2034"/>
                  </a:cubicBezTo>
                  <a:cubicBezTo>
                    <a:pt x="4068" y="912"/>
                    <a:pt x="3156" y="1"/>
                    <a:pt x="20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307;p24">
            <a:extLst>
              <a:ext uri="{FF2B5EF4-FFF2-40B4-BE49-F238E27FC236}">
                <a16:creationId xmlns:a16="http://schemas.microsoft.com/office/drawing/2014/main" xmlns="" id="{6E10A654-3F17-486D-B866-91671D87BE7F}"/>
              </a:ext>
            </a:extLst>
          </p:cNvPr>
          <p:cNvGrpSpPr/>
          <p:nvPr/>
        </p:nvGrpSpPr>
        <p:grpSpPr>
          <a:xfrm flipH="1">
            <a:off x="-507020" y="3815946"/>
            <a:ext cx="3739073" cy="3408624"/>
            <a:chOff x="6818743" y="3165051"/>
            <a:chExt cx="2606406" cy="2376059"/>
          </a:xfrm>
        </p:grpSpPr>
        <p:sp>
          <p:nvSpPr>
            <p:cNvPr id="262" name="Google Shape;308;p24">
              <a:extLst>
                <a:ext uri="{FF2B5EF4-FFF2-40B4-BE49-F238E27FC236}">
                  <a16:creationId xmlns:a16="http://schemas.microsoft.com/office/drawing/2014/main" xmlns="" id="{0B4529D6-3941-4C23-9CC8-9403B58EE0EA}"/>
                </a:ext>
              </a:extLst>
            </p:cNvPr>
            <p:cNvSpPr/>
            <p:nvPr/>
          </p:nvSpPr>
          <p:spPr>
            <a:xfrm rot="6204519" flipH="1">
              <a:off x="8446869" y="5015568"/>
              <a:ext cx="588540" cy="462543"/>
            </a:xfrm>
            <a:custGeom>
              <a:avLst/>
              <a:gdLst/>
              <a:ahLst/>
              <a:cxnLst/>
              <a:rect l="l" t="t" r="r" b="b"/>
              <a:pathLst>
                <a:path w="46225" h="36329" extrusionOk="0">
                  <a:moveTo>
                    <a:pt x="22811" y="1"/>
                  </a:moveTo>
                  <a:cubicBezTo>
                    <a:pt x="22101" y="1"/>
                    <a:pt x="21442" y="39"/>
                    <a:pt x="20849" y="98"/>
                  </a:cubicBezTo>
                  <a:cubicBezTo>
                    <a:pt x="18899" y="291"/>
                    <a:pt x="17663" y="706"/>
                    <a:pt x="17663" y="706"/>
                  </a:cubicBezTo>
                  <a:cubicBezTo>
                    <a:pt x="7826" y="4029"/>
                    <a:pt x="1473" y="13461"/>
                    <a:pt x="694" y="15519"/>
                  </a:cubicBezTo>
                  <a:cubicBezTo>
                    <a:pt x="0" y="17353"/>
                    <a:pt x="1810" y="24208"/>
                    <a:pt x="7055" y="30026"/>
                  </a:cubicBezTo>
                  <a:cubicBezTo>
                    <a:pt x="7692" y="30731"/>
                    <a:pt x="7519" y="31492"/>
                    <a:pt x="8260" y="32160"/>
                  </a:cubicBezTo>
                  <a:cubicBezTo>
                    <a:pt x="11380" y="34963"/>
                    <a:pt x="16934" y="36329"/>
                    <a:pt x="22650" y="36329"/>
                  </a:cubicBezTo>
                  <a:cubicBezTo>
                    <a:pt x="29459" y="36329"/>
                    <a:pt x="36497" y="34391"/>
                    <a:pt x="39922" y="30637"/>
                  </a:cubicBezTo>
                  <a:cubicBezTo>
                    <a:pt x="46225" y="23730"/>
                    <a:pt x="40744" y="8665"/>
                    <a:pt x="33305" y="3311"/>
                  </a:cubicBezTo>
                  <a:cubicBezTo>
                    <a:pt x="29634" y="670"/>
                    <a:pt x="25776" y="1"/>
                    <a:pt x="22811" y="1"/>
                  </a:cubicBezTo>
                  <a:close/>
                </a:path>
              </a:pathLst>
            </a:custGeom>
            <a:solidFill>
              <a:srgbClr val="AF6E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3" name="Google Shape;309;p24">
              <a:extLst>
                <a:ext uri="{FF2B5EF4-FFF2-40B4-BE49-F238E27FC236}">
                  <a16:creationId xmlns:a16="http://schemas.microsoft.com/office/drawing/2014/main" xmlns="" id="{91E31926-9A3F-484B-AB57-45C76F52E9A5}"/>
                </a:ext>
              </a:extLst>
            </p:cNvPr>
            <p:cNvGrpSpPr/>
            <p:nvPr/>
          </p:nvGrpSpPr>
          <p:grpSpPr>
            <a:xfrm flipH="1">
              <a:off x="6818743" y="3165051"/>
              <a:ext cx="2606406" cy="2193281"/>
              <a:chOff x="4203750" y="4440300"/>
              <a:chExt cx="1316500" cy="1107775"/>
            </a:xfrm>
          </p:grpSpPr>
          <p:sp>
            <p:nvSpPr>
              <p:cNvPr id="264" name="Google Shape;310;p24">
                <a:extLst>
                  <a:ext uri="{FF2B5EF4-FFF2-40B4-BE49-F238E27FC236}">
                    <a16:creationId xmlns:a16="http://schemas.microsoft.com/office/drawing/2014/main" xmlns="" id="{8CF7A876-9476-4876-B5D6-B83F0DC25947}"/>
                  </a:ext>
                </a:extLst>
              </p:cNvPr>
              <p:cNvSpPr/>
              <p:nvPr/>
            </p:nvSpPr>
            <p:spPr>
              <a:xfrm>
                <a:off x="5281150" y="4879550"/>
                <a:ext cx="239100" cy="191225"/>
              </a:xfrm>
              <a:custGeom>
                <a:avLst/>
                <a:gdLst/>
                <a:ahLst/>
                <a:cxnLst/>
                <a:rect l="l" t="t" r="r" b="b"/>
                <a:pathLst>
                  <a:path w="9564" h="7649" extrusionOk="0">
                    <a:moveTo>
                      <a:pt x="5316" y="0"/>
                    </a:moveTo>
                    <a:cubicBezTo>
                      <a:pt x="2882" y="0"/>
                      <a:pt x="0" y="3286"/>
                      <a:pt x="0" y="3286"/>
                    </a:cubicBezTo>
                    <a:lnTo>
                      <a:pt x="73" y="7648"/>
                    </a:lnTo>
                    <a:cubicBezTo>
                      <a:pt x="4406" y="7167"/>
                      <a:pt x="9563" y="3557"/>
                      <a:pt x="7081" y="801"/>
                    </a:cubicBezTo>
                    <a:cubicBezTo>
                      <a:pt x="6564" y="227"/>
                      <a:pt x="5955" y="0"/>
                      <a:pt x="5316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311;p24">
                <a:extLst>
                  <a:ext uri="{FF2B5EF4-FFF2-40B4-BE49-F238E27FC236}">
                    <a16:creationId xmlns:a16="http://schemas.microsoft.com/office/drawing/2014/main" xmlns="" id="{EADEE18A-E47C-4304-A755-4BF5A7361BFE}"/>
                  </a:ext>
                </a:extLst>
              </p:cNvPr>
              <p:cNvSpPr/>
              <p:nvPr/>
            </p:nvSpPr>
            <p:spPr>
              <a:xfrm>
                <a:off x="5333575" y="4906725"/>
                <a:ext cx="123450" cy="100325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4013" extrusionOk="0">
                    <a:moveTo>
                      <a:pt x="4129" y="1"/>
                    </a:moveTo>
                    <a:cubicBezTo>
                      <a:pt x="3622" y="45"/>
                      <a:pt x="3107" y="165"/>
                      <a:pt x="2643" y="395"/>
                    </a:cubicBezTo>
                    <a:cubicBezTo>
                      <a:pt x="2168" y="612"/>
                      <a:pt x="1738" y="919"/>
                      <a:pt x="1367" y="1287"/>
                    </a:cubicBezTo>
                    <a:cubicBezTo>
                      <a:pt x="990" y="1655"/>
                      <a:pt x="679" y="2079"/>
                      <a:pt x="445" y="2543"/>
                    </a:cubicBezTo>
                    <a:cubicBezTo>
                      <a:pt x="208" y="3001"/>
                      <a:pt x="41" y="3502"/>
                      <a:pt x="1" y="4013"/>
                    </a:cubicBezTo>
                    <a:cubicBezTo>
                      <a:pt x="241" y="3562"/>
                      <a:pt x="498" y="3144"/>
                      <a:pt x="782" y="2746"/>
                    </a:cubicBezTo>
                    <a:cubicBezTo>
                      <a:pt x="842" y="2657"/>
                      <a:pt x="910" y="2570"/>
                      <a:pt x="976" y="2486"/>
                    </a:cubicBezTo>
                    <a:cubicBezTo>
                      <a:pt x="1240" y="2426"/>
                      <a:pt x="1497" y="2370"/>
                      <a:pt x="1751" y="2309"/>
                    </a:cubicBezTo>
                    <a:cubicBezTo>
                      <a:pt x="2105" y="2225"/>
                      <a:pt x="2453" y="2149"/>
                      <a:pt x="2800" y="2079"/>
                    </a:cubicBezTo>
                    <a:cubicBezTo>
                      <a:pt x="3147" y="2015"/>
                      <a:pt x="3495" y="1958"/>
                      <a:pt x="3848" y="1918"/>
                    </a:cubicBezTo>
                    <a:cubicBezTo>
                      <a:pt x="4203" y="1885"/>
                      <a:pt x="4553" y="1878"/>
                      <a:pt x="4938" y="1872"/>
                    </a:cubicBezTo>
                    <a:cubicBezTo>
                      <a:pt x="4613" y="1675"/>
                      <a:pt x="4232" y="1564"/>
                      <a:pt x="3848" y="1524"/>
                    </a:cubicBezTo>
                    <a:cubicBezTo>
                      <a:pt x="3728" y="1514"/>
                      <a:pt x="3607" y="1508"/>
                      <a:pt x="3487" y="1508"/>
                    </a:cubicBezTo>
                    <a:cubicBezTo>
                      <a:pt x="3223" y="1508"/>
                      <a:pt x="2960" y="1533"/>
                      <a:pt x="2703" y="1581"/>
                    </a:cubicBezTo>
                    <a:cubicBezTo>
                      <a:pt x="2329" y="1658"/>
                      <a:pt x="1965" y="1778"/>
                      <a:pt x="1621" y="1935"/>
                    </a:cubicBezTo>
                    <a:cubicBezTo>
                      <a:pt x="1507" y="1989"/>
                      <a:pt x="1397" y="2049"/>
                      <a:pt x="1286" y="2109"/>
                    </a:cubicBezTo>
                    <a:cubicBezTo>
                      <a:pt x="1427" y="1952"/>
                      <a:pt x="1571" y="1795"/>
                      <a:pt x="1721" y="1648"/>
                    </a:cubicBezTo>
                    <a:cubicBezTo>
                      <a:pt x="2062" y="1314"/>
                      <a:pt x="2429" y="1003"/>
                      <a:pt x="2837" y="742"/>
                    </a:cubicBezTo>
                    <a:cubicBezTo>
                      <a:pt x="3238" y="462"/>
                      <a:pt x="3679" y="248"/>
                      <a:pt x="412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312;p24">
                <a:extLst>
                  <a:ext uri="{FF2B5EF4-FFF2-40B4-BE49-F238E27FC236}">
                    <a16:creationId xmlns:a16="http://schemas.microsoft.com/office/drawing/2014/main" xmlns="" id="{8DA44FC9-5C89-44B9-A4F4-1E569551D813}"/>
                  </a:ext>
                </a:extLst>
              </p:cNvPr>
              <p:cNvSpPr/>
              <p:nvPr/>
            </p:nvSpPr>
            <p:spPr>
              <a:xfrm>
                <a:off x="4203750" y="4440300"/>
                <a:ext cx="1209600" cy="539200"/>
              </a:xfrm>
              <a:custGeom>
                <a:avLst/>
                <a:gdLst/>
                <a:ahLst/>
                <a:cxnLst/>
                <a:rect l="l" t="t" r="r" b="b"/>
                <a:pathLst>
                  <a:path w="48384" h="21568" extrusionOk="0">
                    <a:moveTo>
                      <a:pt x="21139" y="1"/>
                    </a:moveTo>
                    <a:cubicBezTo>
                      <a:pt x="17726" y="1"/>
                      <a:pt x="14505" y="1218"/>
                      <a:pt x="12400" y="4813"/>
                    </a:cubicBezTo>
                    <a:cubicBezTo>
                      <a:pt x="12400" y="4813"/>
                      <a:pt x="1" y="6343"/>
                      <a:pt x="5973" y="16744"/>
                    </a:cubicBezTo>
                    <a:lnTo>
                      <a:pt x="13696" y="21568"/>
                    </a:lnTo>
                    <a:lnTo>
                      <a:pt x="40140" y="16129"/>
                    </a:lnTo>
                    <a:cubicBezTo>
                      <a:pt x="40140" y="16129"/>
                      <a:pt x="42745" y="15692"/>
                      <a:pt x="45394" y="12452"/>
                    </a:cubicBezTo>
                    <a:cubicBezTo>
                      <a:pt x="48039" y="9209"/>
                      <a:pt x="48383" y="3543"/>
                      <a:pt x="46891" y="3002"/>
                    </a:cubicBezTo>
                    <a:cubicBezTo>
                      <a:pt x="46784" y="2964"/>
                      <a:pt x="46675" y="2946"/>
                      <a:pt x="46566" y="2946"/>
                    </a:cubicBezTo>
                    <a:cubicBezTo>
                      <a:pt x="45142" y="2946"/>
                      <a:pt x="43567" y="5979"/>
                      <a:pt x="43567" y="5979"/>
                    </a:cubicBezTo>
                    <a:cubicBezTo>
                      <a:pt x="43567" y="5979"/>
                      <a:pt x="45591" y="978"/>
                      <a:pt x="43023" y="694"/>
                    </a:cubicBezTo>
                    <a:cubicBezTo>
                      <a:pt x="42963" y="688"/>
                      <a:pt x="42905" y="685"/>
                      <a:pt x="42846" y="685"/>
                    </a:cubicBezTo>
                    <a:cubicBezTo>
                      <a:pt x="40602" y="685"/>
                      <a:pt x="38939" y="5396"/>
                      <a:pt x="37001" y="5396"/>
                    </a:cubicBezTo>
                    <a:cubicBezTo>
                      <a:pt x="36805" y="5396"/>
                      <a:pt x="36606" y="5347"/>
                      <a:pt x="36403" y="5241"/>
                    </a:cubicBezTo>
                    <a:cubicBezTo>
                      <a:pt x="34917" y="4462"/>
                      <a:pt x="27674" y="1"/>
                      <a:pt x="2113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313;p24">
                <a:extLst>
                  <a:ext uri="{FF2B5EF4-FFF2-40B4-BE49-F238E27FC236}">
                    <a16:creationId xmlns:a16="http://schemas.microsoft.com/office/drawing/2014/main" xmlns="" id="{CCE8C012-8A61-462D-BACB-FBE05E21CB9E}"/>
                  </a:ext>
                </a:extLst>
              </p:cNvPr>
              <p:cNvSpPr/>
              <p:nvPr/>
            </p:nvSpPr>
            <p:spPr>
              <a:xfrm>
                <a:off x="4303150" y="4639850"/>
                <a:ext cx="1155625" cy="908225"/>
              </a:xfrm>
              <a:custGeom>
                <a:avLst/>
                <a:gdLst/>
                <a:ahLst/>
                <a:cxnLst/>
                <a:rect l="l" t="t" r="r" b="b"/>
                <a:pathLst>
                  <a:path w="46225" h="36329" extrusionOk="0">
                    <a:moveTo>
                      <a:pt x="22811" y="1"/>
                    </a:moveTo>
                    <a:cubicBezTo>
                      <a:pt x="22101" y="1"/>
                      <a:pt x="21442" y="39"/>
                      <a:pt x="20849" y="98"/>
                    </a:cubicBezTo>
                    <a:cubicBezTo>
                      <a:pt x="18899" y="291"/>
                      <a:pt x="17663" y="706"/>
                      <a:pt x="17663" y="706"/>
                    </a:cubicBezTo>
                    <a:cubicBezTo>
                      <a:pt x="7826" y="4029"/>
                      <a:pt x="1473" y="13461"/>
                      <a:pt x="694" y="15519"/>
                    </a:cubicBezTo>
                    <a:cubicBezTo>
                      <a:pt x="0" y="17353"/>
                      <a:pt x="1810" y="24208"/>
                      <a:pt x="7055" y="30026"/>
                    </a:cubicBezTo>
                    <a:cubicBezTo>
                      <a:pt x="7692" y="30731"/>
                      <a:pt x="7519" y="31492"/>
                      <a:pt x="8260" y="32160"/>
                    </a:cubicBezTo>
                    <a:cubicBezTo>
                      <a:pt x="11380" y="34963"/>
                      <a:pt x="16934" y="36329"/>
                      <a:pt x="22650" y="36329"/>
                    </a:cubicBezTo>
                    <a:cubicBezTo>
                      <a:pt x="29459" y="36329"/>
                      <a:pt x="36497" y="34391"/>
                      <a:pt x="39922" y="30637"/>
                    </a:cubicBezTo>
                    <a:cubicBezTo>
                      <a:pt x="46225" y="23730"/>
                      <a:pt x="40744" y="8665"/>
                      <a:pt x="33305" y="3311"/>
                    </a:cubicBezTo>
                    <a:cubicBezTo>
                      <a:pt x="29634" y="670"/>
                      <a:pt x="25776" y="1"/>
                      <a:pt x="22811" y="1"/>
                    </a:cubicBezTo>
                    <a:close/>
                  </a:path>
                </a:pathLst>
              </a:custGeom>
              <a:solidFill>
                <a:srgbClr val="AF6E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314;p24">
                <a:extLst>
                  <a:ext uri="{FF2B5EF4-FFF2-40B4-BE49-F238E27FC236}">
                    <a16:creationId xmlns:a16="http://schemas.microsoft.com/office/drawing/2014/main" xmlns="" id="{90084240-8A23-4A5F-BC83-C2BAC2BDABC5}"/>
                  </a:ext>
                </a:extLst>
              </p:cNvPr>
              <p:cNvSpPr/>
              <p:nvPr/>
            </p:nvSpPr>
            <p:spPr>
              <a:xfrm>
                <a:off x="4866375" y="4893350"/>
                <a:ext cx="437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2866" extrusionOk="0">
                    <a:moveTo>
                      <a:pt x="954" y="1"/>
                    </a:moveTo>
                    <a:cubicBezTo>
                      <a:pt x="517" y="1"/>
                      <a:pt x="122" y="601"/>
                      <a:pt x="64" y="1371"/>
                    </a:cubicBezTo>
                    <a:cubicBezTo>
                      <a:pt x="1" y="2159"/>
                      <a:pt x="314" y="2828"/>
                      <a:pt x="765" y="2865"/>
                    </a:cubicBezTo>
                    <a:cubicBezTo>
                      <a:pt x="777" y="2865"/>
                      <a:pt x="788" y="2866"/>
                      <a:pt x="800" y="2866"/>
                    </a:cubicBezTo>
                    <a:cubicBezTo>
                      <a:pt x="1234" y="2866"/>
                      <a:pt x="1629" y="2266"/>
                      <a:pt x="1690" y="1498"/>
                    </a:cubicBezTo>
                    <a:cubicBezTo>
                      <a:pt x="1751" y="707"/>
                      <a:pt x="1436" y="39"/>
                      <a:pt x="989" y="2"/>
                    </a:cubicBezTo>
                    <a:cubicBezTo>
                      <a:pt x="977" y="1"/>
                      <a:pt x="965" y="1"/>
                      <a:pt x="954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315;p24">
                <a:extLst>
                  <a:ext uri="{FF2B5EF4-FFF2-40B4-BE49-F238E27FC236}">
                    <a16:creationId xmlns:a16="http://schemas.microsoft.com/office/drawing/2014/main" xmlns="" id="{76E5CA81-A6C2-4881-8D70-C979AE36797A}"/>
                  </a:ext>
                </a:extLst>
              </p:cNvPr>
              <p:cNvSpPr/>
              <p:nvPr/>
            </p:nvSpPr>
            <p:spPr>
              <a:xfrm>
                <a:off x="5209250" y="4888500"/>
                <a:ext cx="436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2866" extrusionOk="0">
                    <a:moveTo>
                      <a:pt x="950" y="1"/>
                    </a:moveTo>
                    <a:cubicBezTo>
                      <a:pt x="516" y="1"/>
                      <a:pt x="122" y="601"/>
                      <a:pt x="60" y="1368"/>
                    </a:cubicBezTo>
                    <a:cubicBezTo>
                      <a:pt x="0" y="2160"/>
                      <a:pt x="314" y="2828"/>
                      <a:pt x="762" y="2865"/>
                    </a:cubicBezTo>
                    <a:cubicBezTo>
                      <a:pt x="774" y="2865"/>
                      <a:pt x="785" y="2866"/>
                      <a:pt x="797" y="2866"/>
                    </a:cubicBezTo>
                    <a:cubicBezTo>
                      <a:pt x="1231" y="2866"/>
                      <a:pt x="1625" y="2266"/>
                      <a:pt x="1687" y="1495"/>
                    </a:cubicBezTo>
                    <a:cubicBezTo>
                      <a:pt x="1747" y="707"/>
                      <a:pt x="1434" y="39"/>
                      <a:pt x="985" y="2"/>
                    </a:cubicBezTo>
                    <a:cubicBezTo>
                      <a:pt x="974" y="1"/>
                      <a:pt x="962" y="1"/>
                      <a:pt x="950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316;p24">
                <a:extLst>
                  <a:ext uri="{FF2B5EF4-FFF2-40B4-BE49-F238E27FC236}">
                    <a16:creationId xmlns:a16="http://schemas.microsoft.com/office/drawing/2014/main" xmlns="" id="{120BFC4B-D32D-43EA-85F8-117846D48E88}"/>
                  </a:ext>
                </a:extLst>
              </p:cNvPr>
              <p:cNvSpPr/>
              <p:nvPr/>
            </p:nvSpPr>
            <p:spPr>
              <a:xfrm>
                <a:off x="5228275" y="5036725"/>
                <a:ext cx="89625" cy="7882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3" extrusionOk="0">
                    <a:moveTo>
                      <a:pt x="1794" y="1"/>
                    </a:moveTo>
                    <a:cubicBezTo>
                      <a:pt x="1585" y="1"/>
                      <a:pt x="1372" y="43"/>
                      <a:pt x="1166" y="132"/>
                    </a:cubicBezTo>
                    <a:cubicBezTo>
                      <a:pt x="368" y="476"/>
                      <a:pt x="1" y="1405"/>
                      <a:pt x="348" y="2203"/>
                    </a:cubicBezTo>
                    <a:cubicBezTo>
                      <a:pt x="607" y="2797"/>
                      <a:pt x="1185" y="3153"/>
                      <a:pt x="1794" y="3153"/>
                    </a:cubicBezTo>
                    <a:cubicBezTo>
                      <a:pt x="2004" y="3153"/>
                      <a:pt x="2217" y="3111"/>
                      <a:pt x="2423" y="3022"/>
                    </a:cubicBezTo>
                    <a:cubicBezTo>
                      <a:pt x="3221" y="2677"/>
                      <a:pt x="3585" y="1749"/>
                      <a:pt x="3241" y="950"/>
                    </a:cubicBezTo>
                    <a:cubicBezTo>
                      <a:pt x="2982" y="356"/>
                      <a:pt x="2404" y="1"/>
                      <a:pt x="1794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317;p24">
                <a:extLst>
                  <a:ext uri="{FF2B5EF4-FFF2-40B4-BE49-F238E27FC236}">
                    <a16:creationId xmlns:a16="http://schemas.microsoft.com/office/drawing/2014/main" xmlns="" id="{F8605A4C-E3AB-4D95-A42F-9DF6B17EA969}"/>
                  </a:ext>
                </a:extLst>
              </p:cNvPr>
              <p:cNvSpPr/>
              <p:nvPr/>
            </p:nvSpPr>
            <p:spPr>
              <a:xfrm>
                <a:off x="4786875" y="4984625"/>
                <a:ext cx="89625" cy="7887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5" extrusionOk="0">
                    <a:moveTo>
                      <a:pt x="1793" y="1"/>
                    </a:moveTo>
                    <a:cubicBezTo>
                      <a:pt x="1583" y="1"/>
                      <a:pt x="1370" y="43"/>
                      <a:pt x="1166" y="131"/>
                    </a:cubicBezTo>
                    <a:cubicBezTo>
                      <a:pt x="368" y="479"/>
                      <a:pt x="0" y="1404"/>
                      <a:pt x="344" y="2203"/>
                    </a:cubicBezTo>
                    <a:cubicBezTo>
                      <a:pt x="603" y="2800"/>
                      <a:pt x="1184" y="3154"/>
                      <a:pt x="1794" y="3154"/>
                    </a:cubicBezTo>
                    <a:cubicBezTo>
                      <a:pt x="2003" y="3154"/>
                      <a:pt x="2215" y="3112"/>
                      <a:pt x="2419" y="3025"/>
                    </a:cubicBezTo>
                    <a:cubicBezTo>
                      <a:pt x="3218" y="2677"/>
                      <a:pt x="3585" y="1748"/>
                      <a:pt x="3238" y="950"/>
                    </a:cubicBezTo>
                    <a:cubicBezTo>
                      <a:pt x="2981" y="356"/>
                      <a:pt x="2402" y="1"/>
                      <a:pt x="1793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318;p24">
                <a:extLst>
                  <a:ext uri="{FF2B5EF4-FFF2-40B4-BE49-F238E27FC236}">
                    <a16:creationId xmlns:a16="http://schemas.microsoft.com/office/drawing/2014/main" xmlns="" id="{7233DABA-BF0A-4385-8EB4-9453EF02DEBF}"/>
                  </a:ext>
                </a:extLst>
              </p:cNvPr>
              <p:cNvSpPr/>
              <p:nvPr/>
            </p:nvSpPr>
            <p:spPr>
              <a:xfrm>
                <a:off x="5119550" y="4985150"/>
                <a:ext cx="129550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5182" h="2981" extrusionOk="0">
                    <a:moveTo>
                      <a:pt x="3943" y="0"/>
                    </a:moveTo>
                    <a:cubicBezTo>
                      <a:pt x="3739" y="0"/>
                      <a:pt x="3544" y="20"/>
                      <a:pt x="3354" y="54"/>
                    </a:cubicBezTo>
                    <a:cubicBezTo>
                      <a:pt x="2947" y="127"/>
                      <a:pt x="2556" y="235"/>
                      <a:pt x="2176" y="368"/>
                    </a:cubicBezTo>
                    <a:cubicBezTo>
                      <a:pt x="1414" y="636"/>
                      <a:pt x="685" y="976"/>
                      <a:pt x="1" y="1397"/>
                    </a:cubicBezTo>
                    <a:cubicBezTo>
                      <a:pt x="769" y="1169"/>
                      <a:pt x="1527" y="936"/>
                      <a:pt x="2286" y="745"/>
                    </a:cubicBezTo>
                    <a:cubicBezTo>
                      <a:pt x="2666" y="659"/>
                      <a:pt x="3047" y="568"/>
                      <a:pt x="3425" y="528"/>
                    </a:cubicBezTo>
                    <a:cubicBezTo>
                      <a:pt x="3582" y="509"/>
                      <a:pt x="3739" y="494"/>
                      <a:pt x="3890" y="494"/>
                    </a:cubicBezTo>
                    <a:cubicBezTo>
                      <a:pt x="3919" y="494"/>
                      <a:pt x="3947" y="494"/>
                      <a:pt x="3975" y="495"/>
                    </a:cubicBezTo>
                    <a:cubicBezTo>
                      <a:pt x="4153" y="502"/>
                      <a:pt x="4326" y="528"/>
                      <a:pt x="4447" y="591"/>
                    </a:cubicBezTo>
                    <a:cubicBezTo>
                      <a:pt x="4567" y="656"/>
                      <a:pt x="4630" y="725"/>
                      <a:pt x="4654" y="862"/>
                    </a:cubicBezTo>
                    <a:cubicBezTo>
                      <a:pt x="4670" y="979"/>
                      <a:pt x="4634" y="1109"/>
                      <a:pt x="4544" y="1243"/>
                    </a:cubicBezTo>
                    <a:cubicBezTo>
                      <a:pt x="4360" y="1517"/>
                      <a:pt x="4035" y="1741"/>
                      <a:pt x="3715" y="1941"/>
                    </a:cubicBezTo>
                    <a:cubicBezTo>
                      <a:pt x="3057" y="2342"/>
                      <a:pt x="2329" y="2663"/>
                      <a:pt x="1598" y="2980"/>
                    </a:cubicBezTo>
                    <a:cubicBezTo>
                      <a:pt x="2389" y="2863"/>
                      <a:pt x="3167" y="2646"/>
                      <a:pt x="3906" y="2289"/>
                    </a:cubicBezTo>
                    <a:cubicBezTo>
                      <a:pt x="4273" y="2108"/>
                      <a:pt x="4637" y="1891"/>
                      <a:pt x="4934" y="1524"/>
                    </a:cubicBezTo>
                    <a:cubicBezTo>
                      <a:pt x="5074" y="1340"/>
                      <a:pt x="5182" y="1066"/>
                      <a:pt x="5142" y="789"/>
                    </a:cubicBezTo>
                    <a:cubicBezTo>
                      <a:pt x="5135" y="722"/>
                      <a:pt x="5111" y="659"/>
                      <a:pt x="5094" y="591"/>
                    </a:cubicBezTo>
                    <a:cubicBezTo>
                      <a:pt x="5062" y="528"/>
                      <a:pt x="5034" y="462"/>
                      <a:pt x="4991" y="405"/>
                    </a:cubicBezTo>
                    <a:cubicBezTo>
                      <a:pt x="4948" y="348"/>
                      <a:pt x="4901" y="288"/>
                      <a:pt x="4844" y="251"/>
                    </a:cubicBezTo>
                    <a:cubicBezTo>
                      <a:pt x="4791" y="204"/>
                      <a:pt x="4734" y="167"/>
                      <a:pt x="4674" y="141"/>
                    </a:cubicBezTo>
                    <a:cubicBezTo>
                      <a:pt x="4436" y="27"/>
                      <a:pt x="4206" y="4"/>
                      <a:pt x="3989" y="1"/>
                    </a:cubicBezTo>
                    <a:cubicBezTo>
                      <a:pt x="3974" y="0"/>
                      <a:pt x="3958" y="0"/>
                      <a:pt x="3943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319;p24">
                <a:extLst>
                  <a:ext uri="{FF2B5EF4-FFF2-40B4-BE49-F238E27FC236}">
                    <a16:creationId xmlns:a16="http://schemas.microsoft.com/office/drawing/2014/main" xmlns="" id="{8A81C47B-9CA7-4450-8E02-CC59452ECF1A}"/>
                  </a:ext>
                </a:extLst>
              </p:cNvPr>
              <p:cNvSpPr/>
              <p:nvPr/>
            </p:nvSpPr>
            <p:spPr>
              <a:xfrm>
                <a:off x="4833900" y="5053200"/>
                <a:ext cx="368100" cy="236775"/>
              </a:xfrm>
              <a:custGeom>
                <a:avLst/>
                <a:gdLst/>
                <a:ahLst/>
                <a:cxnLst/>
                <a:rect l="l" t="t" r="r" b="b"/>
                <a:pathLst>
                  <a:path w="14724" h="9471" extrusionOk="0">
                    <a:moveTo>
                      <a:pt x="3138" y="1"/>
                    </a:moveTo>
                    <a:cubicBezTo>
                      <a:pt x="2839" y="1"/>
                      <a:pt x="2543" y="48"/>
                      <a:pt x="2258" y="154"/>
                    </a:cubicBezTo>
                    <a:cubicBezTo>
                      <a:pt x="1870" y="298"/>
                      <a:pt x="1500" y="549"/>
                      <a:pt x="1152" y="946"/>
                    </a:cubicBezTo>
                    <a:cubicBezTo>
                      <a:pt x="0" y="2258"/>
                      <a:pt x="949" y="5489"/>
                      <a:pt x="3107" y="7560"/>
                    </a:cubicBezTo>
                    <a:cubicBezTo>
                      <a:pt x="3925" y="8348"/>
                      <a:pt x="4920" y="8966"/>
                      <a:pt x="6033" y="9246"/>
                    </a:cubicBezTo>
                    <a:cubicBezTo>
                      <a:pt x="6633" y="9401"/>
                      <a:pt x="7234" y="9470"/>
                      <a:pt x="7824" y="9470"/>
                    </a:cubicBezTo>
                    <a:cubicBezTo>
                      <a:pt x="8732" y="9470"/>
                      <a:pt x="9613" y="9306"/>
                      <a:pt x="10425" y="9032"/>
                    </a:cubicBezTo>
                    <a:cubicBezTo>
                      <a:pt x="12636" y="8295"/>
                      <a:pt x="14313" y="6752"/>
                      <a:pt x="14536" y="5565"/>
                    </a:cubicBezTo>
                    <a:cubicBezTo>
                      <a:pt x="14724" y="4587"/>
                      <a:pt x="14476" y="3889"/>
                      <a:pt x="13805" y="3428"/>
                    </a:cubicBezTo>
                    <a:cubicBezTo>
                      <a:pt x="13665" y="3331"/>
                      <a:pt x="13501" y="3244"/>
                      <a:pt x="13317" y="3168"/>
                    </a:cubicBezTo>
                    <a:cubicBezTo>
                      <a:pt x="13157" y="3097"/>
                      <a:pt x="12980" y="3037"/>
                      <a:pt x="12790" y="2984"/>
                    </a:cubicBezTo>
                    <a:cubicBezTo>
                      <a:pt x="12435" y="2887"/>
                      <a:pt x="12031" y="2813"/>
                      <a:pt x="11574" y="2770"/>
                    </a:cubicBezTo>
                    <a:cubicBezTo>
                      <a:pt x="11307" y="2739"/>
                      <a:pt x="11023" y="2719"/>
                      <a:pt x="10719" y="2710"/>
                    </a:cubicBezTo>
                    <a:cubicBezTo>
                      <a:pt x="9409" y="2663"/>
                      <a:pt x="8211" y="2175"/>
                      <a:pt x="7064" y="1584"/>
                    </a:cubicBezTo>
                    <a:cubicBezTo>
                      <a:pt x="6744" y="1421"/>
                      <a:pt x="6430" y="1250"/>
                      <a:pt x="6119" y="1073"/>
                    </a:cubicBezTo>
                    <a:cubicBezTo>
                      <a:pt x="6022" y="1020"/>
                      <a:pt x="5926" y="963"/>
                      <a:pt x="5826" y="909"/>
                    </a:cubicBezTo>
                    <a:cubicBezTo>
                      <a:pt x="5772" y="883"/>
                      <a:pt x="5718" y="852"/>
                      <a:pt x="5665" y="823"/>
                    </a:cubicBezTo>
                    <a:cubicBezTo>
                      <a:pt x="5438" y="699"/>
                      <a:pt x="5204" y="579"/>
                      <a:pt x="4967" y="468"/>
                    </a:cubicBezTo>
                    <a:cubicBezTo>
                      <a:pt x="4596" y="302"/>
                      <a:pt x="4222" y="165"/>
                      <a:pt x="3848" y="84"/>
                    </a:cubicBezTo>
                    <a:cubicBezTo>
                      <a:pt x="3657" y="41"/>
                      <a:pt x="3467" y="14"/>
                      <a:pt x="3280" y="4"/>
                    </a:cubicBezTo>
                    <a:cubicBezTo>
                      <a:pt x="3233" y="2"/>
                      <a:pt x="3185" y="1"/>
                      <a:pt x="3138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320;p24">
                <a:extLst>
                  <a:ext uri="{FF2B5EF4-FFF2-40B4-BE49-F238E27FC236}">
                    <a16:creationId xmlns:a16="http://schemas.microsoft.com/office/drawing/2014/main" xmlns="" id="{079CCE8F-9DD2-4E83-B214-562BF03DE31A}"/>
                  </a:ext>
                </a:extLst>
              </p:cNvPr>
              <p:cNvSpPr/>
              <p:nvPr/>
            </p:nvSpPr>
            <p:spPr>
              <a:xfrm>
                <a:off x="4911550" y="5207725"/>
                <a:ext cx="182900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7316" h="3400" extrusionOk="0">
                    <a:moveTo>
                      <a:pt x="3701" y="1"/>
                    </a:moveTo>
                    <a:cubicBezTo>
                      <a:pt x="2126" y="1"/>
                      <a:pt x="723" y="917"/>
                      <a:pt x="1" y="1489"/>
                    </a:cubicBezTo>
                    <a:cubicBezTo>
                      <a:pt x="819" y="2277"/>
                      <a:pt x="1814" y="2895"/>
                      <a:pt x="2927" y="3179"/>
                    </a:cubicBezTo>
                    <a:cubicBezTo>
                      <a:pt x="3525" y="3331"/>
                      <a:pt x="4124" y="3400"/>
                      <a:pt x="4712" y="3400"/>
                    </a:cubicBezTo>
                    <a:cubicBezTo>
                      <a:pt x="5621" y="3400"/>
                      <a:pt x="6504" y="3235"/>
                      <a:pt x="7316" y="2961"/>
                    </a:cubicBezTo>
                    <a:cubicBezTo>
                      <a:pt x="7105" y="1967"/>
                      <a:pt x="6520" y="797"/>
                      <a:pt x="5051" y="243"/>
                    </a:cubicBezTo>
                    <a:cubicBezTo>
                      <a:pt x="4595" y="72"/>
                      <a:pt x="4141" y="1"/>
                      <a:pt x="3701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321;p24">
                <a:extLst>
                  <a:ext uri="{FF2B5EF4-FFF2-40B4-BE49-F238E27FC236}">
                    <a16:creationId xmlns:a16="http://schemas.microsoft.com/office/drawing/2014/main" xmlns="" id="{DE8AEABC-06B2-49B3-AC60-A9B284F02C57}"/>
                  </a:ext>
                </a:extLst>
              </p:cNvPr>
              <p:cNvSpPr/>
              <p:nvPr/>
            </p:nvSpPr>
            <p:spPr>
              <a:xfrm>
                <a:off x="4886500" y="5050450"/>
                <a:ext cx="89050" cy="53625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2145" extrusionOk="0">
                    <a:moveTo>
                      <a:pt x="1034" y="1"/>
                    </a:moveTo>
                    <a:cubicBezTo>
                      <a:pt x="735" y="1"/>
                      <a:pt x="439" y="48"/>
                      <a:pt x="154" y="154"/>
                    </a:cubicBezTo>
                    <a:cubicBezTo>
                      <a:pt x="0" y="679"/>
                      <a:pt x="110" y="1387"/>
                      <a:pt x="445" y="1657"/>
                    </a:cubicBezTo>
                    <a:cubicBezTo>
                      <a:pt x="702" y="1865"/>
                      <a:pt x="1066" y="1842"/>
                      <a:pt x="1390" y="1905"/>
                    </a:cubicBezTo>
                    <a:cubicBezTo>
                      <a:pt x="1734" y="1970"/>
                      <a:pt x="2064" y="2145"/>
                      <a:pt x="2409" y="2145"/>
                    </a:cubicBezTo>
                    <a:cubicBezTo>
                      <a:pt x="2432" y="2145"/>
                      <a:pt x="2456" y="2144"/>
                      <a:pt x="2479" y="2142"/>
                    </a:cubicBezTo>
                    <a:cubicBezTo>
                      <a:pt x="2886" y="2112"/>
                      <a:pt x="3237" y="1818"/>
                      <a:pt x="3411" y="1450"/>
                    </a:cubicBezTo>
                    <a:cubicBezTo>
                      <a:pt x="3501" y="1253"/>
                      <a:pt x="3548" y="1043"/>
                      <a:pt x="3561" y="823"/>
                    </a:cubicBezTo>
                    <a:cubicBezTo>
                      <a:pt x="3334" y="699"/>
                      <a:pt x="3100" y="579"/>
                      <a:pt x="2863" y="468"/>
                    </a:cubicBezTo>
                    <a:cubicBezTo>
                      <a:pt x="2492" y="302"/>
                      <a:pt x="2118" y="165"/>
                      <a:pt x="1744" y="84"/>
                    </a:cubicBezTo>
                    <a:cubicBezTo>
                      <a:pt x="1553" y="41"/>
                      <a:pt x="1363" y="14"/>
                      <a:pt x="1176" y="4"/>
                    </a:cubicBezTo>
                    <a:cubicBezTo>
                      <a:pt x="1129" y="2"/>
                      <a:pt x="1081" y="1"/>
                      <a:pt x="103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322;p24">
                <a:extLst>
                  <a:ext uri="{FF2B5EF4-FFF2-40B4-BE49-F238E27FC236}">
                    <a16:creationId xmlns:a16="http://schemas.microsoft.com/office/drawing/2014/main" xmlns="" id="{6624DB5F-6755-4AE5-9062-56BE2F7EC915}"/>
                  </a:ext>
                </a:extLst>
              </p:cNvPr>
              <p:cNvSpPr/>
              <p:nvPr/>
            </p:nvSpPr>
            <p:spPr>
              <a:xfrm>
                <a:off x="5010175" y="5090050"/>
                <a:ext cx="15667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2773" extrusionOk="0">
                    <a:moveTo>
                      <a:pt x="13" y="0"/>
                    </a:moveTo>
                    <a:cubicBezTo>
                      <a:pt x="17" y="124"/>
                      <a:pt x="27" y="241"/>
                      <a:pt x="24" y="351"/>
                    </a:cubicBezTo>
                    <a:cubicBezTo>
                      <a:pt x="13" y="715"/>
                      <a:pt x="0" y="1103"/>
                      <a:pt x="201" y="1423"/>
                    </a:cubicBezTo>
                    <a:cubicBezTo>
                      <a:pt x="458" y="1834"/>
                      <a:pt x="972" y="1988"/>
                      <a:pt x="1443" y="2108"/>
                    </a:cubicBezTo>
                    <a:cubicBezTo>
                      <a:pt x="2145" y="2288"/>
                      <a:pt x="2849" y="2469"/>
                      <a:pt x="3554" y="2652"/>
                    </a:cubicBezTo>
                    <a:cubicBezTo>
                      <a:pt x="3785" y="2714"/>
                      <a:pt x="4020" y="2772"/>
                      <a:pt x="4257" y="2772"/>
                    </a:cubicBezTo>
                    <a:cubicBezTo>
                      <a:pt x="4263" y="2772"/>
                      <a:pt x="4269" y="2772"/>
                      <a:pt x="4276" y="2772"/>
                    </a:cubicBezTo>
                    <a:cubicBezTo>
                      <a:pt x="4570" y="2772"/>
                      <a:pt x="4857" y="2683"/>
                      <a:pt x="5131" y="2578"/>
                    </a:cubicBezTo>
                    <a:cubicBezTo>
                      <a:pt x="5532" y="2425"/>
                      <a:pt x="5949" y="2218"/>
                      <a:pt x="6163" y="1841"/>
                    </a:cubicBezTo>
                    <a:cubicBezTo>
                      <a:pt x="6210" y="1761"/>
                      <a:pt x="6246" y="1673"/>
                      <a:pt x="6266" y="1584"/>
                    </a:cubicBezTo>
                    <a:cubicBezTo>
                      <a:pt x="6106" y="1513"/>
                      <a:pt x="5929" y="1453"/>
                      <a:pt x="5739" y="1400"/>
                    </a:cubicBezTo>
                    <a:cubicBezTo>
                      <a:pt x="5384" y="1303"/>
                      <a:pt x="4980" y="1229"/>
                      <a:pt x="4523" y="1186"/>
                    </a:cubicBezTo>
                    <a:cubicBezTo>
                      <a:pt x="4256" y="1155"/>
                      <a:pt x="3972" y="1135"/>
                      <a:pt x="3668" y="1126"/>
                    </a:cubicBezTo>
                    <a:cubicBezTo>
                      <a:pt x="2358" y="1079"/>
                      <a:pt x="1160" y="591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323;p24">
                <a:extLst>
                  <a:ext uri="{FF2B5EF4-FFF2-40B4-BE49-F238E27FC236}">
                    <a16:creationId xmlns:a16="http://schemas.microsoft.com/office/drawing/2014/main" xmlns="" id="{6687DEC2-9090-457A-8A95-504588013C92}"/>
                  </a:ext>
                </a:extLst>
              </p:cNvPr>
              <p:cNvSpPr/>
              <p:nvPr/>
            </p:nvSpPr>
            <p:spPr>
              <a:xfrm>
                <a:off x="4303150" y="4642300"/>
                <a:ext cx="537275" cy="748200"/>
              </a:xfrm>
              <a:custGeom>
                <a:avLst/>
                <a:gdLst/>
                <a:ahLst/>
                <a:cxnLst/>
                <a:rect l="l" t="t" r="r" b="b"/>
                <a:pathLst>
                  <a:path w="21491" h="29928" extrusionOk="0">
                    <a:moveTo>
                      <a:pt x="20849" y="0"/>
                    </a:moveTo>
                    <a:lnTo>
                      <a:pt x="20849" y="0"/>
                    </a:lnTo>
                    <a:cubicBezTo>
                      <a:pt x="18899" y="193"/>
                      <a:pt x="17663" y="608"/>
                      <a:pt x="17663" y="608"/>
                    </a:cubicBezTo>
                    <a:cubicBezTo>
                      <a:pt x="7826" y="3931"/>
                      <a:pt x="1473" y="13363"/>
                      <a:pt x="694" y="15421"/>
                    </a:cubicBezTo>
                    <a:cubicBezTo>
                      <a:pt x="0" y="17255"/>
                      <a:pt x="1810" y="24110"/>
                      <a:pt x="7055" y="29928"/>
                    </a:cubicBezTo>
                    <a:lnTo>
                      <a:pt x="7055" y="29928"/>
                    </a:lnTo>
                    <a:cubicBezTo>
                      <a:pt x="4044" y="16815"/>
                      <a:pt x="12495" y="10769"/>
                      <a:pt x="12495" y="10769"/>
                    </a:cubicBezTo>
                    <a:cubicBezTo>
                      <a:pt x="21150" y="8390"/>
                      <a:pt x="21491" y="3093"/>
                      <a:pt x="20849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324;p24">
                <a:extLst>
                  <a:ext uri="{FF2B5EF4-FFF2-40B4-BE49-F238E27FC236}">
                    <a16:creationId xmlns:a16="http://schemas.microsoft.com/office/drawing/2014/main" xmlns="" id="{590F8708-CA71-4D21-8333-579F89617D8A}"/>
                  </a:ext>
                </a:extLst>
              </p:cNvPr>
              <p:cNvSpPr/>
              <p:nvPr/>
            </p:nvSpPr>
            <p:spPr>
              <a:xfrm>
                <a:off x="4420775" y="4582975"/>
                <a:ext cx="421900" cy="294350"/>
              </a:xfrm>
              <a:custGeom>
                <a:avLst/>
                <a:gdLst/>
                <a:ahLst/>
                <a:cxnLst/>
                <a:rect l="l" t="t" r="r" b="b"/>
                <a:pathLst>
                  <a:path w="16876" h="11774" extrusionOk="0">
                    <a:moveTo>
                      <a:pt x="1" y="10843"/>
                    </a:moveTo>
                    <a:lnTo>
                      <a:pt x="128" y="11137"/>
                    </a:lnTo>
                    <a:cubicBezTo>
                      <a:pt x="161" y="11087"/>
                      <a:pt x="195" y="11037"/>
                      <a:pt x="230" y="10986"/>
                    </a:cubicBezTo>
                    <a:lnTo>
                      <a:pt x="230" y="10986"/>
                    </a:lnTo>
                    <a:cubicBezTo>
                      <a:pt x="77" y="10900"/>
                      <a:pt x="1" y="10843"/>
                      <a:pt x="1" y="10843"/>
                    </a:cubicBezTo>
                    <a:close/>
                    <a:moveTo>
                      <a:pt x="15352" y="1"/>
                    </a:moveTo>
                    <a:cubicBezTo>
                      <a:pt x="15352" y="1"/>
                      <a:pt x="3211" y="6674"/>
                      <a:pt x="230" y="10986"/>
                    </a:cubicBezTo>
                    <a:lnTo>
                      <a:pt x="230" y="10986"/>
                    </a:lnTo>
                    <a:cubicBezTo>
                      <a:pt x="693" y="11247"/>
                      <a:pt x="1858" y="11773"/>
                      <a:pt x="3720" y="11773"/>
                    </a:cubicBezTo>
                    <a:cubicBezTo>
                      <a:pt x="5336" y="11773"/>
                      <a:pt x="7477" y="11377"/>
                      <a:pt x="10138" y="10065"/>
                    </a:cubicBezTo>
                    <a:cubicBezTo>
                      <a:pt x="16875" y="6745"/>
                      <a:pt x="15352" y="1"/>
                      <a:pt x="15352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325;p24">
                <a:extLst>
                  <a:ext uri="{FF2B5EF4-FFF2-40B4-BE49-F238E27FC236}">
                    <a16:creationId xmlns:a16="http://schemas.microsoft.com/office/drawing/2014/main" xmlns="" id="{F674B0D6-FD4C-43BA-A3C1-92E89CE9D044}"/>
                  </a:ext>
                </a:extLst>
              </p:cNvPr>
              <p:cNvSpPr/>
              <p:nvPr/>
            </p:nvSpPr>
            <p:spPr>
              <a:xfrm>
                <a:off x="4240925" y="4804500"/>
                <a:ext cx="306750" cy="253400"/>
              </a:xfrm>
              <a:custGeom>
                <a:avLst/>
                <a:gdLst/>
                <a:ahLst/>
                <a:cxnLst/>
                <a:rect l="l" t="t" r="r" b="b"/>
                <a:pathLst>
                  <a:path w="12270" h="10136" extrusionOk="0">
                    <a:moveTo>
                      <a:pt x="5911" y="1"/>
                    </a:moveTo>
                    <a:cubicBezTo>
                      <a:pt x="5474" y="1"/>
                      <a:pt x="5026" y="91"/>
                      <a:pt x="4569" y="292"/>
                    </a:cubicBezTo>
                    <a:cubicBezTo>
                      <a:pt x="0" y="2306"/>
                      <a:pt x="3595" y="8990"/>
                      <a:pt x="9330" y="10136"/>
                    </a:cubicBezTo>
                    <a:lnTo>
                      <a:pt x="10281" y="9388"/>
                    </a:lnTo>
                    <a:cubicBezTo>
                      <a:pt x="11884" y="8125"/>
                      <a:pt x="12269" y="5853"/>
                      <a:pt x="11170" y="4134"/>
                    </a:cubicBezTo>
                    <a:cubicBezTo>
                      <a:pt x="9909" y="2157"/>
                      <a:pt x="8044" y="1"/>
                      <a:pt x="5911" y="1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326;p24">
                <a:extLst>
                  <a:ext uri="{FF2B5EF4-FFF2-40B4-BE49-F238E27FC236}">
                    <a16:creationId xmlns:a16="http://schemas.microsoft.com/office/drawing/2014/main" xmlns="" id="{5A1C35EC-B18E-40A0-A725-796F5929D4C0}"/>
                  </a:ext>
                </a:extLst>
              </p:cNvPr>
              <p:cNvSpPr/>
              <p:nvPr/>
            </p:nvSpPr>
            <p:spPr>
              <a:xfrm>
                <a:off x="4328775" y="4857450"/>
                <a:ext cx="114175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5304" extrusionOk="0">
                    <a:moveTo>
                      <a:pt x="424" y="0"/>
                    </a:moveTo>
                    <a:cubicBezTo>
                      <a:pt x="282" y="0"/>
                      <a:pt x="140" y="12"/>
                      <a:pt x="0" y="36"/>
                    </a:cubicBezTo>
                    <a:cubicBezTo>
                      <a:pt x="632" y="140"/>
                      <a:pt x="1199" y="391"/>
                      <a:pt x="1700" y="718"/>
                    </a:cubicBezTo>
                    <a:cubicBezTo>
                      <a:pt x="2201" y="1052"/>
                      <a:pt x="2629" y="1479"/>
                      <a:pt x="2983" y="1967"/>
                    </a:cubicBezTo>
                    <a:cubicBezTo>
                      <a:pt x="2983" y="1967"/>
                      <a:pt x="2986" y="1970"/>
                      <a:pt x="2986" y="1974"/>
                    </a:cubicBezTo>
                    <a:cubicBezTo>
                      <a:pt x="2706" y="1880"/>
                      <a:pt x="2415" y="1809"/>
                      <a:pt x="2115" y="1793"/>
                    </a:cubicBezTo>
                    <a:cubicBezTo>
                      <a:pt x="2040" y="1788"/>
                      <a:pt x="1965" y="1785"/>
                      <a:pt x="1890" y="1785"/>
                    </a:cubicBezTo>
                    <a:cubicBezTo>
                      <a:pt x="1651" y="1785"/>
                      <a:pt x="1410" y="1815"/>
                      <a:pt x="1179" y="1883"/>
                    </a:cubicBezTo>
                    <a:cubicBezTo>
                      <a:pt x="879" y="1977"/>
                      <a:pt x="572" y="2124"/>
                      <a:pt x="381" y="2381"/>
                    </a:cubicBezTo>
                    <a:cubicBezTo>
                      <a:pt x="681" y="2304"/>
                      <a:pt x="962" y="2284"/>
                      <a:pt x="1243" y="2274"/>
                    </a:cubicBezTo>
                    <a:cubicBezTo>
                      <a:pt x="1303" y="2273"/>
                      <a:pt x="1363" y="2272"/>
                      <a:pt x="1423" y="2272"/>
                    </a:cubicBezTo>
                    <a:cubicBezTo>
                      <a:pt x="1643" y="2272"/>
                      <a:pt x="1861" y="2282"/>
                      <a:pt x="2081" y="2298"/>
                    </a:cubicBezTo>
                    <a:cubicBezTo>
                      <a:pt x="2362" y="2315"/>
                      <a:pt x="2642" y="2351"/>
                      <a:pt x="2933" y="2371"/>
                    </a:cubicBezTo>
                    <a:cubicBezTo>
                      <a:pt x="3046" y="2387"/>
                      <a:pt x="3167" y="2395"/>
                      <a:pt x="3284" y="2404"/>
                    </a:cubicBezTo>
                    <a:lnTo>
                      <a:pt x="3474" y="2728"/>
                    </a:lnTo>
                    <a:cubicBezTo>
                      <a:pt x="3638" y="2985"/>
                      <a:pt x="3738" y="3276"/>
                      <a:pt x="3888" y="3547"/>
                    </a:cubicBezTo>
                    <a:lnTo>
                      <a:pt x="4239" y="4412"/>
                    </a:lnTo>
                    <a:cubicBezTo>
                      <a:pt x="4343" y="4709"/>
                      <a:pt x="4443" y="5006"/>
                      <a:pt x="4566" y="5304"/>
                    </a:cubicBezTo>
                    <a:cubicBezTo>
                      <a:pt x="4553" y="4986"/>
                      <a:pt x="4517" y="4669"/>
                      <a:pt x="4480" y="4348"/>
                    </a:cubicBezTo>
                    <a:cubicBezTo>
                      <a:pt x="4420" y="4034"/>
                      <a:pt x="4346" y="3721"/>
                      <a:pt x="4259" y="3410"/>
                    </a:cubicBezTo>
                    <a:cubicBezTo>
                      <a:pt x="4048" y="2799"/>
                      <a:pt x="3795" y="2190"/>
                      <a:pt x="3390" y="1663"/>
                    </a:cubicBezTo>
                    <a:cubicBezTo>
                      <a:pt x="2993" y="1138"/>
                      <a:pt x="2496" y="671"/>
                      <a:pt x="1898" y="377"/>
                    </a:cubicBezTo>
                    <a:cubicBezTo>
                      <a:pt x="1439" y="145"/>
                      <a:pt x="928" y="0"/>
                      <a:pt x="424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" name="Google Shape;1904;p49">
            <a:extLst>
              <a:ext uri="{FF2B5EF4-FFF2-40B4-BE49-F238E27FC236}">
                <a16:creationId xmlns:a16="http://schemas.microsoft.com/office/drawing/2014/main" xmlns="" id="{C8F427F7-9DC3-45A1-AE10-0667EFF6094C}"/>
              </a:ext>
            </a:extLst>
          </p:cNvPr>
          <p:cNvGrpSpPr/>
          <p:nvPr/>
        </p:nvGrpSpPr>
        <p:grpSpPr>
          <a:xfrm>
            <a:off x="9076591" y="3865669"/>
            <a:ext cx="4225836" cy="3432473"/>
            <a:chOff x="6143928" y="4175363"/>
            <a:chExt cx="928120" cy="753874"/>
          </a:xfrm>
        </p:grpSpPr>
        <p:sp>
          <p:nvSpPr>
            <p:cNvPr id="282" name="Google Shape;1905;p49">
              <a:extLst>
                <a:ext uri="{FF2B5EF4-FFF2-40B4-BE49-F238E27FC236}">
                  <a16:creationId xmlns:a16="http://schemas.microsoft.com/office/drawing/2014/main" xmlns="" id="{73BAE372-E74E-425A-96A3-07359261D2F7}"/>
                </a:ext>
              </a:extLst>
            </p:cNvPr>
            <p:cNvSpPr/>
            <p:nvPr/>
          </p:nvSpPr>
          <p:spPr>
            <a:xfrm rot="726463">
              <a:off x="6143928" y="4175363"/>
              <a:ext cx="923053" cy="509379"/>
            </a:xfrm>
            <a:custGeom>
              <a:avLst/>
              <a:gdLst/>
              <a:ahLst/>
              <a:cxnLst/>
              <a:rect l="l" t="t" r="r" b="b"/>
              <a:pathLst>
                <a:path w="85385" h="47119" extrusionOk="0">
                  <a:moveTo>
                    <a:pt x="19512" y="1"/>
                  </a:moveTo>
                  <a:cubicBezTo>
                    <a:pt x="13673" y="3701"/>
                    <a:pt x="15525" y="15525"/>
                    <a:pt x="15525" y="15525"/>
                  </a:cubicBezTo>
                  <a:cubicBezTo>
                    <a:pt x="15525" y="15525"/>
                    <a:pt x="13289" y="14234"/>
                    <a:pt x="10518" y="14234"/>
                  </a:cubicBezTo>
                  <a:cubicBezTo>
                    <a:pt x="8599" y="14234"/>
                    <a:pt x="6424" y="14853"/>
                    <a:pt x="4559" y="16952"/>
                  </a:cubicBezTo>
                  <a:cubicBezTo>
                    <a:pt x="1" y="22075"/>
                    <a:pt x="6551" y="31938"/>
                    <a:pt x="6551" y="31938"/>
                  </a:cubicBezTo>
                  <a:cubicBezTo>
                    <a:pt x="6551" y="31938"/>
                    <a:pt x="1314" y="32295"/>
                    <a:pt x="798" y="37714"/>
                  </a:cubicBezTo>
                  <a:cubicBezTo>
                    <a:pt x="64" y="45406"/>
                    <a:pt x="10167" y="47118"/>
                    <a:pt x="10167" y="47118"/>
                  </a:cubicBezTo>
                  <a:lnTo>
                    <a:pt x="75128" y="33903"/>
                  </a:lnTo>
                  <a:cubicBezTo>
                    <a:pt x="75128" y="33903"/>
                    <a:pt x="85384" y="29677"/>
                    <a:pt x="78386" y="16169"/>
                  </a:cubicBezTo>
                  <a:cubicBezTo>
                    <a:pt x="74368" y="8410"/>
                    <a:pt x="68055" y="6622"/>
                    <a:pt x="63089" y="6622"/>
                  </a:cubicBezTo>
                  <a:cubicBezTo>
                    <a:pt x="58842" y="6622"/>
                    <a:pt x="55581" y="7929"/>
                    <a:pt x="55581" y="7929"/>
                  </a:cubicBezTo>
                  <a:cubicBezTo>
                    <a:pt x="55581" y="7929"/>
                    <a:pt x="53574" y="3317"/>
                    <a:pt x="44704" y="1999"/>
                  </a:cubicBezTo>
                  <a:cubicBezTo>
                    <a:pt x="44013" y="1896"/>
                    <a:pt x="43353" y="1849"/>
                    <a:pt x="42724" y="1849"/>
                  </a:cubicBezTo>
                  <a:cubicBezTo>
                    <a:pt x="35641" y="1849"/>
                    <a:pt x="32473" y="7833"/>
                    <a:pt x="32473" y="7833"/>
                  </a:cubicBezTo>
                  <a:cubicBezTo>
                    <a:pt x="31793" y="5336"/>
                    <a:pt x="29027" y="3833"/>
                    <a:pt x="25839" y="3833"/>
                  </a:cubicBezTo>
                  <a:cubicBezTo>
                    <a:pt x="25030" y="3833"/>
                    <a:pt x="24194" y="3930"/>
                    <a:pt x="23358" y="4132"/>
                  </a:cubicBezTo>
                  <a:cubicBezTo>
                    <a:pt x="22992" y="4220"/>
                    <a:pt x="22660" y="4261"/>
                    <a:pt x="22361" y="4261"/>
                  </a:cubicBezTo>
                  <a:cubicBezTo>
                    <a:pt x="19275" y="4261"/>
                    <a:pt x="19512" y="1"/>
                    <a:pt x="19512" y="1"/>
                  </a:cubicBez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906;p49">
              <a:extLst>
                <a:ext uri="{FF2B5EF4-FFF2-40B4-BE49-F238E27FC236}">
                  <a16:creationId xmlns:a16="http://schemas.microsoft.com/office/drawing/2014/main" xmlns="" id="{6D5BFB07-BCE6-4394-A478-4059E551F42A}"/>
                </a:ext>
              </a:extLst>
            </p:cNvPr>
            <p:cNvSpPr/>
            <p:nvPr/>
          </p:nvSpPr>
          <p:spPr>
            <a:xfrm>
              <a:off x="6231050" y="4292482"/>
              <a:ext cx="748761" cy="636755"/>
            </a:xfrm>
            <a:custGeom>
              <a:avLst/>
              <a:gdLst/>
              <a:ahLst/>
              <a:cxnLst/>
              <a:rect l="l" t="t" r="r" b="b"/>
              <a:pathLst>
                <a:path w="71175" h="60528" extrusionOk="0">
                  <a:moveTo>
                    <a:pt x="27696" y="1"/>
                  </a:moveTo>
                  <a:cubicBezTo>
                    <a:pt x="26423" y="1"/>
                    <a:pt x="25153" y="72"/>
                    <a:pt x="23893" y="219"/>
                  </a:cubicBezTo>
                  <a:cubicBezTo>
                    <a:pt x="20495" y="219"/>
                    <a:pt x="16949" y="1536"/>
                    <a:pt x="13751" y="3380"/>
                  </a:cubicBezTo>
                  <a:cubicBezTo>
                    <a:pt x="11406" y="4722"/>
                    <a:pt x="9240" y="6351"/>
                    <a:pt x="7450" y="7936"/>
                  </a:cubicBezTo>
                  <a:cubicBezTo>
                    <a:pt x="995" y="13674"/>
                    <a:pt x="568" y="23771"/>
                    <a:pt x="316" y="33689"/>
                  </a:cubicBezTo>
                  <a:cubicBezTo>
                    <a:pt x="1" y="46097"/>
                    <a:pt x="4376" y="55800"/>
                    <a:pt x="16452" y="59081"/>
                  </a:cubicBezTo>
                  <a:cubicBezTo>
                    <a:pt x="20160" y="60087"/>
                    <a:pt x="24529" y="60528"/>
                    <a:pt x="29083" y="60528"/>
                  </a:cubicBezTo>
                  <a:cubicBezTo>
                    <a:pt x="37428" y="60528"/>
                    <a:pt x="46394" y="59049"/>
                    <a:pt x="53054" y="56865"/>
                  </a:cubicBezTo>
                  <a:cubicBezTo>
                    <a:pt x="55126" y="56184"/>
                    <a:pt x="56970" y="55356"/>
                    <a:pt x="58597" y="54395"/>
                  </a:cubicBezTo>
                  <a:cubicBezTo>
                    <a:pt x="71175" y="46983"/>
                    <a:pt x="70852" y="31924"/>
                    <a:pt x="63457" y="20386"/>
                  </a:cubicBezTo>
                  <a:cubicBezTo>
                    <a:pt x="61402" y="17183"/>
                    <a:pt x="58884" y="14242"/>
                    <a:pt x="56021" y="11636"/>
                  </a:cubicBezTo>
                  <a:cubicBezTo>
                    <a:pt x="48191" y="4528"/>
                    <a:pt x="37837" y="1"/>
                    <a:pt x="27696" y="1"/>
                  </a:cubicBezTo>
                  <a:close/>
                </a:path>
              </a:pathLst>
            </a:custGeom>
            <a:solidFill>
              <a:srgbClr val="D39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907;p49">
              <a:extLst>
                <a:ext uri="{FF2B5EF4-FFF2-40B4-BE49-F238E27FC236}">
                  <a16:creationId xmlns:a16="http://schemas.microsoft.com/office/drawing/2014/main" xmlns="" id="{DCFB6A39-B0F6-404E-946D-671A41CF8640}"/>
                </a:ext>
              </a:extLst>
            </p:cNvPr>
            <p:cNvSpPr/>
            <p:nvPr/>
          </p:nvSpPr>
          <p:spPr>
            <a:xfrm>
              <a:off x="6642681" y="4560699"/>
              <a:ext cx="47945" cy="69805"/>
            </a:xfrm>
            <a:custGeom>
              <a:avLst/>
              <a:gdLst/>
              <a:ahLst/>
              <a:cxnLst/>
              <a:rect l="l" t="t" r="r" b="b"/>
              <a:pathLst>
                <a:path w="4119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4"/>
                  </a:cubicBezTo>
                  <a:cubicBezTo>
                    <a:pt x="458" y="233"/>
                    <a:pt x="0" y="1737"/>
                    <a:pt x="368" y="3376"/>
                  </a:cubicBezTo>
                  <a:cubicBezTo>
                    <a:pt x="710" y="4893"/>
                    <a:pt x="1630" y="5996"/>
                    <a:pt x="2503" y="5996"/>
                  </a:cubicBezTo>
                  <a:cubicBezTo>
                    <a:pt x="2577" y="5996"/>
                    <a:pt x="2650" y="5989"/>
                    <a:pt x="2723" y="5972"/>
                  </a:cubicBezTo>
                  <a:cubicBezTo>
                    <a:pt x="3661" y="5764"/>
                    <a:pt x="4119" y="4264"/>
                    <a:pt x="3747" y="2619"/>
                  </a:cubicBezTo>
                  <a:cubicBezTo>
                    <a:pt x="3408" y="1108"/>
                    <a:pt x="2485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908;p49">
              <a:extLst>
                <a:ext uri="{FF2B5EF4-FFF2-40B4-BE49-F238E27FC236}">
                  <a16:creationId xmlns:a16="http://schemas.microsoft.com/office/drawing/2014/main" xmlns="" id="{6558290C-F2DD-45BB-9001-98904F98BC37}"/>
                </a:ext>
              </a:extLst>
            </p:cNvPr>
            <p:cNvSpPr/>
            <p:nvPr/>
          </p:nvSpPr>
          <p:spPr>
            <a:xfrm>
              <a:off x="6347231" y="4561238"/>
              <a:ext cx="47934" cy="69805"/>
            </a:xfrm>
            <a:custGeom>
              <a:avLst/>
              <a:gdLst/>
              <a:ahLst/>
              <a:cxnLst/>
              <a:rect l="l" t="t" r="r" b="b"/>
              <a:pathLst>
                <a:path w="4118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5"/>
                  </a:cubicBezTo>
                  <a:cubicBezTo>
                    <a:pt x="457" y="233"/>
                    <a:pt x="1" y="1733"/>
                    <a:pt x="367" y="3378"/>
                  </a:cubicBezTo>
                  <a:cubicBezTo>
                    <a:pt x="706" y="4893"/>
                    <a:pt x="1628" y="5997"/>
                    <a:pt x="2502" y="5997"/>
                  </a:cubicBezTo>
                  <a:cubicBezTo>
                    <a:pt x="2576" y="5997"/>
                    <a:pt x="2650" y="5989"/>
                    <a:pt x="2723" y="5973"/>
                  </a:cubicBezTo>
                  <a:cubicBezTo>
                    <a:pt x="3656" y="5764"/>
                    <a:pt x="4118" y="4260"/>
                    <a:pt x="3746" y="2621"/>
                  </a:cubicBezTo>
                  <a:cubicBezTo>
                    <a:pt x="3408" y="1104"/>
                    <a:pt x="2484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909;p49">
              <a:extLst>
                <a:ext uri="{FF2B5EF4-FFF2-40B4-BE49-F238E27FC236}">
                  <a16:creationId xmlns:a16="http://schemas.microsoft.com/office/drawing/2014/main" xmlns="" id="{26883AD9-5A6C-47D2-BDC2-4456873DBDA7}"/>
                </a:ext>
              </a:extLst>
            </p:cNvPr>
            <p:cNvSpPr/>
            <p:nvPr/>
          </p:nvSpPr>
          <p:spPr>
            <a:xfrm>
              <a:off x="6486389" y="4624732"/>
              <a:ext cx="88173" cy="77359"/>
            </a:xfrm>
            <a:custGeom>
              <a:avLst/>
              <a:gdLst/>
              <a:ahLst/>
              <a:cxnLst/>
              <a:rect l="l" t="t" r="r" b="b"/>
              <a:pathLst>
                <a:path w="7575" h="6646" extrusionOk="0">
                  <a:moveTo>
                    <a:pt x="2744" y="0"/>
                  </a:moveTo>
                  <a:cubicBezTo>
                    <a:pt x="2639" y="0"/>
                    <a:pt x="2534" y="5"/>
                    <a:pt x="2428" y="14"/>
                  </a:cubicBezTo>
                  <a:cubicBezTo>
                    <a:pt x="2243" y="45"/>
                    <a:pt x="2053" y="59"/>
                    <a:pt x="1876" y="122"/>
                  </a:cubicBezTo>
                  <a:lnTo>
                    <a:pt x="1346" y="335"/>
                  </a:lnTo>
                  <a:cubicBezTo>
                    <a:pt x="1033" y="543"/>
                    <a:pt x="707" y="729"/>
                    <a:pt x="444" y="1051"/>
                  </a:cubicBezTo>
                  <a:cubicBezTo>
                    <a:pt x="182" y="1359"/>
                    <a:pt x="0" y="1816"/>
                    <a:pt x="27" y="2256"/>
                  </a:cubicBezTo>
                  <a:cubicBezTo>
                    <a:pt x="50" y="2690"/>
                    <a:pt x="209" y="3071"/>
                    <a:pt x="408" y="3384"/>
                  </a:cubicBezTo>
                  <a:cubicBezTo>
                    <a:pt x="816" y="4001"/>
                    <a:pt x="1323" y="4463"/>
                    <a:pt x="1863" y="4856"/>
                  </a:cubicBezTo>
                  <a:cubicBezTo>
                    <a:pt x="2940" y="5644"/>
                    <a:pt x="4123" y="6234"/>
                    <a:pt x="5363" y="6646"/>
                  </a:cubicBezTo>
                  <a:cubicBezTo>
                    <a:pt x="4309" y="5880"/>
                    <a:pt x="3262" y="5124"/>
                    <a:pt x="2338" y="4281"/>
                  </a:cubicBezTo>
                  <a:cubicBezTo>
                    <a:pt x="1890" y="3850"/>
                    <a:pt x="1449" y="3407"/>
                    <a:pt x="1183" y="2918"/>
                  </a:cubicBezTo>
                  <a:cubicBezTo>
                    <a:pt x="1056" y="2677"/>
                    <a:pt x="966" y="2437"/>
                    <a:pt x="966" y="2228"/>
                  </a:cubicBezTo>
                  <a:cubicBezTo>
                    <a:pt x="960" y="2016"/>
                    <a:pt x="1033" y="1835"/>
                    <a:pt x="1187" y="1653"/>
                  </a:cubicBezTo>
                  <a:cubicBezTo>
                    <a:pt x="1328" y="1463"/>
                    <a:pt x="1572" y="1318"/>
                    <a:pt x="1785" y="1160"/>
                  </a:cubicBezTo>
                  <a:lnTo>
                    <a:pt x="2152" y="1005"/>
                  </a:lnTo>
                  <a:cubicBezTo>
                    <a:pt x="2275" y="951"/>
                    <a:pt x="2415" y="951"/>
                    <a:pt x="2542" y="911"/>
                  </a:cubicBezTo>
                  <a:cubicBezTo>
                    <a:pt x="2679" y="888"/>
                    <a:pt x="2818" y="877"/>
                    <a:pt x="2961" y="877"/>
                  </a:cubicBezTo>
                  <a:cubicBezTo>
                    <a:pt x="3378" y="877"/>
                    <a:pt x="3815" y="968"/>
                    <a:pt x="4245" y="1097"/>
                  </a:cubicBezTo>
                  <a:cubicBezTo>
                    <a:pt x="5405" y="1467"/>
                    <a:pt x="6510" y="2152"/>
                    <a:pt x="7575" y="2890"/>
                  </a:cubicBezTo>
                  <a:cubicBezTo>
                    <a:pt x="7184" y="2364"/>
                    <a:pt x="6714" y="1902"/>
                    <a:pt x="6211" y="1473"/>
                  </a:cubicBezTo>
                  <a:cubicBezTo>
                    <a:pt x="5699" y="1055"/>
                    <a:pt x="5146" y="670"/>
                    <a:pt x="4512" y="399"/>
                  </a:cubicBezTo>
                  <a:cubicBezTo>
                    <a:pt x="3976" y="158"/>
                    <a:pt x="3376" y="0"/>
                    <a:pt x="2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910;p49">
              <a:extLst>
                <a:ext uri="{FF2B5EF4-FFF2-40B4-BE49-F238E27FC236}">
                  <a16:creationId xmlns:a16="http://schemas.microsoft.com/office/drawing/2014/main" xmlns="" id="{D567BE0F-AEC9-4111-BC13-12A228E5AF0E}"/>
                </a:ext>
              </a:extLst>
            </p:cNvPr>
            <p:cNvSpPr/>
            <p:nvPr/>
          </p:nvSpPr>
          <p:spPr>
            <a:xfrm>
              <a:off x="6702255" y="4599159"/>
              <a:ext cx="69305" cy="69293"/>
            </a:xfrm>
            <a:custGeom>
              <a:avLst/>
              <a:gdLst/>
              <a:ahLst/>
              <a:cxnLst/>
              <a:rect l="l" t="t" r="r" b="b"/>
              <a:pathLst>
                <a:path w="5954" h="5953" extrusionOk="0">
                  <a:moveTo>
                    <a:pt x="2978" y="0"/>
                  </a:moveTo>
                  <a:cubicBezTo>
                    <a:pt x="1333" y="0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4" y="4621"/>
                    <a:pt x="5954" y="2976"/>
                  </a:cubicBezTo>
                  <a:cubicBezTo>
                    <a:pt x="5954" y="1332"/>
                    <a:pt x="4622" y="0"/>
                    <a:pt x="29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1911;p49">
              <a:extLst>
                <a:ext uri="{FF2B5EF4-FFF2-40B4-BE49-F238E27FC236}">
                  <a16:creationId xmlns:a16="http://schemas.microsoft.com/office/drawing/2014/main" xmlns="" id="{AE5C9A6D-5504-4E95-8D97-FDF351945034}"/>
                </a:ext>
              </a:extLst>
            </p:cNvPr>
            <p:cNvSpPr/>
            <p:nvPr/>
          </p:nvSpPr>
          <p:spPr>
            <a:xfrm>
              <a:off x="6327864" y="4668452"/>
              <a:ext cx="69305" cy="69305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2978" y="1"/>
                  </a:moveTo>
                  <a:cubicBezTo>
                    <a:pt x="1333" y="1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3" y="4621"/>
                    <a:pt x="5953" y="2976"/>
                  </a:cubicBezTo>
                  <a:cubicBezTo>
                    <a:pt x="5953" y="1332"/>
                    <a:pt x="4622" y="1"/>
                    <a:pt x="29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912;p49">
              <a:extLst>
                <a:ext uri="{FF2B5EF4-FFF2-40B4-BE49-F238E27FC236}">
                  <a16:creationId xmlns:a16="http://schemas.microsoft.com/office/drawing/2014/main" xmlns="" id="{7E4284D2-E6CF-4E6A-B6AD-D6080C3AB270}"/>
                </a:ext>
              </a:extLst>
            </p:cNvPr>
            <p:cNvSpPr/>
            <p:nvPr/>
          </p:nvSpPr>
          <p:spPr>
            <a:xfrm>
              <a:off x="6556474" y="4646080"/>
              <a:ext cx="161249" cy="137003"/>
            </a:xfrm>
            <a:custGeom>
              <a:avLst/>
              <a:gdLst/>
              <a:ahLst/>
              <a:cxnLst/>
              <a:rect l="l" t="t" r="r" b="b"/>
              <a:pathLst>
                <a:path w="13853" h="11770" extrusionOk="0">
                  <a:moveTo>
                    <a:pt x="13852" y="1"/>
                  </a:moveTo>
                  <a:cubicBezTo>
                    <a:pt x="13418" y="1596"/>
                    <a:pt x="12838" y="3122"/>
                    <a:pt x="11996" y="4477"/>
                  </a:cubicBezTo>
                  <a:cubicBezTo>
                    <a:pt x="11153" y="5826"/>
                    <a:pt x="10084" y="7018"/>
                    <a:pt x="8824" y="7983"/>
                  </a:cubicBezTo>
                  <a:cubicBezTo>
                    <a:pt x="7578" y="8970"/>
                    <a:pt x="6156" y="9723"/>
                    <a:pt x="4670" y="10348"/>
                  </a:cubicBezTo>
                  <a:cubicBezTo>
                    <a:pt x="3180" y="10955"/>
                    <a:pt x="1617" y="11430"/>
                    <a:pt x="0" y="11761"/>
                  </a:cubicBezTo>
                  <a:cubicBezTo>
                    <a:pt x="155" y="11767"/>
                    <a:pt x="310" y="11770"/>
                    <a:pt x="465" y="11770"/>
                  </a:cubicBezTo>
                  <a:cubicBezTo>
                    <a:pt x="1969" y="11770"/>
                    <a:pt x="3474" y="11497"/>
                    <a:pt x="4924" y="11045"/>
                  </a:cubicBezTo>
                  <a:cubicBezTo>
                    <a:pt x="6523" y="10542"/>
                    <a:pt x="8063" y="9781"/>
                    <a:pt x="9409" y="8734"/>
                  </a:cubicBezTo>
                  <a:cubicBezTo>
                    <a:pt x="10070" y="8205"/>
                    <a:pt x="10709" y="7630"/>
                    <a:pt x="11247" y="6968"/>
                  </a:cubicBezTo>
                  <a:cubicBezTo>
                    <a:pt x="11778" y="6302"/>
                    <a:pt x="12280" y="5609"/>
                    <a:pt x="12648" y="4839"/>
                  </a:cubicBezTo>
                  <a:cubicBezTo>
                    <a:pt x="13418" y="3330"/>
                    <a:pt x="13812" y="1654"/>
                    <a:pt x="138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913;p49">
              <a:extLst>
                <a:ext uri="{FF2B5EF4-FFF2-40B4-BE49-F238E27FC236}">
                  <a16:creationId xmlns:a16="http://schemas.microsoft.com/office/drawing/2014/main" xmlns="" id="{90574761-F89F-410D-B0FF-238AA0C87EF1}"/>
                </a:ext>
              </a:extLst>
            </p:cNvPr>
            <p:cNvSpPr/>
            <p:nvPr/>
          </p:nvSpPr>
          <p:spPr>
            <a:xfrm>
              <a:off x="6380833" y="4294802"/>
              <a:ext cx="599045" cy="567430"/>
            </a:xfrm>
            <a:custGeom>
              <a:avLst/>
              <a:gdLst/>
              <a:ahLst/>
              <a:cxnLst/>
              <a:rect l="l" t="t" r="r" b="b"/>
              <a:pathLst>
                <a:path w="62793" h="59479" extrusionOk="0">
                  <a:moveTo>
                    <a:pt x="15249" y="1"/>
                  </a:moveTo>
                  <a:cubicBezTo>
                    <a:pt x="13857" y="1"/>
                    <a:pt x="12469" y="79"/>
                    <a:pt x="11090" y="239"/>
                  </a:cubicBezTo>
                  <a:cubicBezTo>
                    <a:pt x="7375" y="239"/>
                    <a:pt x="3498" y="1679"/>
                    <a:pt x="1" y="3695"/>
                  </a:cubicBezTo>
                  <a:cubicBezTo>
                    <a:pt x="2578" y="6130"/>
                    <a:pt x="7211" y="9586"/>
                    <a:pt x="12738" y="9586"/>
                  </a:cubicBezTo>
                  <a:cubicBezTo>
                    <a:pt x="15662" y="9586"/>
                    <a:pt x="18837" y="8619"/>
                    <a:pt x="22090" y="6020"/>
                  </a:cubicBezTo>
                  <a:lnTo>
                    <a:pt x="22090" y="6020"/>
                  </a:lnTo>
                  <a:cubicBezTo>
                    <a:pt x="22090" y="6020"/>
                    <a:pt x="22937" y="10128"/>
                    <a:pt x="21097" y="11831"/>
                  </a:cubicBezTo>
                  <a:cubicBezTo>
                    <a:pt x="21097" y="11831"/>
                    <a:pt x="22140" y="12069"/>
                    <a:pt x="23643" y="12069"/>
                  </a:cubicBezTo>
                  <a:cubicBezTo>
                    <a:pt x="26068" y="12069"/>
                    <a:pt x="29691" y="11449"/>
                    <a:pt x="32060" y="8207"/>
                  </a:cubicBezTo>
                  <a:cubicBezTo>
                    <a:pt x="32060" y="8207"/>
                    <a:pt x="32518" y="20534"/>
                    <a:pt x="46829" y="21839"/>
                  </a:cubicBezTo>
                  <a:cubicBezTo>
                    <a:pt x="46829" y="21839"/>
                    <a:pt x="60001" y="45304"/>
                    <a:pt x="49039" y="59478"/>
                  </a:cubicBezTo>
                  <a:cubicBezTo>
                    <a:pt x="62792" y="51374"/>
                    <a:pt x="62439" y="34907"/>
                    <a:pt x="54353" y="22291"/>
                  </a:cubicBezTo>
                  <a:cubicBezTo>
                    <a:pt x="52106" y="18789"/>
                    <a:pt x="49352" y="15573"/>
                    <a:pt x="46221" y="12723"/>
                  </a:cubicBezTo>
                  <a:cubicBezTo>
                    <a:pt x="37660" y="4951"/>
                    <a:pt x="26339" y="1"/>
                    <a:pt x="15249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914;p49">
              <a:extLst>
                <a:ext uri="{FF2B5EF4-FFF2-40B4-BE49-F238E27FC236}">
                  <a16:creationId xmlns:a16="http://schemas.microsoft.com/office/drawing/2014/main" xmlns="" id="{91A6EF15-B503-42C3-976C-E0E6D1F9075E}"/>
                </a:ext>
              </a:extLst>
            </p:cNvPr>
            <p:cNvSpPr/>
            <p:nvPr/>
          </p:nvSpPr>
          <p:spPr>
            <a:xfrm>
              <a:off x="6213348" y="4288014"/>
              <a:ext cx="748698" cy="220583"/>
            </a:xfrm>
            <a:custGeom>
              <a:avLst/>
              <a:gdLst/>
              <a:ahLst/>
              <a:cxnLst/>
              <a:rect l="l" t="t" r="r" b="b"/>
              <a:pathLst>
                <a:path w="47431" h="13972" extrusionOk="0">
                  <a:moveTo>
                    <a:pt x="0" y="0"/>
                  </a:moveTo>
                  <a:lnTo>
                    <a:pt x="0" y="2990"/>
                  </a:lnTo>
                  <a:cubicBezTo>
                    <a:pt x="0" y="2990"/>
                    <a:pt x="6476" y="7916"/>
                    <a:pt x="12865" y="7916"/>
                  </a:cubicBezTo>
                  <a:cubicBezTo>
                    <a:pt x="13002" y="7916"/>
                    <a:pt x="13140" y="7914"/>
                    <a:pt x="13278" y="7910"/>
                  </a:cubicBezTo>
                  <a:cubicBezTo>
                    <a:pt x="19797" y="7692"/>
                    <a:pt x="22360" y="3701"/>
                    <a:pt x="22360" y="3701"/>
                  </a:cubicBezTo>
                  <a:cubicBezTo>
                    <a:pt x="22360" y="3701"/>
                    <a:pt x="30479" y="4983"/>
                    <a:pt x="28132" y="10256"/>
                  </a:cubicBezTo>
                  <a:cubicBezTo>
                    <a:pt x="28132" y="10256"/>
                    <a:pt x="32862" y="8685"/>
                    <a:pt x="33378" y="4983"/>
                  </a:cubicBezTo>
                  <a:lnTo>
                    <a:pt x="33378" y="4983"/>
                  </a:lnTo>
                  <a:cubicBezTo>
                    <a:pt x="33378" y="4984"/>
                    <a:pt x="33153" y="13972"/>
                    <a:pt x="43997" y="13972"/>
                  </a:cubicBezTo>
                  <a:cubicBezTo>
                    <a:pt x="44866" y="13972"/>
                    <a:pt x="45806" y="13914"/>
                    <a:pt x="46823" y="13789"/>
                  </a:cubicBezTo>
                  <a:lnTo>
                    <a:pt x="47431" y="7910"/>
                  </a:lnTo>
                  <a:lnTo>
                    <a:pt x="33613" y="2990"/>
                  </a:lnTo>
                  <a:lnTo>
                    <a:pt x="23715" y="0"/>
                  </a:ln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915;p49">
              <a:extLst>
                <a:ext uri="{FF2B5EF4-FFF2-40B4-BE49-F238E27FC236}">
                  <a16:creationId xmlns:a16="http://schemas.microsoft.com/office/drawing/2014/main" xmlns="" id="{23643EF9-9771-453B-9127-906AB578380B}"/>
                </a:ext>
              </a:extLst>
            </p:cNvPr>
            <p:cNvSpPr/>
            <p:nvPr/>
          </p:nvSpPr>
          <p:spPr>
            <a:xfrm>
              <a:off x="6904058" y="4580752"/>
              <a:ext cx="167990" cy="147813"/>
            </a:xfrm>
            <a:custGeom>
              <a:avLst/>
              <a:gdLst/>
              <a:ahLst/>
              <a:cxnLst/>
              <a:rect l="l" t="t" r="r" b="b"/>
              <a:pathLst>
                <a:path w="17609" h="15494" extrusionOk="0">
                  <a:moveTo>
                    <a:pt x="10692" y="1"/>
                  </a:moveTo>
                  <a:cubicBezTo>
                    <a:pt x="5564" y="1"/>
                    <a:pt x="1" y="7098"/>
                    <a:pt x="1" y="7098"/>
                  </a:cubicBezTo>
                  <a:lnTo>
                    <a:pt x="1137" y="11243"/>
                  </a:lnTo>
                  <a:cubicBezTo>
                    <a:pt x="1849" y="13853"/>
                    <a:pt x="4218" y="15493"/>
                    <a:pt x="6680" y="15493"/>
                  </a:cubicBezTo>
                  <a:cubicBezTo>
                    <a:pt x="7693" y="15493"/>
                    <a:pt x="8722" y="15215"/>
                    <a:pt x="9659" y="14613"/>
                  </a:cubicBezTo>
                  <a:cubicBezTo>
                    <a:pt x="15126" y="11098"/>
                    <a:pt x="17608" y="3565"/>
                    <a:pt x="13482" y="837"/>
                  </a:cubicBezTo>
                  <a:cubicBezTo>
                    <a:pt x="12594" y="249"/>
                    <a:pt x="11650" y="1"/>
                    <a:pt x="10692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916;p49">
              <a:extLst>
                <a:ext uri="{FF2B5EF4-FFF2-40B4-BE49-F238E27FC236}">
                  <a16:creationId xmlns:a16="http://schemas.microsoft.com/office/drawing/2014/main" xmlns="" id="{95660DE5-65D1-4B45-9266-9075BD838B48}"/>
                </a:ext>
              </a:extLst>
            </p:cNvPr>
            <p:cNvSpPr/>
            <p:nvPr/>
          </p:nvSpPr>
          <p:spPr>
            <a:xfrm>
              <a:off x="6946280" y="4607807"/>
              <a:ext cx="83551" cy="90582"/>
            </a:xfrm>
            <a:custGeom>
              <a:avLst/>
              <a:gdLst/>
              <a:ahLst/>
              <a:cxnLst/>
              <a:rect l="l" t="t" r="r" b="b"/>
              <a:pathLst>
                <a:path w="8758" h="9495" extrusionOk="0">
                  <a:moveTo>
                    <a:pt x="8076" y="1"/>
                  </a:moveTo>
                  <a:cubicBezTo>
                    <a:pt x="7117" y="1"/>
                    <a:pt x="6148" y="379"/>
                    <a:pt x="5342" y="914"/>
                  </a:cubicBezTo>
                  <a:cubicBezTo>
                    <a:pt x="4359" y="1562"/>
                    <a:pt x="3548" y="2418"/>
                    <a:pt x="2850" y="3328"/>
                  </a:cubicBezTo>
                  <a:cubicBezTo>
                    <a:pt x="2161" y="4253"/>
                    <a:pt x="1577" y="5241"/>
                    <a:pt x="1101" y="6274"/>
                  </a:cubicBezTo>
                  <a:cubicBezTo>
                    <a:pt x="625" y="7307"/>
                    <a:pt x="227" y="8375"/>
                    <a:pt x="0" y="9494"/>
                  </a:cubicBezTo>
                  <a:lnTo>
                    <a:pt x="1754" y="6631"/>
                  </a:lnTo>
                  <a:cubicBezTo>
                    <a:pt x="2352" y="5697"/>
                    <a:pt x="2950" y="4769"/>
                    <a:pt x="3611" y="3909"/>
                  </a:cubicBezTo>
                  <a:cubicBezTo>
                    <a:pt x="3621" y="3895"/>
                    <a:pt x="3629" y="3886"/>
                    <a:pt x="3638" y="3872"/>
                  </a:cubicBezTo>
                  <a:cubicBezTo>
                    <a:pt x="4340" y="3732"/>
                    <a:pt x="5034" y="3619"/>
                    <a:pt x="5735" y="3560"/>
                  </a:cubicBezTo>
                  <a:cubicBezTo>
                    <a:pt x="6276" y="3508"/>
                    <a:pt x="6817" y="3490"/>
                    <a:pt x="7365" y="3490"/>
                  </a:cubicBezTo>
                  <a:cubicBezTo>
                    <a:pt x="7822" y="3490"/>
                    <a:pt x="8285" y="3502"/>
                    <a:pt x="8758" y="3519"/>
                  </a:cubicBezTo>
                  <a:cubicBezTo>
                    <a:pt x="7997" y="3193"/>
                    <a:pt x="7169" y="3056"/>
                    <a:pt x="6342" y="3056"/>
                  </a:cubicBezTo>
                  <a:cubicBezTo>
                    <a:pt x="6125" y="3056"/>
                    <a:pt x="5907" y="3066"/>
                    <a:pt x="5691" y="3084"/>
                  </a:cubicBezTo>
                  <a:cubicBezTo>
                    <a:pt x="5097" y="3143"/>
                    <a:pt x="4508" y="3274"/>
                    <a:pt x="3947" y="3478"/>
                  </a:cubicBezTo>
                  <a:cubicBezTo>
                    <a:pt x="4508" y="2767"/>
                    <a:pt x="5115" y="2101"/>
                    <a:pt x="5785" y="1512"/>
                  </a:cubicBezTo>
                  <a:cubicBezTo>
                    <a:pt x="6605" y="828"/>
                    <a:pt x="7535" y="267"/>
                    <a:pt x="8658" y="49"/>
                  </a:cubicBezTo>
                  <a:cubicBezTo>
                    <a:pt x="8465" y="16"/>
                    <a:pt x="8271" y="1"/>
                    <a:pt x="80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7C1CD36A-A4F3-4731-95BB-1FC74183D0EE}"/>
              </a:ext>
            </a:extLst>
          </p:cNvPr>
          <p:cNvGrpSpPr/>
          <p:nvPr/>
        </p:nvGrpSpPr>
        <p:grpSpPr>
          <a:xfrm>
            <a:off x="9015453" y="2168959"/>
            <a:ext cx="855000" cy="815640"/>
            <a:chOff x="1506000" y="2090660"/>
            <a:chExt cx="855000" cy="815640"/>
          </a:xfrm>
        </p:grpSpPr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xmlns="" id="{D79ED49A-4DB7-4989-B4C7-CBBB22307E2A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文本框 295">
              <a:extLst>
                <a:ext uri="{FF2B5EF4-FFF2-40B4-BE49-F238E27FC236}">
                  <a16:creationId xmlns:a16="http://schemas.microsoft.com/office/drawing/2014/main" xmlns="" id="{9DBE7E3E-1EC9-464E-BD35-5403263E1055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300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6C93B6B-11AA-4449-80A7-5C52773E7327}"/>
              </a:ext>
            </a:extLst>
          </p:cNvPr>
          <p:cNvSpPr/>
          <p:nvPr/>
        </p:nvSpPr>
        <p:spPr>
          <a:xfrm>
            <a:off x="515999" y="1658258"/>
            <a:ext cx="11115001" cy="45951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41EBE0E-4947-45D7-AA2A-9247760BB8C9}"/>
              </a:ext>
            </a:extLst>
          </p:cNvPr>
          <p:cNvSpPr txBox="1"/>
          <p:nvPr/>
        </p:nvSpPr>
        <p:spPr>
          <a:xfrm>
            <a:off x="4071000" y="369000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图文内容页</a:t>
            </a:r>
          </a:p>
        </p:txBody>
      </p:sp>
      <p:pic>
        <p:nvPicPr>
          <p:cNvPr id="992" name="图片 991">
            <a:extLst>
              <a:ext uri="{FF2B5EF4-FFF2-40B4-BE49-F238E27FC236}">
                <a16:creationId xmlns:a16="http://schemas.microsoft.com/office/drawing/2014/main" xmlns="" id="{25FB2D0A-C05F-4884-BD27-2FE07417D2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787" y="2430689"/>
            <a:ext cx="4960069" cy="3050237"/>
          </a:xfrm>
          <a:prstGeom prst="rect">
            <a:avLst/>
          </a:prstGeom>
        </p:spPr>
      </p:pic>
      <p:sp>
        <p:nvSpPr>
          <p:cNvPr id="994" name="文本框 993">
            <a:extLst>
              <a:ext uri="{FF2B5EF4-FFF2-40B4-BE49-F238E27FC236}">
                <a16:creationId xmlns:a16="http://schemas.microsoft.com/office/drawing/2014/main" xmlns="" id="{91C48C30-AAE4-4D83-AA6D-648F6E744519}"/>
              </a:ext>
            </a:extLst>
          </p:cNvPr>
          <p:cNvSpPr txBox="1"/>
          <p:nvPr/>
        </p:nvSpPr>
        <p:spPr>
          <a:xfrm>
            <a:off x="6577428" y="2394000"/>
            <a:ext cx="4410000" cy="3303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水星是离太阳最近的行星，也是太阳系中最小的行星，仅比我们的月亮大一点。水星是离太阳最近的行星，也是太阳系中最小的行星，仅比我们的月亮大一点。水星是离太阳最近的行星，也是太阳系中最小的行星，仅比我们的月亮大一点。</a:t>
            </a:r>
          </a:p>
        </p:txBody>
      </p:sp>
      <p:sp>
        <p:nvSpPr>
          <p:cNvPr id="1012" name="文本框 1011">
            <a:extLst>
              <a:ext uri="{FF2B5EF4-FFF2-40B4-BE49-F238E27FC236}">
                <a16:creationId xmlns:a16="http://schemas.microsoft.com/office/drawing/2014/main" xmlns="" id="{29929410-F058-489F-B56B-4B37D4E7566E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632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13B33469-905B-49AA-9A8E-D0C4346A6CAA}"/>
              </a:ext>
            </a:extLst>
          </p:cNvPr>
          <p:cNvSpPr/>
          <p:nvPr/>
        </p:nvSpPr>
        <p:spPr>
          <a:xfrm>
            <a:off x="786000" y="1658258"/>
            <a:ext cx="4995001" cy="45951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A41BA63-DB44-4713-9E2F-62A4C0659AF8}"/>
              </a:ext>
            </a:extLst>
          </p:cNvPr>
          <p:cNvSpPr txBox="1"/>
          <p:nvPr/>
        </p:nvSpPr>
        <p:spPr>
          <a:xfrm>
            <a:off x="4071000" y="369000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图表页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3583EC86-EB02-457E-A485-1316E8618033}"/>
              </a:ext>
            </a:extLst>
          </p:cNvPr>
          <p:cNvSpPr/>
          <p:nvPr/>
        </p:nvSpPr>
        <p:spPr>
          <a:xfrm>
            <a:off x="6456000" y="1658258"/>
            <a:ext cx="4995001" cy="45951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xmlns="" id="{6A270651-E785-44F9-8E5A-11419931FF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5223330"/>
              </p:ext>
            </p:extLst>
          </p:nvPr>
        </p:nvGraphicFramePr>
        <p:xfrm>
          <a:off x="1071500" y="1793258"/>
          <a:ext cx="4424000" cy="432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Google Shape;425;p24">
            <a:extLst>
              <a:ext uri="{FF2B5EF4-FFF2-40B4-BE49-F238E27FC236}">
                <a16:creationId xmlns:a16="http://schemas.microsoft.com/office/drawing/2014/main" xmlns="" id="{8E2BFD43-A5C9-4DEC-B0C4-75380656E4A6}"/>
              </a:ext>
            </a:extLst>
          </p:cNvPr>
          <p:cNvSpPr/>
          <p:nvPr/>
        </p:nvSpPr>
        <p:spPr>
          <a:xfrm>
            <a:off x="6750379" y="2034000"/>
            <a:ext cx="401242" cy="416592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C1C866F-C3D7-419B-86DB-866403E76C82}"/>
              </a:ext>
            </a:extLst>
          </p:cNvPr>
          <p:cNvSpPr txBox="1"/>
          <p:nvPr/>
        </p:nvSpPr>
        <p:spPr>
          <a:xfrm>
            <a:off x="7151621" y="2249283"/>
            <a:ext cx="3780000" cy="341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 该行星的名称与液态金属无关，因为它是以罗马使者神水星命名的。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3C8DFD5-A8A1-4314-AF7D-37C2AF357959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45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13B33469-905B-49AA-9A8E-D0C4346A6CAA}"/>
              </a:ext>
            </a:extLst>
          </p:cNvPr>
          <p:cNvSpPr/>
          <p:nvPr/>
        </p:nvSpPr>
        <p:spPr>
          <a:xfrm>
            <a:off x="786000" y="1658258"/>
            <a:ext cx="4995001" cy="45951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A41BA63-DB44-4713-9E2F-62A4C0659AF8}"/>
              </a:ext>
            </a:extLst>
          </p:cNvPr>
          <p:cNvSpPr txBox="1"/>
          <p:nvPr/>
        </p:nvSpPr>
        <p:spPr>
          <a:xfrm>
            <a:off x="4071000" y="369000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图表页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3583EC86-EB02-457E-A485-1316E8618033}"/>
              </a:ext>
            </a:extLst>
          </p:cNvPr>
          <p:cNvSpPr/>
          <p:nvPr/>
        </p:nvSpPr>
        <p:spPr>
          <a:xfrm>
            <a:off x="6456000" y="1658258"/>
            <a:ext cx="4995001" cy="45951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Google Shape;425;p24">
            <a:extLst>
              <a:ext uri="{FF2B5EF4-FFF2-40B4-BE49-F238E27FC236}">
                <a16:creationId xmlns:a16="http://schemas.microsoft.com/office/drawing/2014/main" xmlns="" id="{8E2BFD43-A5C9-4DEC-B0C4-75380656E4A6}"/>
              </a:ext>
            </a:extLst>
          </p:cNvPr>
          <p:cNvSpPr/>
          <p:nvPr/>
        </p:nvSpPr>
        <p:spPr>
          <a:xfrm>
            <a:off x="1059758" y="2034000"/>
            <a:ext cx="401242" cy="416592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C1C866F-C3D7-419B-86DB-866403E76C82}"/>
              </a:ext>
            </a:extLst>
          </p:cNvPr>
          <p:cNvSpPr txBox="1"/>
          <p:nvPr/>
        </p:nvSpPr>
        <p:spPr>
          <a:xfrm>
            <a:off x="1461000" y="2249283"/>
            <a:ext cx="3780000" cy="341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请键入你的内容。水星是离太阳最近的行星，也是太阳系中最小的行星，仅比我们的月亮大一点。 该行星的名称与液态金属无关，因为它是以罗马使者神水星命名的。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A58DA5A0-4687-4386-B9A8-3A3C933E98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1258374"/>
              </p:ext>
            </p:extLst>
          </p:nvPr>
        </p:nvGraphicFramePr>
        <p:xfrm>
          <a:off x="5897750" y="1809000"/>
          <a:ext cx="6111500" cy="4156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16A6EB9-164E-4E0D-8D5F-1091B4564AE5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0408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21E64B56-BBDA-473A-92C0-563D6467CFBE}"/>
              </a:ext>
            </a:extLst>
          </p:cNvPr>
          <p:cNvSpPr txBox="1"/>
          <p:nvPr/>
        </p:nvSpPr>
        <p:spPr>
          <a:xfrm rot="16200000">
            <a:off x="5757446" y="3651798"/>
            <a:ext cx="677108" cy="3285000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xmlns="" id="{F5251A87-3B27-45DB-A07A-A87231AAC2A2}"/>
              </a:ext>
            </a:extLst>
          </p:cNvPr>
          <p:cNvSpPr/>
          <p:nvPr/>
        </p:nvSpPr>
        <p:spPr>
          <a:xfrm>
            <a:off x="-1464000" y="5499000"/>
            <a:ext cx="15120000" cy="6750000"/>
          </a:xfrm>
          <a:prstGeom prst="ellipse">
            <a:avLst/>
          </a:prstGeom>
          <a:solidFill>
            <a:srgbClr val="FDF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B31DE57D-2534-4400-B7D4-6846327A2AC2}"/>
              </a:ext>
            </a:extLst>
          </p:cNvPr>
          <p:cNvSpPr txBox="1"/>
          <p:nvPr/>
        </p:nvSpPr>
        <p:spPr>
          <a:xfrm>
            <a:off x="815190" y="2979000"/>
            <a:ext cx="210162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班会主题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0585E1D1-9113-4D24-B1DD-316261F9D576}"/>
              </a:ext>
            </a:extLst>
          </p:cNvPr>
          <p:cNvSpPr txBox="1"/>
          <p:nvPr/>
        </p:nvSpPr>
        <p:spPr>
          <a:xfrm>
            <a:off x="3635190" y="1657669"/>
            <a:ext cx="2101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班会活动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E95793-E99C-4449-BA8A-7EE920C0740A}"/>
              </a:ext>
            </a:extLst>
          </p:cNvPr>
          <p:cNvSpPr txBox="1"/>
          <p:nvPr/>
        </p:nvSpPr>
        <p:spPr>
          <a:xfrm>
            <a:off x="6455190" y="1657668"/>
            <a:ext cx="2101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小组讨论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0AE4B8A-B2A2-43DD-843F-DDDED0D030EA}"/>
              </a:ext>
            </a:extLst>
          </p:cNvPr>
          <p:cNvSpPr txBox="1"/>
          <p:nvPr/>
        </p:nvSpPr>
        <p:spPr>
          <a:xfrm>
            <a:off x="9275190" y="2979001"/>
            <a:ext cx="2101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班会总结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8D92AA0-E4BB-4EDF-BDD6-3BCC61C1E1AD}"/>
              </a:ext>
            </a:extLst>
          </p:cNvPr>
          <p:cNvGrpSpPr/>
          <p:nvPr/>
        </p:nvGrpSpPr>
        <p:grpSpPr>
          <a:xfrm>
            <a:off x="1506000" y="2090660"/>
            <a:ext cx="855000" cy="815640"/>
            <a:chOff x="1506000" y="2090660"/>
            <a:chExt cx="855000" cy="81564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A3EC0C76-0DF3-42EA-B4B5-2DBCF19378AE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AE5B93A0-0785-45B7-8C15-31533A7BFCBD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391EA26-D91F-453B-8C6F-0CDD5B451F2A}"/>
              </a:ext>
            </a:extLst>
          </p:cNvPr>
          <p:cNvGrpSpPr/>
          <p:nvPr/>
        </p:nvGrpSpPr>
        <p:grpSpPr>
          <a:xfrm>
            <a:off x="4251000" y="799600"/>
            <a:ext cx="855000" cy="815640"/>
            <a:chOff x="4251000" y="799600"/>
            <a:chExt cx="855000" cy="81564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98E229F-00EB-4879-8F92-E973E3CEF07A}"/>
                </a:ext>
              </a:extLst>
            </p:cNvPr>
            <p:cNvSpPr/>
            <p:nvPr/>
          </p:nvSpPr>
          <p:spPr>
            <a:xfrm>
              <a:off x="4270680" y="799600"/>
              <a:ext cx="815640" cy="8156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D6297E16-07AA-44BD-9B12-EB29DEEBC11D}"/>
                </a:ext>
              </a:extLst>
            </p:cNvPr>
            <p:cNvSpPr txBox="1"/>
            <p:nvPr/>
          </p:nvSpPr>
          <p:spPr>
            <a:xfrm>
              <a:off x="4251000" y="88425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A85B182-4415-44A3-9C6A-8398D5F9459C}"/>
              </a:ext>
            </a:extLst>
          </p:cNvPr>
          <p:cNvSpPr/>
          <p:nvPr/>
        </p:nvSpPr>
        <p:spPr>
          <a:xfrm>
            <a:off x="7125362" y="799600"/>
            <a:ext cx="815640" cy="8156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A10903E-0463-4C3D-A069-4B4F93C9C9FC}"/>
              </a:ext>
            </a:extLst>
          </p:cNvPr>
          <p:cNvSpPr txBox="1"/>
          <p:nvPr/>
        </p:nvSpPr>
        <p:spPr>
          <a:xfrm>
            <a:off x="7105682" y="884255"/>
            <a:ext cx="85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1CAEDB8-1916-41E6-A7A3-E72C1DFA3B7E}"/>
              </a:ext>
            </a:extLst>
          </p:cNvPr>
          <p:cNvGrpSpPr/>
          <p:nvPr/>
        </p:nvGrpSpPr>
        <p:grpSpPr>
          <a:xfrm>
            <a:off x="9876000" y="2090660"/>
            <a:ext cx="855000" cy="815640"/>
            <a:chOff x="9876000" y="2300265"/>
            <a:chExt cx="855000" cy="81564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BD2D860-8453-4B3E-A2F7-F300861DF256}"/>
                </a:ext>
              </a:extLst>
            </p:cNvPr>
            <p:cNvSpPr/>
            <p:nvPr/>
          </p:nvSpPr>
          <p:spPr>
            <a:xfrm>
              <a:off x="9895680" y="2300265"/>
              <a:ext cx="815640" cy="8156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F13DE74-C9A3-4989-B283-1C67C169F7D1}"/>
                </a:ext>
              </a:extLst>
            </p:cNvPr>
            <p:cNvSpPr txBox="1"/>
            <p:nvPr/>
          </p:nvSpPr>
          <p:spPr>
            <a:xfrm>
              <a:off x="9876000" y="2384920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42FC46A-C0F4-4983-94F9-ABC92D7CFF4A}"/>
              </a:ext>
            </a:extLst>
          </p:cNvPr>
          <p:cNvSpPr txBox="1"/>
          <p:nvPr/>
        </p:nvSpPr>
        <p:spPr>
          <a:xfrm>
            <a:off x="4656000" y="3839340"/>
            <a:ext cx="3060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dist"/>
            <a:r>
              <a:rPr lang="zh-CN" altLang="en-US" sz="96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目录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575D5264-6638-4C48-85D2-41941650AE3A}"/>
              </a:ext>
            </a:extLst>
          </p:cNvPr>
          <p:cNvSpPr txBox="1"/>
          <p:nvPr/>
        </p:nvSpPr>
        <p:spPr>
          <a:xfrm>
            <a:off x="4566000" y="3724637"/>
            <a:ext cx="3060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dist"/>
            <a:r>
              <a:rPr lang="zh-CN" altLang="en-US" sz="9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95925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椭圆 971">
            <a:extLst>
              <a:ext uri="{FF2B5EF4-FFF2-40B4-BE49-F238E27FC236}">
                <a16:creationId xmlns:a16="http://schemas.microsoft.com/office/drawing/2014/main" xmlns="" id="{3A967DEC-56EC-4322-9D4F-569D8958A18C}"/>
              </a:ext>
            </a:extLst>
          </p:cNvPr>
          <p:cNvSpPr/>
          <p:nvPr/>
        </p:nvSpPr>
        <p:spPr>
          <a:xfrm>
            <a:off x="-781286" y="-3488192"/>
            <a:ext cx="14085000" cy="8745085"/>
          </a:xfrm>
          <a:prstGeom prst="ellipse">
            <a:avLst/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4762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2" name="Google Shape;444;p23">
            <a:extLst>
              <a:ext uri="{FF2B5EF4-FFF2-40B4-BE49-F238E27FC236}">
                <a16:creationId xmlns:a16="http://schemas.microsoft.com/office/drawing/2014/main" xmlns="" id="{A7208EC4-FFD5-4B41-BE69-264CF0C4A54D}"/>
              </a:ext>
            </a:extLst>
          </p:cNvPr>
          <p:cNvGrpSpPr/>
          <p:nvPr/>
        </p:nvGrpSpPr>
        <p:grpSpPr>
          <a:xfrm>
            <a:off x="7743116" y="3218875"/>
            <a:ext cx="388340" cy="497513"/>
            <a:chOff x="1344284" y="3702273"/>
            <a:chExt cx="388340" cy="497513"/>
          </a:xfrm>
          <a:solidFill>
            <a:srgbClr val="FFFFFF"/>
          </a:solidFill>
        </p:grpSpPr>
        <p:sp>
          <p:nvSpPr>
            <p:cNvPr id="853" name="Google Shape;445;p23">
              <a:extLst>
                <a:ext uri="{FF2B5EF4-FFF2-40B4-BE49-F238E27FC236}">
                  <a16:creationId xmlns:a16="http://schemas.microsoft.com/office/drawing/2014/main" xmlns="" id="{639F3653-C967-4BCA-82FE-7233E4930B4E}"/>
                </a:ext>
              </a:extLst>
            </p:cNvPr>
            <p:cNvSpPr/>
            <p:nvPr/>
          </p:nvSpPr>
          <p:spPr>
            <a:xfrm>
              <a:off x="1344284" y="3702273"/>
              <a:ext cx="388340" cy="424411"/>
            </a:xfrm>
            <a:custGeom>
              <a:avLst/>
              <a:gdLst/>
              <a:ahLst/>
              <a:cxnLst/>
              <a:rect l="l" t="t" r="r" b="b"/>
              <a:pathLst>
                <a:path w="11735" h="12825" extrusionOk="0">
                  <a:moveTo>
                    <a:pt x="6265" y="646"/>
                  </a:moveTo>
                  <a:lnTo>
                    <a:pt x="6265" y="646"/>
                  </a:lnTo>
                  <a:cubicBezTo>
                    <a:pt x="6997" y="1145"/>
                    <a:pt x="8079" y="1255"/>
                    <a:pt x="8938" y="1255"/>
                  </a:cubicBezTo>
                  <a:cubicBezTo>
                    <a:pt x="8987" y="1255"/>
                    <a:pt x="9034" y="1255"/>
                    <a:pt x="9081" y="1254"/>
                  </a:cubicBezTo>
                  <a:cubicBezTo>
                    <a:pt x="9625" y="1245"/>
                    <a:pt x="10362" y="1245"/>
                    <a:pt x="10834" y="928"/>
                  </a:cubicBezTo>
                  <a:lnTo>
                    <a:pt x="10834" y="928"/>
                  </a:lnTo>
                  <a:cubicBezTo>
                    <a:pt x="10726" y="1991"/>
                    <a:pt x="10794" y="3126"/>
                    <a:pt x="10987" y="4158"/>
                  </a:cubicBezTo>
                  <a:cubicBezTo>
                    <a:pt x="10075" y="4333"/>
                    <a:pt x="9240" y="4434"/>
                    <a:pt x="8391" y="4434"/>
                  </a:cubicBezTo>
                  <a:cubicBezTo>
                    <a:pt x="7802" y="4434"/>
                    <a:pt x="7207" y="4385"/>
                    <a:pt x="6574" y="4279"/>
                  </a:cubicBezTo>
                  <a:cubicBezTo>
                    <a:pt x="6570" y="3032"/>
                    <a:pt x="6478" y="1805"/>
                    <a:pt x="6265" y="646"/>
                  </a:cubicBezTo>
                  <a:close/>
                  <a:moveTo>
                    <a:pt x="3259" y="8331"/>
                  </a:moveTo>
                  <a:cubicBezTo>
                    <a:pt x="3552" y="8331"/>
                    <a:pt x="3834" y="8376"/>
                    <a:pt x="4078" y="8471"/>
                  </a:cubicBezTo>
                  <a:cubicBezTo>
                    <a:pt x="4791" y="8748"/>
                    <a:pt x="4891" y="9519"/>
                    <a:pt x="5279" y="10096"/>
                  </a:cubicBezTo>
                  <a:cubicBezTo>
                    <a:pt x="5228" y="10531"/>
                    <a:pt x="5179" y="10966"/>
                    <a:pt x="5130" y="11402"/>
                  </a:cubicBezTo>
                  <a:cubicBezTo>
                    <a:pt x="5130" y="11404"/>
                    <a:pt x="5128" y="11405"/>
                    <a:pt x="5127" y="11407"/>
                  </a:cubicBezTo>
                  <a:cubicBezTo>
                    <a:pt x="4771" y="11966"/>
                    <a:pt x="4202" y="12197"/>
                    <a:pt x="3596" y="12197"/>
                  </a:cubicBezTo>
                  <a:cubicBezTo>
                    <a:pt x="1936" y="12197"/>
                    <a:pt x="1" y="10465"/>
                    <a:pt x="1407" y="9016"/>
                  </a:cubicBezTo>
                  <a:cubicBezTo>
                    <a:pt x="1831" y="8579"/>
                    <a:pt x="2573" y="8331"/>
                    <a:pt x="3259" y="8331"/>
                  </a:cubicBezTo>
                  <a:close/>
                  <a:moveTo>
                    <a:pt x="10884" y="0"/>
                  </a:moveTo>
                  <a:cubicBezTo>
                    <a:pt x="10805" y="0"/>
                    <a:pt x="10728" y="30"/>
                    <a:pt x="10668" y="99"/>
                  </a:cubicBezTo>
                  <a:cubicBezTo>
                    <a:pt x="10329" y="494"/>
                    <a:pt x="9664" y="581"/>
                    <a:pt x="9050" y="581"/>
                  </a:cubicBezTo>
                  <a:cubicBezTo>
                    <a:pt x="8765" y="581"/>
                    <a:pt x="8491" y="562"/>
                    <a:pt x="8265" y="546"/>
                  </a:cubicBezTo>
                  <a:cubicBezTo>
                    <a:pt x="7524" y="496"/>
                    <a:pt x="6808" y="205"/>
                    <a:pt x="6075" y="205"/>
                  </a:cubicBezTo>
                  <a:cubicBezTo>
                    <a:pt x="6067" y="205"/>
                    <a:pt x="6060" y="205"/>
                    <a:pt x="6052" y="205"/>
                  </a:cubicBezTo>
                  <a:cubicBezTo>
                    <a:pt x="5960" y="205"/>
                    <a:pt x="5913" y="308"/>
                    <a:pt x="5955" y="381"/>
                  </a:cubicBezTo>
                  <a:cubicBezTo>
                    <a:pt x="5885" y="415"/>
                    <a:pt x="5838" y="484"/>
                    <a:pt x="5828" y="560"/>
                  </a:cubicBezTo>
                  <a:cubicBezTo>
                    <a:pt x="5638" y="2415"/>
                    <a:pt x="5763" y="4302"/>
                    <a:pt x="5658" y="6164"/>
                  </a:cubicBezTo>
                  <a:cubicBezTo>
                    <a:pt x="5606" y="7083"/>
                    <a:pt x="5516" y="7996"/>
                    <a:pt x="5415" y="8909"/>
                  </a:cubicBezTo>
                  <a:cubicBezTo>
                    <a:pt x="5294" y="8623"/>
                    <a:pt x="5147" y="8353"/>
                    <a:pt x="4905" y="8145"/>
                  </a:cubicBezTo>
                  <a:cubicBezTo>
                    <a:pt x="4469" y="7769"/>
                    <a:pt x="3857" y="7654"/>
                    <a:pt x="3293" y="7654"/>
                  </a:cubicBezTo>
                  <a:cubicBezTo>
                    <a:pt x="3253" y="7654"/>
                    <a:pt x="3213" y="7655"/>
                    <a:pt x="3173" y="7656"/>
                  </a:cubicBezTo>
                  <a:cubicBezTo>
                    <a:pt x="1886" y="7693"/>
                    <a:pt x="475" y="8316"/>
                    <a:pt x="276" y="9724"/>
                  </a:cubicBezTo>
                  <a:cubicBezTo>
                    <a:pt x="77" y="11122"/>
                    <a:pt x="1111" y="12298"/>
                    <a:pt x="2395" y="12677"/>
                  </a:cubicBezTo>
                  <a:cubicBezTo>
                    <a:pt x="2711" y="12769"/>
                    <a:pt x="3072" y="12824"/>
                    <a:pt x="3435" y="12824"/>
                  </a:cubicBezTo>
                  <a:cubicBezTo>
                    <a:pt x="4162" y="12824"/>
                    <a:pt x="4896" y="12605"/>
                    <a:pt x="5294" y="12035"/>
                  </a:cubicBezTo>
                  <a:cubicBezTo>
                    <a:pt x="5340" y="12052"/>
                    <a:pt x="5389" y="12061"/>
                    <a:pt x="5438" y="12061"/>
                  </a:cubicBezTo>
                  <a:cubicBezTo>
                    <a:pt x="5580" y="12061"/>
                    <a:pt x="5717" y="11988"/>
                    <a:pt x="5750" y="11825"/>
                  </a:cubicBezTo>
                  <a:cubicBezTo>
                    <a:pt x="6193" y="9633"/>
                    <a:pt x="6539" y="7180"/>
                    <a:pt x="6574" y="4783"/>
                  </a:cubicBezTo>
                  <a:cubicBezTo>
                    <a:pt x="7334" y="5024"/>
                    <a:pt x="8165" y="5154"/>
                    <a:pt x="8990" y="5154"/>
                  </a:cubicBezTo>
                  <a:cubicBezTo>
                    <a:pt x="9861" y="5154"/>
                    <a:pt x="10725" y="5009"/>
                    <a:pt x="11492" y="4694"/>
                  </a:cubicBezTo>
                  <a:cubicBezTo>
                    <a:pt x="11678" y="4617"/>
                    <a:pt x="11734" y="4443"/>
                    <a:pt x="11694" y="4300"/>
                  </a:cubicBezTo>
                  <a:cubicBezTo>
                    <a:pt x="11694" y="4297"/>
                    <a:pt x="11696" y="4296"/>
                    <a:pt x="11696" y="4293"/>
                  </a:cubicBezTo>
                  <a:cubicBezTo>
                    <a:pt x="11639" y="2969"/>
                    <a:pt x="11544" y="1574"/>
                    <a:pt x="11342" y="265"/>
                  </a:cubicBezTo>
                  <a:cubicBezTo>
                    <a:pt x="11327" y="165"/>
                    <a:pt x="11238" y="115"/>
                    <a:pt x="11146" y="112"/>
                  </a:cubicBezTo>
                  <a:cubicBezTo>
                    <a:pt x="11076" y="44"/>
                    <a:pt x="10979" y="0"/>
                    <a:pt x="108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446;p23">
              <a:extLst>
                <a:ext uri="{FF2B5EF4-FFF2-40B4-BE49-F238E27FC236}">
                  <a16:creationId xmlns:a16="http://schemas.microsoft.com/office/drawing/2014/main" xmlns="" id="{A36AA3DC-ED3B-4447-AF4C-98677DDF2A45}"/>
                </a:ext>
              </a:extLst>
            </p:cNvPr>
            <p:cNvSpPr/>
            <p:nvPr/>
          </p:nvSpPr>
          <p:spPr>
            <a:xfrm>
              <a:off x="1494921" y="4110304"/>
              <a:ext cx="98450" cy="66549"/>
            </a:xfrm>
            <a:custGeom>
              <a:avLst/>
              <a:gdLst/>
              <a:ahLst/>
              <a:cxnLst/>
              <a:rect l="l" t="t" r="r" b="b"/>
              <a:pathLst>
                <a:path w="2975" h="2011" extrusionOk="0">
                  <a:moveTo>
                    <a:pt x="2740" y="1"/>
                  </a:moveTo>
                  <a:cubicBezTo>
                    <a:pt x="2683" y="1"/>
                    <a:pt x="2629" y="27"/>
                    <a:pt x="2601" y="91"/>
                  </a:cubicBezTo>
                  <a:cubicBezTo>
                    <a:pt x="2171" y="1101"/>
                    <a:pt x="1336" y="1789"/>
                    <a:pt x="213" y="1789"/>
                  </a:cubicBezTo>
                  <a:cubicBezTo>
                    <a:pt x="189" y="1789"/>
                    <a:pt x="165" y="1789"/>
                    <a:pt x="140" y="1788"/>
                  </a:cubicBezTo>
                  <a:cubicBezTo>
                    <a:pt x="138" y="1788"/>
                    <a:pt x="137" y="1788"/>
                    <a:pt x="135" y="1788"/>
                  </a:cubicBezTo>
                  <a:cubicBezTo>
                    <a:pt x="1" y="1788"/>
                    <a:pt x="4" y="1993"/>
                    <a:pt x="140" y="2004"/>
                  </a:cubicBezTo>
                  <a:cubicBezTo>
                    <a:pt x="201" y="2008"/>
                    <a:pt x="262" y="2010"/>
                    <a:pt x="323" y="2010"/>
                  </a:cubicBezTo>
                  <a:cubicBezTo>
                    <a:pt x="1440" y="2010"/>
                    <a:pt x="2568" y="1315"/>
                    <a:pt x="2932" y="230"/>
                  </a:cubicBezTo>
                  <a:cubicBezTo>
                    <a:pt x="2975" y="103"/>
                    <a:pt x="2852" y="1"/>
                    <a:pt x="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447;p23">
              <a:extLst>
                <a:ext uri="{FF2B5EF4-FFF2-40B4-BE49-F238E27FC236}">
                  <a16:creationId xmlns:a16="http://schemas.microsoft.com/office/drawing/2014/main" xmlns="" id="{96C1EE05-EB35-48C5-8C23-026FEB43DD7F}"/>
                </a:ext>
              </a:extLst>
            </p:cNvPr>
            <p:cNvSpPr/>
            <p:nvPr/>
          </p:nvSpPr>
          <p:spPr>
            <a:xfrm>
              <a:off x="1556539" y="4135587"/>
              <a:ext cx="72936" cy="64199"/>
            </a:xfrm>
            <a:custGeom>
              <a:avLst/>
              <a:gdLst/>
              <a:ahLst/>
              <a:cxnLst/>
              <a:rect l="l" t="t" r="r" b="b"/>
              <a:pathLst>
                <a:path w="2204" h="1940" extrusionOk="0">
                  <a:moveTo>
                    <a:pt x="1968" y="0"/>
                  </a:moveTo>
                  <a:cubicBezTo>
                    <a:pt x="1911" y="0"/>
                    <a:pt x="1856" y="28"/>
                    <a:pt x="1827" y="93"/>
                  </a:cubicBezTo>
                  <a:cubicBezTo>
                    <a:pt x="1477" y="854"/>
                    <a:pt x="992" y="1425"/>
                    <a:pt x="159" y="1667"/>
                  </a:cubicBezTo>
                  <a:cubicBezTo>
                    <a:pt x="0" y="1714"/>
                    <a:pt x="50" y="1940"/>
                    <a:pt x="195" y="1940"/>
                  </a:cubicBezTo>
                  <a:cubicBezTo>
                    <a:pt x="207" y="1940"/>
                    <a:pt x="219" y="1938"/>
                    <a:pt x="232" y="1935"/>
                  </a:cubicBezTo>
                  <a:cubicBezTo>
                    <a:pt x="1073" y="1725"/>
                    <a:pt x="1899" y="1085"/>
                    <a:pt x="2164" y="235"/>
                  </a:cubicBezTo>
                  <a:cubicBezTo>
                    <a:pt x="2203" y="105"/>
                    <a:pt x="2081" y="0"/>
                    <a:pt x="19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2" name="Google Shape;327;p24">
            <a:extLst>
              <a:ext uri="{FF2B5EF4-FFF2-40B4-BE49-F238E27FC236}">
                <a16:creationId xmlns:a16="http://schemas.microsoft.com/office/drawing/2014/main" xmlns="" id="{6505CB41-33AC-4A35-8D09-BF9CF2CC4DBB}"/>
              </a:ext>
            </a:extLst>
          </p:cNvPr>
          <p:cNvGrpSpPr/>
          <p:nvPr/>
        </p:nvGrpSpPr>
        <p:grpSpPr>
          <a:xfrm>
            <a:off x="4581716" y="5184000"/>
            <a:ext cx="3028569" cy="2281073"/>
            <a:chOff x="3118335" y="3305642"/>
            <a:chExt cx="3028569" cy="2281073"/>
          </a:xfrm>
        </p:grpSpPr>
        <p:sp>
          <p:nvSpPr>
            <p:cNvPr id="283" name="Google Shape;328;p24">
              <a:extLst>
                <a:ext uri="{FF2B5EF4-FFF2-40B4-BE49-F238E27FC236}">
                  <a16:creationId xmlns:a16="http://schemas.microsoft.com/office/drawing/2014/main" xmlns="" id="{65206F30-50C1-4CA6-B159-B6269EB644FD}"/>
                </a:ext>
              </a:extLst>
            </p:cNvPr>
            <p:cNvSpPr/>
            <p:nvPr/>
          </p:nvSpPr>
          <p:spPr>
            <a:xfrm>
              <a:off x="5053359" y="3799333"/>
              <a:ext cx="18271" cy="23117"/>
            </a:xfrm>
            <a:custGeom>
              <a:avLst/>
              <a:gdLst/>
              <a:ahLst/>
              <a:cxnLst/>
              <a:rect l="l" t="t" r="r" b="b"/>
              <a:pathLst>
                <a:path w="328" h="415" extrusionOk="0">
                  <a:moveTo>
                    <a:pt x="325" y="1"/>
                  </a:moveTo>
                  <a:lnTo>
                    <a:pt x="1" y="10"/>
                  </a:lnTo>
                  <a:cubicBezTo>
                    <a:pt x="7" y="141"/>
                    <a:pt x="4" y="271"/>
                    <a:pt x="1" y="402"/>
                  </a:cubicBezTo>
                  <a:lnTo>
                    <a:pt x="322" y="414"/>
                  </a:lnTo>
                  <a:cubicBezTo>
                    <a:pt x="328" y="278"/>
                    <a:pt x="328" y="138"/>
                    <a:pt x="3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329;p24">
              <a:extLst>
                <a:ext uri="{FF2B5EF4-FFF2-40B4-BE49-F238E27FC236}">
                  <a16:creationId xmlns:a16="http://schemas.microsoft.com/office/drawing/2014/main" xmlns="" id="{0502DBB4-2F71-4C61-BF5B-290BA8D9DFF8}"/>
                </a:ext>
              </a:extLst>
            </p:cNvPr>
            <p:cNvSpPr/>
            <p:nvPr/>
          </p:nvSpPr>
          <p:spPr>
            <a:xfrm>
              <a:off x="5261362" y="4006379"/>
              <a:ext cx="885542" cy="1222893"/>
            </a:xfrm>
            <a:custGeom>
              <a:avLst/>
              <a:gdLst/>
              <a:ahLst/>
              <a:cxnLst/>
              <a:rect l="l" t="t" r="r" b="b"/>
              <a:pathLst>
                <a:path w="15897" h="21954" extrusionOk="0">
                  <a:moveTo>
                    <a:pt x="4537" y="1"/>
                  </a:moveTo>
                  <a:lnTo>
                    <a:pt x="1" y="21656"/>
                  </a:lnTo>
                  <a:lnTo>
                    <a:pt x="15897" y="21953"/>
                  </a:lnTo>
                  <a:cubicBezTo>
                    <a:pt x="11665" y="7653"/>
                    <a:pt x="4537" y="178"/>
                    <a:pt x="4537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330;p24">
              <a:extLst>
                <a:ext uri="{FF2B5EF4-FFF2-40B4-BE49-F238E27FC236}">
                  <a16:creationId xmlns:a16="http://schemas.microsoft.com/office/drawing/2014/main" xmlns="" id="{574432F3-0D6A-41EA-859F-824556704133}"/>
                </a:ext>
              </a:extLst>
            </p:cNvPr>
            <p:cNvSpPr/>
            <p:nvPr/>
          </p:nvSpPr>
          <p:spPr>
            <a:xfrm>
              <a:off x="3504203" y="3568502"/>
              <a:ext cx="2352255" cy="1795124"/>
            </a:xfrm>
            <a:custGeom>
              <a:avLst/>
              <a:gdLst/>
              <a:ahLst/>
              <a:cxnLst/>
              <a:rect l="l" t="t" r="r" b="b"/>
              <a:pathLst>
                <a:path w="42227" h="32227" extrusionOk="0">
                  <a:moveTo>
                    <a:pt x="21157" y="0"/>
                  </a:moveTo>
                  <a:cubicBezTo>
                    <a:pt x="14678" y="0"/>
                    <a:pt x="9917" y="4458"/>
                    <a:pt x="9917" y="4458"/>
                  </a:cubicBezTo>
                  <a:cubicBezTo>
                    <a:pt x="9917" y="4458"/>
                    <a:pt x="8187" y="5952"/>
                    <a:pt x="6276" y="8363"/>
                  </a:cubicBezTo>
                  <a:lnTo>
                    <a:pt x="6276" y="8370"/>
                  </a:lnTo>
                  <a:cubicBezTo>
                    <a:pt x="3350" y="12064"/>
                    <a:pt x="0" y="17913"/>
                    <a:pt x="1791" y="23832"/>
                  </a:cubicBezTo>
                  <a:cubicBezTo>
                    <a:pt x="3968" y="31045"/>
                    <a:pt x="12286" y="32226"/>
                    <a:pt x="20428" y="32226"/>
                  </a:cubicBezTo>
                  <a:cubicBezTo>
                    <a:pt x="23341" y="32226"/>
                    <a:pt x="26231" y="32075"/>
                    <a:pt x="28810" y="31995"/>
                  </a:cubicBezTo>
                  <a:cubicBezTo>
                    <a:pt x="29437" y="31972"/>
                    <a:pt x="30045" y="31922"/>
                    <a:pt x="30626" y="31838"/>
                  </a:cubicBezTo>
                  <a:cubicBezTo>
                    <a:pt x="39060" y="30639"/>
                    <a:pt x="42227" y="23036"/>
                    <a:pt x="40133" y="15882"/>
                  </a:cubicBezTo>
                  <a:cubicBezTo>
                    <a:pt x="39581" y="14005"/>
                    <a:pt x="38760" y="12188"/>
                    <a:pt x="37725" y="10487"/>
                  </a:cubicBezTo>
                  <a:cubicBezTo>
                    <a:pt x="36475" y="8443"/>
                    <a:pt x="34909" y="6573"/>
                    <a:pt x="33119" y="4996"/>
                  </a:cubicBezTo>
                  <a:cubicBezTo>
                    <a:pt x="30342" y="2541"/>
                    <a:pt x="27023" y="798"/>
                    <a:pt x="23508" y="200"/>
                  </a:cubicBezTo>
                  <a:cubicBezTo>
                    <a:pt x="22704" y="62"/>
                    <a:pt x="21919" y="0"/>
                    <a:pt x="21157" y="0"/>
                  </a:cubicBezTo>
                  <a:close/>
                </a:path>
              </a:pathLst>
            </a:custGeom>
            <a:solidFill>
              <a:srgbClr val="EDB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331;p24">
              <a:extLst>
                <a:ext uri="{FF2B5EF4-FFF2-40B4-BE49-F238E27FC236}">
                  <a16:creationId xmlns:a16="http://schemas.microsoft.com/office/drawing/2014/main" xmlns="" id="{66FCFC6F-0EF0-4301-96B2-CC32E32F549A}"/>
                </a:ext>
              </a:extLst>
            </p:cNvPr>
            <p:cNvSpPr/>
            <p:nvPr/>
          </p:nvSpPr>
          <p:spPr>
            <a:xfrm>
              <a:off x="4291426" y="4100962"/>
              <a:ext cx="90855" cy="159866"/>
            </a:xfrm>
            <a:custGeom>
              <a:avLst/>
              <a:gdLst/>
              <a:ahLst/>
              <a:cxnLst/>
              <a:rect l="l" t="t" r="r" b="b"/>
              <a:pathLst>
                <a:path w="1631" h="2870" extrusionOk="0">
                  <a:moveTo>
                    <a:pt x="816" y="0"/>
                  </a:moveTo>
                  <a:cubicBezTo>
                    <a:pt x="368" y="0"/>
                    <a:pt x="0" y="641"/>
                    <a:pt x="0" y="1433"/>
                  </a:cubicBezTo>
                  <a:cubicBezTo>
                    <a:pt x="0" y="2228"/>
                    <a:pt x="368" y="2869"/>
                    <a:pt x="816" y="2869"/>
                  </a:cubicBezTo>
                  <a:cubicBezTo>
                    <a:pt x="1267" y="2869"/>
                    <a:pt x="1631" y="2228"/>
                    <a:pt x="1631" y="1433"/>
                  </a:cubicBezTo>
                  <a:cubicBezTo>
                    <a:pt x="1631" y="641"/>
                    <a:pt x="1267" y="0"/>
                    <a:pt x="816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332;p24">
              <a:extLst>
                <a:ext uri="{FF2B5EF4-FFF2-40B4-BE49-F238E27FC236}">
                  <a16:creationId xmlns:a16="http://schemas.microsoft.com/office/drawing/2014/main" xmlns="" id="{4E75A0A2-12B3-4247-A408-86B707D4C500}"/>
                </a:ext>
              </a:extLst>
            </p:cNvPr>
            <p:cNvSpPr/>
            <p:nvPr/>
          </p:nvSpPr>
          <p:spPr>
            <a:xfrm>
              <a:off x="4729268" y="4135888"/>
              <a:ext cx="192962" cy="188553"/>
            </a:xfrm>
            <a:custGeom>
              <a:avLst/>
              <a:gdLst/>
              <a:ahLst/>
              <a:cxnLst/>
              <a:rect l="l" t="t" r="r" b="b"/>
              <a:pathLst>
                <a:path w="3464" h="3385" extrusionOk="0">
                  <a:moveTo>
                    <a:pt x="1196" y="1"/>
                  </a:moveTo>
                  <a:cubicBezTo>
                    <a:pt x="1174" y="1"/>
                    <a:pt x="1151" y="2"/>
                    <a:pt x="1129" y="4"/>
                  </a:cubicBezTo>
                  <a:lnTo>
                    <a:pt x="858" y="48"/>
                  </a:lnTo>
                  <a:cubicBezTo>
                    <a:pt x="688" y="115"/>
                    <a:pt x="518" y="164"/>
                    <a:pt x="361" y="289"/>
                  </a:cubicBezTo>
                  <a:cubicBezTo>
                    <a:pt x="204" y="405"/>
                    <a:pt x="70" y="605"/>
                    <a:pt x="37" y="816"/>
                  </a:cubicBezTo>
                  <a:cubicBezTo>
                    <a:pt x="1" y="1026"/>
                    <a:pt x="37" y="1220"/>
                    <a:pt x="97" y="1387"/>
                  </a:cubicBezTo>
                  <a:cubicBezTo>
                    <a:pt x="224" y="1715"/>
                    <a:pt x="411" y="1982"/>
                    <a:pt x="622" y="2219"/>
                  </a:cubicBezTo>
                  <a:cubicBezTo>
                    <a:pt x="1039" y="2689"/>
                    <a:pt x="1527" y="3077"/>
                    <a:pt x="2061" y="3384"/>
                  </a:cubicBezTo>
                  <a:cubicBezTo>
                    <a:pt x="1664" y="2917"/>
                    <a:pt x="1266" y="2459"/>
                    <a:pt x="935" y="1975"/>
                  </a:cubicBezTo>
                  <a:cubicBezTo>
                    <a:pt x="611" y="1514"/>
                    <a:pt x="324" y="896"/>
                    <a:pt x="675" y="685"/>
                  </a:cubicBezTo>
                  <a:cubicBezTo>
                    <a:pt x="755" y="616"/>
                    <a:pt x="878" y="576"/>
                    <a:pt x="992" y="525"/>
                  </a:cubicBezTo>
                  <a:lnTo>
                    <a:pt x="1169" y="492"/>
                  </a:lnTo>
                  <a:cubicBezTo>
                    <a:pt x="1187" y="489"/>
                    <a:pt x="1205" y="488"/>
                    <a:pt x="1224" y="488"/>
                  </a:cubicBezTo>
                  <a:cubicBezTo>
                    <a:pt x="1254" y="488"/>
                    <a:pt x="1286" y="491"/>
                    <a:pt x="1317" y="491"/>
                  </a:cubicBezTo>
                  <a:cubicBezTo>
                    <a:pt x="1330" y="491"/>
                    <a:pt x="1343" y="490"/>
                    <a:pt x="1356" y="489"/>
                  </a:cubicBezTo>
                  <a:cubicBezTo>
                    <a:pt x="1607" y="502"/>
                    <a:pt x="1860" y="605"/>
                    <a:pt x="2108" y="739"/>
                  </a:cubicBezTo>
                  <a:cubicBezTo>
                    <a:pt x="2602" y="1026"/>
                    <a:pt x="3040" y="1447"/>
                    <a:pt x="3464" y="1892"/>
                  </a:cubicBezTo>
                  <a:cubicBezTo>
                    <a:pt x="3343" y="1604"/>
                    <a:pt x="3180" y="1340"/>
                    <a:pt x="2993" y="1090"/>
                  </a:cubicBezTo>
                  <a:cubicBezTo>
                    <a:pt x="2802" y="842"/>
                    <a:pt x="2589" y="605"/>
                    <a:pt x="2325" y="412"/>
                  </a:cubicBezTo>
                  <a:cubicBezTo>
                    <a:pt x="2068" y="215"/>
                    <a:pt x="1754" y="61"/>
                    <a:pt x="1399" y="14"/>
                  </a:cubicBezTo>
                  <a:cubicBezTo>
                    <a:pt x="1332" y="10"/>
                    <a:pt x="1264" y="1"/>
                    <a:pt x="119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333;p24">
              <a:extLst>
                <a:ext uri="{FF2B5EF4-FFF2-40B4-BE49-F238E27FC236}">
                  <a16:creationId xmlns:a16="http://schemas.microsoft.com/office/drawing/2014/main" xmlns="" id="{56664159-8CAF-4421-A54B-FF685C2AA873}"/>
                </a:ext>
              </a:extLst>
            </p:cNvPr>
            <p:cNvSpPr/>
            <p:nvPr/>
          </p:nvSpPr>
          <p:spPr>
            <a:xfrm>
              <a:off x="4248979" y="4339814"/>
              <a:ext cx="175749" cy="175686"/>
            </a:xfrm>
            <a:custGeom>
              <a:avLst/>
              <a:gdLst/>
              <a:ahLst/>
              <a:cxnLst/>
              <a:rect l="l" t="t" r="r" b="b"/>
              <a:pathLst>
                <a:path w="3155" h="3154" extrusionOk="0">
                  <a:moveTo>
                    <a:pt x="1578" y="1"/>
                  </a:moveTo>
                  <a:cubicBezTo>
                    <a:pt x="710" y="1"/>
                    <a:pt x="1" y="706"/>
                    <a:pt x="1" y="1578"/>
                  </a:cubicBezTo>
                  <a:cubicBezTo>
                    <a:pt x="1" y="2449"/>
                    <a:pt x="710" y="3154"/>
                    <a:pt x="1578" y="3154"/>
                  </a:cubicBezTo>
                  <a:cubicBezTo>
                    <a:pt x="2450" y="3154"/>
                    <a:pt x="3155" y="2449"/>
                    <a:pt x="3155" y="1578"/>
                  </a:cubicBezTo>
                  <a:cubicBezTo>
                    <a:pt x="3155" y="706"/>
                    <a:pt x="2450" y="1"/>
                    <a:pt x="1578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334;p24">
              <a:extLst>
                <a:ext uri="{FF2B5EF4-FFF2-40B4-BE49-F238E27FC236}">
                  <a16:creationId xmlns:a16="http://schemas.microsoft.com/office/drawing/2014/main" xmlns="" id="{C74953D6-BD19-4081-BB71-CBC55BB0FB18}"/>
                </a:ext>
              </a:extLst>
            </p:cNvPr>
            <p:cNvSpPr/>
            <p:nvPr/>
          </p:nvSpPr>
          <p:spPr>
            <a:xfrm>
              <a:off x="5204264" y="4271913"/>
              <a:ext cx="175694" cy="175686"/>
            </a:xfrm>
            <a:custGeom>
              <a:avLst/>
              <a:gdLst/>
              <a:ahLst/>
              <a:cxnLst/>
              <a:rect l="l" t="t" r="r" b="b"/>
              <a:pathLst>
                <a:path w="3154" h="3154" extrusionOk="0">
                  <a:moveTo>
                    <a:pt x="1577" y="1"/>
                  </a:moveTo>
                  <a:cubicBezTo>
                    <a:pt x="705" y="1"/>
                    <a:pt x="1" y="708"/>
                    <a:pt x="1" y="1577"/>
                  </a:cubicBezTo>
                  <a:cubicBezTo>
                    <a:pt x="1" y="2449"/>
                    <a:pt x="705" y="3153"/>
                    <a:pt x="1577" y="3153"/>
                  </a:cubicBezTo>
                  <a:cubicBezTo>
                    <a:pt x="2446" y="3153"/>
                    <a:pt x="3154" y="2449"/>
                    <a:pt x="3154" y="1577"/>
                  </a:cubicBezTo>
                  <a:cubicBezTo>
                    <a:pt x="3154" y="708"/>
                    <a:pt x="2446" y="1"/>
                    <a:pt x="1577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335;p24">
              <a:extLst>
                <a:ext uri="{FF2B5EF4-FFF2-40B4-BE49-F238E27FC236}">
                  <a16:creationId xmlns:a16="http://schemas.microsoft.com/office/drawing/2014/main" xmlns="" id="{9C0CAE0B-0E6D-465F-90C6-04A225751AD3}"/>
                </a:ext>
              </a:extLst>
            </p:cNvPr>
            <p:cNvSpPr/>
            <p:nvPr/>
          </p:nvSpPr>
          <p:spPr>
            <a:xfrm>
              <a:off x="4536473" y="3305642"/>
              <a:ext cx="303759" cy="315499"/>
            </a:xfrm>
            <a:custGeom>
              <a:avLst/>
              <a:gdLst/>
              <a:ahLst/>
              <a:cxnLst/>
              <a:rect l="l" t="t" r="r" b="b"/>
              <a:pathLst>
                <a:path w="5453" h="5664" extrusionOk="0">
                  <a:moveTo>
                    <a:pt x="2710" y="1"/>
                  </a:moveTo>
                  <a:cubicBezTo>
                    <a:pt x="2645" y="1"/>
                    <a:pt x="2578" y="6"/>
                    <a:pt x="2509" y="18"/>
                  </a:cubicBezTo>
                  <a:cubicBezTo>
                    <a:pt x="288" y="406"/>
                    <a:pt x="4286" y="4959"/>
                    <a:pt x="4286" y="4959"/>
                  </a:cubicBezTo>
                  <a:cubicBezTo>
                    <a:pt x="4286" y="4959"/>
                    <a:pt x="2155" y="2845"/>
                    <a:pt x="1107" y="2845"/>
                  </a:cubicBezTo>
                  <a:cubicBezTo>
                    <a:pt x="925" y="2845"/>
                    <a:pt x="776" y="2908"/>
                    <a:pt x="676" y="3058"/>
                  </a:cubicBezTo>
                  <a:cubicBezTo>
                    <a:pt x="1" y="4071"/>
                    <a:pt x="5452" y="5664"/>
                    <a:pt x="5452" y="5664"/>
                  </a:cubicBezTo>
                  <a:cubicBezTo>
                    <a:pt x="5452" y="5664"/>
                    <a:pt x="4771" y="1"/>
                    <a:pt x="2710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336;p24">
              <a:extLst>
                <a:ext uri="{FF2B5EF4-FFF2-40B4-BE49-F238E27FC236}">
                  <a16:creationId xmlns:a16="http://schemas.microsoft.com/office/drawing/2014/main" xmlns="" id="{A6C3B1FA-7F03-4090-BE0D-A24E8D4AD3C7}"/>
                </a:ext>
              </a:extLst>
            </p:cNvPr>
            <p:cNvSpPr/>
            <p:nvPr/>
          </p:nvSpPr>
          <p:spPr>
            <a:xfrm>
              <a:off x="3118335" y="4202731"/>
              <a:ext cx="1092375" cy="1383984"/>
            </a:xfrm>
            <a:custGeom>
              <a:avLst/>
              <a:gdLst/>
              <a:ahLst/>
              <a:cxnLst/>
              <a:rect l="l" t="t" r="r" b="b"/>
              <a:pathLst>
                <a:path w="19610" h="24846" extrusionOk="0">
                  <a:moveTo>
                    <a:pt x="10001" y="0"/>
                  </a:moveTo>
                  <a:cubicBezTo>
                    <a:pt x="10001" y="0"/>
                    <a:pt x="9162" y="4432"/>
                    <a:pt x="4582" y="10007"/>
                  </a:cubicBezTo>
                  <a:cubicBezTo>
                    <a:pt x="0" y="15582"/>
                    <a:pt x="451" y="21114"/>
                    <a:pt x="451" y="21114"/>
                  </a:cubicBezTo>
                  <a:lnTo>
                    <a:pt x="4773" y="22400"/>
                  </a:lnTo>
                  <a:cubicBezTo>
                    <a:pt x="4773" y="22400"/>
                    <a:pt x="7031" y="24845"/>
                    <a:pt x="9899" y="24845"/>
                  </a:cubicBezTo>
                  <a:cubicBezTo>
                    <a:pt x="11475" y="24845"/>
                    <a:pt x="13235" y="24107"/>
                    <a:pt x="14907" y="21818"/>
                  </a:cubicBezTo>
                  <a:cubicBezTo>
                    <a:pt x="19609" y="15375"/>
                    <a:pt x="10483" y="567"/>
                    <a:pt x="10594" y="567"/>
                  </a:cubicBezTo>
                  <a:lnTo>
                    <a:pt x="10594" y="567"/>
                  </a:lnTo>
                  <a:cubicBezTo>
                    <a:pt x="10594" y="567"/>
                    <a:pt x="10595" y="567"/>
                    <a:pt x="10595" y="568"/>
                  </a:cubicBezTo>
                  <a:lnTo>
                    <a:pt x="10001" y="0"/>
                  </a:ln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337;p24">
              <a:extLst>
                <a:ext uri="{FF2B5EF4-FFF2-40B4-BE49-F238E27FC236}">
                  <a16:creationId xmlns:a16="http://schemas.microsoft.com/office/drawing/2014/main" xmlns="" id="{75D50DFC-A1D4-4CC7-80DA-2CE70D44124A}"/>
                </a:ext>
              </a:extLst>
            </p:cNvPr>
            <p:cNvSpPr/>
            <p:nvPr/>
          </p:nvSpPr>
          <p:spPr>
            <a:xfrm>
              <a:off x="5053359" y="4487537"/>
              <a:ext cx="153022" cy="99596"/>
            </a:xfrm>
            <a:custGeom>
              <a:avLst/>
              <a:gdLst/>
              <a:ahLst/>
              <a:cxnLst/>
              <a:rect l="l" t="t" r="r" b="b"/>
              <a:pathLst>
                <a:path w="2747" h="1788" extrusionOk="0">
                  <a:moveTo>
                    <a:pt x="1971" y="1"/>
                  </a:moveTo>
                  <a:lnTo>
                    <a:pt x="1" y="1033"/>
                  </a:lnTo>
                  <a:cubicBezTo>
                    <a:pt x="1" y="1033"/>
                    <a:pt x="328" y="1787"/>
                    <a:pt x="1141" y="1787"/>
                  </a:cubicBezTo>
                  <a:cubicBezTo>
                    <a:pt x="1279" y="1787"/>
                    <a:pt x="1431" y="1765"/>
                    <a:pt x="1598" y="1715"/>
                  </a:cubicBezTo>
                  <a:cubicBezTo>
                    <a:pt x="2746" y="1360"/>
                    <a:pt x="1971" y="1"/>
                    <a:pt x="1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338;p24">
              <a:extLst>
                <a:ext uri="{FF2B5EF4-FFF2-40B4-BE49-F238E27FC236}">
                  <a16:creationId xmlns:a16="http://schemas.microsoft.com/office/drawing/2014/main" xmlns="" id="{F6D51450-CBD1-4D6D-8AC8-C6AF9BE8AFE6}"/>
                </a:ext>
              </a:extLst>
            </p:cNvPr>
            <p:cNvSpPr/>
            <p:nvPr/>
          </p:nvSpPr>
          <p:spPr>
            <a:xfrm>
              <a:off x="4833102" y="4349117"/>
              <a:ext cx="422021" cy="233895"/>
            </a:xfrm>
            <a:custGeom>
              <a:avLst/>
              <a:gdLst/>
              <a:ahLst/>
              <a:cxnLst/>
              <a:rect l="l" t="t" r="r" b="b"/>
              <a:pathLst>
                <a:path w="7576" h="4199" extrusionOk="0">
                  <a:moveTo>
                    <a:pt x="7576" y="1"/>
                  </a:moveTo>
                  <a:cubicBezTo>
                    <a:pt x="7198" y="682"/>
                    <a:pt x="6774" y="1317"/>
                    <a:pt x="6246" y="1848"/>
                  </a:cubicBezTo>
                  <a:cubicBezTo>
                    <a:pt x="5719" y="2376"/>
                    <a:pt x="5107" y="2810"/>
                    <a:pt x="4433" y="3121"/>
                  </a:cubicBezTo>
                  <a:cubicBezTo>
                    <a:pt x="3761" y="3444"/>
                    <a:pt x="3033" y="3645"/>
                    <a:pt x="2291" y="3782"/>
                  </a:cubicBezTo>
                  <a:cubicBezTo>
                    <a:pt x="1580" y="3906"/>
                    <a:pt x="856" y="3972"/>
                    <a:pt x="114" y="3972"/>
                  </a:cubicBezTo>
                  <a:cubicBezTo>
                    <a:pt x="76" y="3972"/>
                    <a:pt x="38" y="3972"/>
                    <a:pt x="0" y="3972"/>
                  </a:cubicBezTo>
                  <a:lnTo>
                    <a:pt x="0" y="3972"/>
                  </a:lnTo>
                  <a:cubicBezTo>
                    <a:pt x="555" y="4129"/>
                    <a:pt x="1133" y="4198"/>
                    <a:pt x="1714" y="4198"/>
                  </a:cubicBezTo>
                  <a:cubicBezTo>
                    <a:pt x="1923" y="4198"/>
                    <a:pt x="2133" y="4189"/>
                    <a:pt x="2341" y="4172"/>
                  </a:cubicBezTo>
                  <a:cubicBezTo>
                    <a:pt x="3130" y="4112"/>
                    <a:pt x="3918" y="3922"/>
                    <a:pt x="4646" y="3578"/>
                  </a:cubicBezTo>
                  <a:cubicBezTo>
                    <a:pt x="5007" y="3401"/>
                    <a:pt x="5361" y="3201"/>
                    <a:pt x="5678" y="2954"/>
                  </a:cubicBezTo>
                  <a:cubicBezTo>
                    <a:pt x="5989" y="2700"/>
                    <a:pt x="6293" y="2429"/>
                    <a:pt x="6540" y="2112"/>
                  </a:cubicBezTo>
                  <a:cubicBezTo>
                    <a:pt x="7048" y="1491"/>
                    <a:pt x="7396" y="759"/>
                    <a:pt x="75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339;p24">
              <a:extLst>
                <a:ext uri="{FF2B5EF4-FFF2-40B4-BE49-F238E27FC236}">
                  <a16:creationId xmlns:a16="http://schemas.microsoft.com/office/drawing/2014/main" xmlns="" id="{4A69D97C-B6FB-4A49-978E-C1F31895DCC0}"/>
                </a:ext>
              </a:extLst>
            </p:cNvPr>
            <p:cNvSpPr/>
            <p:nvPr/>
          </p:nvSpPr>
          <p:spPr>
            <a:xfrm>
              <a:off x="4721246" y="3578640"/>
              <a:ext cx="1135212" cy="1763374"/>
            </a:xfrm>
            <a:custGeom>
              <a:avLst/>
              <a:gdLst/>
              <a:ahLst/>
              <a:cxnLst/>
              <a:rect l="l" t="t" r="r" b="b"/>
              <a:pathLst>
                <a:path w="20379" h="31657" extrusionOk="0">
                  <a:moveTo>
                    <a:pt x="518" y="1"/>
                  </a:moveTo>
                  <a:cubicBezTo>
                    <a:pt x="518" y="1"/>
                    <a:pt x="0" y="8138"/>
                    <a:pt x="13091" y="11558"/>
                  </a:cubicBezTo>
                  <a:cubicBezTo>
                    <a:pt x="13091" y="11558"/>
                    <a:pt x="17627" y="21155"/>
                    <a:pt x="13091" y="27177"/>
                  </a:cubicBezTo>
                  <a:cubicBezTo>
                    <a:pt x="11635" y="29111"/>
                    <a:pt x="10138" y="30567"/>
                    <a:pt x="8778" y="31656"/>
                  </a:cubicBezTo>
                  <a:cubicBezTo>
                    <a:pt x="17212" y="30457"/>
                    <a:pt x="20379" y="22854"/>
                    <a:pt x="18285" y="15700"/>
                  </a:cubicBezTo>
                  <a:cubicBezTo>
                    <a:pt x="17733" y="13823"/>
                    <a:pt x="16912" y="12006"/>
                    <a:pt x="15877" y="10305"/>
                  </a:cubicBezTo>
                  <a:cubicBezTo>
                    <a:pt x="14627" y="8261"/>
                    <a:pt x="13061" y="6391"/>
                    <a:pt x="11271" y="4814"/>
                  </a:cubicBezTo>
                  <a:lnTo>
                    <a:pt x="518" y="1"/>
                  </a:ln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340;p24">
              <a:extLst>
                <a:ext uri="{FF2B5EF4-FFF2-40B4-BE49-F238E27FC236}">
                  <a16:creationId xmlns:a16="http://schemas.microsoft.com/office/drawing/2014/main" xmlns="" id="{E1ECE4EB-7154-408C-AFDB-50AD416E6F6E}"/>
                </a:ext>
              </a:extLst>
            </p:cNvPr>
            <p:cNvSpPr/>
            <p:nvPr/>
          </p:nvSpPr>
          <p:spPr>
            <a:xfrm>
              <a:off x="3853808" y="3553629"/>
              <a:ext cx="1751867" cy="585210"/>
            </a:xfrm>
            <a:custGeom>
              <a:avLst/>
              <a:gdLst/>
              <a:ahLst/>
              <a:cxnLst/>
              <a:rect l="l" t="t" r="r" b="b"/>
              <a:pathLst>
                <a:path w="31449" h="10506" extrusionOk="0">
                  <a:moveTo>
                    <a:pt x="14880" y="0"/>
                  </a:moveTo>
                  <a:cubicBezTo>
                    <a:pt x="8402" y="0"/>
                    <a:pt x="3641" y="4458"/>
                    <a:pt x="3641" y="4458"/>
                  </a:cubicBezTo>
                  <a:cubicBezTo>
                    <a:pt x="3641" y="4458"/>
                    <a:pt x="1911" y="5952"/>
                    <a:pt x="0" y="8366"/>
                  </a:cubicBezTo>
                  <a:lnTo>
                    <a:pt x="0" y="8369"/>
                  </a:lnTo>
                  <a:cubicBezTo>
                    <a:pt x="0" y="8369"/>
                    <a:pt x="1559" y="8674"/>
                    <a:pt x="3745" y="8674"/>
                  </a:cubicBezTo>
                  <a:cubicBezTo>
                    <a:pt x="7837" y="8674"/>
                    <a:pt x="14131" y="7607"/>
                    <a:pt x="16521" y="1475"/>
                  </a:cubicBezTo>
                  <a:cubicBezTo>
                    <a:pt x="16521" y="1475"/>
                    <a:pt x="20303" y="10506"/>
                    <a:pt x="30640" y="10506"/>
                  </a:cubicBezTo>
                  <a:cubicBezTo>
                    <a:pt x="30905" y="10506"/>
                    <a:pt x="31175" y="10500"/>
                    <a:pt x="31449" y="10487"/>
                  </a:cubicBezTo>
                  <a:cubicBezTo>
                    <a:pt x="28255" y="5260"/>
                    <a:pt x="23004" y="1185"/>
                    <a:pt x="17232" y="200"/>
                  </a:cubicBezTo>
                  <a:cubicBezTo>
                    <a:pt x="16428" y="62"/>
                    <a:pt x="15642" y="0"/>
                    <a:pt x="14880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341;p24">
              <a:extLst>
                <a:ext uri="{FF2B5EF4-FFF2-40B4-BE49-F238E27FC236}">
                  <a16:creationId xmlns:a16="http://schemas.microsoft.com/office/drawing/2014/main" xmlns="" id="{88F30BF3-A0A0-4C6F-8568-97D9A160EE7D}"/>
                </a:ext>
              </a:extLst>
            </p:cNvPr>
            <p:cNvSpPr/>
            <p:nvPr/>
          </p:nvSpPr>
          <p:spPr>
            <a:xfrm>
              <a:off x="5170618" y="4100962"/>
              <a:ext cx="90799" cy="159866"/>
            </a:xfrm>
            <a:custGeom>
              <a:avLst/>
              <a:gdLst/>
              <a:ahLst/>
              <a:cxnLst/>
              <a:rect l="l" t="t" r="r" b="b"/>
              <a:pathLst>
                <a:path w="1630" h="2870" extrusionOk="0">
                  <a:moveTo>
                    <a:pt x="815" y="0"/>
                  </a:moveTo>
                  <a:cubicBezTo>
                    <a:pt x="364" y="0"/>
                    <a:pt x="0" y="641"/>
                    <a:pt x="0" y="1433"/>
                  </a:cubicBezTo>
                  <a:cubicBezTo>
                    <a:pt x="0" y="2228"/>
                    <a:pt x="364" y="2869"/>
                    <a:pt x="815" y="2869"/>
                  </a:cubicBezTo>
                  <a:cubicBezTo>
                    <a:pt x="1266" y="2869"/>
                    <a:pt x="1630" y="2228"/>
                    <a:pt x="1630" y="1433"/>
                  </a:cubicBezTo>
                  <a:cubicBezTo>
                    <a:pt x="1630" y="641"/>
                    <a:pt x="1266" y="0"/>
                    <a:pt x="815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342;p24">
              <a:extLst>
                <a:ext uri="{FF2B5EF4-FFF2-40B4-BE49-F238E27FC236}">
                  <a16:creationId xmlns:a16="http://schemas.microsoft.com/office/drawing/2014/main" xmlns="" id="{1BDD589D-19D4-480E-AE35-CCD1205028CD}"/>
                </a:ext>
              </a:extLst>
            </p:cNvPr>
            <p:cNvSpPr/>
            <p:nvPr/>
          </p:nvSpPr>
          <p:spPr>
            <a:xfrm>
              <a:off x="5545346" y="3961650"/>
              <a:ext cx="558610" cy="485503"/>
            </a:xfrm>
            <a:custGeom>
              <a:avLst/>
              <a:gdLst/>
              <a:ahLst/>
              <a:cxnLst/>
              <a:rect l="l" t="t" r="r" b="b"/>
              <a:pathLst>
                <a:path w="10028" h="8716" extrusionOk="0">
                  <a:moveTo>
                    <a:pt x="5661" y="1"/>
                  </a:moveTo>
                  <a:cubicBezTo>
                    <a:pt x="2946" y="1"/>
                    <a:pt x="1" y="3757"/>
                    <a:pt x="1" y="3757"/>
                  </a:cubicBezTo>
                  <a:lnTo>
                    <a:pt x="1353" y="8691"/>
                  </a:lnTo>
                  <a:cubicBezTo>
                    <a:pt x="1532" y="8707"/>
                    <a:pt x="1710" y="8715"/>
                    <a:pt x="1885" y="8715"/>
                  </a:cubicBezTo>
                  <a:cubicBezTo>
                    <a:pt x="6799" y="8715"/>
                    <a:pt x="10028" y="2353"/>
                    <a:pt x="7138" y="443"/>
                  </a:cubicBezTo>
                  <a:cubicBezTo>
                    <a:pt x="6668" y="132"/>
                    <a:pt x="6169" y="1"/>
                    <a:pt x="5661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343;p24">
              <a:extLst>
                <a:ext uri="{FF2B5EF4-FFF2-40B4-BE49-F238E27FC236}">
                  <a16:creationId xmlns:a16="http://schemas.microsoft.com/office/drawing/2014/main" xmlns="" id="{BABEEF8C-D526-4A3B-9628-1F7AFBD151C1}"/>
                </a:ext>
              </a:extLst>
            </p:cNvPr>
            <p:cNvSpPr/>
            <p:nvPr/>
          </p:nvSpPr>
          <p:spPr>
            <a:xfrm>
              <a:off x="5645448" y="4045260"/>
              <a:ext cx="258304" cy="279961"/>
            </a:xfrm>
            <a:custGeom>
              <a:avLst/>
              <a:gdLst/>
              <a:ahLst/>
              <a:cxnLst/>
              <a:rect l="l" t="t" r="r" b="b"/>
              <a:pathLst>
                <a:path w="4637" h="5026" extrusionOk="0">
                  <a:moveTo>
                    <a:pt x="4282" y="0"/>
                  </a:moveTo>
                  <a:cubicBezTo>
                    <a:pt x="3772" y="0"/>
                    <a:pt x="3256" y="201"/>
                    <a:pt x="2826" y="485"/>
                  </a:cubicBezTo>
                  <a:cubicBezTo>
                    <a:pt x="2308" y="826"/>
                    <a:pt x="1878" y="1281"/>
                    <a:pt x="1510" y="1765"/>
                  </a:cubicBezTo>
                  <a:cubicBezTo>
                    <a:pt x="1146" y="2252"/>
                    <a:pt x="835" y="2777"/>
                    <a:pt x="585" y="3322"/>
                  </a:cubicBezTo>
                  <a:cubicBezTo>
                    <a:pt x="331" y="3869"/>
                    <a:pt x="120" y="4434"/>
                    <a:pt x="0" y="5025"/>
                  </a:cubicBezTo>
                  <a:lnTo>
                    <a:pt x="929" y="3512"/>
                  </a:lnTo>
                  <a:cubicBezTo>
                    <a:pt x="1246" y="3018"/>
                    <a:pt x="1560" y="2526"/>
                    <a:pt x="1914" y="2069"/>
                  </a:cubicBezTo>
                  <a:cubicBezTo>
                    <a:pt x="1918" y="2062"/>
                    <a:pt x="1921" y="2056"/>
                    <a:pt x="1927" y="2052"/>
                  </a:cubicBezTo>
                  <a:cubicBezTo>
                    <a:pt x="2298" y="1979"/>
                    <a:pt x="2666" y="1916"/>
                    <a:pt x="3037" y="1885"/>
                  </a:cubicBezTo>
                  <a:cubicBezTo>
                    <a:pt x="3332" y="1857"/>
                    <a:pt x="3628" y="1847"/>
                    <a:pt x="3928" y="1847"/>
                  </a:cubicBezTo>
                  <a:cubicBezTo>
                    <a:pt x="4161" y="1847"/>
                    <a:pt x="4397" y="1853"/>
                    <a:pt x="4637" y="1862"/>
                  </a:cubicBezTo>
                  <a:cubicBezTo>
                    <a:pt x="4238" y="1691"/>
                    <a:pt x="3804" y="1619"/>
                    <a:pt x="3369" y="1619"/>
                  </a:cubicBezTo>
                  <a:cubicBezTo>
                    <a:pt x="3250" y="1619"/>
                    <a:pt x="3132" y="1625"/>
                    <a:pt x="3013" y="1635"/>
                  </a:cubicBezTo>
                  <a:cubicBezTo>
                    <a:pt x="2699" y="1665"/>
                    <a:pt x="2388" y="1735"/>
                    <a:pt x="2092" y="1842"/>
                  </a:cubicBezTo>
                  <a:cubicBezTo>
                    <a:pt x="2388" y="1464"/>
                    <a:pt x="2709" y="1114"/>
                    <a:pt x="3063" y="803"/>
                  </a:cubicBezTo>
                  <a:cubicBezTo>
                    <a:pt x="3498" y="439"/>
                    <a:pt x="3988" y="141"/>
                    <a:pt x="4583" y="24"/>
                  </a:cubicBezTo>
                  <a:cubicBezTo>
                    <a:pt x="4484" y="8"/>
                    <a:pt x="4383" y="0"/>
                    <a:pt x="4282" y="0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344;p24">
              <a:extLst>
                <a:ext uri="{FF2B5EF4-FFF2-40B4-BE49-F238E27FC236}">
                  <a16:creationId xmlns:a16="http://schemas.microsoft.com/office/drawing/2014/main" xmlns="" id="{0BEC42A5-55E7-4C43-BE2F-3DAC33675FDB}"/>
                </a:ext>
              </a:extLst>
            </p:cNvPr>
            <p:cNvSpPr/>
            <p:nvPr/>
          </p:nvSpPr>
          <p:spPr>
            <a:xfrm>
              <a:off x="3403377" y="3794710"/>
              <a:ext cx="502571" cy="477259"/>
            </a:xfrm>
            <a:custGeom>
              <a:avLst/>
              <a:gdLst/>
              <a:ahLst/>
              <a:cxnLst/>
              <a:rect l="l" t="t" r="r" b="b"/>
              <a:pathLst>
                <a:path w="9022" h="8568" extrusionOk="0">
                  <a:moveTo>
                    <a:pt x="4525" y="1"/>
                  </a:moveTo>
                  <a:cubicBezTo>
                    <a:pt x="4254" y="1"/>
                    <a:pt x="3971" y="48"/>
                    <a:pt x="3674" y="150"/>
                  </a:cubicBezTo>
                  <a:cubicBezTo>
                    <a:pt x="0" y="1419"/>
                    <a:pt x="2271" y="7098"/>
                    <a:pt x="6347" y="8568"/>
                  </a:cubicBezTo>
                  <a:lnTo>
                    <a:pt x="9022" y="6106"/>
                  </a:lnTo>
                  <a:cubicBezTo>
                    <a:pt x="9022" y="6106"/>
                    <a:pt x="7608" y="1"/>
                    <a:pt x="4525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45;p24">
              <a:extLst>
                <a:ext uri="{FF2B5EF4-FFF2-40B4-BE49-F238E27FC236}">
                  <a16:creationId xmlns:a16="http://schemas.microsoft.com/office/drawing/2014/main" xmlns="" id="{FAFF0819-9A2C-483B-BC70-7480C622E7D2}"/>
                </a:ext>
              </a:extLst>
            </p:cNvPr>
            <p:cNvSpPr/>
            <p:nvPr/>
          </p:nvSpPr>
          <p:spPr>
            <a:xfrm>
              <a:off x="3613441" y="3889571"/>
              <a:ext cx="208448" cy="332934"/>
            </a:xfrm>
            <a:custGeom>
              <a:avLst/>
              <a:gdLst/>
              <a:ahLst/>
              <a:cxnLst/>
              <a:rect l="l" t="t" r="r" b="b"/>
              <a:pathLst>
                <a:path w="3742" h="5977" extrusionOk="0">
                  <a:moveTo>
                    <a:pt x="0" y="1"/>
                  </a:moveTo>
                  <a:lnTo>
                    <a:pt x="0" y="1"/>
                  </a:lnTo>
                  <a:cubicBezTo>
                    <a:pt x="481" y="391"/>
                    <a:pt x="925" y="792"/>
                    <a:pt x="1323" y="1233"/>
                  </a:cubicBezTo>
                  <a:cubicBezTo>
                    <a:pt x="1717" y="1674"/>
                    <a:pt x="2075" y="2145"/>
                    <a:pt x="2375" y="2649"/>
                  </a:cubicBezTo>
                  <a:cubicBezTo>
                    <a:pt x="2395" y="2679"/>
                    <a:pt x="2415" y="2713"/>
                    <a:pt x="2431" y="2746"/>
                  </a:cubicBezTo>
                  <a:cubicBezTo>
                    <a:pt x="2124" y="2582"/>
                    <a:pt x="1787" y="2476"/>
                    <a:pt x="1440" y="2426"/>
                  </a:cubicBezTo>
                  <a:cubicBezTo>
                    <a:pt x="1280" y="2403"/>
                    <a:pt x="1118" y="2391"/>
                    <a:pt x="956" y="2391"/>
                  </a:cubicBezTo>
                  <a:cubicBezTo>
                    <a:pt x="634" y="2391"/>
                    <a:pt x="312" y="2440"/>
                    <a:pt x="10" y="2556"/>
                  </a:cubicBezTo>
                  <a:cubicBezTo>
                    <a:pt x="491" y="2596"/>
                    <a:pt x="945" y="2622"/>
                    <a:pt x="1400" y="2693"/>
                  </a:cubicBezTo>
                  <a:cubicBezTo>
                    <a:pt x="1777" y="2746"/>
                    <a:pt x="2148" y="2830"/>
                    <a:pt x="2528" y="2913"/>
                  </a:cubicBezTo>
                  <a:cubicBezTo>
                    <a:pt x="2769" y="3334"/>
                    <a:pt x="2973" y="3778"/>
                    <a:pt x="3150" y="4236"/>
                  </a:cubicBezTo>
                  <a:cubicBezTo>
                    <a:pt x="3357" y="4791"/>
                    <a:pt x="3514" y="5368"/>
                    <a:pt x="3638" y="5976"/>
                  </a:cubicBezTo>
                  <a:cubicBezTo>
                    <a:pt x="3741" y="5365"/>
                    <a:pt x="3701" y="4727"/>
                    <a:pt x="3558" y="4112"/>
                  </a:cubicBezTo>
                  <a:cubicBezTo>
                    <a:pt x="3421" y="3498"/>
                    <a:pt x="3167" y="2907"/>
                    <a:pt x="2843" y="2366"/>
                  </a:cubicBezTo>
                  <a:cubicBezTo>
                    <a:pt x="2508" y="1828"/>
                    <a:pt x="2101" y="1333"/>
                    <a:pt x="1617" y="926"/>
                  </a:cubicBezTo>
                  <a:cubicBezTo>
                    <a:pt x="1139" y="518"/>
                    <a:pt x="592" y="191"/>
                    <a:pt x="0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46;p24">
              <a:extLst>
                <a:ext uri="{FF2B5EF4-FFF2-40B4-BE49-F238E27FC236}">
                  <a16:creationId xmlns:a16="http://schemas.microsoft.com/office/drawing/2014/main" xmlns="" id="{44D92CE2-AFA3-4816-8906-D63CF68B1F66}"/>
                </a:ext>
              </a:extLst>
            </p:cNvPr>
            <p:cNvSpPr/>
            <p:nvPr/>
          </p:nvSpPr>
          <p:spPr>
            <a:xfrm rot="20519612">
              <a:off x="4105906" y="3730608"/>
              <a:ext cx="1325364" cy="807117"/>
            </a:xfrm>
            <a:custGeom>
              <a:avLst/>
              <a:gdLst/>
              <a:ahLst/>
              <a:cxnLst/>
              <a:rect l="l" t="t" r="r" b="b"/>
              <a:pathLst>
                <a:path w="9966" h="6069" extrusionOk="0">
                  <a:moveTo>
                    <a:pt x="2035" y="184"/>
                  </a:moveTo>
                  <a:cubicBezTo>
                    <a:pt x="3053" y="184"/>
                    <a:pt x="3881" y="1012"/>
                    <a:pt x="3881" y="2034"/>
                  </a:cubicBezTo>
                  <a:cubicBezTo>
                    <a:pt x="3881" y="3053"/>
                    <a:pt x="3053" y="3881"/>
                    <a:pt x="2035" y="3881"/>
                  </a:cubicBezTo>
                  <a:cubicBezTo>
                    <a:pt x="1013" y="3881"/>
                    <a:pt x="184" y="3053"/>
                    <a:pt x="184" y="2034"/>
                  </a:cubicBezTo>
                  <a:cubicBezTo>
                    <a:pt x="184" y="1012"/>
                    <a:pt x="1013" y="184"/>
                    <a:pt x="2035" y="184"/>
                  </a:cubicBezTo>
                  <a:close/>
                  <a:moveTo>
                    <a:pt x="7932" y="2184"/>
                  </a:moveTo>
                  <a:cubicBezTo>
                    <a:pt x="8950" y="2184"/>
                    <a:pt x="9779" y="3016"/>
                    <a:pt x="9779" y="4034"/>
                  </a:cubicBezTo>
                  <a:cubicBezTo>
                    <a:pt x="9779" y="5056"/>
                    <a:pt x="8950" y="5884"/>
                    <a:pt x="7932" y="5884"/>
                  </a:cubicBezTo>
                  <a:cubicBezTo>
                    <a:pt x="6910" y="5884"/>
                    <a:pt x="6082" y="5056"/>
                    <a:pt x="6082" y="4034"/>
                  </a:cubicBezTo>
                  <a:cubicBezTo>
                    <a:pt x="6082" y="3016"/>
                    <a:pt x="6910" y="2184"/>
                    <a:pt x="7932" y="2184"/>
                  </a:cubicBezTo>
                  <a:close/>
                  <a:moveTo>
                    <a:pt x="2035" y="1"/>
                  </a:moveTo>
                  <a:cubicBezTo>
                    <a:pt x="913" y="1"/>
                    <a:pt x="1" y="912"/>
                    <a:pt x="1" y="2034"/>
                  </a:cubicBezTo>
                  <a:cubicBezTo>
                    <a:pt x="1" y="3156"/>
                    <a:pt x="913" y="4067"/>
                    <a:pt x="2035" y="4067"/>
                  </a:cubicBezTo>
                  <a:cubicBezTo>
                    <a:pt x="3043" y="4067"/>
                    <a:pt x="3881" y="3325"/>
                    <a:pt x="4038" y="2357"/>
                  </a:cubicBezTo>
                  <a:lnTo>
                    <a:pt x="6151" y="3053"/>
                  </a:lnTo>
                  <a:cubicBezTo>
                    <a:pt x="5989" y="3342"/>
                    <a:pt x="5895" y="3678"/>
                    <a:pt x="5895" y="4034"/>
                  </a:cubicBezTo>
                  <a:cubicBezTo>
                    <a:pt x="5895" y="5156"/>
                    <a:pt x="6810" y="6068"/>
                    <a:pt x="7932" y="6068"/>
                  </a:cubicBezTo>
                  <a:cubicBezTo>
                    <a:pt x="9053" y="6068"/>
                    <a:pt x="9966" y="5156"/>
                    <a:pt x="9966" y="4034"/>
                  </a:cubicBezTo>
                  <a:cubicBezTo>
                    <a:pt x="9966" y="2913"/>
                    <a:pt x="9053" y="2001"/>
                    <a:pt x="7932" y="2001"/>
                  </a:cubicBezTo>
                  <a:cubicBezTo>
                    <a:pt x="7233" y="2001"/>
                    <a:pt x="6617" y="2354"/>
                    <a:pt x="6251" y="2889"/>
                  </a:cubicBezTo>
                  <a:lnTo>
                    <a:pt x="4061" y="2170"/>
                  </a:lnTo>
                  <a:cubicBezTo>
                    <a:pt x="4065" y="2124"/>
                    <a:pt x="4068" y="2081"/>
                    <a:pt x="4068" y="2034"/>
                  </a:cubicBezTo>
                  <a:cubicBezTo>
                    <a:pt x="4068" y="912"/>
                    <a:pt x="3156" y="1"/>
                    <a:pt x="20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520;p23">
            <a:extLst>
              <a:ext uri="{FF2B5EF4-FFF2-40B4-BE49-F238E27FC236}">
                <a16:creationId xmlns:a16="http://schemas.microsoft.com/office/drawing/2014/main" xmlns="" id="{ACCE2C21-0297-4B48-A2DB-99604413A9D2}"/>
              </a:ext>
            </a:extLst>
          </p:cNvPr>
          <p:cNvGrpSpPr/>
          <p:nvPr/>
        </p:nvGrpSpPr>
        <p:grpSpPr>
          <a:xfrm rot="15566174">
            <a:off x="6125852" y="4982403"/>
            <a:ext cx="173674" cy="162705"/>
            <a:chOff x="5751609" y="213662"/>
            <a:chExt cx="1480128" cy="1386642"/>
          </a:xfrm>
          <a:solidFill>
            <a:srgbClr val="FFFFFF"/>
          </a:solidFill>
        </p:grpSpPr>
        <p:grpSp>
          <p:nvGrpSpPr>
            <p:cNvPr id="116" name="Google Shape;521;p23">
              <a:extLst>
                <a:ext uri="{FF2B5EF4-FFF2-40B4-BE49-F238E27FC236}">
                  <a16:creationId xmlns:a16="http://schemas.microsoft.com/office/drawing/2014/main" xmlns="" id="{3FDFA67B-D2DD-47EA-8734-6A5458E88FE4}"/>
                </a:ext>
              </a:extLst>
            </p:cNvPr>
            <p:cNvGrpSpPr/>
            <p:nvPr/>
          </p:nvGrpSpPr>
          <p:grpSpPr>
            <a:xfrm>
              <a:off x="5751609" y="213662"/>
              <a:ext cx="1480128" cy="1386642"/>
              <a:chOff x="5751609" y="213662"/>
              <a:chExt cx="1480128" cy="1386642"/>
            </a:xfrm>
            <a:grpFill/>
          </p:grpSpPr>
          <p:sp>
            <p:nvSpPr>
              <p:cNvPr id="123" name="Google Shape;522;p23">
                <a:extLst>
                  <a:ext uri="{FF2B5EF4-FFF2-40B4-BE49-F238E27FC236}">
                    <a16:creationId xmlns:a16="http://schemas.microsoft.com/office/drawing/2014/main" xmlns="" id="{778731F7-516D-473A-97DD-2CAA6AE0D02A}"/>
                  </a:ext>
                </a:extLst>
              </p:cNvPr>
              <p:cNvSpPr/>
              <p:nvPr/>
            </p:nvSpPr>
            <p:spPr>
              <a:xfrm>
                <a:off x="5751609" y="213662"/>
                <a:ext cx="1480128" cy="1386642"/>
              </a:xfrm>
              <a:custGeom>
                <a:avLst/>
                <a:gdLst/>
                <a:ahLst/>
                <a:cxnLst/>
                <a:rect l="l" t="t" r="r" b="b"/>
                <a:pathLst>
                  <a:path w="44727" h="41902" extrusionOk="0">
                    <a:moveTo>
                      <a:pt x="13287" y="2579"/>
                    </a:moveTo>
                    <a:cubicBezTo>
                      <a:pt x="13503" y="2579"/>
                      <a:pt x="13717" y="2594"/>
                      <a:pt x="13935" y="2646"/>
                    </a:cubicBezTo>
                    <a:cubicBezTo>
                      <a:pt x="14225" y="2711"/>
                      <a:pt x="14482" y="2837"/>
                      <a:pt x="14750" y="2952"/>
                    </a:cubicBezTo>
                    <a:cubicBezTo>
                      <a:pt x="11990" y="7841"/>
                      <a:pt x="9108" y="12713"/>
                      <a:pt x="6648" y="17733"/>
                    </a:cubicBezTo>
                    <a:cubicBezTo>
                      <a:pt x="6568" y="17897"/>
                      <a:pt x="6642" y="18046"/>
                      <a:pt x="6761" y="18112"/>
                    </a:cubicBezTo>
                    <a:cubicBezTo>
                      <a:pt x="6752" y="18194"/>
                      <a:pt x="6781" y="18282"/>
                      <a:pt x="6859" y="18323"/>
                    </a:cubicBezTo>
                    <a:cubicBezTo>
                      <a:pt x="8967" y="19418"/>
                      <a:pt x="11139" y="20127"/>
                      <a:pt x="13105" y="21518"/>
                    </a:cubicBezTo>
                    <a:cubicBezTo>
                      <a:pt x="13994" y="22150"/>
                      <a:pt x="14831" y="22850"/>
                      <a:pt x="15608" y="23615"/>
                    </a:cubicBezTo>
                    <a:cubicBezTo>
                      <a:pt x="12195" y="21381"/>
                      <a:pt x="8149" y="19944"/>
                      <a:pt x="4133" y="19944"/>
                    </a:cubicBezTo>
                    <a:cubicBezTo>
                      <a:pt x="4087" y="19944"/>
                      <a:pt x="4040" y="19944"/>
                      <a:pt x="3994" y="19945"/>
                    </a:cubicBezTo>
                    <a:cubicBezTo>
                      <a:pt x="5691" y="17242"/>
                      <a:pt x="7008" y="14227"/>
                      <a:pt x="8463" y="11388"/>
                    </a:cubicBezTo>
                    <a:cubicBezTo>
                      <a:pt x="9953" y="8475"/>
                      <a:pt x="11442" y="5562"/>
                      <a:pt x="12928" y="2647"/>
                    </a:cubicBezTo>
                    <a:lnTo>
                      <a:pt x="12928" y="2649"/>
                    </a:lnTo>
                    <a:cubicBezTo>
                      <a:pt x="12934" y="2629"/>
                      <a:pt x="12940" y="2609"/>
                      <a:pt x="12943" y="2589"/>
                    </a:cubicBezTo>
                    <a:cubicBezTo>
                      <a:pt x="13059" y="2584"/>
                      <a:pt x="13173" y="2579"/>
                      <a:pt x="13287" y="2579"/>
                    </a:cubicBezTo>
                    <a:close/>
                    <a:moveTo>
                      <a:pt x="16898" y="682"/>
                    </a:moveTo>
                    <a:cubicBezTo>
                      <a:pt x="19774" y="776"/>
                      <a:pt x="22163" y="1857"/>
                      <a:pt x="24212" y="3895"/>
                    </a:cubicBezTo>
                    <a:cubicBezTo>
                      <a:pt x="26082" y="5756"/>
                      <a:pt x="27939" y="8202"/>
                      <a:pt x="28003" y="10938"/>
                    </a:cubicBezTo>
                    <a:cubicBezTo>
                      <a:pt x="28005" y="10948"/>
                      <a:pt x="28008" y="10959"/>
                      <a:pt x="28011" y="10970"/>
                    </a:cubicBezTo>
                    <a:cubicBezTo>
                      <a:pt x="25275" y="16344"/>
                      <a:pt x="22290" y="21515"/>
                      <a:pt x="19216" y="26698"/>
                    </a:cubicBezTo>
                    <a:cubicBezTo>
                      <a:pt x="19181" y="26644"/>
                      <a:pt x="19144" y="26592"/>
                      <a:pt x="19109" y="26538"/>
                    </a:cubicBezTo>
                    <a:cubicBezTo>
                      <a:pt x="19111" y="26450"/>
                      <a:pt x="19077" y="26359"/>
                      <a:pt x="18991" y="26278"/>
                    </a:cubicBezTo>
                    <a:cubicBezTo>
                      <a:pt x="18938" y="26227"/>
                      <a:pt x="18879" y="26178"/>
                      <a:pt x="18826" y="26128"/>
                    </a:cubicBezTo>
                    <a:cubicBezTo>
                      <a:pt x="16205" y="22428"/>
                      <a:pt x="11695" y="18599"/>
                      <a:pt x="7173" y="17949"/>
                    </a:cubicBezTo>
                    <a:cubicBezTo>
                      <a:pt x="10786" y="12478"/>
                      <a:pt x="13821" y="6468"/>
                      <a:pt x="16898" y="682"/>
                    </a:cubicBezTo>
                    <a:close/>
                    <a:moveTo>
                      <a:pt x="28691" y="11244"/>
                    </a:moveTo>
                    <a:cubicBezTo>
                      <a:pt x="31648" y="11396"/>
                      <a:pt x="34445" y="11827"/>
                      <a:pt x="36972" y="13509"/>
                    </a:cubicBezTo>
                    <a:cubicBezTo>
                      <a:pt x="39421" y="15140"/>
                      <a:pt x="41196" y="17502"/>
                      <a:pt x="42205" y="20251"/>
                    </a:cubicBezTo>
                    <a:cubicBezTo>
                      <a:pt x="42167" y="20280"/>
                      <a:pt x="42135" y="20316"/>
                      <a:pt x="42111" y="20357"/>
                    </a:cubicBezTo>
                    <a:cubicBezTo>
                      <a:pt x="38978" y="25428"/>
                      <a:pt x="34053" y="29401"/>
                      <a:pt x="31906" y="35060"/>
                    </a:cubicBezTo>
                    <a:cubicBezTo>
                      <a:pt x="29970" y="30305"/>
                      <a:pt x="24912" y="26960"/>
                      <a:pt x="19804" y="26918"/>
                    </a:cubicBezTo>
                    <a:cubicBezTo>
                      <a:pt x="23180" y="21985"/>
                      <a:pt x="26122" y="16634"/>
                      <a:pt x="28691" y="11244"/>
                    </a:cubicBezTo>
                    <a:close/>
                    <a:moveTo>
                      <a:pt x="41948" y="21977"/>
                    </a:moveTo>
                    <a:cubicBezTo>
                      <a:pt x="42731" y="22305"/>
                      <a:pt x="43181" y="22997"/>
                      <a:pt x="43241" y="23817"/>
                    </a:cubicBezTo>
                    <a:cubicBezTo>
                      <a:pt x="43201" y="23840"/>
                      <a:pt x="43164" y="23869"/>
                      <a:pt x="43135" y="23903"/>
                    </a:cubicBezTo>
                    <a:cubicBezTo>
                      <a:pt x="39317" y="28356"/>
                      <a:pt x="34949" y="32922"/>
                      <a:pt x="32158" y="38137"/>
                    </a:cubicBezTo>
                    <a:cubicBezTo>
                      <a:pt x="30895" y="35363"/>
                      <a:pt x="28953" y="33041"/>
                      <a:pt x="26651" y="31050"/>
                    </a:cubicBezTo>
                    <a:cubicBezTo>
                      <a:pt x="25240" y="29831"/>
                      <a:pt x="23702" y="28569"/>
                      <a:pt x="21959" y="27868"/>
                    </a:cubicBezTo>
                    <a:lnTo>
                      <a:pt x="21959" y="27868"/>
                    </a:lnTo>
                    <a:cubicBezTo>
                      <a:pt x="26171" y="28845"/>
                      <a:pt x="29498" y="31658"/>
                      <a:pt x="31406" y="35746"/>
                    </a:cubicBezTo>
                    <a:cubicBezTo>
                      <a:pt x="31465" y="35872"/>
                      <a:pt x="31576" y="35925"/>
                      <a:pt x="31692" y="35925"/>
                    </a:cubicBezTo>
                    <a:cubicBezTo>
                      <a:pt x="31750" y="35925"/>
                      <a:pt x="31809" y="35911"/>
                      <a:pt x="31864" y="35887"/>
                    </a:cubicBezTo>
                    <a:cubicBezTo>
                      <a:pt x="31914" y="35911"/>
                      <a:pt x="31970" y="35923"/>
                      <a:pt x="32026" y="35923"/>
                    </a:cubicBezTo>
                    <a:cubicBezTo>
                      <a:pt x="32152" y="35923"/>
                      <a:pt x="32280" y="35859"/>
                      <a:pt x="32337" y="35710"/>
                    </a:cubicBezTo>
                    <a:cubicBezTo>
                      <a:pt x="34388" y="30372"/>
                      <a:pt x="38755" y="26587"/>
                      <a:pt x="41948" y="21977"/>
                    </a:cubicBezTo>
                    <a:close/>
                    <a:moveTo>
                      <a:pt x="9788" y="2664"/>
                    </a:moveTo>
                    <a:cubicBezTo>
                      <a:pt x="10503" y="2737"/>
                      <a:pt x="11165" y="2880"/>
                      <a:pt x="11846" y="3130"/>
                    </a:cubicBezTo>
                    <a:cubicBezTo>
                      <a:pt x="10453" y="5860"/>
                      <a:pt x="9059" y="8593"/>
                      <a:pt x="7665" y="11325"/>
                    </a:cubicBezTo>
                    <a:cubicBezTo>
                      <a:pt x="6236" y="14136"/>
                      <a:pt x="4590" y="16938"/>
                      <a:pt x="3423" y="19868"/>
                    </a:cubicBezTo>
                    <a:cubicBezTo>
                      <a:pt x="3406" y="19913"/>
                      <a:pt x="3401" y="19960"/>
                      <a:pt x="3413" y="20006"/>
                    </a:cubicBezTo>
                    <a:cubicBezTo>
                      <a:pt x="3268" y="20127"/>
                      <a:pt x="3326" y="20406"/>
                      <a:pt x="3567" y="20437"/>
                    </a:cubicBezTo>
                    <a:cubicBezTo>
                      <a:pt x="9126" y="21158"/>
                      <a:pt x="13989" y="22878"/>
                      <a:pt x="18225" y="26621"/>
                    </a:cubicBezTo>
                    <a:cubicBezTo>
                      <a:pt x="18371" y="26816"/>
                      <a:pt x="18516" y="27009"/>
                      <a:pt x="18659" y="27208"/>
                    </a:cubicBezTo>
                    <a:cubicBezTo>
                      <a:pt x="18742" y="27324"/>
                      <a:pt x="18858" y="27372"/>
                      <a:pt x="18971" y="27372"/>
                    </a:cubicBezTo>
                    <a:cubicBezTo>
                      <a:pt x="19008" y="27372"/>
                      <a:pt x="19045" y="27367"/>
                      <a:pt x="19080" y="27358"/>
                    </a:cubicBezTo>
                    <a:cubicBezTo>
                      <a:pt x="19126" y="27445"/>
                      <a:pt x="19218" y="27500"/>
                      <a:pt x="19317" y="27502"/>
                    </a:cubicBezTo>
                    <a:cubicBezTo>
                      <a:pt x="19337" y="27503"/>
                      <a:pt x="19357" y="27506"/>
                      <a:pt x="19379" y="27506"/>
                    </a:cubicBezTo>
                    <a:cubicBezTo>
                      <a:pt x="19377" y="27584"/>
                      <a:pt x="19417" y="27663"/>
                      <a:pt x="19507" y="27686"/>
                    </a:cubicBezTo>
                    <a:cubicBezTo>
                      <a:pt x="24727" y="28974"/>
                      <a:pt x="29585" y="34045"/>
                      <a:pt x="31653" y="38875"/>
                    </a:cubicBezTo>
                    <a:cubicBezTo>
                      <a:pt x="31714" y="39018"/>
                      <a:pt x="31821" y="39077"/>
                      <a:pt x="31932" y="39077"/>
                    </a:cubicBezTo>
                    <a:cubicBezTo>
                      <a:pt x="32070" y="39077"/>
                      <a:pt x="32215" y="38989"/>
                      <a:pt x="32293" y="38857"/>
                    </a:cubicBezTo>
                    <a:cubicBezTo>
                      <a:pt x="32359" y="38840"/>
                      <a:pt x="32417" y="38799"/>
                      <a:pt x="32457" y="38744"/>
                    </a:cubicBezTo>
                    <a:cubicBezTo>
                      <a:pt x="35823" y="34107"/>
                      <a:pt x="39334" y="29684"/>
                      <a:pt x="42971" y="25270"/>
                    </a:cubicBezTo>
                    <a:cubicBezTo>
                      <a:pt x="43330" y="25547"/>
                      <a:pt x="43671" y="25854"/>
                      <a:pt x="43955" y="26209"/>
                    </a:cubicBezTo>
                    <a:cubicBezTo>
                      <a:pt x="43932" y="26223"/>
                      <a:pt x="43910" y="26241"/>
                      <a:pt x="43893" y="26261"/>
                    </a:cubicBezTo>
                    <a:cubicBezTo>
                      <a:pt x="40136" y="31064"/>
                      <a:pt x="36194" y="35918"/>
                      <a:pt x="33005" y="41125"/>
                    </a:cubicBezTo>
                    <a:cubicBezTo>
                      <a:pt x="29844" y="36573"/>
                      <a:pt x="25931" y="32118"/>
                      <a:pt x="21240" y="29111"/>
                    </a:cubicBezTo>
                    <a:cubicBezTo>
                      <a:pt x="21207" y="29092"/>
                      <a:pt x="21169" y="29081"/>
                      <a:pt x="21131" y="29081"/>
                    </a:cubicBezTo>
                    <a:cubicBezTo>
                      <a:pt x="21061" y="29015"/>
                      <a:pt x="20969" y="28975"/>
                      <a:pt x="20876" y="28975"/>
                    </a:cubicBezTo>
                    <a:cubicBezTo>
                      <a:pt x="20772" y="28975"/>
                      <a:pt x="20668" y="29025"/>
                      <a:pt x="20593" y="29147"/>
                    </a:cubicBezTo>
                    <a:cubicBezTo>
                      <a:pt x="20305" y="29616"/>
                      <a:pt x="19571" y="29842"/>
                      <a:pt x="18929" y="29842"/>
                    </a:cubicBezTo>
                    <a:cubicBezTo>
                      <a:pt x="18681" y="29842"/>
                      <a:pt x="18447" y="29809"/>
                      <a:pt x="18258" y="29742"/>
                    </a:cubicBezTo>
                    <a:cubicBezTo>
                      <a:pt x="17167" y="29363"/>
                      <a:pt x="17725" y="28261"/>
                      <a:pt x="17529" y="27463"/>
                    </a:cubicBezTo>
                    <a:cubicBezTo>
                      <a:pt x="17513" y="27405"/>
                      <a:pt x="17475" y="27358"/>
                      <a:pt x="17421" y="27332"/>
                    </a:cubicBezTo>
                    <a:cubicBezTo>
                      <a:pt x="17417" y="27220"/>
                      <a:pt x="17365" y="27111"/>
                      <a:pt x="17242" y="27038"/>
                    </a:cubicBezTo>
                    <a:cubicBezTo>
                      <a:pt x="12344" y="24060"/>
                      <a:pt x="6435" y="21767"/>
                      <a:pt x="647" y="21524"/>
                    </a:cubicBezTo>
                    <a:cubicBezTo>
                      <a:pt x="689" y="21507"/>
                      <a:pt x="725" y="21476"/>
                      <a:pt x="750" y="21438"/>
                    </a:cubicBezTo>
                    <a:cubicBezTo>
                      <a:pt x="4285" y="15592"/>
                      <a:pt x="6953" y="9028"/>
                      <a:pt x="9756" y="2806"/>
                    </a:cubicBezTo>
                    <a:cubicBezTo>
                      <a:pt x="9776" y="2760"/>
                      <a:pt x="9786" y="2713"/>
                      <a:pt x="9788" y="2664"/>
                    </a:cubicBezTo>
                    <a:close/>
                    <a:moveTo>
                      <a:pt x="16592" y="1"/>
                    </a:moveTo>
                    <a:cubicBezTo>
                      <a:pt x="16478" y="1"/>
                      <a:pt x="16365" y="56"/>
                      <a:pt x="16291" y="190"/>
                    </a:cubicBezTo>
                    <a:cubicBezTo>
                      <a:pt x="15888" y="924"/>
                      <a:pt x="15481" y="1656"/>
                      <a:pt x="15069" y="2388"/>
                    </a:cubicBezTo>
                    <a:cubicBezTo>
                      <a:pt x="14597" y="2066"/>
                      <a:pt x="13968" y="1913"/>
                      <a:pt x="13374" y="1913"/>
                    </a:cubicBezTo>
                    <a:cubicBezTo>
                      <a:pt x="13155" y="1913"/>
                      <a:pt x="12941" y="1934"/>
                      <a:pt x="12741" y="1975"/>
                    </a:cubicBezTo>
                    <a:cubicBezTo>
                      <a:pt x="12672" y="1989"/>
                      <a:pt x="12611" y="2030"/>
                      <a:pt x="12571" y="2090"/>
                    </a:cubicBezTo>
                    <a:cubicBezTo>
                      <a:pt x="12460" y="2090"/>
                      <a:pt x="12350" y="2139"/>
                      <a:pt x="12283" y="2272"/>
                    </a:cubicBezTo>
                    <a:lnTo>
                      <a:pt x="12119" y="2594"/>
                    </a:lnTo>
                    <a:cubicBezTo>
                      <a:pt x="11468" y="2292"/>
                      <a:pt x="10733" y="2112"/>
                      <a:pt x="10008" y="2112"/>
                    </a:cubicBezTo>
                    <a:cubicBezTo>
                      <a:pt x="9864" y="2112"/>
                      <a:pt x="9720" y="2119"/>
                      <a:pt x="9577" y="2134"/>
                    </a:cubicBezTo>
                    <a:cubicBezTo>
                      <a:pt x="9494" y="2140"/>
                      <a:pt x="9417" y="2188"/>
                      <a:pt x="9374" y="2260"/>
                    </a:cubicBezTo>
                    <a:cubicBezTo>
                      <a:pt x="9276" y="2267"/>
                      <a:pt x="9184" y="2318"/>
                      <a:pt x="9129" y="2440"/>
                    </a:cubicBezTo>
                    <a:cubicBezTo>
                      <a:pt x="6314" y="8749"/>
                      <a:pt x="2942" y="14874"/>
                      <a:pt x="309" y="21253"/>
                    </a:cubicBezTo>
                    <a:cubicBezTo>
                      <a:pt x="261" y="21371"/>
                      <a:pt x="321" y="21463"/>
                      <a:pt x="413" y="21512"/>
                    </a:cubicBezTo>
                    <a:cubicBezTo>
                      <a:pt x="385" y="21512"/>
                      <a:pt x="358" y="21509"/>
                      <a:pt x="332" y="21507"/>
                    </a:cubicBezTo>
                    <a:cubicBezTo>
                      <a:pt x="330" y="21507"/>
                      <a:pt x="327" y="21507"/>
                      <a:pt x="325" y="21507"/>
                    </a:cubicBezTo>
                    <a:cubicBezTo>
                      <a:pt x="67" y="21507"/>
                      <a:pt x="0" y="21929"/>
                      <a:pt x="268" y="21976"/>
                    </a:cubicBezTo>
                    <a:cubicBezTo>
                      <a:pt x="6219" y="23057"/>
                      <a:pt x="11624" y="24541"/>
                      <a:pt x="16861" y="27690"/>
                    </a:cubicBezTo>
                    <a:cubicBezTo>
                      <a:pt x="16882" y="27702"/>
                      <a:pt x="16904" y="27713"/>
                      <a:pt x="16927" y="27721"/>
                    </a:cubicBezTo>
                    <a:cubicBezTo>
                      <a:pt x="16513" y="28686"/>
                      <a:pt x="16988" y="30044"/>
                      <a:pt x="17977" y="30406"/>
                    </a:cubicBezTo>
                    <a:cubicBezTo>
                      <a:pt x="18257" y="30508"/>
                      <a:pt x="18604" y="30562"/>
                      <a:pt x="18966" y="30562"/>
                    </a:cubicBezTo>
                    <a:cubicBezTo>
                      <a:pt x="19799" y="30562"/>
                      <a:pt x="20720" y="30278"/>
                      <a:pt x="21126" y="29646"/>
                    </a:cubicBezTo>
                    <a:cubicBezTo>
                      <a:pt x="25373" y="33360"/>
                      <a:pt x="29296" y="37039"/>
                      <a:pt x="32515" y="41733"/>
                    </a:cubicBezTo>
                    <a:cubicBezTo>
                      <a:pt x="32597" y="41852"/>
                      <a:pt x="32713" y="41901"/>
                      <a:pt x="32827" y="41901"/>
                    </a:cubicBezTo>
                    <a:cubicBezTo>
                      <a:pt x="33025" y="41901"/>
                      <a:pt x="33220" y="41755"/>
                      <a:pt x="33230" y="41566"/>
                    </a:cubicBezTo>
                    <a:cubicBezTo>
                      <a:pt x="33290" y="41562"/>
                      <a:pt x="33347" y="41533"/>
                      <a:pt x="33384" y="41484"/>
                    </a:cubicBezTo>
                    <a:cubicBezTo>
                      <a:pt x="37180" y="36681"/>
                      <a:pt x="40600" y="31571"/>
                      <a:pt x="44377" y="26747"/>
                    </a:cubicBezTo>
                    <a:cubicBezTo>
                      <a:pt x="44445" y="26662"/>
                      <a:pt x="44469" y="26554"/>
                      <a:pt x="44445" y="26450"/>
                    </a:cubicBezTo>
                    <a:cubicBezTo>
                      <a:pt x="44612" y="26385"/>
                      <a:pt x="44726" y="26212"/>
                      <a:pt x="44592" y="26034"/>
                    </a:cubicBezTo>
                    <a:cubicBezTo>
                      <a:pt x="44230" y="25557"/>
                      <a:pt x="43804" y="25166"/>
                      <a:pt x="43275" y="24900"/>
                    </a:cubicBezTo>
                    <a:cubicBezTo>
                      <a:pt x="43405" y="24743"/>
                      <a:pt x="43533" y="24587"/>
                      <a:pt x="43662" y="24429"/>
                    </a:cubicBezTo>
                    <a:cubicBezTo>
                      <a:pt x="43682" y="24408"/>
                      <a:pt x="43697" y="24383"/>
                      <a:pt x="43711" y="24357"/>
                    </a:cubicBezTo>
                    <a:cubicBezTo>
                      <a:pt x="43820" y="24333"/>
                      <a:pt x="43910" y="24259"/>
                      <a:pt x="43932" y="24122"/>
                    </a:cubicBezTo>
                    <a:cubicBezTo>
                      <a:pt x="44097" y="22991"/>
                      <a:pt x="43351" y="21829"/>
                      <a:pt x="42256" y="21527"/>
                    </a:cubicBezTo>
                    <a:cubicBezTo>
                      <a:pt x="42431" y="21267"/>
                      <a:pt x="42602" y="21006"/>
                      <a:pt x="42768" y="20740"/>
                    </a:cubicBezTo>
                    <a:cubicBezTo>
                      <a:pt x="42814" y="20671"/>
                      <a:pt x="42833" y="20588"/>
                      <a:pt x="42823" y="20507"/>
                    </a:cubicBezTo>
                    <a:cubicBezTo>
                      <a:pt x="42957" y="20430"/>
                      <a:pt x="43043" y="20285"/>
                      <a:pt x="42973" y="20092"/>
                    </a:cubicBezTo>
                    <a:cubicBezTo>
                      <a:pt x="41079" y="14880"/>
                      <a:pt x="36005" y="10587"/>
                      <a:pt x="30348" y="10587"/>
                    </a:cubicBezTo>
                    <a:cubicBezTo>
                      <a:pt x="29824" y="10587"/>
                      <a:pt x="29295" y="10624"/>
                      <a:pt x="28763" y="10700"/>
                    </a:cubicBezTo>
                    <a:cubicBezTo>
                      <a:pt x="28476" y="5641"/>
                      <a:pt x="22914" y="70"/>
                      <a:pt x="17718" y="70"/>
                    </a:cubicBezTo>
                    <a:cubicBezTo>
                      <a:pt x="17437" y="70"/>
                      <a:pt x="17157" y="86"/>
                      <a:pt x="16879" y="120"/>
                    </a:cubicBezTo>
                    <a:cubicBezTo>
                      <a:pt x="16801" y="46"/>
                      <a:pt x="16696" y="1"/>
                      <a:pt x="165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523;p23">
                <a:extLst>
                  <a:ext uri="{FF2B5EF4-FFF2-40B4-BE49-F238E27FC236}">
                    <a16:creationId xmlns:a16="http://schemas.microsoft.com/office/drawing/2014/main" xmlns="" id="{4673139C-EFD2-4304-9341-8C656CCCE436}"/>
                  </a:ext>
                </a:extLst>
              </p:cNvPr>
              <p:cNvSpPr/>
              <p:nvPr/>
            </p:nvSpPr>
            <p:spPr>
              <a:xfrm>
                <a:off x="6084917" y="757670"/>
                <a:ext cx="306734" cy="212917"/>
              </a:xfrm>
              <a:custGeom>
                <a:avLst/>
                <a:gdLst/>
                <a:ahLst/>
                <a:cxnLst/>
                <a:rect l="l" t="t" r="r" b="b"/>
                <a:pathLst>
                  <a:path w="9269" h="6434" extrusionOk="0">
                    <a:moveTo>
                      <a:pt x="237" y="0"/>
                    </a:moveTo>
                    <a:cubicBezTo>
                      <a:pt x="233" y="0"/>
                      <a:pt x="229" y="0"/>
                      <a:pt x="226" y="0"/>
                    </a:cubicBezTo>
                    <a:cubicBezTo>
                      <a:pt x="1" y="0"/>
                      <a:pt x="10" y="323"/>
                      <a:pt x="226" y="345"/>
                    </a:cubicBezTo>
                    <a:cubicBezTo>
                      <a:pt x="4012" y="729"/>
                      <a:pt x="7026" y="2849"/>
                      <a:pt x="8644" y="6290"/>
                    </a:cubicBezTo>
                    <a:cubicBezTo>
                      <a:pt x="8691" y="6391"/>
                      <a:pt x="8782" y="6433"/>
                      <a:pt x="8877" y="6433"/>
                    </a:cubicBezTo>
                    <a:cubicBezTo>
                      <a:pt x="9065" y="6433"/>
                      <a:pt x="9269" y="6269"/>
                      <a:pt x="9184" y="6064"/>
                    </a:cubicBezTo>
                    <a:cubicBezTo>
                      <a:pt x="7709" y="2492"/>
                      <a:pt x="4115" y="0"/>
                      <a:pt x="2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524;p23">
                <a:extLst>
                  <a:ext uri="{FF2B5EF4-FFF2-40B4-BE49-F238E27FC236}">
                    <a16:creationId xmlns:a16="http://schemas.microsoft.com/office/drawing/2014/main" xmlns="" id="{13643766-33BA-4780-962F-7A4E105175ED}"/>
                  </a:ext>
                </a:extLst>
              </p:cNvPr>
              <p:cNvSpPr/>
              <p:nvPr/>
            </p:nvSpPr>
            <p:spPr>
              <a:xfrm>
                <a:off x="6151201" y="657234"/>
                <a:ext cx="315769" cy="210303"/>
              </a:xfrm>
              <a:custGeom>
                <a:avLst/>
                <a:gdLst/>
                <a:ahLst/>
                <a:cxnLst/>
                <a:rect l="l" t="t" r="r" b="b"/>
                <a:pathLst>
                  <a:path w="9542" h="6355" extrusionOk="0">
                    <a:moveTo>
                      <a:pt x="258" y="0"/>
                    </a:moveTo>
                    <a:cubicBezTo>
                      <a:pt x="41" y="0"/>
                      <a:pt x="0" y="361"/>
                      <a:pt x="222" y="410"/>
                    </a:cubicBezTo>
                    <a:cubicBezTo>
                      <a:pt x="3815" y="1199"/>
                      <a:pt x="6841" y="3024"/>
                      <a:pt x="8803" y="6198"/>
                    </a:cubicBezTo>
                    <a:cubicBezTo>
                      <a:pt x="8872" y="6308"/>
                      <a:pt x="8974" y="6354"/>
                      <a:pt x="9075" y="6354"/>
                    </a:cubicBezTo>
                    <a:cubicBezTo>
                      <a:pt x="9308" y="6354"/>
                      <a:pt x="9542" y="6113"/>
                      <a:pt x="9381" y="5859"/>
                    </a:cubicBezTo>
                    <a:cubicBezTo>
                      <a:pt x="7371" y="2678"/>
                      <a:pt x="4074" y="358"/>
                      <a:pt x="278" y="1"/>
                    </a:cubicBezTo>
                    <a:cubicBezTo>
                      <a:pt x="271" y="0"/>
                      <a:pt x="265" y="0"/>
                      <a:pt x="2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525;p23">
                <a:extLst>
                  <a:ext uri="{FF2B5EF4-FFF2-40B4-BE49-F238E27FC236}">
                    <a16:creationId xmlns:a16="http://schemas.microsoft.com/office/drawing/2014/main" xmlns="" id="{1ED3A890-199C-4EBE-B3F6-85213983EBBD}"/>
                  </a:ext>
                </a:extLst>
              </p:cNvPr>
              <p:cNvSpPr/>
              <p:nvPr/>
            </p:nvSpPr>
            <p:spPr>
              <a:xfrm>
                <a:off x="6219041" y="566924"/>
                <a:ext cx="312360" cy="191639"/>
              </a:xfrm>
              <a:custGeom>
                <a:avLst/>
                <a:gdLst/>
                <a:ahLst/>
                <a:cxnLst/>
                <a:rect l="l" t="t" r="r" b="b"/>
                <a:pathLst>
                  <a:path w="9439" h="5791" extrusionOk="0">
                    <a:moveTo>
                      <a:pt x="262" y="1"/>
                    </a:moveTo>
                    <a:cubicBezTo>
                      <a:pt x="49" y="1"/>
                      <a:pt x="0" y="332"/>
                      <a:pt x="215" y="384"/>
                    </a:cubicBezTo>
                    <a:cubicBezTo>
                      <a:pt x="3765" y="1231"/>
                      <a:pt x="6497" y="2687"/>
                      <a:pt x="8718" y="5651"/>
                    </a:cubicBezTo>
                    <a:cubicBezTo>
                      <a:pt x="8792" y="5749"/>
                      <a:pt x="8894" y="5791"/>
                      <a:pt x="8994" y="5791"/>
                    </a:cubicBezTo>
                    <a:cubicBezTo>
                      <a:pt x="9222" y="5791"/>
                      <a:pt x="9438" y="5573"/>
                      <a:pt x="9277" y="5323"/>
                    </a:cubicBezTo>
                    <a:cubicBezTo>
                      <a:pt x="7373" y="2375"/>
                      <a:pt x="3835" y="73"/>
                      <a:pt x="267" y="1"/>
                    </a:cubicBezTo>
                    <a:cubicBezTo>
                      <a:pt x="265" y="1"/>
                      <a:pt x="264" y="1"/>
                      <a:pt x="2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526;p23">
                <a:extLst>
                  <a:ext uri="{FF2B5EF4-FFF2-40B4-BE49-F238E27FC236}">
                    <a16:creationId xmlns:a16="http://schemas.microsoft.com/office/drawing/2014/main" xmlns="" id="{A1491A9C-808B-43F4-9E09-893A7A0E4B63}"/>
                  </a:ext>
                </a:extLst>
              </p:cNvPr>
              <p:cNvSpPr/>
              <p:nvPr/>
            </p:nvSpPr>
            <p:spPr>
              <a:xfrm>
                <a:off x="6273213" y="468805"/>
                <a:ext cx="310474" cy="188892"/>
              </a:xfrm>
              <a:custGeom>
                <a:avLst/>
                <a:gdLst/>
                <a:ahLst/>
                <a:cxnLst/>
                <a:rect l="l" t="t" r="r" b="b"/>
                <a:pathLst>
                  <a:path w="9382" h="5708" extrusionOk="0">
                    <a:moveTo>
                      <a:pt x="305" y="1"/>
                    </a:moveTo>
                    <a:cubicBezTo>
                      <a:pt x="1" y="1"/>
                      <a:pt x="16" y="436"/>
                      <a:pt x="307" y="466"/>
                    </a:cubicBezTo>
                    <a:cubicBezTo>
                      <a:pt x="2473" y="693"/>
                      <a:pt x="4557" y="1423"/>
                      <a:pt x="6262" y="2813"/>
                    </a:cubicBezTo>
                    <a:cubicBezTo>
                      <a:pt x="6919" y="3352"/>
                      <a:pt x="7505" y="3969"/>
                      <a:pt x="8009" y="4654"/>
                    </a:cubicBezTo>
                    <a:cubicBezTo>
                      <a:pt x="8308" y="5058"/>
                      <a:pt x="8444" y="5497"/>
                      <a:pt x="8908" y="5689"/>
                    </a:cubicBezTo>
                    <a:cubicBezTo>
                      <a:pt x="8940" y="5702"/>
                      <a:pt x="8971" y="5708"/>
                      <a:pt x="9003" y="5708"/>
                    </a:cubicBezTo>
                    <a:cubicBezTo>
                      <a:pt x="9200" y="5708"/>
                      <a:pt x="9381" y="5475"/>
                      <a:pt x="9313" y="5285"/>
                    </a:cubicBezTo>
                    <a:cubicBezTo>
                      <a:pt x="9307" y="5271"/>
                      <a:pt x="9302" y="5255"/>
                      <a:pt x="9296" y="5240"/>
                    </a:cubicBezTo>
                    <a:cubicBezTo>
                      <a:pt x="9267" y="5160"/>
                      <a:pt x="9210" y="5093"/>
                      <a:pt x="9137" y="5052"/>
                    </a:cubicBezTo>
                    <a:cubicBezTo>
                      <a:pt x="8544" y="4502"/>
                      <a:pt x="8115" y="3588"/>
                      <a:pt x="7528" y="3010"/>
                    </a:cubicBezTo>
                    <a:cubicBezTo>
                      <a:pt x="6888" y="2385"/>
                      <a:pt x="6173" y="1840"/>
                      <a:pt x="5401" y="1387"/>
                    </a:cubicBezTo>
                    <a:cubicBezTo>
                      <a:pt x="3843" y="471"/>
                      <a:pt x="2110" y="8"/>
                      <a:pt x="307" y="1"/>
                    </a:cubicBezTo>
                    <a:cubicBezTo>
                      <a:pt x="306" y="1"/>
                      <a:pt x="306" y="1"/>
                      <a:pt x="3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527;p23">
                <a:extLst>
                  <a:ext uri="{FF2B5EF4-FFF2-40B4-BE49-F238E27FC236}">
                    <a16:creationId xmlns:a16="http://schemas.microsoft.com/office/drawing/2014/main" xmlns="" id="{FEA5CFAA-B2BE-4CF6-AC04-C2799DDF1F09}"/>
                  </a:ext>
                </a:extLst>
              </p:cNvPr>
              <p:cNvSpPr/>
              <p:nvPr/>
            </p:nvSpPr>
            <p:spPr>
              <a:xfrm>
                <a:off x="6333508" y="346065"/>
                <a:ext cx="307429" cy="236744"/>
              </a:xfrm>
              <a:custGeom>
                <a:avLst/>
                <a:gdLst/>
                <a:ahLst/>
                <a:cxnLst/>
                <a:rect l="l" t="t" r="r" b="b"/>
                <a:pathLst>
                  <a:path w="9290" h="7154" extrusionOk="0">
                    <a:moveTo>
                      <a:pt x="265" y="1"/>
                    </a:moveTo>
                    <a:cubicBezTo>
                      <a:pt x="43" y="1"/>
                      <a:pt x="0" y="372"/>
                      <a:pt x="226" y="420"/>
                    </a:cubicBezTo>
                    <a:cubicBezTo>
                      <a:pt x="4012" y="1236"/>
                      <a:pt x="6653" y="3691"/>
                      <a:pt x="8534" y="6983"/>
                    </a:cubicBezTo>
                    <a:cubicBezTo>
                      <a:pt x="8603" y="7103"/>
                      <a:pt x="8708" y="7153"/>
                      <a:pt x="8813" y="7153"/>
                    </a:cubicBezTo>
                    <a:cubicBezTo>
                      <a:pt x="9050" y="7153"/>
                      <a:pt x="9290" y="6903"/>
                      <a:pt x="9137" y="6632"/>
                    </a:cubicBezTo>
                    <a:cubicBezTo>
                      <a:pt x="7239" y="3278"/>
                      <a:pt x="4274" y="400"/>
                      <a:pt x="285" y="2"/>
                    </a:cubicBezTo>
                    <a:cubicBezTo>
                      <a:pt x="278" y="1"/>
                      <a:pt x="271" y="1"/>
                      <a:pt x="2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28;p23">
                <a:extLst>
                  <a:ext uri="{FF2B5EF4-FFF2-40B4-BE49-F238E27FC236}">
                    <a16:creationId xmlns:a16="http://schemas.microsoft.com/office/drawing/2014/main" xmlns="" id="{8BAE57AE-86AE-4278-87D5-FD0D0A221D8F}"/>
                  </a:ext>
                </a:extLst>
              </p:cNvPr>
              <p:cNvSpPr/>
              <p:nvPr/>
            </p:nvSpPr>
            <p:spPr>
              <a:xfrm>
                <a:off x="6511281" y="1026679"/>
                <a:ext cx="302565" cy="211891"/>
              </a:xfrm>
              <a:custGeom>
                <a:avLst/>
                <a:gdLst/>
                <a:ahLst/>
                <a:cxnLst/>
                <a:rect l="l" t="t" r="r" b="b"/>
                <a:pathLst>
                  <a:path w="9143" h="6403" extrusionOk="0">
                    <a:moveTo>
                      <a:pt x="298" y="0"/>
                    </a:moveTo>
                    <a:cubicBezTo>
                      <a:pt x="269" y="0"/>
                      <a:pt x="239" y="0"/>
                      <a:pt x="209" y="1"/>
                    </a:cubicBezTo>
                    <a:cubicBezTo>
                      <a:pt x="10" y="2"/>
                      <a:pt x="0" y="258"/>
                      <a:pt x="166" y="325"/>
                    </a:cubicBezTo>
                    <a:cubicBezTo>
                      <a:pt x="1731" y="967"/>
                      <a:pt x="3310" y="1379"/>
                      <a:pt x="4735" y="2339"/>
                    </a:cubicBezTo>
                    <a:cubicBezTo>
                      <a:pt x="6283" y="3384"/>
                      <a:pt x="7383" y="4732"/>
                      <a:pt x="8440" y="6250"/>
                    </a:cubicBezTo>
                    <a:cubicBezTo>
                      <a:pt x="8514" y="6357"/>
                      <a:pt x="8617" y="6403"/>
                      <a:pt x="8716" y="6403"/>
                    </a:cubicBezTo>
                    <a:cubicBezTo>
                      <a:pt x="8936" y="6403"/>
                      <a:pt x="9143" y="6180"/>
                      <a:pt x="9008" y="5919"/>
                    </a:cubicBezTo>
                    <a:cubicBezTo>
                      <a:pt x="7477" y="2971"/>
                      <a:pt x="3758" y="0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29;p23">
                <a:extLst>
                  <a:ext uri="{FF2B5EF4-FFF2-40B4-BE49-F238E27FC236}">
                    <a16:creationId xmlns:a16="http://schemas.microsoft.com/office/drawing/2014/main" xmlns="" id="{5F588957-08E4-4134-85B7-48DA312F99D6}"/>
                  </a:ext>
                </a:extLst>
              </p:cNvPr>
              <p:cNvSpPr/>
              <p:nvPr/>
            </p:nvSpPr>
            <p:spPr>
              <a:xfrm>
                <a:off x="6557047" y="945271"/>
                <a:ext cx="330098" cy="214439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6480" extrusionOk="0">
                    <a:moveTo>
                      <a:pt x="816" y="0"/>
                    </a:moveTo>
                    <a:cubicBezTo>
                      <a:pt x="633" y="0"/>
                      <a:pt x="450" y="6"/>
                      <a:pt x="267" y="18"/>
                    </a:cubicBezTo>
                    <a:cubicBezTo>
                      <a:pt x="0" y="35"/>
                      <a:pt x="10" y="398"/>
                      <a:pt x="267" y="425"/>
                    </a:cubicBezTo>
                    <a:cubicBezTo>
                      <a:pt x="4183" y="856"/>
                      <a:pt x="7423" y="2704"/>
                      <a:pt x="9233" y="6300"/>
                    </a:cubicBezTo>
                    <a:cubicBezTo>
                      <a:pt x="9297" y="6427"/>
                      <a:pt x="9399" y="6480"/>
                      <a:pt x="9503" y="6480"/>
                    </a:cubicBezTo>
                    <a:cubicBezTo>
                      <a:pt x="9733" y="6480"/>
                      <a:pt x="9974" y="6225"/>
                      <a:pt x="9839" y="5947"/>
                    </a:cubicBezTo>
                    <a:cubicBezTo>
                      <a:pt x="8201" y="2573"/>
                      <a:pt x="4633" y="0"/>
                      <a:pt x="8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530;p23">
                <a:extLst>
                  <a:ext uri="{FF2B5EF4-FFF2-40B4-BE49-F238E27FC236}">
                    <a16:creationId xmlns:a16="http://schemas.microsoft.com/office/drawing/2014/main" xmlns="" id="{FE8E65D7-CDE2-4FC6-BA07-6EC330D6D085}"/>
                  </a:ext>
                </a:extLst>
              </p:cNvPr>
              <p:cNvSpPr/>
              <p:nvPr/>
            </p:nvSpPr>
            <p:spPr>
              <a:xfrm>
                <a:off x="6628097" y="845795"/>
                <a:ext cx="335426" cy="208781"/>
              </a:xfrm>
              <a:custGeom>
                <a:avLst/>
                <a:gdLst/>
                <a:ahLst/>
                <a:cxnLst/>
                <a:rect l="l" t="t" r="r" b="b"/>
                <a:pathLst>
                  <a:path w="10136" h="6309" extrusionOk="0">
                    <a:moveTo>
                      <a:pt x="1409" y="1"/>
                    </a:moveTo>
                    <a:cubicBezTo>
                      <a:pt x="1019" y="1"/>
                      <a:pt x="627" y="30"/>
                      <a:pt x="234" y="91"/>
                    </a:cubicBezTo>
                    <a:cubicBezTo>
                      <a:pt x="1" y="128"/>
                      <a:pt x="74" y="471"/>
                      <a:pt x="287" y="483"/>
                    </a:cubicBezTo>
                    <a:cubicBezTo>
                      <a:pt x="4254" y="719"/>
                      <a:pt x="7705" y="2401"/>
                      <a:pt x="9454" y="6141"/>
                    </a:cubicBezTo>
                    <a:cubicBezTo>
                      <a:pt x="9509" y="6259"/>
                      <a:pt x="9602" y="6308"/>
                      <a:pt x="9699" y="6308"/>
                    </a:cubicBezTo>
                    <a:cubicBezTo>
                      <a:pt x="9909" y="6308"/>
                      <a:pt x="10135" y="6072"/>
                      <a:pt x="10014" y="5814"/>
                    </a:cubicBezTo>
                    <a:cubicBezTo>
                      <a:pt x="8489" y="2572"/>
                      <a:pt x="5063" y="1"/>
                      <a:pt x="140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31;p23">
                <a:extLst>
                  <a:ext uri="{FF2B5EF4-FFF2-40B4-BE49-F238E27FC236}">
                    <a16:creationId xmlns:a16="http://schemas.microsoft.com/office/drawing/2014/main" xmlns="" id="{208B1ACE-5694-4417-86CB-FE18F9499C85}"/>
                  </a:ext>
                </a:extLst>
              </p:cNvPr>
              <p:cNvSpPr/>
              <p:nvPr/>
            </p:nvSpPr>
            <p:spPr>
              <a:xfrm>
                <a:off x="6685380" y="737715"/>
                <a:ext cx="339066" cy="214274"/>
              </a:xfrm>
              <a:custGeom>
                <a:avLst/>
                <a:gdLst/>
                <a:ahLst/>
                <a:cxnLst/>
                <a:rect l="l" t="t" r="r" b="b"/>
                <a:pathLst>
                  <a:path w="10246" h="6475" extrusionOk="0">
                    <a:moveTo>
                      <a:pt x="213" y="0"/>
                    </a:moveTo>
                    <a:cubicBezTo>
                      <a:pt x="22" y="0"/>
                      <a:pt x="1" y="306"/>
                      <a:pt x="186" y="361"/>
                    </a:cubicBezTo>
                    <a:cubicBezTo>
                      <a:pt x="3908" y="1456"/>
                      <a:pt x="7778" y="2469"/>
                      <a:pt x="9547" y="6302"/>
                    </a:cubicBezTo>
                    <a:cubicBezTo>
                      <a:pt x="9603" y="6424"/>
                      <a:pt x="9698" y="6474"/>
                      <a:pt x="9796" y="6474"/>
                    </a:cubicBezTo>
                    <a:cubicBezTo>
                      <a:pt x="10013" y="6474"/>
                      <a:pt x="10246" y="6231"/>
                      <a:pt x="10123" y="5965"/>
                    </a:cubicBezTo>
                    <a:cubicBezTo>
                      <a:pt x="8357" y="2170"/>
                      <a:pt x="4192" y="441"/>
                      <a:pt x="233" y="1"/>
                    </a:cubicBezTo>
                    <a:cubicBezTo>
                      <a:pt x="226" y="0"/>
                      <a:pt x="219" y="0"/>
                      <a:pt x="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32;p23">
                <a:extLst>
                  <a:ext uri="{FF2B5EF4-FFF2-40B4-BE49-F238E27FC236}">
                    <a16:creationId xmlns:a16="http://schemas.microsoft.com/office/drawing/2014/main" xmlns="" id="{6F785F1B-7AE1-48E0-8DD1-1F149896A7A4}"/>
                  </a:ext>
                </a:extLst>
              </p:cNvPr>
              <p:cNvSpPr/>
              <p:nvPr/>
            </p:nvSpPr>
            <p:spPr>
              <a:xfrm>
                <a:off x="6732305" y="653428"/>
                <a:ext cx="348100" cy="213016"/>
              </a:xfrm>
              <a:custGeom>
                <a:avLst/>
                <a:gdLst/>
                <a:ahLst/>
                <a:cxnLst/>
                <a:rect l="l" t="t" r="r" b="b"/>
                <a:pathLst>
                  <a:path w="10519" h="6437" extrusionOk="0">
                    <a:moveTo>
                      <a:pt x="236" y="0"/>
                    </a:moveTo>
                    <a:cubicBezTo>
                      <a:pt x="35" y="0"/>
                      <a:pt x="1" y="332"/>
                      <a:pt x="204" y="381"/>
                    </a:cubicBezTo>
                    <a:cubicBezTo>
                      <a:pt x="4066" y="1300"/>
                      <a:pt x="7322" y="3123"/>
                      <a:pt x="9769" y="6297"/>
                    </a:cubicBezTo>
                    <a:cubicBezTo>
                      <a:pt x="9845" y="6396"/>
                      <a:pt x="9948" y="6437"/>
                      <a:pt x="10050" y="6437"/>
                    </a:cubicBezTo>
                    <a:cubicBezTo>
                      <a:pt x="10290" y="6437"/>
                      <a:pt x="10519" y="6207"/>
                      <a:pt x="10339" y="5965"/>
                    </a:cubicBezTo>
                    <a:cubicBezTo>
                      <a:pt x="7940" y="2733"/>
                      <a:pt x="4301" y="404"/>
                      <a:pt x="255" y="1"/>
                    </a:cubicBezTo>
                    <a:cubicBezTo>
                      <a:pt x="249" y="0"/>
                      <a:pt x="242" y="0"/>
                      <a:pt x="2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7" name="Google Shape;533;p23">
              <a:extLst>
                <a:ext uri="{FF2B5EF4-FFF2-40B4-BE49-F238E27FC236}">
                  <a16:creationId xmlns:a16="http://schemas.microsoft.com/office/drawing/2014/main" xmlns="" id="{6DBAFCB7-1C15-4607-90CC-AE39E1A1E6F2}"/>
                </a:ext>
              </a:extLst>
            </p:cNvPr>
            <p:cNvGrpSpPr/>
            <p:nvPr/>
          </p:nvGrpSpPr>
          <p:grpSpPr>
            <a:xfrm>
              <a:off x="6864708" y="521224"/>
              <a:ext cx="165993" cy="77337"/>
              <a:chOff x="6864708" y="521224"/>
              <a:chExt cx="165993" cy="77337"/>
            </a:xfrm>
            <a:grpFill/>
          </p:grpSpPr>
          <p:sp>
            <p:nvSpPr>
              <p:cNvPr id="121" name="Google Shape;534;p23">
                <a:extLst>
                  <a:ext uri="{FF2B5EF4-FFF2-40B4-BE49-F238E27FC236}">
                    <a16:creationId xmlns:a16="http://schemas.microsoft.com/office/drawing/2014/main" xmlns="" id="{7AF6D996-8855-4D81-B3E4-E7734CDCD858}"/>
                  </a:ext>
                </a:extLst>
              </p:cNvPr>
              <p:cNvSpPr/>
              <p:nvPr/>
            </p:nvSpPr>
            <p:spPr>
              <a:xfrm>
                <a:off x="6864708" y="537869"/>
                <a:ext cx="108576" cy="60692"/>
              </a:xfrm>
              <a:custGeom>
                <a:avLst/>
                <a:gdLst/>
                <a:ahLst/>
                <a:cxnLst/>
                <a:rect l="l" t="t" r="r" b="b"/>
                <a:pathLst>
                  <a:path w="3281" h="1834" extrusionOk="0">
                    <a:moveTo>
                      <a:pt x="171" y="1"/>
                    </a:moveTo>
                    <a:cubicBezTo>
                      <a:pt x="1" y="1"/>
                      <a:pt x="10" y="263"/>
                      <a:pt x="183" y="281"/>
                    </a:cubicBezTo>
                    <a:cubicBezTo>
                      <a:pt x="1288" y="393"/>
                      <a:pt x="2197" y="938"/>
                      <a:pt x="2915" y="1773"/>
                    </a:cubicBezTo>
                    <a:cubicBezTo>
                      <a:pt x="2952" y="1816"/>
                      <a:pt x="2994" y="1834"/>
                      <a:pt x="3034" y="1834"/>
                    </a:cubicBezTo>
                    <a:cubicBezTo>
                      <a:pt x="3164" y="1834"/>
                      <a:pt x="3281" y="1651"/>
                      <a:pt x="3172" y="1514"/>
                    </a:cubicBezTo>
                    <a:cubicBezTo>
                      <a:pt x="2448" y="591"/>
                      <a:pt x="1340" y="78"/>
                      <a:pt x="183" y="1"/>
                    </a:cubicBezTo>
                    <a:cubicBezTo>
                      <a:pt x="179" y="1"/>
                      <a:pt x="175" y="1"/>
                      <a:pt x="1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535;p23">
                <a:extLst>
                  <a:ext uri="{FF2B5EF4-FFF2-40B4-BE49-F238E27FC236}">
                    <a16:creationId xmlns:a16="http://schemas.microsoft.com/office/drawing/2014/main" xmlns="" id="{FC96DCF9-4067-4AB3-B02B-700F01F1B06F}"/>
                  </a:ext>
                </a:extLst>
              </p:cNvPr>
              <p:cNvSpPr/>
              <p:nvPr/>
            </p:nvSpPr>
            <p:spPr>
              <a:xfrm>
                <a:off x="6937711" y="521224"/>
                <a:ext cx="92990" cy="69196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2091" extrusionOk="0">
                    <a:moveTo>
                      <a:pt x="178" y="1"/>
                    </a:moveTo>
                    <a:cubicBezTo>
                      <a:pt x="68" y="1"/>
                      <a:pt x="0" y="176"/>
                      <a:pt x="113" y="264"/>
                    </a:cubicBezTo>
                    <a:cubicBezTo>
                      <a:pt x="888" y="861"/>
                      <a:pt x="1646" y="1492"/>
                      <a:pt x="2447" y="2054"/>
                    </a:cubicBezTo>
                    <a:cubicBezTo>
                      <a:pt x="2484" y="2080"/>
                      <a:pt x="2519" y="2091"/>
                      <a:pt x="2553" y="2091"/>
                    </a:cubicBezTo>
                    <a:cubicBezTo>
                      <a:pt x="2711" y="2091"/>
                      <a:pt x="2810" y="1836"/>
                      <a:pt x="2646" y="1711"/>
                    </a:cubicBezTo>
                    <a:cubicBezTo>
                      <a:pt x="1874" y="1118"/>
                      <a:pt x="1049" y="585"/>
                      <a:pt x="251" y="26"/>
                    </a:cubicBezTo>
                    <a:cubicBezTo>
                      <a:pt x="225" y="9"/>
                      <a:pt x="201" y="1"/>
                      <a:pt x="1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536;p23">
              <a:extLst>
                <a:ext uri="{FF2B5EF4-FFF2-40B4-BE49-F238E27FC236}">
                  <a16:creationId xmlns:a16="http://schemas.microsoft.com/office/drawing/2014/main" xmlns="" id="{632E9981-C85C-4CE0-BA01-2AE161A5A68D}"/>
                </a:ext>
              </a:extLst>
            </p:cNvPr>
            <p:cNvGrpSpPr/>
            <p:nvPr/>
          </p:nvGrpSpPr>
          <p:grpSpPr>
            <a:xfrm>
              <a:off x="6567637" y="1421737"/>
              <a:ext cx="96664" cy="114036"/>
              <a:chOff x="6567637" y="1421737"/>
              <a:chExt cx="96664" cy="114036"/>
            </a:xfrm>
            <a:grpFill/>
          </p:grpSpPr>
          <p:sp>
            <p:nvSpPr>
              <p:cNvPr id="119" name="Google Shape;537;p23">
                <a:extLst>
                  <a:ext uri="{FF2B5EF4-FFF2-40B4-BE49-F238E27FC236}">
                    <a16:creationId xmlns:a16="http://schemas.microsoft.com/office/drawing/2014/main" xmlns="" id="{DD4BD8A5-CB9C-4CE9-AB06-4D1F39F5B9FF}"/>
                  </a:ext>
                </a:extLst>
              </p:cNvPr>
              <p:cNvSpPr/>
              <p:nvPr/>
            </p:nvSpPr>
            <p:spPr>
              <a:xfrm>
                <a:off x="6576407" y="1421737"/>
                <a:ext cx="87894" cy="75484"/>
              </a:xfrm>
              <a:custGeom>
                <a:avLst/>
                <a:gdLst/>
                <a:ahLst/>
                <a:cxnLst/>
                <a:rect l="l" t="t" r="r" b="b"/>
                <a:pathLst>
                  <a:path w="2656" h="2281" extrusionOk="0">
                    <a:moveTo>
                      <a:pt x="236" y="0"/>
                    </a:moveTo>
                    <a:cubicBezTo>
                      <a:pt x="91" y="0"/>
                      <a:pt x="0" y="212"/>
                      <a:pt x="152" y="306"/>
                    </a:cubicBezTo>
                    <a:cubicBezTo>
                      <a:pt x="984" y="827"/>
                      <a:pt x="1641" y="1473"/>
                      <a:pt x="2266" y="2222"/>
                    </a:cubicBezTo>
                    <a:cubicBezTo>
                      <a:pt x="2300" y="2263"/>
                      <a:pt x="2344" y="2280"/>
                      <a:pt x="2388" y="2280"/>
                    </a:cubicBezTo>
                    <a:cubicBezTo>
                      <a:pt x="2519" y="2280"/>
                      <a:pt x="2655" y="2125"/>
                      <a:pt x="2564" y="1991"/>
                    </a:cubicBezTo>
                    <a:cubicBezTo>
                      <a:pt x="1998" y="1167"/>
                      <a:pt x="1192" y="499"/>
                      <a:pt x="318" y="23"/>
                    </a:cubicBezTo>
                    <a:cubicBezTo>
                      <a:pt x="289" y="7"/>
                      <a:pt x="262" y="0"/>
                      <a:pt x="2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538;p23">
                <a:extLst>
                  <a:ext uri="{FF2B5EF4-FFF2-40B4-BE49-F238E27FC236}">
                    <a16:creationId xmlns:a16="http://schemas.microsoft.com/office/drawing/2014/main" xmlns="" id="{9578B207-A3D8-45CF-87A6-5B76D200C9EC}"/>
                  </a:ext>
                </a:extLst>
              </p:cNvPr>
              <p:cNvSpPr/>
              <p:nvPr/>
            </p:nvSpPr>
            <p:spPr>
              <a:xfrm>
                <a:off x="6567637" y="1464823"/>
                <a:ext cx="73862" cy="70950"/>
              </a:xfrm>
              <a:custGeom>
                <a:avLst/>
                <a:gdLst/>
                <a:ahLst/>
                <a:cxnLst/>
                <a:rect l="l" t="t" r="r" b="b"/>
                <a:pathLst>
                  <a:path w="2232" h="2144" extrusionOk="0">
                    <a:moveTo>
                      <a:pt x="221" y="1"/>
                    </a:moveTo>
                    <a:cubicBezTo>
                      <a:pt x="83" y="1"/>
                      <a:pt x="1" y="229"/>
                      <a:pt x="146" y="292"/>
                    </a:cubicBezTo>
                    <a:cubicBezTo>
                      <a:pt x="924" y="628"/>
                      <a:pt x="1515" y="1224"/>
                      <a:pt x="1822" y="2017"/>
                    </a:cubicBezTo>
                    <a:cubicBezTo>
                      <a:pt x="1856" y="2105"/>
                      <a:pt x="1933" y="2143"/>
                      <a:pt x="2008" y="2143"/>
                    </a:cubicBezTo>
                    <a:cubicBezTo>
                      <a:pt x="2122" y="2143"/>
                      <a:pt x="2232" y="2056"/>
                      <a:pt x="2183" y="1917"/>
                    </a:cubicBezTo>
                    <a:cubicBezTo>
                      <a:pt x="1863" y="1026"/>
                      <a:pt x="1160" y="324"/>
                      <a:pt x="267" y="9"/>
                    </a:cubicBezTo>
                    <a:cubicBezTo>
                      <a:pt x="251" y="3"/>
                      <a:pt x="236" y="1"/>
                      <a:pt x="2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76" name="Google Shape;123;p26">
            <a:extLst>
              <a:ext uri="{FF2B5EF4-FFF2-40B4-BE49-F238E27FC236}">
                <a16:creationId xmlns:a16="http://schemas.microsoft.com/office/drawing/2014/main" xmlns="" id="{6386E111-18E1-423F-89B6-3FA8C305B95D}"/>
              </a:ext>
            </a:extLst>
          </p:cNvPr>
          <p:cNvSpPr/>
          <p:nvPr/>
        </p:nvSpPr>
        <p:spPr>
          <a:xfrm>
            <a:off x="6469436" y="4017503"/>
            <a:ext cx="218250" cy="530227"/>
          </a:xfrm>
          <a:custGeom>
            <a:avLst/>
            <a:gdLst/>
            <a:ahLst/>
            <a:cxnLst/>
            <a:rect l="l" t="t" r="r" b="b"/>
            <a:pathLst>
              <a:path w="16987" h="41269" extrusionOk="0">
                <a:moveTo>
                  <a:pt x="7955" y="1"/>
                </a:moveTo>
                <a:cubicBezTo>
                  <a:pt x="7275" y="1"/>
                  <a:pt x="6550" y="118"/>
                  <a:pt x="5778" y="372"/>
                </a:cubicBezTo>
                <a:cubicBezTo>
                  <a:pt x="346" y="2162"/>
                  <a:pt x="1" y="8536"/>
                  <a:pt x="105" y="13211"/>
                </a:cubicBezTo>
                <a:cubicBezTo>
                  <a:pt x="187" y="16971"/>
                  <a:pt x="155" y="20844"/>
                  <a:pt x="720" y="24566"/>
                </a:cubicBezTo>
                <a:cubicBezTo>
                  <a:pt x="759" y="24826"/>
                  <a:pt x="1004" y="24957"/>
                  <a:pt x="1248" y="24957"/>
                </a:cubicBezTo>
                <a:cubicBezTo>
                  <a:pt x="1491" y="24957"/>
                  <a:pt x="1732" y="24827"/>
                  <a:pt x="1768" y="24566"/>
                </a:cubicBezTo>
                <a:cubicBezTo>
                  <a:pt x="2466" y="19732"/>
                  <a:pt x="1810" y="14670"/>
                  <a:pt x="1795" y="9799"/>
                </a:cubicBezTo>
                <a:cubicBezTo>
                  <a:pt x="1785" y="6337"/>
                  <a:pt x="4652" y="1673"/>
                  <a:pt x="7975" y="1673"/>
                </a:cubicBezTo>
                <a:cubicBezTo>
                  <a:pt x="9048" y="1673"/>
                  <a:pt x="10168" y="2159"/>
                  <a:pt x="11254" y="3329"/>
                </a:cubicBezTo>
                <a:cubicBezTo>
                  <a:pt x="12918" y="5119"/>
                  <a:pt x="13492" y="7922"/>
                  <a:pt x="14015" y="10218"/>
                </a:cubicBezTo>
                <a:cubicBezTo>
                  <a:pt x="14631" y="12933"/>
                  <a:pt x="14822" y="15726"/>
                  <a:pt x="14927" y="18501"/>
                </a:cubicBezTo>
                <a:cubicBezTo>
                  <a:pt x="15123" y="23536"/>
                  <a:pt x="15050" y="28625"/>
                  <a:pt x="14572" y="33638"/>
                </a:cubicBezTo>
                <a:cubicBezTo>
                  <a:pt x="14353" y="35983"/>
                  <a:pt x="14189" y="39278"/>
                  <a:pt x="11109" y="39483"/>
                </a:cubicBezTo>
                <a:cubicBezTo>
                  <a:pt x="11057" y="39486"/>
                  <a:pt x="11005" y="39488"/>
                  <a:pt x="10955" y="39488"/>
                </a:cubicBezTo>
                <a:cubicBezTo>
                  <a:pt x="8485" y="39488"/>
                  <a:pt x="7525" y="35413"/>
                  <a:pt x="7195" y="33592"/>
                </a:cubicBezTo>
                <a:cubicBezTo>
                  <a:pt x="6402" y="29218"/>
                  <a:pt x="6876" y="24343"/>
                  <a:pt x="6803" y="19914"/>
                </a:cubicBezTo>
                <a:cubicBezTo>
                  <a:pt x="6767" y="17591"/>
                  <a:pt x="6598" y="15061"/>
                  <a:pt x="7587" y="12902"/>
                </a:cubicBezTo>
                <a:cubicBezTo>
                  <a:pt x="7757" y="12531"/>
                  <a:pt x="7928" y="12374"/>
                  <a:pt x="8096" y="12374"/>
                </a:cubicBezTo>
                <a:cubicBezTo>
                  <a:pt x="8987" y="12374"/>
                  <a:pt x="9789" y="16796"/>
                  <a:pt x="9824" y="17366"/>
                </a:cubicBezTo>
                <a:cubicBezTo>
                  <a:pt x="10083" y="21719"/>
                  <a:pt x="10480" y="26097"/>
                  <a:pt x="10211" y="30461"/>
                </a:cubicBezTo>
                <a:cubicBezTo>
                  <a:pt x="10175" y="31032"/>
                  <a:pt x="10586" y="31312"/>
                  <a:pt x="11023" y="31312"/>
                </a:cubicBezTo>
                <a:cubicBezTo>
                  <a:pt x="11464" y="31312"/>
                  <a:pt x="11931" y="31025"/>
                  <a:pt x="11984" y="30461"/>
                </a:cubicBezTo>
                <a:cubicBezTo>
                  <a:pt x="12280" y="27268"/>
                  <a:pt x="12084" y="24060"/>
                  <a:pt x="11828" y="20871"/>
                </a:cubicBezTo>
                <a:cubicBezTo>
                  <a:pt x="11633" y="18401"/>
                  <a:pt x="11756" y="15909"/>
                  <a:pt x="11095" y="13499"/>
                </a:cubicBezTo>
                <a:cubicBezTo>
                  <a:pt x="10694" y="12045"/>
                  <a:pt x="9569" y="10368"/>
                  <a:pt x="7938" y="10346"/>
                </a:cubicBezTo>
                <a:cubicBezTo>
                  <a:pt x="7930" y="10346"/>
                  <a:pt x="7923" y="10346"/>
                  <a:pt x="7915" y="10346"/>
                </a:cubicBezTo>
                <a:cubicBezTo>
                  <a:pt x="6228" y="10346"/>
                  <a:pt x="5508" y="12939"/>
                  <a:pt x="5204" y="14173"/>
                </a:cubicBezTo>
                <a:cubicBezTo>
                  <a:pt x="4502" y="17030"/>
                  <a:pt x="4953" y="20401"/>
                  <a:pt x="5031" y="23313"/>
                </a:cubicBezTo>
                <a:cubicBezTo>
                  <a:pt x="5113" y="26361"/>
                  <a:pt x="4971" y="29418"/>
                  <a:pt x="5217" y="32457"/>
                </a:cubicBezTo>
                <a:cubicBezTo>
                  <a:pt x="5498" y="35939"/>
                  <a:pt x="7143" y="41269"/>
                  <a:pt x="11199" y="41269"/>
                </a:cubicBezTo>
                <a:cubicBezTo>
                  <a:pt x="11560" y="41269"/>
                  <a:pt x="11940" y="41226"/>
                  <a:pt x="12339" y="41137"/>
                </a:cubicBezTo>
                <a:cubicBezTo>
                  <a:pt x="14089" y="40746"/>
                  <a:pt x="15246" y="39091"/>
                  <a:pt x="15870" y="37547"/>
                </a:cubicBezTo>
                <a:cubicBezTo>
                  <a:pt x="16344" y="36380"/>
                  <a:pt x="16276" y="34868"/>
                  <a:pt x="16394" y="33638"/>
                </a:cubicBezTo>
                <a:cubicBezTo>
                  <a:pt x="16581" y="31706"/>
                  <a:pt x="16713" y="29769"/>
                  <a:pt x="16763" y="27824"/>
                </a:cubicBezTo>
                <a:cubicBezTo>
                  <a:pt x="16936" y="20957"/>
                  <a:pt x="16987" y="13873"/>
                  <a:pt x="15082" y="7220"/>
                </a:cubicBezTo>
                <a:cubicBezTo>
                  <a:pt x="14022" y="3524"/>
                  <a:pt x="11681" y="1"/>
                  <a:pt x="7955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155;p26">
            <a:extLst>
              <a:ext uri="{FF2B5EF4-FFF2-40B4-BE49-F238E27FC236}">
                <a16:creationId xmlns:a16="http://schemas.microsoft.com/office/drawing/2014/main" xmlns="" id="{F537812F-17CB-4202-AB22-F03037E7133D}"/>
              </a:ext>
            </a:extLst>
          </p:cNvPr>
          <p:cNvSpPr/>
          <p:nvPr/>
        </p:nvSpPr>
        <p:spPr>
          <a:xfrm>
            <a:off x="5958980" y="3628860"/>
            <a:ext cx="487714" cy="482806"/>
          </a:xfrm>
          <a:custGeom>
            <a:avLst/>
            <a:gdLst/>
            <a:ahLst/>
            <a:cxnLst/>
            <a:rect l="l" t="t" r="r" b="b"/>
            <a:pathLst>
              <a:path w="47998" h="47515" extrusionOk="0">
                <a:moveTo>
                  <a:pt x="26998" y="1533"/>
                </a:moveTo>
                <a:cubicBezTo>
                  <a:pt x="29864" y="1533"/>
                  <a:pt x="32742" y="2142"/>
                  <a:pt x="35363" y="3315"/>
                </a:cubicBezTo>
                <a:cubicBezTo>
                  <a:pt x="34173" y="4070"/>
                  <a:pt x="33334" y="5296"/>
                  <a:pt x="32547" y="6458"/>
                </a:cubicBezTo>
                <a:cubicBezTo>
                  <a:pt x="31608" y="7848"/>
                  <a:pt x="30587" y="9342"/>
                  <a:pt x="29977" y="10932"/>
                </a:cubicBezTo>
                <a:cubicBezTo>
                  <a:pt x="29721" y="10728"/>
                  <a:pt x="29458" y="10532"/>
                  <a:pt x="29185" y="10345"/>
                </a:cubicBezTo>
                <a:cubicBezTo>
                  <a:pt x="27785" y="9375"/>
                  <a:pt x="26289" y="8972"/>
                  <a:pt x="24783" y="8972"/>
                </a:cubicBezTo>
                <a:cubicBezTo>
                  <a:pt x="21379" y="8972"/>
                  <a:pt x="17925" y="11030"/>
                  <a:pt x="15434" y="13247"/>
                </a:cubicBezTo>
                <a:cubicBezTo>
                  <a:pt x="10954" y="17225"/>
                  <a:pt x="10572" y="22432"/>
                  <a:pt x="9209" y="27827"/>
                </a:cubicBezTo>
                <a:cubicBezTo>
                  <a:pt x="8976" y="27645"/>
                  <a:pt x="8722" y="27490"/>
                  <a:pt x="8448" y="27368"/>
                </a:cubicBezTo>
                <a:cubicBezTo>
                  <a:pt x="8544" y="27126"/>
                  <a:pt x="8490" y="26843"/>
                  <a:pt x="8189" y="26706"/>
                </a:cubicBezTo>
                <a:cubicBezTo>
                  <a:pt x="7960" y="26602"/>
                  <a:pt x="7733" y="26501"/>
                  <a:pt x="7506" y="26401"/>
                </a:cubicBezTo>
                <a:cubicBezTo>
                  <a:pt x="7901" y="18460"/>
                  <a:pt x="9173" y="10235"/>
                  <a:pt x="15939" y="5109"/>
                </a:cubicBezTo>
                <a:cubicBezTo>
                  <a:pt x="19138" y="2685"/>
                  <a:pt x="23057" y="1533"/>
                  <a:pt x="26998" y="1533"/>
                </a:cubicBezTo>
                <a:close/>
                <a:moveTo>
                  <a:pt x="3027" y="25353"/>
                </a:moveTo>
                <a:cubicBezTo>
                  <a:pt x="4116" y="26182"/>
                  <a:pt x="5355" y="26711"/>
                  <a:pt x="6617" y="27276"/>
                </a:cubicBezTo>
                <a:cubicBezTo>
                  <a:pt x="6617" y="27294"/>
                  <a:pt x="6621" y="27313"/>
                  <a:pt x="6621" y="27330"/>
                </a:cubicBezTo>
                <a:cubicBezTo>
                  <a:pt x="6654" y="27546"/>
                  <a:pt x="6811" y="27640"/>
                  <a:pt x="6981" y="27640"/>
                </a:cubicBezTo>
                <a:cubicBezTo>
                  <a:pt x="7069" y="27640"/>
                  <a:pt x="7161" y="27614"/>
                  <a:pt x="7241" y="27568"/>
                </a:cubicBezTo>
                <a:cubicBezTo>
                  <a:pt x="7355" y="27622"/>
                  <a:pt x="7473" y="27673"/>
                  <a:pt x="7588" y="27732"/>
                </a:cubicBezTo>
                <a:cubicBezTo>
                  <a:pt x="7628" y="27750"/>
                  <a:pt x="7674" y="27768"/>
                  <a:pt x="7714" y="27778"/>
                </a:cubicBezTo>
                <a:cubicBezTo>
                  <a:pt x="8162" y="28155"/>
                  <a:pt x="8503" y="28643"/>
                  <a:pt x="8954" y="29012"/>
                </a:cubicBezTo>
                <a:cubicBezTo>
                  <a:pt x="8995" y="29258"/>
                  <a:pt x="9163" y="29486"/>
                  <a:pt x="9419" y="29540"/>
                </a:cubicBezTo>
                <a:cubicBezTo>
                  <a:pt x="11005" y="29891"/>
                  <a:pt x="12417" y="30625"/>
                  <a:pt x="13798" y="31435"/>
                </a:cubicBezTo>
                <a:cubicBezTo>
                  <a:pt x="13287" y="32415"/>
                  <a:pt x="12831" y="33427"/>
                  <a:pt x="12275" y="34379"/>
                </a:cubicBezTo>
                <a:cubicBezTo>
                  <a:pt x="9460" y="32142"/>
                  <a:pt x="5300" y="32238"/>
                  <a:pt x="1864" y="31381"/>
                </a:cubicBezTo>
                <a:cubicBezTo>
                  <a:pt x="2981" y="29563"/>
                  <a:pt x="2953" y="27481"/>
                  <a:pt x="3027" y="25353"/>
                </a:cubicBezTo>
                <a:close/>
                <a:moveTo>
                  <a:pt x="36511" y="3874"/>
                </a:moveTo>
                <a:cubicBezTo>
                  <a:pt x="37805" y="4558"/>
                  <a:pt x="39021" y="5378"/>
                  <a:pt x="40124" y="6345"/>
                </a:cubicBezTo>
                <a:cubicBezTo>
                  <a:pt x="43550" y="9338"/>
                  <a:pt x="44589" y="13789"/>
                  <a:pt x="45451" y="18058"/>
                </a:cubicBezTo>
                <a:cubicBezTo>
                  <a:pt x="46347" y="22501"/>
                  <a:pt x="45077" y="26657"/>
                  <a:pt x="42324" y="30183"/>
                </a:cubicBezTo>
                <a:cubicBezTo>
                  <a:pt x="40251" y="32844"/>
                  <a:pt x="37572" y="35031"/>
                  <a:pt x="34789" y="36894"/>
                </a:cubicBezTo>
                <a:cubicBezTo>
                  <a:pt x="34141" y="37327"/>
                  <a:pt x="31526" y="38512"/>
                  <a:pt x="30665" y="39592"/>
                </a:cubicBezTo>
                <a:cubicBezTo>
                  <a:pt x="30651" y="39590"/>
                  <a:pt x="30638" y="39589"/>
                  <a:pt x="30624" y="39589"/>
                </a:cubicBezTo>
                <a:cubicBezTo>
                  <a:pt x="30610" y="39589"/>
                  <a:pt x="30597" y="39590"/>
                  <a:pt x="30583" y="39592"/>
                </a:cubicBezTo>
                <a:cubicBezTo>
                  <a:pt x="30567" y="39590"/>
                  <a:pt x="30550" y="39589"/>
                  <a:pt x="30534" y="39589"/>
                </a:cubicBezTo>
                <a:cubicBezTo>
                  <a:pt x="30459" y="39589"/>
                  <a:pt x="30387" y="39607"/>
                  <a:pt x="30323" y="39637"/>
                </a:cubicBezTo>
                <a:lnTo>
                  <a:pt x="30318" y="39632"/>
                </a:lnTo>
                <a:cubicBezTo>
                  <a:pt x="30100" y="39582"/>
                  <a:pt x="29881" y="39519"/>
                  <a:pt x="29662" y="39455"/>
                </a:cubicBezTo>
                <a:cubicBezTo>
                  <a:pt x="29448" y="39391"/>
                  <a:pt x="29229" y="39336"/>
                  <a:pt x="29006" y="39300"/>
                </a:cubicBezTo>
                <a:cubicBezTo>
                  <a:pt x="28934" y="39286"/>
                  <a:pt x="28870" y="39280"/>
                  <a:pt x="28808" y="39280"/>
                </a:cubicBezTo>
                <a:cubicBezTo>
                  <a:pt x="28753" y="39280"/>
                  <a:pt x="28700" y="39284"/>
                  <a:pt x="28646" y="39291"/>
                </a:cubicBezTo>
                <a:cubicBezTo>
                  <a:pt x="29799" y="36885"/>
                  <a:pt x="31841" y="35031"/>
                  <a:pt x="32825" y="32552"/>
                </a:cubicBezTo>
                <a:cubicBezTo>
                  <a:pt x="34041" y="29500"/>
                  <a:pt x="34756" y="26369"/>
                  <a:pt x="35035" y="23103"/>
                </a:cubicBezTo>
                <a:cubicBezTo>
                  <a:pt x="35412" y="18701"/>
                  <a:pt x="33973" y="14669"/>
                  <a:pt x="30907" y="11752"/>
                </a:cubicBezTo>
                <a:cubicBezTo>
                  <a:pt x="31900" y="10686"/>
                  <a:pt x="32583" y="9329"/>
                  <a:pt x="33372" y="8116"/>
                </a:cubicBezTo>
                <a:cubicBezTo>
                  <a:pt x="34328" y="6631"/>
                  <a:pt x="35494" y="5310"/>
                  <a:pt x="36511" y="3874"/>
                </a:cubicBezTo>
                <a:close/>
                <a:moveTo>
                  <a:pt x="24182" y="37668"/>
                </a:moveTo>
                <a:cubicBezTo>
                  <a:pt x="25406" y="38357"/>
                  <a:pt x="26637" y="39008"/>
                  <a:pt x="27772" y="39861"/>
                </a:cubicBezTo>
                <a:cubicBezTo>
                  <a:pt x="27837" y="39908"/>
                  <a:pt x="27922" y="39928"/>
                  <a:pt x="28011" y="39928"/>
                </a:cubicBezTo>
                <a:cubicBezTo>
                  <a:pt x="28034" y="39928"/>
                  <a:pt x="28058" y="39927"/>
                  <a:pt x="28081" y="39924"/>
                </a:cubicBezTo>
                <a:cubicBezTo>
                  <a:pt x="28118" y="39970"/>
                  <a:pt x="28163" y="40006"/>
                  <a:pt x="28228" y="40019"/>
                </a:cubicBezTo>
                <a:cubicBezTo>
                  <a:pt x="28596" y="40129"/>
                  <a:pt x="28988" y="40389"/>
                  <a:pt x="29339" y="40562"/>
                </a:cubicBezTo>
                <a:cubicBezTo>
                  <a:pt x="29622" y="40703"/>
                  <a:pt x="29876" y="40798"/>
                  <a:pt x="30126" y="40798"/>
                </a:cubicBezTo>
                <a:cubicBezTo>
                  <a:pt x="30206" y="40798"/>
                  <a:pt x="30285" y="40788"/>
                  <a:pt x="30364" y="40767"/>
                </a:cubicBezTo>
                <a:cubicBezTo>
                  <a:pt x="30638" y="41058"/>
                  <a:pt x="31071" y="41264"/>
                  <a:pt x="31393" y="41501"/>
                </a:cubicBezTo>
                <a:cubicBezTo>
                  <a:pt x="32278" y="42143"/>
                  <a:pt x="33176" y="42704"/>
                  <a:pt x="34160" y="43100"/>
                </a:cubicBezTo>
                <a:cubicBezTo>
                  <a:pt x="33203" y="44130"/>
                  <a:pt x="32501" y="45350"/>
                  <a:pt x="31521" y="46372"/>
                </a:cubicBezTo>
                <a:cubicBezTo>
                  <a:pt x="29631" y="43387"/>
                  <a:pt x="26136" y="42107"/>
                  <a:pt x="23042" y="40626"/>
                </a:cubicBezTo>
                <a:cubicBezTo>
                  <a:pt x="23598" y="39660"/>
                  <a:pt x="24003" y="38744"/>
                  <a:pt x="24182" y="37668"/>
                </a:cubicBezTo>
                <a:close/>
                <a:moveTo>
                  <a:pt x="27138" y="1"/>
                </a:moveTo>
                <a:cubicBezTo>
                  <a:pt x="22613" y="1"/>
                  <a:pt x="18107" y="1410"/>
                  <a:pt x="14572" y="4299"/>
                </a:cubicBezTo>
                <a:cubicBezTo>
                  <a:pt x="8425" y="9315"/>
                  <a:pt x="5729" y="18113"/>
                  <a:pt x="6457" y="25950"/>
                </a:cubicBezTo>
                <a:cubicBezTo>
                  <a:pt x="5163" y="25381"/>
                  <a:pt x="3919" y="24761"/>
                  <a:pt x="2917" y="23677"/>
                </a:cubicBezTo>
                <a:cubicBezTo>
                  <a:pt x="2799" y="23549"/>
                  <a:pt x="2662" y="23495"/>
                  <a:pt x="2528" y="23495"/>
                </a:cubicBezTo>
                <a:cubicBezTo>
                  <a:pt x="2226" y="23495"/>
                  <a:pt x="1937" y="23768"/>
                  <a:pt x="1906" y="24096"/>
                </a:cubicBezTo>
                <a:cubicBezTo>
                  <a:pt x="1655" y="26533"/>
                  <a:pt x="2074" y="29322"/>
                  <a:pt x="333" y="31299"/>
                </a:cubicBezTo>
                <a:cubicBezTo>
                  <a:pt x="1" y="31677"/>
                  <a:pt x="146" y="32215"/>
                  <a:pt x="621" y="32383"/>
                </a:cubicBezTo>
                <a:cubicBezTo>
                  <a:pt x="4152" y="33622"/>
                  <a:pt x="9140" y="33145"/>
                  <a:pt x="11934" y="35937"/>
                </a:cubicBezTo>
                <a:cubicBezTo>
                  <a:pt x="12072" y="36074"/>
                  <a:pt x="12241" y="36136"/>
                  <a:pt x="12408" y="36136"/>
                </a:cubicBezTo>
                <a:cubicBezTo>
                  <a:pt x="12644" y="36136"/>
                  <a:pt x="12878" y="36012"/>
                  <a:pt x="13022" y="35796"/>
                </a:cubicBezTo>
                <a:cubicBezTo>
                  <a:pt x="13920" y="34452"/>
                  <a:pt x="14494" y="32939"/>
                  <a:pt x="15274" y="31527"/>
                </a:cubicBezTo>
                <a:cubicBezTo>
                  <a:pt x="15451" y="31208"/>
                  <a:pt x="15356" y="30798"/>
                  <a:pt x="15037" y="30611"/>
                </a:cubicBezTo>
                <a:cubicBezTo>
                  <a:pt x="13556" y="29740"/>
                  <a:pt x="12052" y="28912"/>
                  <a:pt x="10398" y="28456"/>
                </a:cubicBezTo>
                <a:cubicBezTo>
                  <a:pt x="11678" y="23978"/>
                  <a:pt x="11765" y="19280"/>
                  <a:pt x="15041" y="15607"/>
                </a:cubicBezTo>
                <a:cubicBezTo>
                  <a:pt x="17527" y="12820"/>
                  <a:pt x="21004" y="10493"/>
                  <a:pt x="24573" y="10493"/>
                </a:cubicBezTo>
                <a:cubicBezTo>
                  <a:pt x="26092" y="10493"/>
                  <a:pt x="27628" y="10915"/>
                  <a:pt x="29111" y="11903"/>
                </a:cubicBezTo>
                <a:cubicBezTo>
                  <a:pt x="33567" y="14864"/>
                  <a:pt x="34305" y="20041"/>
                  <a:pt x="33727" y="24948"/>
                </a:cubicBezTo>
                <a:cubicBezTo>
                  <a:pt x="33395" y="27736"/>
                  <a:pt x="32674" y="31017"/>
                  <a:pt x="31212" y="33445"/>
                </a:cubicBezTo>
                <a:cubicBezTo>
                  <a:pt x="30127" y="35241"/>
                  <a:pt x="28760" y="36776"/>
                  <a:pt x="27831" y="38648"/>
                </a:cubicBezTo>
                <a:cubicBezTo>
                  <a:pt x="26615" y="37815"/>
                  <a:pt x="25307" y="37168"/>
                  <a:pt x="24026" y="36434"/>
                </a:cubicBezTo>
                <a:cubicBezTo>
                  <a:pt x="23944" y="36387"/>
                  <a:pt x="23859" y="36366"/>
                  <a:pt x="23777" y="36366"/>
                </a:cubicBezTo>
                <a:cubicBezTo>
                  <a:pt x="23518" y="36366"/>
                  <a:pt x="23288" y="36578"/>
                  <a:pt x="23274" y="36863"/>
                </a:cubicBezTo>
                <a:cubicBezTo>
                  <a:pt x="23206" y="38320"/>
                  <a:pt x="22668" y="39363"/>
                  <a:pt x="21934" y="40589"/>
                </a:cubicBezTo>
                <a:cubicBezTo>
                  <a:pt x="21808" y="40804"/>
                  <a:pt x="21871" y="41140"/>
                  <a:pt x="22108" y="41255"/>
                </a:cubicBezTo>
                <a:cubicBezTo>
                  <a:pt x="25166" y="42740"/>
                  <a:pt x="29448" y="44034"/>
                  <a:pt x="31052" y="47301"/>
                </a:cubicBezTo>
                <a:cubicBezTo>
                  <a:pt x="31124" y="47442"/>
                  <a:pt x="31277" y="47514"/>
                  <a:pt x="31430" y="47514"/>
                </a:cubicBezTo>
                <a:cubicBezTo>
                  <a:pt x="31510" y="47514"/>
                  <a:pt x="31590" y="47495"/>
                  <a:pt x="31658" y="47455"/>
                </a:cubicBezTo>
                <a:cubicBezTo>
                  <a:pt x="33416" y="46454"/>
                  <a:pt x="34282" y="44513"/>
                  <a:pt x="35868" y="43283"/>
                </a:cubicBezTo>
                <a:cubicBezTo>
                  <a:pt x="36260" y="42977"/>
                  <a:pt x="36019" y="42298"/>
                  <a:pt x="35582" y="42193"/>
                </a:cubicBezTo>
                <a:cubicBezTo>
                  <a:pt x="34724" y="41988"/>
                  <a:pt x="33973" y="41638"/>
                  <a:pt x="33203" y="41218"/>
                </a:cubicBezTo>
                <a:cubicBezTo>
                  <a:pt x="33075" y="41150"/>
                  <a:pt x="31931" y="40521"/>
                  <a:pt x="31376" y="40216"/>
                </a:cubicBezTo>
                <a:cubicBezTo>
                  <a:pt x="31649" y="39855"/>
                  <a:pt x="34506" y="38293"/>
                  <a:pt x="34920" y="38038"/>
                </a:cubicBezTo>
                <a:cubicBezTo>
                  <a:pt x="36269" y="37209"/>
                  <a:pt x="37632" y="36438"/>
                  <a:pt x="38911" y="35496"/>
                </a:cubicBezTo>
                <a:cubicBezTo>
                  <a:pt x="42120" y="33126"/>
                  <a:pt x="44717" y="30133"/>
                  <a:pt x="46265" y="26442"/>
                </a:cubicBezTo>
                <a:cubicBezTo>
                  <a:pt x="47997" y="22314"/>
                  <a:pt x="47136" y="17958"/>
                  <a:pt x="46052" y="13789"/>
                </a:cubicBezTo>
                <a:cubicBezTo>
                  <a:pt x="44867" y="9220"/>
                  <a:pt x="42301" y="5592"/>
                  <a:pt x="38274" y="3100"/>
                </a:cubicBezTo>
                <a:cubicBezTo>
                  <a:pt x="34957" y="1049"/>
                  <a:pt x="31041" y="1"/>
                  <a:pt x="27138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156;p26">
            <a:extLst>
              <a:ext uri="{FF2B5EF4-FFF2-40B4-BE49-F238E27FC236}">
                <a16:creationId xmlns:a16="http://schemas.microsoft.com/office/drawing/2014/main" xmlns="" id="{EB37C7E1-32AC-4C88-BC28-1D8DC33E4EC7}"/>
              </a:ext>
            </a:extLst>
          </p:cNvPr>
          <p:cNvSpPr/>
          <p:nvPr/>
        </p:nvSpPr>
        <p:spPr>
          <a:xfrm rot="3731318">
            <a:off x="5840174" y="4129381"/>
            <a:ext cx="506856" cy="528927"/>
          </a:xfrm>
          <a:custGeom>
            <a:avLst/>
            <a:gdLst/>
            <a:ahLst/>
            <a:cxnLst/>
            <a:rect l="l" t="t" r="r" b="b"/>
            <a:pathLst>
              <a:path w="54104" h="56460" extrusionOk="0">
                <a:moveTo>
                  <a:pt x="50357" y="982"/>
                </a:moveTo>
                <a:cubicBezTo>
                  <a:pt x="51507" y="982"/>
                  <a:pt x="52384" y="1978"/>
                  <a:pt x="52873" y="3008"/>
                </a:cubicBezTo>
                <a:cubicBezTo>
                  <a:pt x="53547" y="4430"/>
                  <a:pt x="53132" y="6074"/>
                  <a:pt x="52257" y="7291"/>
                </a:cubicBezTo>
                <a:cubicBezTo>
                  <a:pt x="51738" y="8011"/>
                  <a:pt x="51141" y="8676"/>
                  <a:pt x="50495" y="9304"/>
                </a:cubicBezTo>
                <a:cubicBezTo>
                  <a:pt x="49278" y="7428"/>
                  <a:pt x="47473" y="5960"/>
                  <a:pt x="45957" y="4325"/>
                </a:cubicBezTo>
                <a:cubicBezTo>
                  <a:pt x="46375" y="3914"/>
                  <a:pt x="46804" y="3504"/>
                  <a:pt x="47227" y="3094"/>
                </a:cubicBezTo>
                <a:cubicBezTo>
                  <a:pt x="47988" y="2361"/>
                  <a:pt x="48703" y="1372"/>
                  <a:pt x="49770" y="1067"/>
                </a:cubicBezTo>
                <a:cubicBezTo>
                  <a:pt x="49972" y="1009"/>
                  <a:pt x="50168" y="982"/>
                  <a:pt x="50357" y="982"/>
                </a:cubicBezTo>
                <a:close/>
                <a:moveTo>
                  <a:pt x="45692" y="4589"/>
                </a:moveTo>
                <a:cubicBezTo>
                  <a:pt x="46621" y="6639"/>
                  <a:pt x="48731" y="7924"/>
                  <a:pt x="49944" y="9834"/>
                </a:cubicBezTo>
                <a:cubicBezTo>
                  <a:pt x="49688" y="10065"/>
                  <a:pt x="49428" y="10293"/>
                  <a:pt x="49164" y="10521"/>
                </a:cubicBezTo>
                <a:cubicBezTo>
                  <a:pt x="48571" y="9724"/>
                  <a:pt x="47852" y="8976"/>
                  <a:pt x="47255" y="8175"/>
                </a:cubicBezTo>
                <a:cubicBezTo>
                  <a:pt x="46521" y="7195"/>
                  <a:pt x="45560" y="6425"/>
                  <a:pt x="44817" y="5464"/>
                </a:cubicBezTo>
                <a:cubicBezTo>
                  <a:pt x="45105" y="5168"/>
                  <a:pt x="45400" y="4876"/>
                  <a:pt x="45692" y="4589"/>
                </a:cubicBezTo>
                <a:close/>
                <a:moveTo>
                  <a:pt x="44403" y="5892"/>
                </a:moveTo>
                <a:cubicBezTo>
                  <a:pt x="44580" y="6206"/>
                  <a:pt x="44804" y="6503"/>
                  <a:pt x="45045" y="6785"/>
                </a:cubicBezTo>
                <a:cubicBezTo>
                  <a:pt x="45036" y="6794"/>
                  <a:pt x="45027" y="6799"/>
                  <a:pt x="45023" y="6804"/>
                </a:cubicBezTo>
                <a:cubicBezTo>
                  <a:pt x="43642" y="8248"/>
                  <a:pt x="42047" y="9500"/>
                  <a:pt x="40634" y="10922"/>
                </a:cubicBezTo>
                <a:cubicBezTo>
                  <a:pt x="38926" y="12649"/>
                  <a:pt x="37253" y="14408"/>
                  <a:pt x="35595" y="16180"/>
                </a:cubicBezTo>
                <a:cubicBezTo>
                  <a:pt x="32288" y="19703"/>
                  <a:pt x="29043" y="23278"/>
                  <a:pt x="25712" y="26783"/>
                </a:cubicBezTo>
                <a:cubicBezTo>
                  <a:pt x="22596" y="30068"/>
                  <a:pt x="19407" y="33275"/>
                  <a:pt x="16404" y="36670"/>
                </a:cubicBezTo>
                <a:cubicBezTo>
                  <a:pt x="13734" y="39687"/>
                  <a:pt x="11105" y="42803"/>
                  <a:pt x="8239" y="45646"/>
                </a:cubicBezTo>
                <a:cubicBezTo>
                  <a:pt x="8407" y="45176"/>
                  <a:pt x="8466" y="44707"/>
                  <a:pt x="8335" y="44338"/>
                </a:cubicBezTo>
                <a:cubicBezTo>
                  <a:pt x="8189" y="43924"/>
                  <a:pt x="7936" y="43772"/>
                  <a:pt x="7648" y="43772"/>
                </a:cubicBezTo>
                <a:cubicBezTo>
                  <a:pt x="7515" y="43772"/>
                  <a:pt x="7374" y="43805"/>
                  <a:pt x="7232" y="43859"/>
                </a:cubicBezTo>
                <a:cubicBezTo>
                  <a:pt x="7934" y="43003"/>
                  <a:pt x="8735" y="42229"/>
                  <a:pt x="9560" y="41491"/>
                </a:cubicBezTo>
                <a:cubicBezTo>
                  <a:pt x="14358" y="37176"/>
                  <a:pt x="18440" y="32072"/>
                  <a:pt x="23079" y="27585"/>
                </a:cubicBezTo>
                <a:cubicBezTo>
                  <a:pt x="27909" y="22914"/>
                  <a:pt x="32588" y="18080"/>
                  <a:pt x="37341" y="13333"/>
                </a:cubicBezTo>
                <a:cubicBezTo>
                  <a:pt x="39696" y="10976"/>
                  <a:pt x="41919" y="8516"/>
                  <a:pt x="44203" y="6097"/>
                </a:cubicBezTo>
                <a:cubicBezTo>
                  <a:pt x="44270" y="6028"/>
                  <a:pt x="44334" y="5960"/>
                  <a:pt x="44403" y="5892"/>
                </a:cubicBezTo>
                <a:close/>
                <a:moveTo>
                  <a:pt x="45469" y="7254"/>
                </a:moveTo>
                <a:cubicBezTo>
                  <a:pt x="45898" y="7710"/>
                  <a:pt x="46348" y="8152"/>
                  <a:pt x="46712" y="8625"/>
                </a:cubicBezTo>
                <a:cubicBezTo>
                  <a:pt x="46772" y="8703"/>
                  <a:pt x="46831" y="8789"/>
                  <a:pt x="46895" y="8877"/>
                </a:cubicBezTo>
                <a:cubicBezTo>
                  <a:pt x="46289" y="9022"/>
                  <a:pt x="45464" y="10207"/>
                  <a:pt x="45159" y="10530"/>
                </a:cubicBezTo>
                <a:cubicBezTo>
                  <a:pt x="43829" y="11920"/>
                  <a:pt x="42525" y="13333"/>
                  <a:pt x="41227" y="14754"/>
                </a:cubicBezTo>
                <a:cubicBezTo>
                  <a:pt x="37696" y="18613"/>
                  <a:pt x="33987" y="22281"/>
                  <a:pt x="30305" y="25990"/>
                </a:cubicBezTo>
                <a:cubicBezTo>
                  <a:pt x="26719" y="29603"/>
                  <a:pt x="23311" y="33376"/>
                  <a:pt x="19694" y="36957"/>
                </a:cubicBezTo>
                <a:cubicBezTo>
                  <a:pt x="17903" y="38730"/>
                  <a:pt x="16104" y="40497"/>
                  <a:pt x="14331" y="42297"/>
                </a:cubicBezTo>
                <a:cubicBezTo>
                  <a:pt x="13078" y="43573"/>
                  <a:pt x="11561" y="44921"/>
                  <a:pt x="10371" y="46389"/>
                </a:cubicBezTo>
                <a:cubicBezTo>
                  <a:pt x="10367" y="46270"/>
                  <a:pt x="10348" y="46151"/>
                  <a:pt x="10317" y="46033"/>
                </a:cubicBezTo>
                <a:cubicBezTo>
                  <a:pt x="10276" y="45912"/>
                  <a:pt x="10186" y="45823"/>
                  <a:pt x="10065" y="45823"/>
                </a:cubicBezTo>
                <a:cubicBezTo>
                  <a:pt x="10049" y="45823"/>
                  <a:pt x="10033" y="45825"/>
                  <a:pt x="10016" y="45828"/>
                </a:cubicBezTo>
                <a:cubicBezTo>
                  <a:pt x="9547" y="45910"/>
                  <a:pt x="9109" y="45996"/>
                  <a:pt x="8695" y="46120"/>
                </a:cubicBezTo>
                <a:cubicBezTo>
                  <a:pt x="9369" y="45500"/>
                  <a:pt x="9961" y="44748"/>
                  <a:pt x="10550" y="44101"/>
                </a:cubicBezTo>
                <a:cubicBezTo>
                  <a:pt x="12176" y="42306"/>
                  <a:pt x="13825" y="40529"/>
                  <a:pt x="15447" y="38730"/>
                </a:cubicBezTo>
                <a:cubicBezTo>
                  <a:pt x="18823" y="34979"/>
                  <a:pt x="22250" y="31316"/>
                  <a:pt x="25740" y="27671"/>
                </a:cubicBezTo>
                <a:cubicBezTo>
                  <a:pt x="29085" y="24186"/>
                  <a:pt x="32332" y="20609"/>
                  <a:pt x="35627" y="17083"/>
                </a:cubicBezTo>
                <a:cubicBezTo>
                  <a:pt x="37286" y="15310"/>
                  <a:pt x="38958" y="13552"/>
                  <a:pt x="40657" y="11815"/>
                </a:cubicBezTo>
                <a:cubicBezTo>
                  <a:pt x="42193" y="10248"/>
                  <a:pt x="43929" y="8877"/>
                  <a:pt x="45437" y="7300"/>
                </a:cubicBezTo>
                <a:cubicBezTo>
                  <a:pt x="45450" y="7286"/>
                  <a:pt x="45460" y="7273"/>
                  <a:pt x="45469" y="7254"/>
                </a:cubicBezTo>
                <a:close/>
                <a:moveTo>
                  <a:pt x="47319" y="9523"/>
                </a:moveTo>
                <a:cubicBezTo>
                  <a:pt x="47688" y="10088"/>
                  <a:pt x="48116" y="10685"/>
                  <a:pt x="48617" y="10976"/>
                </a:cubicBezTo>
                <a:cubicBezTo>
                  <a:pt x="47286" y="12075"/>
                  <a:pt x="45898" y="13109"/>
                  <a:pt x="44662" y="14208"/>
                </a:cubicBezTo>
                <a:cubicBezTo>
                  <a:pt x="39163" y="19091"/>
                  <a:pt x="34292" y="24614"/>
                  <a:pt x="29285" y="29982"/>
                </a:cubicBezTo>
                <a:cubicBezTo>
                  <a:pt x="24341" y="35280"/>
                  <a:pt x="19762" y="40907"/>
                  <a:pt x="14846" y="46233"/>
                </a:cubicBezTo>
                <a:cubicBezTo>
                  <a:pt x="13925" y="47232"/>
                  <a:pt x="13019" y="48233"/>
                  <a:pt x="12016" y="49150"/>
                </a:cubicBezTo>
                <a:cubicBezTo>
                  <a:pt x="11961" y="48599"/>
                  <a:pt x="11670" y="48038"/>
                  <a:pt x="11246" y="47800"/>
                </a:cubicBezTo>
                <a:cubicBezTo>
                  <a:pt x="11009" y="47670"/>
                  <a:pt x="10757" y="47615"/>
                  <a:pt x="10501" y="47615"/>
                </a:cubicBezTo>
                <a:cubicBezTo>
                  <a:pt x="10463" y="47615"/>
                  <a:pt x="10424" y="47616"/>
                  <a:pt x="10386" y="47619"/>
                </a:cubicBezTo>
                <a:cubicBezTo>
                  <a:pt x="11825" y="46292"/>
                  <a:pt x="13087" y="44639"/>
                  <a:pt x="14436" y="43249"/>
                </a:cubicBezTo>
                <a:cubicBezTo>
                  <a:pt x="16066" y="41567"/>
                  <a:pt x="17739" y="39933"/>
                  <a:pt x="19402" y="38287"/>
                </a:cubicBezTo>
                <a:cubicBezTo>
                  <a:pt x="22888" y="34842"/>
                  <a:pt x="26200" y="31244"/>
                  <a:pt x="29622" y="27734"/>
                </a:cubicBezTo>
                <a:cubicBezTo>
                  <a:pt x="33125" y="24140"/>
                  <a:pt x="36744" y="20659"/>
                  <a:pt x="40170" y="16982"/>
                </a:cubicBezTo>
                <a:cubicBezTo>
                  <a:pt x="41692" y="15350"/>
                  <a:pt x="43118" y="13333"/>
                  <a:pt x="44826" y="11906"/>
                </a:cubicBezTo>
                <a:cubicBezTo>
                  <a:pt x="45200" y="11596"/>
                  <a:pt x="46764" y="9600"/>
                  <a:pt x="47023" y="9600"/>
                </a:cubicBezTo>
                <a:cubicBezTo>
                  <a:pt x="47026" y="9600"/>
                  <a:pt x="47029" y="9600"/>
                  <a:pt x="47031" y="9601"/>
                </a:cubicBezTo>
                <a:cubicBezTo>
                  <a:pt x="47061" y="9607"/>
                  <a:pt x="47088" y="9610"/>
                  <a:pt x="47114" y="9610"/>
                </a:cubicBezTo>
                <a:cubicBezTo>
                  <a:pt x="47201" y="9610"/>
                  <a:pt x="47269" y="9576"/>
                  <a:pt x="47319" y="9523"/>
                </a:cubicBezTo>
                <a:close/>
                <a:moveTo>
                  <a:pt x="7537" y="44264"/>
                </a:moveTo>
                <a:cubicBezTo>
                  <a:pt x="8027" y="44264"/>
                  <a:pt x="7798" y="45062"/>
                  <a:pt x="7697" y="45359"/>
                </a:cubicBezTo>
                <a:cubicBezTo>
                  <a:pt x="7446" y="46105"/>
                  <a:pt x="6950" y="46753"/>
                  <a:pt x="6704" y="47495"/>
                </a:cubicBezTo>
                <a:cubicBezTo>
                  <a:pt x="6680" y="47564"/>
                  <a:pt x="6733" y="47614"/>
                  <a:pt x="6791" y="47614"/>
                </a:cubicBezTo>
                <a:cubicBezTo>
                  <a:pt x="6811" y="47614"/>
                  <a:pt x="6831" y="47609"/>
                  <a:pt x="6849" y="47596"/>
                </a:cubicBezTo>
                <a:cubicBezTo>
                  <a:pt x="6914" y="47554"/>
                  <a:pt x="6981" y="47500"/>
                  <a:pt x="7045" y="47441"/>
                </a:cubicBezTo>
                <a:cubicBezTo>
                  <a:pt x="7072" y="47441"/>
                  <a:pt x="7095" y="47432"/>
                  <a:pt x="7114" y="47409"/>
                </a:cubicBezTo>
                <a:cubicBezTo>
                  <a:pt x="7875" y="46643"/>
                  <a:pt x="8800" y="46448"/>
                  <a:pt x="9811" y="46361"/>
                </a:cubicBezTo>
                <a:lnTo>
                  <a:pt x="9811" y="46361"/>
                </a:lnTo>
                <a:cubicBezTo>
                  <a:pt x="9743" y="47259"/>
                  <a:pt x="8630" y="48174"/>
                  <a:pt x="8029" y="48685"/>
                </a:cubicBezTo>
                <a:cubicBezTo>
                  <a:pt x="7724" y="48946"/>
                  <a:pt x="7972" y="49326"/>
                  <a:pt x="8284" y="49326"/>
                </a:cubicBezTo>
                <a:cubicBezTo>
                  <a:pt x="8359" y="49326"/>
                  <a:pt x="8437" y="49305"/>
                  <a:pt x="8512" y="49255"/>
                </a:cubicBezTo>
                <a:cubicBezTo>
                  <a:pt x="9055" y="48899"/>
                  <a:pt x="9620" y="48571"/>
                  <a:pt x="10253" y="48407"/>
                </a:cubicBezTo>
                <a:cubicBezTo>
                  <a:pt x="10349" y="48383"/>
                  <a:pt x="10437" y="48371"/>
                  <a:pt x="10517" y="48371"/>
                </a:cubicBezTo>
                <a:cubicBezTo>
                  <a:pt x="11240" y="48371"/>
                  <a:pt x="11337" y="49302"/>
                  <a:pt x="11128" y="49897"/>
                </a:cubicBezTo>
                <a:cubicBezTo>
                  <a:pt x="10098" y="50649"/>
                  <a:pt x="8954" y="51118"/>
                  <a:pt x="7810" y="51710"/>
                </a:cubicBezTo>
                <a:cubicBezTo>
                  <a:pt x="6635" y="52317"/>
                  <a:pt x="5541" y="53123"/>
                  <a:pt x="4426" y="53865"/>
                </a:cubicBezTo>
                <a:cubicBezTo>
                  <a:pt x="4416" y="53829"/>
                  <a:pt x="4403" y="53797"/>
                  <a:pt x="4376" y="53766"/>
                </a:cubicBezTo>
                <a:cubicBezTo>
                  <a:pt x="4252" y="53615"/>
                  <a:pt x="4061" y="53510"/>
                  <a:pt x="3911" y="53383"/>
                </a:cubicBezTo>
                <a:cubicBezTo>
                  <a:pt x="3669" y="53182"/>
                  <a:pt x="3455" y="52950"/>
                  <a:pt x="3245" y="52717"/>
                </a:cubicBezTo>
                <a:cubicBezTo>
                  <a:pt x="2977" y="52416"/>
                  <a:pt x="2794" y="52029"/>
                  <a:pt x="2553" y="51715"/>
                </a:cubicBezTo>
                <a:cubicBezTo>
                  <a:pt x="3204" y="50622"/>
                  <a:pt x="3915" y="49564"/>
                  <a:pt x="4521" y="48475"/>
                </a:cubicBezTo>
                <a:cubicBezTo>
                  <a:pt x="5191" y="47272"/>
                  <a:pt x="5743" y="46015"/>
                  <a:pt x="6498" y="44853"/>
                </a:cubicBezTo>
                <a:cubicBezTo>
                  <a:pt x="6567" y="44753"/>
                  <a:pt x="6640" y="44648"/>
                  <a:pt x="6712" y="44547"/>
                </a:cubicBezTo>
                <a:cubicBezTo>
                  <a:pt x="6914" y="44448"/>
                  <a:pt x="7127" y="44366"/>
                  <a:pt x="7328" y="44301"/>
                </a:cubicBezTo>
                <a:cubicBezTo>
                  <a:pt x="7409" y="44276"/>
                  <a:pt x="7479" y="44264"/>
                  <a:pt x="7537" y="44264"/>
                </a:cubicBezTo>
                <a:close/>
                <a:moveTo>
                  <a:pt x="2216" y="52289"/>
                </a:moveTo>
                <a:cubicBezTo>
                  <a:pt x="2353" y="52530"/>
                  <a:pt x="2544" y="52758"/>
                  <a:pt x="2653" y="52904"/>
                </a:cubicBezTo>
                <a:cubicBezTo>
                  <a:pt x="2931" y="53268"/>
                  <a:pt x="3436" y="53979"/>
                  <a:pt x="3943" y="54180"/>
                </a:cubicBezTo>
                <a:cubicBezTo>
                  <a:pt x="2950" y="54818"/>
                  <a:pt x="1924" y="55378"/>
                  <a:pt x="790" y="55688"/>
                </a:cubicBezTo>
                <a:cubicBezTo>
                  <a:pt x="1072" y="54485"/>
                  <a:pt x="1605" y="53369"/>
                  <a:pt x="2216" y="52289"/>
                </a:cubicBezTo>
                <a:close/>
                <a:moveTo>
                  <a:pt x="50677" y="1"/>
                </a:moveTo>
                <a:cubicBezTo>
                  <a:pt x="49445" y="1"/>
                  <a:pt x="48321" y="1265"/>
                  <a:pt x="47387" y="2124"/>
                </a:cubicBezTo>
                <a:cubicBezTo>
                  <a:pt x="46426" y="3008"/>
                  <a:pt x="45464" y="3864"/>
                  <a:pt x="44548" y="4794"/>
                </a:cubicBezTo>
                <a:cubicBezTo>
                  <a:pt x="42088" y="7291"/>
                  <a:pt x="39787" y="9938"/>
                  <a:pt x="37295" y="12403"/>
                </a:cubicBezTo>
                <a:cubicBezTo>
                  <a:pt x="32250" y="17388"/>
                  <a:pt x="27330" y="22504"/>
                  <a:pt x="22232" y="27439"/>
                </a:cubicBezTo>
                <a:cubicBezTo>
                  <a:pt x="17361" y="32146"/>
                  <a:pt x="12819" y="37203"/>
                  <a:pt x="8020" y="41987"/>
                </a:cubicBezTo>
                <a:cubicBezTo>
                  <a:pt x="5997" y="44000"/>
                  <a:pt x="4950" y="46466"/>
                  <a:pt x="3541" y="48885"/>
                </a:cubicBezTo>
                <a:cubicBezTo>
                  <a:pt x="2193" y="51209"/>
                  <a:pt x="521" y="53405"/>
                  <a:pt x="33" y="56107"/>
                </a:cubicBezTo>
                <a:cubicBezTo>
                  <a:pt x="1" y="56296"/>
                  <a:pt x="187" y="56459"/>
                  <a:pt x="367" y="56459"/>
                </a:cubicBezTo>
                <a:cubicBezTo>
                  <a:pt x="386" y="56459"/>
                  <a:pt x="406" y="56457"/>
                  <a:pt x="425" y="56453"/>
                </a:cubicBezTo>
                <a:cubicBezTo>
                  <a:pt x="3332" y="55871"/>
                  <a:pt x="5592" y="53770"/>
                  <a:pt x="8130" y="52384"/>
                </a:cubicBezTo>
                <a:cubicBezTo>
                  <a:pt x="9406" y="51688"/>
                  <a:pt x="10681" y="51213"/>
                  <a:pt x="11852" y="50316"/>
                </a:cubicBezTo>
                <a:cubicBezTo>
                  <a:pt x="13155" y="49318"/>
                  <a:pt x="14245" y="48038"/>
                  <a:pt x="15356" y="46839"/>
                </a:cubicBezTo>
                <a:cubicBezTo>
                  <a:pt x="18017" y="43964"/>
                  <a:pt x="20522" y="40948"/>
                  <a:pt x="23070" y="37969"/>
                </a:cubicBezTo>
                <a:cubicBezTo>
                  <a:pt x="25963" y="34583"/>
                  <a:pt x="28993" y="31339"/>
                  <a:pt x="32032" y="28085"/>
                </a:cubicBezTo>
                <a:cubicBezTo>
                  <a:pt x="37395" y="22345"/>
                  <a:pt x="42808" y="16717"/>
                  <a:pt x="48845" y="11678"/>
                </a:cubicBezTo>
                <a:cubicBezTo>
                  <a:pt x="49355" y="11255"/>
                  <a:pt x="49893" y="10812"/>
                  <a:pt x="50421" y="10348"/>
                </a:cubicBezTo>
                <a:cubicBezTo>
                  <a:pt x="50435" y="10349"/>
                  <a:pt x="50449" y="10350"/>
                  <a:pt x="50463" y="10350"/>
                </a:cubicBezTo>
                <a:cubicBezTo>
                  <a:pt x="50648" y="10350"/>
                  <a:pt x="50820" y="10208"/>
                  <a:pt x="50836" y="9983"/>
                </a:cubicBezTo>
                <a:cubicBezTo>
                  <a:pt x="52377" y="8589"/>
                  <a:pt x="53752" y="6972"/>
                  <a:pt x="53990" y="4903"/>
                </a:cubicBezTo>
                <a:cubicBezTo>
                  <a:pt x="54103" y="3896"/>
                  <a:pt x="53816" y="2758"/>
                  <a:pt x="53265" y="1914"/>
                </a:cubicBezTo>
                <a:cubicBezTo>
                  <a:pt x="52896" y="1349"/>
                  <a:pt x="52463" y="899"/>
                  <a:pt x="51934" y="479"/>
                </a:cubicBezTo>
                <a:cubicBezTo>
                  <a:pt x="51505" y="140"/>
                  <a:pt x="51085" y="1"/>
                  <a:pt x="50677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157;p26">
            <a:extLst>
              <a:ext uri="{FF2B5EF4-FFF2-40B4-BE49-F238E27FC236}">
                <a16:creationId xmlns:a16="http://schemas.microsoft.com/office/drawing/2014/main" xmlns="" id="{0C3E5FC2-2E6B-4A6A-AEBD-F0A5C9825747}"/>
              </a:ext>
            </a:extLst>
          </p:cNvPr>
          <p:cNvSpPr/>
          <p:nvPr/>
        </p:nvSpPr>
        <p:spPr>
          <a:xfrm>
            <a:off x="7089097" y="4247512"/>
            <a:ext cx="228565" cy="450620"/>
          </a:xfrm>
          <a:custGeom>
            <a:avLst/>
            <a:gdLst/>
            <a:ahLst/>
            <a:cxnLst/>
            <a:rect l="l" t="t" r="r" b="b"/>
            <a:pathLst>
              <a:path w="16116" h="31773" extrusionOk="0">
                <a:moveTo>
                  <a:pt x="8884" y="1088"/>
                </a:moveTo>
                <a:cubicBezTo>
                  <a:pt x="9171" y="1088"/>
                  <a:pt x="9547" y="1158"/>
                  <a:pt x="9890" y="1158"/>
                </a:cubicBezTo>
                <a:cubicBezTo>
                  <a:pt x="9919" y="1158"/>
                  <a:pt x="9947" y="1158"/>
                  <a:pt x="9975" y="1157"/>
                </a:cubicBezTo>
                <a:lnTo>
                  <a:pt x="9975" y="1157"/>
                </a:lnTo>
                <a:cubicBezTo>
                  <a:pt x="9947" y="1636"/>
                  <a:pt x="10002" y="2128"/>
                  <a:pt x="10065" y="2588"/>
                </a:cubicBezTo>
                <a:cubicBezTo>
                  <a:pt x="10125" y="3021"/>
                  <a:pt x="10166" y="3585"/>
                  <a:pt x="10371" y="4018"/>
                </a:cubicBezTo>
                <a:cubicBezTo>
                  <a:pt x="8184" y="4178"/>
                  <a:pt x="6019" y="4615"/>
                  <a:pt x="3818" y="4629"/>
                </a:cubicBezTo>
                <a:cubicBezTo>
                  <a:pt x="3181" y="4629"/>
                  <a:pt x="2384" y="4656"/>
                  <a:pt x="1773" y="4952"/>
                </a:cubicBezTo>
                <a:cubicBezTo>
                  <a:pt x="1704" y="4683"/>
                  <a:pt x="1577" y="4415"/>
                  <a:pt x="1509" y="4155"/>
                </a:cubicBezTo>
                <a:cubicBezTo>
                  <a:pt x="1408" y="3764"/>
                  <a:pt x="1358" y="3362"/>
                  <a:pt x="1254" y="2971"/>
                </a:cubicBezTo>
                <a:cubicBezTo>
                  <a:pt x="1084" y="1394"/>
                  <a:pt x="2041" y="1417"/>
                  <a:pt x="3523" y="1335"/>
                </a:cubicBezTo>
                <a:cubicBezTo>
                  <a:pt x="4316" y="1293"/>
                  <a:pt x="5109" y="1249"/>
                  <a:pt x="5901" y="1211"/>
                </a:cubicBezTo>
                <a:cubicBezTo>
                  <a:pt x="6880" y="1167"/>
                  <a:pt x="7856" y="1107"/>
                  <a:pt x="8840" y="1089"/>
                </a:cubicBezTo>
                <a:cubicBezTo>
                  <a:pt x="8854" y="1088"/>
                  <a:pt x="8869" y="1088"/>
                  <a:pt x="8884" y="1088"/>
                </a:cubicBezTo>
                <a:close/>
                <a:moveTo>
                  <a:pt x="7810" y="5331"/>
                </a:moveTo>
                <a:cubicBezTo>
                  <a:pt x="7965" y="6105"/>
                  <a:pt x="7979" y="6916"/>
                  <a:pt x="7988" y="7700"/>
                </a:cubicBezTo>
                <a:cubicBezTo>
                  <a:pt x="7997" y="8325"/>
                  <a:pt x="7892" y="9272"/>
                  <a:pt x="8211" y="9873"/>
                </a:cubicBezTo>
                <a:cubicBezTo>
                  <a:pt x="8079" y="9883"/>
                  <a:pt x="7946" y="9896"/>
                  <a:pt x="7810" y="9910"/>
                </a:cubicBezTo>
                <a:cubicBezTo>
                  <a:pt x="7136" y="9978"/>
                  <a:pt x="6480" y="10129"/>
                  <a:pt x="5851" y="10348"/>
                </a:cubicBezTo>
                <a:cubicBezTo>
                  <a:pt x="5677" y="9595"/>
                  <a:pt x="5632" y="8821"/>
                  <a:pt x="5527" y="8056"/>
                </a:cubicBezTo>
                <a:cubicBezTo>
                  <a:pt x="5404" y="7185"/>
                  <a:pt x="5199" y="6333"/>
                  <a:pt x="5027" y="5476"/>
                </a:cubicBezTo>
                <a:cubicBezTo>
                  <a:pt x="5191" y="5476"/>
                  <a:pt x="5345" y="5472"/>
                  <a:pt x="5491" y="5463"/>
                </a:cubicBezTo>
                <a:cubicBezTo>
                  <a:pt x="6238" y="5413"/>
                  <a:pt x="7027" y="5390"/>
                  <a:pt x="7810" y="5331"/>
                </a:cubicBezTo>
                <a:close/>
                <a:moveTo>
                  <a:pt x="8706" y="10725"/>
                </a:moveTo>
                <a:cubicBezTo>
                  <a:pt x="10527" y="10725"/>
                  <a:pt x="11998" y="11512"/>
                  <a:pt x="12968" y="13450"/>
                </a:cubicBezTo>
                <a:cubicBezTo>
                  <a:pt x="13428" y="14371"/>
                  <a:pt x="13788" y="15328"/>
                  <a:pt x="14097" y="16307"/>
                </a:cubicBezTo>
                <a:cubicBezTo>
                  <a:pt x="14385" y="17204"/>
                  <a:pt x="14381" y="18152"/>
                  <a:pt x="14622" y="19045"/>
                </a:cubicBezTo>
                <a:cubicBezTo>
                  <a:pt x="14130" y="19150"/>
                  <a:pt x="13583" y="19396"/>
                  <a:pt x="13150" y="19437"/>
                </a:cubicBezTo>
                <a:cubicBezTo>
                  <a:pt x="11706" y="19582"/>
                  <a:pt x="10257" y="19660"/>
                  <a:pt x="8808" y="19820"/>
                </a:cubicBezTo>
                <a:cubicBezTo>
                  <a:pt x="6211" y="20102"/>
                  <a:pt x="3614" y="20463"/>
                  <a:pt x="1048" y="20968"/>
                </a:cubicBezTo>
                <a:cubicBezTo>
                  <a:pt x="1303" y="18918"/>
                  <a:pt x="998" y="17086"/>
                  <a:pt x="1905" y="15122"/>
                </a:cubicBezTo>
                <a:cubicBezTo>
                  <a:pt x="2880" y="13004"/>
                  <a:pt x="4598" y="11473"/>
                  <a:pt x="6880" y="10949"/>
                </a:cubicBezTo>
                <a:cubicBezTo>
                  <a:pt x="7520" y="10803"/>
                  <a:pt x="8131" y="10725"/>
                  <a:pt x="8706" y="10725"/>
                </a:cubicBezTo>
                <a:close/>
                <a:moveTo>
                  <a:pt x="10029" y="20608"/>
                </a:moveTo>
                <a:lnTo>
                  <a:pt x="10029" y="20608"/>
                </a:lnTo>
                <a:cubicBezTo>
                  <a:pt x="9450" y="21542"/>
                  <a:pt x="9496" y="23369"/>
                  <a:pt x="9368" y="24280"/>
                </a:cubicBezTo>
                <a:cubicBezTo>
                  <a:pt x="9094" y="26235"/>
                  <a:pt x="8926" y="28176"/>
                  <a:pt x="8749" y="30135"/>
                </a:cubicBezTo>
                <a:cubicBezTo>
                  <a:pt x="8461" y="28883"/>
                  <a:pt x="8065" y="26641"/>
                  <a:pt x="7983" y="26235"/>
                </a:cubicBezTo>
                <a:cubicBezTo>
                  <a:pt x="7641" y="24531"/>
                  <a:pt x="6743" y="22808"/>
                  <a:pt x="6407" y="21119"/>
                </a:cubicBezTo>
                <a:cubicBezTo>
                  <a:pt x="7445" y="20941"/>
                  <a:pt x="8476" y="20758"/>
                  <a:pt x="9464" y="20654"/>
                </a:cubicBezTo>
                <a:cubicBezTo>
                  <a:pt x="9647" y="20631"/>
                  <a:pt x="9838" y="20617"/>
                  <a:pt x="10029" y="20608"/>
                </a:cubicBezTo>
                <a:close/>
                <a:moveTo>
                  <a:pt x="8914" y="0"/>
                </a:moveTo>
                <a:cubicBezTo>
                  <a:pt x="7763" y="0"/>
                  <a:pt x="6389" y="251"/>
                  <a:pt x="5901" y="282"/>
                </a:cubicBezTo>
                <a:cubicBezTo>
                  <a:pt x="4370" y="374"/>
                  <a:pt x="1582" y="145"/>
                  <a:pt x="525" y="1476"/>
                </a:cubicBezTo>
                <a:cubicBezTo>
                  <a:pt x="424" y="1604"/>
                  <a:pt x="401" y="1731"/>
                  <a:pt x="474" y="1877"/>
                </a:cubicBezTo>
                <a:cubicBezTo>
                  <a:pt x="575" y="2119"/>
                  <a:pt x="670" y="2355"/>
                  <a:pt x="762" y="2601"/>
                </a:cubicBezTo>
                <a:cubicBezTo>
                  <a:pt x="575" y="3112"/>
                  <a:pt x="625" y="3631"/>
                  <a:pt x="716" y="4159"/>
                </a:cubicBezTo>
                <a:cubicBezTo>
                  <a:pt x="784" y="4584"/>
                  <a:pt x="853" y="5139"/>
                  <a:pt x="1130" y="5490"/>
                </a:cubicBezTo>
                <a:cubicBezTo>
                  <a:pt x="1126" y="5503"/>
                  <a:pt x="1112" y="5513"/>
                  <a:pt x="1103" y="5526"/>
                </a:cubicBezTo>
                <a:cubicBezTo>
                  <a:pt x="988" y="5709"/>
                  <a:pt x="1150" y="5904"/>
                  <a:pt x="1330" y="5904"/>
                </a:cubicBezTo>
                <a:cubicBezTo>
                  <a:pt x="1370" y="5904"/>
                  <a:pt x="1411" y="5894"/>
                  <a:pt x="1450" y="5873"/>
                </a:cubicBezTo>
                <a:cubicBezTo>
                  <a:pt x="2103" y="5518"/>
                  <a:pt x="3032" y="5473"/>
                  <a:pt x="3925" y="5473"/>
                </a:cubicBezTo>
                <a:cubicBezTo>
                  <a:pt x="4109" y="5473"/>
                  <a:pt x="4292" y="5475"/>
                  <a:pt x="4470" y="5476"/>
                </a:cubicBezTo>
                <a:cubicBezTo>
                  <a:pt x="4480" y="6378"/>
                  <a:pt x="4689" y="7240"/>
                  <a:pt x="4802" y="8151"/>
                </a:cubicBezTo>
                <a:cubicBezTo>
                  <a:pt x="4912" y="8985"/>
                  <a:pt x="4949" y="9805"/>
                  <a:pt x="5181" y="10607"/>
                </a:cubicBezTo>
                <a:cubicBezTo>
                  <a:pt x="4024" y="11118"/>
                  <a:pt x="2998" y="11892"/>
                  <a:pt x="2228" y="12954"/>
                </a:cubicBezTo>
                <a:cubicBezTo>
                  <a:pt x="1486" y="13974"/>
                  <a:pt x="958" y="15054"/>
                  <a:pt x="543" y="16238"/>
                </a:cubicBezTo>
                <a:cubicBezTo>
                  <a:pt x="1" y="17792"/>
                  <a:pt x="461" y="19456"/>
                  <a:pt x="479" y="21046"/>
                </a:cubicBezTo>
                <a:cubicBezTo>
                  <a:pt x="483" y="21187"/>
                  <a:pt x="592" y="21283"/>
                  <a:pt x="716" y="21310"/>
                </a:cubicBezTo>
                <a:cubicBezTo>
                  <a:pt x="735" y="21387"/>
                  <a:pt x="789" y="21456"/>
                  <a:pt x="884" y="21469"/>
                </a:cubicBezTo>
                <a:cubicBezTo>
                  <a:pt x="1351" y="21533"/>
                  <a:pt x="1827" y="21561"/>
                  <a:pt x="2309" y="21561"/>
                </a:cubicBezTo>
                <a:cubicBezTo>
                  <a:pt x="3422" y="21561"/>
                  <a:pt x="4565" y="21413"/>
                  <a:pt x="5700" y="21232"/>
                </a:cubicBezTo>
                <a:cubicBezTo>
                  <a:pt x="5796" y="22513"/>
                  <a:pt x="6594" y="24053"/>
                  <a:pt x="6876" y="25205"/>
                </a:cubicBezTo>
                <a:cubicBezTo>
                  <a:pt x="7395" y="27301"/>
                  <a:pt x="7632" y="29461"/>
                  <a:pt x="8444" y="31474"/>
                </a:cubicBezTo>
                <a:cubicBezTo>
                  <a:pt x="8499" y="31620"/>
                  <a:pt x="8623" y="31773"/>
                  <a:pt x="8795" y="31773"/>
                </a:cubicBezTo>
                <a:cubicBezTo>
                  <a:pt x="8807" y="31773"/>
                  <a:pt x="8819" y="31772"/>
                  <a:pt x="8831" y="31771"/>
                </a:cubicBezTo>
                <a:cubicBezTo>
                  <a:pt x="8894" y="31766"/>
                  <a:pt x="8958" y="31758"/>
                  <a:pt x="9018" y="31753"/>
                </a:cubicBezTo>
                <a:cubicBezTo>
                  <a:pt x="9241" y="31730"/>
                  <a:pt x="9386" y="31594"/>
                  <a:pt x="9405" y="31370"/>
                </a:cubicBezTo>
                <a:cubicBezTo>
                  <a:pt x="9647" y="27802"/>
                  <a:pt x="9811" y="24030"/>
                  <a:pt x="10808" y="20567"/>
                </a:cubicBezTo>
                <a:cubicBezTo>
                  <a:pt x="12293" y="20507"/>
                  <a:pt x="13893" y="20490"/>
                  <a:pt x="15163" y="19856"/>
                </a:cubicBezTo>
                <a:cubicBezTo>
                  <a:pt x="15178" y="19851"/>
                  <a:pt x="15191" y="19851"/>
                  <a:pt x="15201" y="19843"/>
                </a:cubicBezTo>
                <a:cubicBezTo>
                  <a:pt x="15241" y="19824"/>
                  <a:pt x="15283" y="19801"/>
                  <a:pt x="15319" y="19779"/>
                </a:cubicBezTo>
                <a:cubicBezTo>
                  <a:pt x="15592" y="19633"/>
                  <a:pt x="15569" y="19332"/>
                  <a:pt x="15401" y="19150"/>
                </a:cubicBezTo>
                <a:cubicBezTo>
                  <a:pt x="16116" y="17177"/>
                  <a:pt x="14463" y="14247"/>
                  <a:pt x="13573" y="12552"/>
                </a:cubicBezTo>
                <a:cubicBezTo>
                  <a:pt x="12572" y="10639"/>
                  <a:pt x="10858" y="9892"/>
                  <a:pt x="8894" y="9860"/>
                </a:cubicBezTo>
                <a:cubicBezTo>
                  <a:pt x="8894" y="9833"/>
                  <a:pt x="8899" y="9810"/>
                  <a:pt x="8894" y="9782"/>
                </a:cubicBezTo>
                <a:cubicBezTo>
                  <a:pt x="8739" y="8839"/>
                  <a:pt x="8712" y="7915"/>
                  <a:pt x="8663" y="6958"/>
                </a:cubicBezTo>
                <a:cubicBezTo>
                  <a:pt x="8635" y="6388"/>
                  <a:pt x="8608" y="5791"/>
                  <a:pt x="8371" y="5280"/>
                </a:cubicBezTo>
                <a:cubicBezTo>
                  <a:pt x="9277" y="5190"/>
                  <a:pt x="10175" y="5026"/>
                  <a:pt x="10991" y="4683"/>
                </a:cubicBezTo>
                <a:cubicBezTo>
                  <a:pt x="11163" y="4615"/>
                  <a:pt x="11250" y="4433"/>
                  <a:pt x="11237" y="4273"/>
                </a:cubicBezTo>
                <a:cubicBezTo>
                  <a:pt x="11241" y="4264"/>
                  <a:pt x="11245" y="4256"/>
                  <a:pt x="11245" y="4246"/>
                </a:cubicBezTo>
                <a:cubicBezTo>
                  <a:pt x="11359" y="3722"/>
                  <a:pt x="11045" y="3089"/>
                  <a:pt x="10949" y="2561"/>
                </a:cubicBezTo>
                <a:cubicBezTo>
                  <a:pt x="10840" y="1977"/>
                  <a:pt x="10789" y="1375"/>
                  <a:pt x="10658" y="793"/>
                </a:cubicBezTo>
                <a:cubicBezTo>
                  <a:pt x="10671" y="738"/>
                  <a:pt x="10676" y="674"/>
                  <a:pt x="10658" y="615"/>
                </a:cubicBezTo>
                <a:cubicBezTo>
                  <a:pt x="10510" y="140"/>
                  <a:pt x="9774" y="0"/>
                  <a:pt x="8914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159;p26">
            <a:extLst>
              <a:ext uri="{FF2B5EF4-FFF2-40B4-BE49-F238E27FC236}">
                <a16:creationId xmlns:a16="http://schemas.microsoft.com/office/drawing/2014/main" xmlns="" id="{A51FF40A-4326-4732-A1DC-AEE845569126}"/>
              </a:ext>
            </a:extLst>
          </p:cNvPr>
          <p:cNvSpPr/>
          <p:nvPr/>
        </p:nvSpPr>
        <p:spPr>
          <a:xfrm>
            <a:off x="6698525" y="3986083"/>
            <a:ext cx="546219" cy="655678"/>
          </a:xfrm>
          <a:custGeom>
            <a:avLst/>
            <a:gdLst/>
            <a:ahLst/>
            <a:cxnLst/>
            <a:rect l="l" t="t" r="r" b="b"/>
            <a:pathLst>
              <a:path w="22281" h="26746" extrusionOk="0">
                <a:moveTo>
                  <a:pt x="20439" y="1669"/>
                </a:moveTo>
                <a:cubicBezTo>
                  <a:pt x="20668" y="2735"/>
                  <a:pt x="20685" y="3838"/>
                  <a:pt x="20700" y="4936"/>
                </a:cubicBezTo>
                <a:cubicBezTo>
                  <a:pt x="20208" y="4836"/>
                  <a:pt x="19692" y="4676"/>
                  <a:pt x="19255" y="4617"/>
                </a:cubicBezTo>
                <a:cubicBezTo>
                  <a:pt x="18748" y="4550"/>
                  <a:pt x="18233" y="4528"/>
                  <a:pt x="17714" y="4528"/>
                </a:cubicBezTo>
                <a:cubicBezTo>
                  <a:pt x="16819" y="4528"/>
                  <a:pt x="15916" y="4594"/>
                  <a:pt x="15036" y="4608"/>
                </a:cubicBezTo>
                <a:cubicBezTo>
                  <a:pt x="14976" y="4608"/>
                  <a:pt x="14927" y="4613"/>
                  <a:pt x="14877" y="4626"/>
                </a:cubicBezTo>
                <a:cubicBezTo>
                  <a:pt x="14904" y="4449"/>
                  <a:pt x="14931" y="4276"/>
                  <a:pt x="14954" y="4098"/>
                </a:cubicBezTo>
                <a:cubicBezTo>
                  <a:pt x="14979" y="3867"/>
                  <a:pt x="14755" y="3707"/>
                  <a:pt x="14542" y="3707"/>
                </a:cubicBezTo>
                <a:cubicBezTo>
                  <a:pt x="14444" y="3707"/>
                  <a:pt x="14348" y="3742"/>
                  <a:pt x="14280" y="3820"/>
                </a:cubicBezTo>
                <a:cubicBezTo>
                  <a:pt x="12589" y="5779"/>
                  <a:pt x="12986" y="9164"/>
                  <a:pt x="13041" y="11570"/>
                </a:cubicBezTo>
                <a:cubicBezTo>
                  <a:pt x="13100" y="14204"/>
                  <a:pt x="12698" y="16805"/>
                  <a:pt x="12990" y="19411"/>
                </a:cubicBezTo>
                <a:cubicBezTo>
                  <a:pt x="12953" y="19438"/>
                  <a:pt x="12917" y="19476"/>
                  <a:pt x="12898" y="19530"/>
                </a:cubicBezTo>
                <a:cubicBezTo>
                  <a:pt x="12106" y="21526"/>
                  <a:pt x="10953" y="23476"/>
                  <a:pt x="9231" y="24797"/>
                </a:cubicBezTo>
                <a:cubicBezTo>
                  <a:pt x="8514" y="25347"/>
                  <a:pt x="7658" y="25604"/>
                  <a:pt x="6803" y="25604"/>
                </a:cubicBezTo>
                <a:cubicBezTo>
                  <a:pt x="5358" y="25604"/>
                  <a:pt x="3913" y="24873"/>
                  <a:pt x="3134" y="23594"/>
                </a:cubicBezTo>
                <a:cubicBezTo>
                  <a:pt x="1795" y="21389"/>
                  <a:pt x="4005" y="19680"/>
                  <a:pt x="5878" y="19261"/>
                </a:cubicBezTo>
                <a:cubicBezTo>
                  <a:pt x="6376" y="19149"/>
                  <a:pt x="6893" y="19100"/>
                  <a:pt x="7416" y="19100"/>
                </a:cubicBezTo>
                <a:cubicBezTo>
                  <a:pt x="8424" y="19100"/>
                  <a:pt x="9451" y="19284"/>
                  <a:pt x="10383" y="19558"/>
                </a:cubicBezTo>
                <a:cubicBezTo>
                  <a:pt x="10434" y="19572"/>
                  <a:pt x="10482" y="19578"/>
                  <a:pt x="10526" y="19578"/>
                </a:cubicBezTo>
                <a:cubicBezTo>
                  <a:pt x="10722" y="19578"/>
                  <a:pt x="10857" y="19452"/>
                  <a:pt x="10913" y="19289"/>
                </a:cubicBezTo>
                <a:cubicBezTo>
                  <a:pt x="10938" y="19298"/>
                  <a:pt x="10966" y="19303"/>
                  <a:pt x="10993" y="19303"/>
                </a:cubicBezTo>
                <a:cubicBezTo>
                  <a:pt x="11074" y="19303"/>
                  <a:pt x="11155" y="19262"/>
                  <a:pt x="11172" y="19169"/>
                </a:cubicBezTo>
                <a:cubicBezTo>
                  <a:pt x="11668" y="16568"/>
                  <a:pt x="11651" y="13857"/>
                  <a:pt x="11742" y="11220"/>
                </a:cubicBezTo>
                <a:cubicBezTo>
                  <a:pt x="11824" y="8945"/>
                  <a:pt x="12234" y="6266"/>
                  <a:pt x="11714" y="3975"/>
                </a:cubicBezTo>
                <a:cubicBezTo>
                  <a:pt x="12936" y="3637"/>
                  <a:pt x="14229" y="3546"/>
                  <a:pt x="15468" y="3177"/>
                </a:cubicBezTo>
                <a:cubicBezTo>
                  <a:pt x="17136" y="2676"/>
                  <a:pt x="18749" y="2075"/>
                  <a:pt x="20439" y="1669"/>
                </a:cubicBezTo>
                <a:close/>
                <a:moveTo>
                  <a:pt x="20979" y="1"/>
                </a:moveTo>
                <a:cubicBezTo>
                  <a:pt x="20918" y="1"/>
                  <a:pt x="20855" y="7"/>
                  <a:pt x="20790" y="20"/>
                </a:cubicBezTo>
                <a:cubicBezTo>
                  <a:pt x="18590" y="485"/>
                  <a:pt x="16485" y="1269"/>
                  <a:pt x="14370" y="2038"/>
                </a:cubicBezTo>
                <a:cubicBezTo>
                  <a:pt x="13359" y="2403"/>
                  <a:pt x="12265" y="2521"/>
                  <a:pt x="11487" y="3187"/>
                </a:cubicBezTo>
                <a:cubicBezTo>
                  <a:pt x="11477" y="3149"/>
                  <a:pt x="11468" y="3113"/>
                  <a:pt x="11455" y="3082"/>
                </a:cubicBezTo>
                <a:cubicBezTo>
                  <a:pt x="11412" y="2966"/>
                  <a:pt x="11317" y="2909"/>
                  <a:pt x="11222" y="2909"/>
                </a:cubicBezTo>
                <a:cubicBezTo>
                  <a:pt x="11127" y="2909"/>
                  <a:pt x="11032" y="2967"/>
                  <a:pt x="10990" y="3082"/>
                </a:cubicBezTo>
                <a:cubicBezTo>
                  <a:pt x="10083" y="5533"/>
                  <a:pt x="10488" y="8631"/>
                  <a:pt x="10461" y="11220"/>
                </a:cubicBezTo>
                <a:cubicBezTo>
                  <a:pt x="10438" y="13702"/>
                  <a:pt x="10329" y="16254"/>
                  <a:pt x="10721" y="18715"/>
                </a:cubicBezTo>
                <a:cubicBezTo>
                  <a:pt x="9813" y="18053"/>
                  <a:pt x="8559" y="17741"/>
                  <a:pt x="7265" y="17741"/>
                </a:cubicBezTo>
                <a:cubicBezTo>
                  <a:pt x="3782" y="17741"/>
                  <a:pt x="1" y="20000"/>
                  <a:pt x="1841" y="23781"/>
                </a:cubicBezTo>
                <a:cubicBezTo>
                  <a:pt x="2862" y="25877"/>
                  <a:pt x="4574" y="26746"/>
                  <a:pt x="6370" y="26746"/>
                </a:cubicBezTo>
                <a:cubicBezTo>
                  <a:pt x="9499" y="26746"/>
                  <a:pt x="12886" y="24110"/>
                  <a:pt x="13332" y="20746"/>
                </a:cubicBezTo>
                <a:cubicBezTo>
                  <a:pt x="13337" y="20747"/>
                  <a:pt x="13343" y="20747"/>
                  <a:pt x="13349" y="20747"/>
                </a:cubicBezTo>
                <a:cubicBezTo>
                  <a:pt x="13454" y="20747"/>
                  <a:pt x="13569" y="20675"/>
                  <a:pt x="13569" y="20546"/>
                </a:cubicBezTo>
                <a:cubicBezTo>
                  <a:pt x="13601" y="17762"/>
                  <a:pt x="14175" y="15024"/>
                  <a:pt x="14252" y="12244"/>
                </a:cubicBezTo>
                <a:cubicBezTo>
                  <a:pt x="14293" y="10841"/>
                  <a:pt x="14234" y="9437"/>
                  <a:pt x="14293" y="8034"/>
                </a:cubicBezTo>
                <a:cubicBezTo>
                  <a:pt x="14330" y="7287"/>
                  <a:pt x="14480" y="6572"/>
                  <a:pt x="14635" y="5852"/>
                </a:cubicBezTo>
                <a:cubicBezTo>
                  <a:pt x="14728" y="5935"/>
                  <a:pt x="14851" y="5986"/>
                  <a:pt x="14993" y="5986"/>
                </a:cubicBezTo>
                <a:cubicBezTo>
                  <a:pt x="15030" y="5986"/>
                  <a:pt x="15069" y="5983"/>
                  <a:pt x="15108" y="5975"/>
                </a:cubicBezTo>
                <a:cubicBezTo>
                  <a:pt x="15827" y="5969"/>
                  <a:pt x="16543" y="5956"/>
                  <a:pt x="17258" y="5956"/>
                </a:cubicBezTo>
                <a:cubicBezTo>
                  <a:pt x="17696" y="5956"/>
                  <a:pt x="18134" y="5961"/>
                  <a:pt x="18572" y="5975"/>
                </a:cubicBezTo>
                <a:cubicBezTo>
                  <a:pt x="19610" y="6011"/>
                  <a:pt x="20481" y="6457"/>
                  <a:pt x="21474" y="6526"/>
                </a:cubicBezTo>
                <a:cubicBezTo>
                  <a:pt x="21490" y="6527"/>
                  <a:pt x="21505" y="6528"/>
                  <a:pt x="21521" y="6528"/>
                </a:cubicBezTo>
                <a:cubicBezTo>
                  <a:pt x="21917" y="6528"/>
                  <a:pt x="22226" y="6147"/>
                  <a:pt x="22235" y="5765"/>
                </a:cubicBezTo>
                <a:cubicBezTo>
                  <a:pt x="22271" y="4038"/>
                  <a:pt x="22281" y="2220"/>
                  <a:pt x="21734" y="558"/>
                </a:cubicBezTo>
                <a:cubicBezTo>
                  <a:pt x="21618" y="204"/>
                  <a:pt x="21327" y="1"/>
                  <a:pt x="20979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168;p26">
            <a:extLst>
              <a:ext uri="{FF2B5EF4-FFF2-40B4-BE49-F238E27FC236}">
                <a16:creationId xmlns:a16="http://schemas.microsoft.com/office/drawing/2014/main" xmlns="" id="{87923C6E-AE4D-4B17-BBC1-70F85CD3E6DE}"/>
              </a:ext>
            </a:extLst>
          </p:cNvPr>
          <p:cNvSpPr/>
          <p:nvPr/>
        </p:nvSpPr>
        <p:spPr>
          <a:xfrm rot="18449828">
            <a:off x="5343565" y="3995501"/>
            <a:ext cx="202756" cy="459160"/>
          </a:xfrm>
          <a:custGeom>
            <a:avLst/>
            <a:gdLst/>
            <a:ahLst/>
            <a:cxnLst/>
            <a:rect l="l" t="t" r="r" b="b"/>
            <a:pathLst>
              <a:path w="21962" h="49735" extrusionOk="0">
                <a:moveTo>
                  <a:pt x="10636" y="1506"/>
                </a:moveTo>
                <a:cubicBezTo>
                  <a:pt x="10847" y="1506"/>
                  <a:pt x="11016" y="1549"/>
                  <a:pt x="11030" y="1682"/>
                </a:cubicBezTo>
                <a:cubicBezTo>
                  <a:pt x="11089" y="2220"/>
                  <a:pt x="10925" y="2785"/>
                  <a:pt x="10852" y="3318"/>
                </a:cubicBezTo>
                <a:cubicBezTo>
                  <a:pt x="10669" y="4598"/>
                  <a:pt x="10797" y="5988"/>
                  <a:pt x="10861" y="7305"/>
                </a:cubicBezTo>
                <a:cubicBezTo>
                  <a:pt x="10574" y="7263"/>
                  <a:pt x="10282" y="7236"/>
                  <a:pt x="9986" y="7231"/>
                </a:cubicBezTo>
                <a:cubicBezTo>
                  <a:pt x="10173" y="6411"/>
                  <a:pt x="10087" y="5687"/>
                  <a:pt x="9891" y="4767"/>
                </a:cubicBezTo>
                <a:cubicBezTo>
                  <a:pt x="9800" y="4334"/>
                  <a:pt x="9098" y="1828"/>
                  <a:pt x="9767" y="1641"/>
                </a:cubicBezTo>
                <a:cubicBezTo>
                  <a:pt x="9873" y="1611"/>
                  <a:pt x="10306" y="1506"/>
                  <a:pt x="10636" y="1506"/>
                </a:cubicBezTo>
                <a:close/>
                <a:moveTo>
                  <a:pt x="9974" y="9086"/>
                </a:moveTo>
                <a:cubicBezTo>
                  <a:pt x="11856" y="9086"/>
                  <a:pt x="13722" y="10344"/>
                  <a:pt x="14597" y="12043"/>
                </a:cubicBezTo>
                <a:cubicBezTo>
                  <a:pt x="14688" y="14011"/>
                  <a:pt x="14238" y="15884"/>
                  <a:pt x="12524" y="17165"/>
                </a:cubicBezTo>
                <a:cubicBezTo>
                  <a:pt x="11892" y="17636"/>
                  <a:pt x="11194" y="17835"/>
                  <a:pt x="10489" y="17835"/>
                </a:cubicBezTo>
                <a:cubicBezTo>
                  <a:pt x="8767" y="17835"/>
                  <a:pt x="7000" y="16643"/>
                  <a:pt x="6036" y="15300"/>
                </a:cubicBezTo>
                <a:cubicBezTo>
                  <a:pt x="4392" y="13014"/>
                  <a:pt x="5990" y="10667"/>
                  <a:pt x="8095" y="9551"/>
                </a:cubicBezTo>
                <a:cubicBezTo>
                  <a:pt x="8698" y="9230"/>
                  <a:pt x="9337" y="9086"/>
                  <a:pt x="9974" y="9086"/>
                </a:cubicBezTo>
                <a:close/>
                <a:moveTo>
                  <a:pt x="10779" y="19456"/>
                </a:moveTo>
                <a:cubicBezTo>
                  <a:pt x="11413" y="23083"/>
                  <a:pt x="13085" y="26601"/>
                  <a:pt x="14579" y="30123"/>
                </a:cubicBezTo>
                <a:cubicBezTo>
                  <a:pt x="14220" y="30007"/>
                  <a:pt x="13806" y="29966"/>
                  <a:pt x="13373" y="29966"/>
                </a:cubicBezTo>
                <a:cubicBezTo>
                  <a:pt x="12883" y="29966"/>
                  <a:pt x="12368" y="30019"/>
                  <a:pt x="11878" y="30077"/>
                </a:cubicBezTo>
                <a:cubicBezTo>
                  <a:pt x="11841" y="29421"/>
                  <a:pt x="11768" y="28769"/>
                  <a:pt x="11577" y="28191"/>
                </a:cubicBezTo>
                <a:cubicBezTo>
                  <a:pt x="11466" y="27856"/>
                  <a:pt x="11158" y="27678"/>
                  <a:pt x="10858" y="27678"/>
                </a:cubicBezTo>
                <a:cubicBezTo>
                  <a:pt x="10570" y="27678"/>
                  <a:pt x="10288" y="27842"/>
                  <a:pt x="10192" y="28191"/>
                </a:cubicBezTo>
                <a:cubicBezTo>
                  <a:pt x="10019" y="28828"/>
                  <a:pt x="10032" y="29530"/>
                  <a:pt x="10087" y="30232"/>
                </a:cubicBezTo>
                <a:cubicBezTo>
                  <a:pt x="9439" y="30260"/>
                  <a:pt x="8793" y="30277"/>
                  <a:pt x="8146" y="30314"/>
                </a:cubicBezTo>
                <a:cubicBezTo>
                  <a:pt x="7941" y="30327"/>
                  <a:pt x="7744" y="30346"/>
                  <a:pt x="7544" y="30369"/>
                </a:cubicBezTo>
                <a:cubicBezTo>
                  <a:pt x="8114" y="28373"/>
                  <a:pt x="8697" y="26382"/>
                  <a:pt x="9226" y="24377"/>
                </a:cubicBezTo>
                <a:cubicBezTo>
                  <a:pt x="9663" y="22723"/>
                  <a:pt x="9782" y="21083"/>
                  <a:pt x="10292" y="19461"/>
                </a:cubicBezTo>
                <a:cubicBezTo>
                  <a:pt x="10342" y="19464"/>
                  <a:pt x="10392" y="19465"/>
                  <a:pt x="10442" y="19465"/>
                </a:cubicBezTo>
                <a:cubicBezTo>
                  <a:pt x="10556" y="19465"/>
                  <a:pt x="10669" y="19460"/>
                  <a:pt x="10779" y="19456"/>
                </a:cubicBezTo>
                <a:close/>
                <a:moveTo>
                  <a:pt x="13016" y="18782"/>
                </a:moveTo>
                <a:cubicBezTo>
                  <a:pt x="14069" y="20162"/>
                  <a:pt x="14843" y="22787"/>
                  <a:pt x="15432" y="24212"/>
                </a:cubicBezTo>
                <a:cubicBezTo>
                  <a:pt x="16511" y="26851"/>
                  <a:pt x="17359" y="29516"/>
                  <a:pt x="18069" y="32277"/>
                </a:cubicBezTo>
                <a:cubicBezTo>
                  <a:pt x="18971" y="35814"/>
                  <a:pt x="19810" y="39627"/>
                  <a:pt x="20320" y="43399"/>
                </a:cubicBezTo>
                <a:cubicBezTo>
                  <a:pt x="20233" y="42999"/>
                  <a:pt x="20138" y="42598"/>
                  <a:pt x="20025" y="42211"/>
                </a:cubicBezTo>
                <a:cubicBezTo>
                  <a:pt x="19195" y="39404"/>
                  <a:pt x="18443" y="36575"/>
                  <a:pt x="17619" y="33768"/>
                </a:cubicBezTo>
                <a:cubicBezTo>
                  <a:pt x="16233" y="29066"/>
                  <a:pt x="14215" y="23611"/>
                  <a:pt x="11750" y="19306"/>
                </a:cubicBezTo>
                <a:cubicBezTo>
                  <a:pt x="11992" y="19247"/>
                  <a:pt x="12238" y="19174"/>
                  <a:pt x="12469" y="19069"/>
                </a:cubicBezTo>
                <a:cubicBezTo>
                  <a:pt x="12652" y="18987"/>
                  <a:pt x="12835" y="18891"/>
                  <a:pt x="13016" y="18782"/>
                </a:cubicBezTo>
                <a:close/>
                <a:moveTo>
                  <a:pt x="8078" y="19001"/>
                </a:moveTo>
                <a:cubicBezTo>
                  <a:pt x="8337" y="19100"/>
                  <a:pt x="8606" y="19182"/>
                  <a:pt x="8875" y="19256"/>
                </a:cubicBezTo>
                <a:cubicBezTo>
                  <a:pt x="8346" y="20176"/>
                  <a:pt x="8192" y="21302"/>
                  <a:pt x="8005" y="22376"/>
                </a:cubicBezTo>
                <a:cubicBezTo>
                  <a:pt x="7481" y="25411"/>
                  <a:pt x="6465" y="28350"/>
                  <a:pt x="5622" y="31307"/>
                </a:cubicBezTo>
                <a:cubicBezTo>
                  <a:pt x="4323" y="35858"/>
                  <a:pt x="2728" y="40283"/>
                  <a:pt x="1320" y="44785"/>
                </a:cubicBezTo>
                <a:cubicBezTo>
                  <a:pt x="1471" y="43336"/>
                  <a:pt x="1712" y="41887"/>
                  <a:pt x="1839" y="40602"/>
                </a:cubicBezTo>
                <a:cubicBezTo>
                  <a:pt x="2123" y="37818"/>
                  <a:pt x="2756" y="35126"/>
                  <a:pt x="3480" y="32432"/>
                </a:cubicBezTo>
                <a:cubicBezTo>
                  <a:pt x="4131" y="30027"/>
                  <a:pt x="4929" y="27694"/>
                  <a:pt x="5841" y="25375"/>
                </a:cubicBezTo>
                <a:cubicBezTo>
                  <a:pt x="6642" y="23320"/>
                  <a:pt x="6879" y="20855"/>
                  <a:pt x="8078" y="19001"/>
                </a:cubicBezTo>
                <a:close/>
                <a:moveTo>
                  <a:pt x="10530" y="1"/>
                </a:moveTo>
                <a:cubicBezTo>
                  <a:pt x="10415" y="1"/>
                  <a:pt x="10297" y="5"/>
                  <a:pt x="10177" y="14"/>
                </a:cubicBezTo>
                <a:cubicBezTo>
                  <a:pt x="6779" y="279"/>
                  <a:pt x="8091" y="4890"/>
                  <a:pt x="8989" y="7286"/>
                </a:cubicBezTo>
                <a:cubicBezTo>
                  <a:pt x="8920" y="7296"/>
                  <a:pt x="8852" y="7300"/>
                  <a:pt x="8783" y="7309"/>
                </a:cubicBezTo>
                <a:cubicBezTo>
                  <a:pt x="5138" y="7847"/>
                  <a:pt x="2802" y="11592"/>
                  <a:pt x="4004" y="15041"/>
                </a:cubicBezTo>
                <a:cubicBezTo>
                  <a:pt x="4482" y="16417"/>
                  <a:pt x="5590" y="17630"/>
                  <a:pt x="6943" y="18440"/>
                </a:cubicBezTo>
                <a:cubicBezTo>
                  <a:pt x="4528" y="21853"/>
                  <a:pt x="3498" y="26952"/>
                  <a:pt x="2400" y="30838"/>
                </a:cubicBezTo>
                <a:cubicBezTo>
                  <a:pt x="1621" y="33599"/>
                  <a:pt x="1002" y="36360"/>
                  <a:pt x="609" y="39203"/>
                </a:cubicBezTo>
                <a:cubicBezTo>
                  <a:pt x="172" y="42365"/>
                  <a:pt x="737" y="45842"/>
                  <a:pt x="104" y="48926"/>
                </a:cubicBezTo>
                <a:cubicBezTo>
                  <a:pt x="1" y="49428"/>
                  <a:pt x="364" y="49735"/>
                  <a:pt x="737" y="49735"/>
                </a:cubicBezTo>
                <a:cubicBezTo>
                  <a:pt x="990" y="49735"/>
                  <a:pt x="1249" y="49594"/>
                  <a:pt x="1370" y="49277"/>
                </a:cubicBezTo>
                <a:cubicBezTo>
                  <a:pt x="3398" y="43988"/>
                  <a:pt x="5344" y="38434"/>
                  <a:pt x="6825" y="32956"/>
                </a:cubicBezTo>
                <a:cubicBezTo>
                  <a:pt x="6938" y="32542"/>
                  <a:pt x="7057" y="32123"/>
                  <a:pt x="7170" y="31709"/>
                </a:cubicBezTo>
                <a:cubicBezTo>
                  <a:pt x="7654" y="31895"/>
                  <a:pt x="8270" y="31931"/>
                  <a:pt x="8811" y="31931"/>
                </a:cubicBezTo>
                <a:cubicBezTo>
                  <a:pt x="9126" y="31931"/>
                  <a:pt x="9416" y="31919"/>
                  <a:pt x="9640" y="31917"/>
                </a:cubicBezTo>
                <a:cubicBezTo>
                  <a:pt x="9832" y="31917"/>
                  <a:pt x="10023" y="31913"/>
                  <a:pt x="10210" y="31909"/>
                </a:cubicBezTo>
                <a:lnTo>
                  <a:pt x="10210" y="31909"/>
                </a:lnTo>
                <a:cubicBezTo>
                  <a:pt x="10246" y="33043"/>
                  <a:pt x="10177" y="34470"/>
                  <a:pt x="10829" y="35404"/>
                </a:cubicBezTo>
                <a:cubicBezTo>
                  <a:pt x="10932" y="35550"/>
                  <a:pt x="11080" y="35624"/>
                  <a:pt x="11227" y="35624"/>
                </a:cubicBezTo>
                <a:cubicBezTo>
                  <a:pt x="11373" y="35624"/>
                  <a:pt x="11518" y="35551"/>
                  <a:pt x="11618" y="35404"/>
                </a:cubicBezTo>
                <a:cubicBezTo>
                  <a:pt x="12246" y="34478"/>
                  <a:pt x="12042" y="33134"/>
                  <a:pt x="11964" y="32081"/>
                </a:cubicBezTo>
                <a:cubicBezTo>
                  <a:pt x="11954" y="32009"/>
                  <a:pt x="11954" y="31932"/>
                  <a:pt x="11950" y="31854"/>
                </a:cubicBezTo>
                <a:cubicBezTo>
                  <a:pt x="12160" y="31845"/>
                  <a:pt x="12370" y="31840"/>
                  <a:pt x="12579" y="31827"/>
                </a:cubicBezTo>
                <a:cubicBezTo>
                  <a:pt x="13272" y="31791"/>
                  <a:pt x="14156" y="31886"/>
                  <a:pt x="14784" y="31566"/>
                </a:cubicBezTo>
                <a:cubicBezTo>
                  <a:pt x="14902" y="31503"/>
                  <a:pt x="14999" y="31402"/>
                  <a:pt x="15062" y="31284"/>
                </a:cubicBezTo>
                <a:cubicBezTo>
                  <a:pt x="15618" y="32642"/>
                  <a:pt x="16124" y="34005"/>
                  <a:pt x="16515" y="35376"/>
                </a:cubicBezTo>
                <a:cubicBezTo>
                  <a:pt x="17313" y="38182"/>
                  <a:pt x="18065" y="41008"/>
                  <a:pt x="18926" y="43801"/>
                </a:cubicBezTo>
                <a:cubicBezTo>
                  <a:pt x="19518" y="45714"/>
                  <a:pt x="19741" y="47691"/>
                  <a:pt x="20889" y="49382"/>
                </a:cubicBezTo>
                <a:cubicBezTo>
                  <a:pt x="21003" y="49549"/>
                  <a:pt x="21206" y="49632"/>
                  <a:pt x="21402" y="49632"/>
                </a:cubicBezTo>
                <a:cubicBezTo>
                  <a:pt x="21689" y="49632"/>
                  <a:pt x="21962" y="49456"/>
                  <a:pt x="21924" y="49104"/>
                </a:cubicBezTo>
                <a:cubicBezTo>
                  <a:pt x="21282" y="43281"/>
                  <a:pt x="20725" y="37631"/>
                  <a:pt x="19514" y="31881"/>
                </a:cubicBezTo>
                <a:cubicBezTo>
                  <a:pt x="18849" y="28706"/>
                  <a:pt x="17819" y="25762"/>
                  <a:pt x="16574" y="22782"/>
                </a:cubicBezTo>
                <a:cubicBezTo>
                  <a:pt x="15928" y="21220"/>
                  <a:pt x="15313" y="19215"/>
                  <a:pt x="14174" y="17884"/>
                </a:cubicBezTo>
                <a:cubicBezTo>
                  <a:pt x="16033" y="16116"/>
                  <a:pt x="17263" y="13155"/>
                  <a:pt x="15472" y="11260"/>
                </a:cubicBezTo>
                <a:cubicBezTo>
                  <a:pt x="15012" y="9555"/>
                  <a:pt x="13823" y="8307"/>
                  <a:pt x="12261" y="7683"/>
                </a:cubicBezTo>
                <a:cubicBezTo>
                  <a:pt x="12315" y="5769"/>
                  <a:pt x="12383" y="3900"/>
                  <a:pt x="12556" y="1997"/>
                </a:cubicBezTo>
                <a:cubicBezTo>
                  <a:pt x="12690" y="533"/>
                  <a:pt x="11764" y="1"/>
                  <a:pt x="10530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194;p26">
            <a:extLst>
              <a:ext uri="{FF2B5EF4-FFF2-40B4-BE49-F238E27FC236}">
                <a16:creationId xmlns:a16="http://schemas.microsoft.com/office/drawing/2014/main" xmlns="" id="{2340BC7E-8750-4D37-93E0-2C03F3A44DC5}"/>
              </a:ext>
            </a:extLst>
          </p:cNvPr>
          <p:cNvSpPr/>
          <p:nvPr/>
        </p:nvSpPr>
        <p:spPr>
          <a:xfrm>
            <a:off x="6505901" y="3188205"/>
            <a:ext cx="546219" cy="789360"/>
          </a:xfrm>
          <a:custGeom>
            <a:avLst/>
            <a:gdLst/>
            <a:ahLst/>
            <a:cxnLst/>
            <a:rect l="l" t="t" r="r" b="b"/>
            <a:pathLst>
              <a:path w="30319" h="43815" extrusionOk="0">
                <a:moveTo>
                  <a:pt x="26641" y="5522"/>
                </a:moveTo>
                <a:lnTo>
                  <a:pt x="26641" y="5522"/>
                </a:lnTo>
                <a:cubicBezTo>
                  <a:pt x="26049" y="7089"/>
                  <a:pt x="25484" y="8666"/>
                  <a:pt x="24864" y="10169"/>
                </a:cubicBezTo>
                <a:cubicBezTo>
                  <a:pt x="24254" y="11645"/>
                  <a:pt x="23671" y="13130"/>
                  <a:pt x="23093" y="14620"/>
                </a:cubicBezTo>
                <a:cubicBezTo>
                  <a:pt x="21661" y="12811"/>
                  <a:pt x="19465" y="11585"/>
                  <a:pt x="17716" y="10128"/>
                </a:cubicBezTo>
                <a:cubicBezTo>
                  <a:pt x="16595" y="9189"/>
                  <a:pt x="15483" y="8246"/>
                  <a:pt x="14335" y="7343"/>
                </a:cubicBezTo>
                <a:cubicBezTo>
                  <a:pt x="13606" y="6774"/>
                  <a:pt x="12604" y="6214"/>
                  <a:pt x="11834" y="5544"/>
                </a:cubicBezTo>
                <a:lnTo>
                  <a:pt x="11834" y="5544"/>
                </a:lnTo>
                <a:cubicBezTo>
                  <a:pt x="14353" y="5773"/>
                  <a:pt x="16938" y="5911"/>
                  <a:pt x="19522" y="5911"/>
                </a:cubicBezTo>
                <a:cubicBezTo>
                  <a:pt x="21915" y="5911"/>
                  <a:pt x="24306" y="5793"/>
                  <a:pt x="26641" y="5522"/>
                </a:cubicBezTo>
                <a:close/>
                <a:moveTo>
                  <a:pt x="3349" y="1452"/>
                </a:moveTo>
                <a:cubicBezTo>
                  <a:pt x="4579" y="1452"/>
                  <a:pt x="5849" y="1656"/>
                  <a:pt x="7035" y="1762"/>
                </a:cubicBezTo>
                <a:cubicBezTo>
                  <a:pt x="9336" y="1972"/>
                  <a:pt x="11651" y="2082"/>
                  <a:pt x="13956" y="2177"/>
                </a:cubicBezTo>
                <a:cubicBezTo>
                  <a:pt x="15389" y="2235"/>
                  <a:pt x="16824" y="2262"/>
                  <a:pt x="18258" y="2262"/>
                </a:cubicBezTo>
                <a:cubicBezTo>
                  <a:pt x="19172" y="2262"/>
                  <a:pt x="20087" y="2251"/>
                  <a:pt x="21001" y="2231"/>
                </a:cubicBezTo>
                <a:cubicBezTo>
                  <a:pt x="21659" y="2216"/>
                  <a:pt x="22314" y="2204"/>
                  <a:pt x="22969" y="2204"/>
                </a:cubicBezTo>
                <a:cubicBezTo>
                  <a:pt x="23487" y="2204"/>
                  <a:pt x="24006" y="2212"/>
                  <a:pt x="24527" y="2231"/>
                </a:cubicBezTo>
                <a:cubicBezTo>
                  <a:pt x="24643" y="2236"/>
                  <a:pt x="24761" y="2238"/>
                  <a:pt x="24880" y="2238"/>
                </a:cubicBezTo>
                <a:cubicBezTo>
                  <a:pt x="25596" y="2238"/>
                  <a:pt x="26370" y="2163"/>
                  <a:pt x="27117" y="2163"/>
                </a:cubicBezTo>
                <a:cubicBezTo>
                  <a:pt x="27415" y="2163"/>
                  <a:pt x="27707" y="2175"/>
                  <a:pt x="27990" y="2208"/>
                </a:cubicBezTo>
                <a:cubicBezTo>
                  <a:pt x="27648" y="2956"/>
                  <a:pt x="27334" y="3731"/>
                  <a:pt x="27029" y="4505"/>
                </a:cubicBezTo>
                <a:cubicBezTo>
                  <a:pt x="26649" y="4483"/>
                  <a:pt x="26267" y="4474"/>
                  <a:pt x="25883" y="4474"/>
                </a:cubicBezTo>
                <a:cubicBezTo>
                  <a:pt x="23728" y="4474"/>
                  <a:pt x="21527" y="4769"/>
                  <a:pt x="19415" y="4897"/>
                </a:cubicBezTo>
                <a:cubicBezTo>
                  <a:pt x="18763" y="4936"/>
                  <a:pt x="18112" y="4953"/>
                  <a:pt x="17461" y="4953"/>
                </a:cubicBezTo>
                <a:cubicBezTo>
                  <a:pt x="15191" y="4953"/>
                  <a:pt x="12927" y="4743"/>
                  <a:pt x="10671" y="4492"/>
                </a:cubicBezTo>
                <a:cubicBezTo>
                  <a:pt x="10656" y="4490"/>
                  <a:pt x="10641" y="4489"/>
                  <a:pt x="10626" y="4489"/>
                </a:cubicBezTo>
                <a:cubicBezTo>
                  <a:pt x="10286" y="4489"/>
                  <a:pt x="10104" y="4932"/>
                  <a:pt x="10261" y="5207"/>
                </a:cubicBezTo>
                <a:cubicBezTo>
                  <a:pt x="11487" y="7330"/>
                  <a:pt x="14399" y="8838"/>
                  <a:pt x="16244" y="10378"/>
                </a:cubicBezTo>
                <a:cubicBezTo>
                  <a:pt x="18353" y="12137"/>
                  <a:pt x="20540" y="13868"/>
                  <a:pt x="22769" y="15473"/>
                </a:cubicBezTo>
                <a:cubicBezTo>
                  <a:pt x="22509" y="16151"/>
                  <a:pt x="22249" y="16825"/>
                  <a:pt x="21994" y="17504"/>
                </a:cubicBezTo>
                <a:cubicBezTo>
                  <a:pt x="20481" y="16470"/>
                  <a:pt x="19142" y="15063"/>
                  <a:pt x="17707" y="13946"/>
                </a:cubicBezTo>
                <a:cubicBezTo>
                  <a:pt x="15821" y="12483"/>
                  <a:pt x="13902" y="11061"/>
                  <a:pt x="12034" y="9576"/>
                </a:cubicBezTo>
                <a:cubicBezTo>
                  <a:pt x="10230" y="8141"/>
                  <a:pt x="8393" y="6756"/>
                  <a:pt x="6644" y="5257"/>
                </a:cubicBezTo>
                <a:cubicBezTo>
                  <a:pt x="5864" y="4587"/>
                  <a:pt x="5086" y="3922"/>
                  <a:pt x="4279" y="3289"/>
                </a:cubicBezTo>
                <a:cubicBezTo>
                  <a:pt x="3942" y="3024"/>
                  <a:pt x="2270" y="1516"/>
                  <a:pt x="2320" y="1507"/>
                </a:cubicBezTo>
                <a:cubicBezTo>
                  <a:pt x="2658" y="1468"/>
                  <a:pt x="3002" y="1452"/>
                  <a:pt x="3349" y="1452"/>
                </a:cubicBezTo>
                <a:close/>
                <a:moveTo>
                  <a:pt x="29476" y="1"/>
                </a:moveTo>
                <a:cubicBezTo>
                  <a:pt x="29426" y="1"/>
                  <a:pt x="29375" y="6"/>
                  <a:pt x="29326" y="17"/>
                </a:cubicBezTo>
                <a:cubicBezTo>
                  <a:pt x="29298" y="21"/>
                  <a:pt x="29275" y="27"/>
                  <a:pt x="29248" y="31"/>
                </a:cubicBezTo>
                <a:cubicBezTo>
                  <a:pt x="28965" y="90"/>
                  <a:pt x="28801" y="341"/>
                  <a:pt x="28773" y="605"/>
                </a:cubicBezTo>
                <a:cubicBezTo>
                  <a:pt x="28669" y="805"/>
                  <a:pt x="28564" y="1005"/>
                  <a:pt x="28464" y="1207"/>
                </a:cubicBezTo>
                <a:cubicBezTo>
                  <a:pt x="27587" y="986"/>
                  <a:pt x="26591" y="920"/>
                  <a:pt x="25581" y="920"/>
                </a:cubicBezTo>
                <a:cubicBezTo>
                  <a:pt x="24298" y="920"/>
                  <a:pt x="22992" y="1026"/>
                  <a:pt x="21875" y="1051"/>
                </a:cubicBezTo>
                <a:cubicBezTo>
                  <a:pt x="20668" y="1083"/>
                  <a:pt x="19461" y="1100"/>
                  <a:pt x="18255" y="1100"/>
                </a:cubicBezTo>
                <a:cubicBezTo>
                  <a:pt x="16529" y="1100"/>
                  <a:pt x="14804" y="1066"/>
                  <a:pt x="13077" y="997"/>
                </a:cubicBezTo>
                <a:cubicBezTo>
                  <a:pt x="10244" y="883"/>
                  <a:pt x="7418" y="587"/>
                  <a:pt x="4589" y="469"/>
                </a:cubicBezTo>
                <a:cubicBezTo>
                  <a:pt x="4193" y="452"/>
                  <a:pt x="3738" y="419"/>
                  <a:pt x="3276" y="419"/>
                </a:cubicBezTo>
                <a:cubicBezTo>
                  <a:pt x="2481" y="419"/>
                  <a:pt x="1665" y="516"/>
                  <a:pt x="1094" y="961"/>
                </a:cubicBezTo>
                <a:cubicBezTo>
                  <a:pt x="1" y="1813"/>
                  <a:pt x="7683" y="7480"/>
                  <a:pt x="8503" y="8113"/>
                </a:cubicBezTo>
                <a:cubicBezTo>
                  <a:pt x="10922" y="9982"/>
                  <a:pt x="13283" y="11919"/>
                  <a:pt x="15716" y="13772"/>
                </a:cubicBezTo>
                <a:cubicBezTo>
                  <a:pt x="17674" y="15263"/>
                  <a:pt x="19539" y="17168"/>
                  <a:pt x="21616" y="18512"/>
                </a:cubicBezTo>
                <a:cubicBezTo>
                  <a:pt x="21278" y="19409"/>
                  <a:pt x="20950" y="20306"/>
                  <a:pt x="20622" y="21204"/>
                </a:cubicBezTo>
                <a:cubicBezTo>
                  <a:pt x="19232" y="25022"/>
                  <a:pt x="17920" y="28873"/>
                  <a:pt x="16536" y="32690"/>
                </a:cubicBezTo>
                <a:cubicBezTo>
                  <a:pt x="15350" y="35949"/>
                  <a:pt x="14567" y="39534"/>
                  <a:pt x="13022" y="42641"/>
                </a:cubicBezTo>
                <a:cubicBezTo>
                  <a:pt x="12744" y="43205"/>
                  <a:pt x="13205" y="43815"/>
                  <a:pt x="13721" y="43815"/>
                </a:cubicBezTo>
                <a:cubicBezTo>
                  <a:pt x="13896" y="43815"/>
                  <a:pt x="14078" y="43744"/>
                  <a:pt x="14239" y="43576"/>
                </a:cubicBezTo>
                <a:cubicBezTo>
                  <a:pt x="14900" y="42887"/>
                  <a:pt x="15173" y="42090"/>
                  <a:pt x="15478" y="41198"/>
                </a:cubicBezTo>
                <a:cubicBezTo>
                  <a:pt x="16094" y="39398"/>
                  <a:pt x="16795" y="37634"/>
                  <a:pt x="17419" y="35834"/>
                </a:cubicBezTo>
                <a:cubicBezTo>
                  <a:pt x="18860" y="31706"/>
                  <a:pt x="20313" y="27583"/>
                  <a:pt x="21780" y="23468"/>
                </a:cubicBezTo>
                <a:cubicBezTo>
                  <a:pt x="24477" y="15891"/>
                  <a:pt x="27667" y="8487"/>
                  <a:pt x="30163" y="856"/>
                </a:cubicBezTo>
                <a:cubicBezTo>
                  <a:pt x="30319" y="387"/>
                  <a:pt x="29907" y="1"/>
                  <a:pt x="29476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195;p26">
            <a:extLst>
              <a:ext uri="{FF2B5EF4-FFF2-40B4-BE49-F238E27FC236}">
                <a16:creationId xmlns:a16="http://schemas.microsoft.com/office/drawing/2014/main" xmlns="" id="{E6D3E306-BE72-4207-85A3-58AC3BEB726A}"/>
              </a:ext>
            </a:extLst>
          </p:cNvPr>
          <p:cNvSpPr/>
          <p:nvPr/>
        </p:nvSpPr>
        <p:spPr>
          <a:xfrm>
            <a:off x="6225661" y="4709590"/>
            <a:ext cx="437842" cy="233902"/>
          </a:xfrm>
          <a:custGeom>
            <a:avLst/>
            <a:gdLst/>
            <a:ahLst/>
            <a:cxnLst/>
            <a:rect l="l" t="t" r="r" b="b"/>
            <a:pathLst>
              <a:path w="109643" h="58573" extrusionOk="0">
                <a:moveTo>
                  <a:pt x="22823" y="26981"/>
                </a:moveTo>
                <a:cubicBezTo>
                  <a:pt x="23724" y="26981"/>
                  <a:pt x="24638" y="27227"/>
                  <a:pt x="25555" y="27813"/>
                </a:cubicBezTo>
                <a:cubicBezTo>
                  <a:pt x="27560" y="29089"/>
                  <a:pt x="28927" y="31919"/>
                  <a:pt x="29947" y="33969"/>
                </a:cubicBezTo>
                <a:cubicBezTo>
                  <a:pt x="31018" y="36124"/>
                  <a:pt x="32167" y="38211"/>
                  <a:pt x="33287" y="40334"/>
                </a:cubicBezTo>
                <a:cubicBezTo>
                  <a:pt x="33433" y="40617"/>
                  <a:pt x="33601" y="40899"/>
                  <a:pt x="33788" y="41154"/>
                </a:cubicBezTo>
                <a:cubicBezTo>
                  <a:pt x="29433" y="39391"/>
                  <a:pt x="26708" y="34702"/>
                  <a:pt x="21709" y="34147"/>
                </a:cubicBezTo>
                <a:cubicBezTo>
                  <a:pt x="21401" y="34112"/>
                  <a:pt x="21091" y="34096"/>
                  <a:pt x="20781" y="34096"/>
                </a:cubicBezTo>
                <a:cubicBezTo>
                  <a:pt x="18145" y="34096"/>
                  <a:pt x="15462" y="35252"/>
                  <a:pt x="13016" y="36014"/>
                </a:cubicBezTo>
                <a:cubicBezTo>
                  <a:pt x="11198" y="36580"/>
                  <a:pt x="9367" y="37008"/>
                  <a:pt x="7466" y="37154"/>
                </a:cubicBezTo>
                <a:cubicBezTo>
                  <a:pt x="6013" y="37272"/>
                  <a:pt x="4550" y="37223"/>
                  <a:pt x="3092" y="37305"/>
                </a:cubicBezTo>
                <a:cubicBezTo>
                  <a:pt x="3507" y="36944"/>
                  <a:pt x="3986" y="36648"/>
                  <a:pt x="4391" y="36266"/>
                </a:cubicBezTo>
                <a:cubicBezTo>
                  <a:pt x="4970" y="35714"/>
                  <a:pt x="5502" y="34981"/>
                  <a:pt x="6295" y="34712"/>
                </a:cubicBezTo>
                <a:cubicBezTo>
                  <a:pt x="6387" y="34680"/>
                  <a:pt x="6432" y="34616"/>
                  <a:pt x="6446" y="34543"/>
                </a:cubicBezTo>
                <a:cubicBezTo>
                  <a:pt x="6503" y="34546"/>
                  <a:pt x="6561" y="34548"/>
                  <a:pt x="6620" y="34548"/>
                </a:cubicBezTo>
                <a:cubicBezTo>
                  <a:pt x="7978" y="34548"/>
                  <a:pt x="9845" y="33780"/>
                  <a:pt x="10473" y="33513"/>
                </a:cubicBezTo>
                <a:cubicBezTo>
                  <a:pt x="13380" y="32283"/>
                  <a:pt x="15714" y="30515"/>
                  <a:pt x="18292" y="28725"/>
                </a:cubicBezTo>
                <a:cubicBezTo>
                  <a:pt x="19722" y="27728"/>
                  <a:pt x="21252" y="26981"/>
                  <a:pt x="22823" y="26981"/>
                </a:cubicBezTo>
                <a:close/>
                <a:moveTo>
                  <a:pt x="51552" y="919"/>
                </a:moveTo>
                <a:cubicBezTo>
                  <a:pt x="55463" y="919"/>
                  <a:pt x="57621" y="5168"/>
                  <a:pt x="58479" y="8422"/>
                </a:cubicBezTo>
                <a:cubicBezTo>
                  <a:pt x="58761" y="9492"/>
                  <a:pt x="59614" y="12937"/>
                  <a:pt x="61131" y="13798"/>
                </a:cubicBezTo>
                <a:cubicBezTo>
                  <a:pt x="60338" y="14614"/>
                  <a:pt x="59554" y="15443"/>
                  <a:pt x="58794" y="16286"/>
                </a:cubicBezTo>
                <a:cubicBezTo>
                  <a:pt x="56256" y="19102"/>
                  <a:pt x="53890" y="22068"/>
                  <a:pt x="51472" y="24980"/>
                </a:cubicBezTo>
                <a:cubicBezTo>
                  <a:pt x="49038" y="27909"/>
                  <a:pt x="46437" y="30689"/>
                  <a:pt x="43954" y="33581"/>
                </a:cubicBezTo>
                <a:cubicBezTo>
                  <a:pt x="42686" y="35057"/>
                  <a:pt x="41439" y="36548"/>
                  <a:pt x="40185" y="38037"/>
                </a:cubicBezTo>
                <a:cubicBezTo>
                  <a:pt x="39247" y="39149"/>
                  <a:pt x="38072" y="39951"/>
                  <a:pt x="37443" y="41286"/>
                </a:cubicBezTo>
                <a:lnTo>
                  <a:pt x="37416" y="41286"/>
                </a:lnTo>
                <a:cubicBezTo>
                  <a:pt x="37373" y="41284"/>
                  <a:pt x="37330" y="41283"/>
                  <a:pt x="37286" y="41283"/>
                </a:cubicBezTo>
                <a:cubicBezTo>
                  <a:pt x="36771" y="41283"/>
                  <a:pt x="36226" y="41431"/>
                  <a:pt x="35688" y="41683"/>
                </a:cubicBezTo>
                <a:cubicBezTo>
                  <a:pt x="34285" y="41044"/>
                  <a:pt x="33879" y="39263"/>
                  <a:pt x="33055" y="38015"/>
                </a:cubicBezTo>
                <a:cubicBezTo>
                  <a:pt x="31679" y="35928"/>
                  <a:pt x="30872" y="33522"/>
                  <a:pt x="29570" y="31394"/>
                </a:cubicBezTo>
                <a:cubicBezTo>
                  <a:pt x="27978" y="28794"/>
                  <a:pt x="25888" y="25929"/>
                  <a:pt x="22726" y="25929"/>
                </a:cubicBezTo>
                <a:cubicBezTo>
                  <a:pt x="22248" y="25929"/>
                  <a:pt x="21746" y="25995"/>
                  <a:pt x="21217" y="26137"/>
                </a:cubicBezTo>
                <a:cubicBezTo>
                  <a:pt x="18000" y="26998"/>
                  <a:pt x="15699" y="29568"/>
                  <a:pt x="12833" y="31116"/>
                </a:cubicBezTo>
                <a:cubicBezTo>
                  <a:pt x="11590" y="31795"/>
                  <a:pt x="10305" y="32401"/>
                  <a:pt x="8974" y="32893"/>
                </a:cubicBezTo>
                <a:cubicBezTo>
                  <a:pt x="8446" y="33087"/>
                  <a:pt x="7618" y="33427"/>
                  <a:pt x="6906" y="33427"/>
                </a:cubicBezTo>
                <a:cubicBezTo>
                  <a:pt x="6630" y="33427"/>
                  <a:pt x="6371" y="33376"/>
                  <a:pt x="6154" y="33244"/>
                </a:cubicBezTo>
                <a:cubicBezTo>
                  <a:pt x="8629" y="32971"/>
                  <a:pt x="10925" y="30889"/>
                  <a:pt x="12724" y="29394"/>
                </a:cubicBezTo>
                <a:cubicBezTo>
                  <a:pt x="15518" y="27075"/>
                  <a:pt x="18174" y="24574"/>
                  <a:pt x="20917" y="22196"/>
                </a:cubicBezTo>
                <a:cubicBezTo>
                  <a:pt x="23541" y="19912"/>
                  <a:pt x="25961" y="17407"/>
                  <a:pt x="28321" y="14855"/>
                </a:cubicBezTo>
                <a:cubicBezTo>
                  <a:pt x="30704" y="12285"/>
                  <a:pt x="33729" y="9971"/>
                  <a:pt x="35683" y="7036"/>
                </a:cubicBezTo>
                <a:cubicBezTo>
                  <a:pt x="36086" y="7492"/>
                  <a:pt x="36685" y="7664"/>
                  <a:pt x="37355" y="7664"/>
                </a:cubicBezTo>
                <a:cubicBezTo>
                  <a:pt x="38784" y="7664"/>
                  <a:pt x="40541" y="6884"/>
                  <a:pt x="41434" y="6413"/>
                </a:cubicBezTo>
                <a:cubicBezTo>
                  <a:pt x="44797" y="4630"/>
                  <a:pt x="47180" y="1150"/>
                  <a:pt x="51253" y="927"/>
                </a:cubicBezTo>
                <a:cubicBezTo>
                  <a:pt x="51354" y="921"/>
                  <a:pt x="51453" y="919"/>
                  <a:pt x="51552" y="919"/>
                </a:cubicBezTo>
                <a:close/>
                <a:moveTo>
                  <a:pt x="75846" y="3866"/>
                </a:moveTo>
                <a:cubicBezTo>
                  <a:pt x="75992" y="3866"/>
                  <a:pt x="76140" y="3870"/>
                  <a:pt x="76290" y="3879"/>
                </a:cubicBezTo>
                <a:cubicBezTo>
                  <a:pt x="79160" y="4052"/>
                  <a:pt x="81466" y="6117"/>
                  <a:pt x="83502" y="7944"/>
                </a:cubicBezTo>
                <a:cubicBezTo>
                  <a:pt x="86661" y="10774"/>
                  <a:pt x="90964" y="14286"/>
                  <a:pt x="95452" y="14286"/>
                </a:cubicBezTo>
                <a:cubicBezTo>
                  <a:pt x="96027" y="14286"/>
                  <a:pt x="96606" y="14228"/>
                  <a:pt x="97185" y="14104"/>
                </a:cubicBezTo>
                <a:lnTo>
                  <a:pt x="97185" y="14104"/>
                </a:lnTo>
                <a:cubicBezTo>
                  <a:pt x="96159" y="16053"/>
                  <a:pt x="94470" y="17575"/>
                  <a:pt x="93002" y="19216"/>
                </a:cubicBezTo>
                <a:cubicBezTo>
                  <a:pt x="90792" y="21685"/>
                  <a:pt x="88706" y="24301"/>
                  <a:pt x="86555" y="26824"/>
                </a:cubicBezTo>
                <a:cubicBezTo>
                  <a:pt x="82140" y="32010"/>
                  <a:pt x="77903" y="37309"/>
                  <a:pt x="73683" y="42653"/>
                </a:cubicBezTo>
                <a:cubicBezTo>
                  <a:pt x="72129" y="40043"/>
                  <a:pt x="69696" y="37992"/>
                  <a:pt x="67328" y="36151"/>
                </a:cubicBezTo>
                <a:cubicBezTo>
                  <a:pt x="64739" y="34133"/>
                  <a:pt x="61892" y="32639"/>
                  <a:pt x="58533" y="32548"/>
                </a:cubicBezTo>
                <a:cubicBezTo>
                  <a:pt x="58411" y="32544"/>
                  <a:pt x="58289" y="32543"/>
                  <a:pt x="58168" y="32543"/>
                </a:cubicBezTo>
                <a:cubicBezTo>
                  <a:pt x="54638" y="32543"/>
                  <a:pt x="51655" y="33942"/>
                  <a:pt x="48637" y="35705"/>
                </a:cubicBezTo>
                <a:cubicBezTo>
                  <a:pt x="45365" y="37610"/>
                  <a:pt x="42036" y="39332"/>
                  <a:pt x="38545" y="40798"/>
                </a:cubicBezTo>
                <a:cubicBezTo>
                  <a:pt x="39224" y="39984"/>
                  <a:pt x="40099" y="39349"/>
                  <a:pt x="40819" y="38548"/>
                </a:cubicBezTo>
                <a:cubicBezTo>
                  <a:pt x="42112" y="37095"/>
                  <a:pt x="43370" y="35614"/>
                  <a:pt x="44641" y="34138"/>
                </a:cubicBezTo>
                <a:cubicBezTo>
                  <a:pt x="47125" y="31249"/>
                  <a:pt x="49735" y="28479"/>
                  <a:pt x="52178" y="25554"/>
                </a:cubicBezTo>
                <a:cubicBezTo>
                  <a:pt x="54496" y="22778"/>
                  <a:pt x="56765" y="19963"/>
                  <a:pt x="59162" y="17252"/>
                </a:cubicBezTo>
                <a:cubicBezTo>
                  <a:pt x="60178" y="16108"/>
                  <a:pt x="61236" y="15001"/>
                  <a:pt x="62310" y="13908"/>
                </a:cubicBezTo>
                <a:cubicBezTo>
                  <a:pt x="62352" y="13894"/>
                  <a:pt x="62393" y="13885"/>
                  <a:pt x="62434" y="13866"/>
                </a:cubicBezTo>
                <a:cubicBezTo>
                  <a:pt x="62516" y="13830"/>
                  <a:pt x="62571" y="13739"/>
                  <a:pt x="62566" y="13652"/>
                </a:cubicBezTo>
                <a:cubicBezTo>
                  <a:pt x="64092" y="12117"/>
                  <a:pt x="65656" y="10613"/>
                  <a:pt x="67195" y="9101"/>
                </a:cubicBezTo>
                <a:cubicBezTo>
                  <a:pt x="69690" y="6646"/>
                  <a:pt x="72146" y="3866"/>
                  <a:pt x="75846" y="3866"/>
                </a:cubicBezTo>
                <a:close/>
                <a:moveTo>
                  <a:pt x="20915" y="35080"/>
                </a:moveTo>
                <a:cubicBezTo>
                  <a:pt x="21250" y="35080"/>
                  <a:pt x="21586" y="35097"/>
                  <a:pt x="21924" y="35135"/>
                </a:cubicBezTo>
                <a:cubicBezTo>
                  <a:pt x="26990" y="35705"/>
                  <a:pt x="29601" y="41769"/>
                  <a:pt x="34476" y="42444"/>
                </a:cubicBezTo>
                <a:cubicBezTo>
                  <a:pt x="34294" y="42590"/>
                  <a:pt x="34116" y="42749"/>
                  <a:pt x="33944" y="42913"/>
                </a:cubicBezTo>
                <a:cubicBezTo>
                  <a:pt x="32522" y="42890"/>
                  <a:pt x="31122" y="42731"/>
                  <a:pt x="29755" y="42293"/>
                </a:cubicBezTo>
                <a:cubicBezTo>
                  <a:pt x="28352" y="41847"/>
                  <a:pt x="27109" y="40949"/>
                  <a:pt x="25865" y="40188"/>
                </a:cubicBezTo>
                <a:cubicBezTo>
                  <a:pt x="23377" y="38671"/>
                  <a:pt x="21013" y="37782"/>
                  <a:pt x="18092" y="37555"/>
                </a:cubicBezTo>
                <a:cubicBezTo>
                  <a:pt x="17812" y="37533"/>
                  <a:pt x="17533" y="37523"/>
                  <a:pt x="17256" y="37523"/>
                </a:cubicBezTo>
                <a:cubicBezTo>
                  <a:pt x="14246" y="37523"/>
                  <a:pt x="11395" y="38715"/>
                  <a:pt x="8478" y="39345"/>
                </a:cubicBezTo>
                <a:cubicBezTo>
                  <a:pt x="7209" y="39619"/>
                  <a:pt x="5882" y="39909"/>
                  <a:pt x="4571" y="39909"/>
                </a:cubicBezTo>
                <a:cubicBezTo>
                  <a:pt x="4332" y="39909"/>
                  <a:pt x="4094" y="39900"/>
                  <a:pt x="3858" y="39879"/>
                </a:cubicBezTo>
                <a:cubicBezTo>
                  <a:pt x="3270" y="39828"/>
                  <a:pt x="2751" y="39532"/>
                  <a:pt x="2236" y="39236"/>
                </a:cubicBezTo>
                <a:cubicBezTo>
                  <a:pt x="2596" y="38958"/>
                  <a:pt x="2964" y="38726"/>
                  <a:pt x="3416" y="38571"/>
                </a:cubicBezTo>
                <a:cubicBezTo>
                  <a:pt x="3666" y="38485"/>
                  <a:pt x="3702" y="38229"/>
                  <a:pt x="3612" y="38037"/>
                </a:cubicBezTo>
                <a:cubicBezTo>
                  <a:pt x="6368" y="37928"/>
                  <a:pt x="9052" y="38024"/>
                  <a:pt x="11800" y="37332"/>
                </a:cubicBezTo>
                <a:cubicBezTo>
                  <a:pt x="14774" y="36583"/>
                  <a:pt x="17800" y="35080"/>
                  <a:pt x="20915" y="35080"/>
                </a:cubicBezTo>
                <a:close/>
                <a:moveTo>
                  <a:pt x="17703" y="38405"/>
                </a:moveTo>
                <a:cubicBezTo>
                  <a:pt x="21060" y="38405"/>
                  <a:pt x="23872" y="39936"/>
                  <a:pt x="26662" y="41637"/>
                </a:cubicBezTo>
                <a:cubicBezTo>
                  <a:pt x="28589" y="42808"/>
                  <a:pt x="30465" y="43430"/>
                  <a:pt x="32539" y="43430"/>
                </a:cubicBezTo>
                <a:cubicBezTo>
                  <a:pt x="32853" y="43430"/>
                  <a:pt x="33172" y="43415"/>
                  <a:pt x="33496" y="43387"/>
                </a:cubicBezTo>
                <a:lnTo>
                  <a:pt x="33496" y="43387"/>
                </a:lnTo>
                <a:cubicBezTo>
                  <a:pt x="33027" y="43925"/>
                  <a:pt x="32649" y="44526"/>
                  <a:pt x="32417" y="45132"/>
                </a:cubicBezTo>
                <a:cubicBezTo>
                  <a:pt x="31237" y="44909"/>
                  <a:pt x="30216" y="44626"/>
                  <a:pt x="29091" y="44066"/>
                </a:cubicBezTo>
                <a:cubicBezTo>
                  <a:pt x="28011" y="43532"/>
                  <a:pt x="26912" y="43090"/>
                  <a:pt x="25755" y="42739"/>
                </a:cubicBezTo>
                <a:cubicBezTo>
                  <a:pt x="23559" y="42076"/>
                  <a:pt x="21174" y="42001"/>
                  <a:pt x="18859" y="42001"/>
                </a:cubicBezTo>
                <a:cubicBezTo>
                  <a:pt x="18345" y="42001"/>
                  <a:pt x="17835" y="42005"/>
                  <a:pt x="17331" y="42007"/>
                </a:cubicBezTo>
                <a:cubicBezTo>
                  <a:pt x="17249" y="42007"/>
                  <a:pt x="17167" y="42007"/>
                  <a:pt x="17086" y="42007"/>
                </a:cubicBezTo>
                <a:cubicBezTo>
                  <a:pt x="14764" y="42007"/>
                  <a:pt x="12434" y="41911"/>
                  <a:pt x="10113" y="41911"/>
                </a:cubicBezTo>
                <a:cubicBezTo>
                  <a:pt x="9631" y="41911"/>
                  <a:pt x="9150" y="41915"/>
                  <a:pt x="8669" y="41925"/>
                </a:cubicBezTo>
                <a:cubicBezTo>
                  <a:pt x="8085" y="41937"/>
                  <a:pt x="7461" y="41962"/>
                  <a:pt x="6828" y="41962"/>
                </a:cubicBezTo>
                <a:cubicBezTo>
                  <a:pt x="5159" y="41962"/>
                  <a:pt x="3421" y="41790"/>
                  <a:pt x="2150" y="40762"/>
                </a:cubicBezTo>
                <a:cubicBezTo>
                  <a:pt x="2094" y="40712"/>
                  <a:pt x="2034" y="40691"/>
                  <a:pt x="1975" y="40691"/>
                </a:cubicBezTo>
                <a:cubicBezTo>
                  <a:pt x="1874" y="40691"/>
                  <a:pt x="1778" y="40754"/>
                  <a:pt x="1721" y="40840"/>
                </a:cubicBezTo>
                <a:cubicBezTo>
                  <a:pt x="1652" y="40762"/>
                  <a:pt x="1580" y="40689"/>
                  <a:pt x="1515" y="40607"/>
                </a:cubicBezTo>
                <a:cubicBezTo>
                  <a:pt x="1238" y="40279"/>
                  <a:pt x="969" y="39951"/>
                  <a:pt x="755" y="39582"/>
                </a:cubicBezTo>
                <a:lnTo>
                  <a:pt x="755" y="39582"/>
                </a:lnTo>
                <a:cubicBezTo>
                  <a:pt x="1603" y="39919"/>
                  <a:pt x="2354" y="40425"/>
                  <a:pt x="3225" y="40708"/>
                </a:cubicBezTo>
                <a:cubicBezTo>
                  <a:pt x="3625" y="40838"/>
                  <a:pt x="4054" y="40888"/>
                  <a:pt x="4494" y="40888"/>
                </a:cubicBezTo>
                <a:cubicBezTo>
                  <a:pt x="5370" y="40888"/>
                  <a:pt x="6285" y="40691"/>
                  <a:pt x="7084" y="40548"/>
                </a:cubicBezTo>
                <a:cubicBezTo>
                  <a:pt x="10597" y="39924"/>
                  <a:pt x="13914" y="38462"/>
                  <a:pt x="17527" y="38407"/>
                </a:cubicBezTo>
                <a:cubicBezTo>
                  <a:pt x="17585" y="38406"/>
                  <a:pt x="17644" y="38405"/>
                  <a:pt x="17703" y="38405"/>
                </a:cubicBezTo>
                <a:close/>
                <a:moveTo>
                  <a:pt x="8770" y="42712"/>
                </a:moveTo>
                <a:cubicBezTo>
                  <a:pt x="10952" y="42772"/>
                  <a:pt x="13134" y="42831"/>
                  <a:pt x="15317" y="42836"/>
                </a:cubicBezTo>
                <a:cubicBezTo>
                  <a:pt x="15439" y="42836"/>
                  <a:pt x="15561" y="42836"/>
                  <a:pt x="15684" y="42836"/>
                </a:cubicBezTo>
                <a:cubicBezTo>
                  <a:pt x="16227" y="42836"/>
                  <a:pt x="16772" y="42834"/>
                  <a:pt x="17320" y="42834"/>
                </a:cubicBezTo>
                <a:cubicBezTo>
                  <a:pt x="20224" y="42834"/>
                  <a:pt x="23171" y="42902"/>
                  <a:pt x="25947" y="43761"/>
                </a:cubicBezTo>
                <a:cubicBezTo>
                  <a:pt x="27177" y="44139"/>
                  <a:pt x="28302" y="44745"/>
                  <a:pt x="29460" y="45296"/>
                </a:cubicBezTo>
                <a:cubicBezTo>
                  <a:pt x="28594" y="45214"/>
                  <a:pt x="27719" y="45155"/>
                  <a:pt x="26826" y="45069"/>
                </a:cubicBezTo>
                <a:cubicBezTo>
                  <a:pt x="23190" y="44695"/>
                  <a:pt x="19545" y="44617"/>
                  <a:pt x="15932" y="44011"/>
                </a:cubicBezTo>
                <a:cubicBezTo>
                  <a:pt x="13540" y="43614"/>
                  <a:pt x="11175" y="43036"/>
                  <a:pt x="8770" y="42712"/>
                </a:cubicBezTo>
                <a:close/>
                <a:moveTo>
                  <a:pt x="96916" y="16587"/>
                </a:moveTo>
                <a:cubicBezTo>
                  <a:pt x="98037" y="16751"/>
                  <a:pt x="99162" y="16833"/>
                  <a:pt x="100287" y="16873"/>
                </a:cubicBezTo>
                <a:cubicBezTo>
                  <a:pt x="98479" y="19111"/>
                  <a:pt x="96392" y="21083"/>
                  <a:pt x="94410" y="23171"/>
                </a:cubicBezTo>
                <a:cubicBezTo>
                  <a:pt x="92109" y="25594"/>
                  <a:pt x="90041" y="28228"/>
                  <a:pt x="87799" y="30702"/>
                </a:cubicBezTo>
                <a:cubicBezTo>
                  <a:pt x="83119" y="35869"/>
                  <a:pt x="78454" y="41054"/>
                  <a:pt x="74139" y="46535"/>
                </a:cubicBezTo>
                <a:cubicBezTo>
                  <a:pt x="74093" y="46592"/>
                  <a:pt x="74016" y="46618"/>
                  <a:pt x="73915" y="46618"/>
                </a:cubicBezTo>
                <a:cubicBezTo>
                  <a:pt x="73113" y="46618"/>
                  <a:pt x="70785" y="45019"/>
                  <a:pt x="70385" y="44808"/>
                </a:cubicBezTo>
                <a:cubicBezTo>
                  <a:pt x="68886" y="44024"/>
                  <a:pt x="67446" y="43177"/>
                  <a:pt x="65992" y="42316"/>
                </a:cubicBezTo>
                <a:cubicBezTo>
                  <a:pt x="63477" y="40817"/>
                  <a:pt x="60921" y="39860"/>
                  <a:pt x="58050" y="39286"/>
                </a:cubicBezTo>
                <a:cubicBezTo>
                  <a:pt x="56761" y="39030"/>
                  <a:pt x="55499" y="38927"/>
                  <a:pt x="54241" y="38927"/>
                </a:cubicBezTo>
                <a:cubicBezTo>
                  <a:pt x="52459" y="38927"/>
                  <a:pt x="50686" y="39133"/>
                  <a:pt x="48856" y="39400"/>
                </a:cubicBezTo>
                <a:cubicBezTo>
                  <a:pt x="46509" y="39742"/>
                  <a:pt x="44195" y="40120"/>
                  <a:pt x="41880" y="40552"/>
                </a:cubicBezTo>
                <a:cubicBezTo>
                  <a:pt x="43703" y="39728"/>
                  <a:pt x="45489" y="38808"/>
                  <a:pt x="47193" y="37819"/>
                </a:cubicBezTo>
                <a:cubicBezTo>
                  <a:pt x="50286" y="36014"/>
                  <a:pt x="53244" y="34060"/>
                  <a:pt x="56889" y="33673"/>
                </a:cubicBezTo>
                <a:cubicBezTo>
                  <a:pt x="57286" y="33630"/>
                  <a:pt x="57677" y="33610"/>
                  <a:pt x="58065" y="33610"/>
                </a:cubicBezTo>
                <a:cubicBezTo>
                  <a:pt x="61115" y="33610"/>
                  <a:pt x="63869" y="34888"/>
                  <a:pt x="66306" y="36739"/>
                </a:cubicBezTo>
                <a:cubicBezTo>
                  <a:pt x="68872" y="38680"/>
                  <a:pt x="71592" y="40849"/>
                  <a:pt x="73151" y="43729"/>
                </a:cubicBezTo>
                <a:cubicBezTo>
                  <a:pt x="73252" y="43916"/>
                  <a:pt x="73453" y="44045"/>
                  <a:pt x="73650" y="44045"/>
                </a:cubicBezTo>
                <a:cubicBezTo>
                  <a:pt x="73780" y="44045"/>
                  <a:pt x="73908" y="43990"/>
                  <a:pt x="74007" y="43860"/>
                </a:cubicBezTo>
                <a:cubicBezTo>
                  <a:pt x="78276" y="38247"/>
                  <a:pt x="82796" y="32853"/>
                  <a:pt x="87371" y="27490"/>
                </a:cubicBezTo>
                <a:cubicBezTo>
                  <a:pt x="89612" y="24866"/>
                  <a:pt x="91804" y="22177"/>
                  <a:pt x="94119" y="19626"/>
                </a:cubicBezTo>
                <a:cubicBezTo>
                  <a:pt x="95034" y="18610"/>
                  <a:pt x="96041" y="17643"/>
                  <a:pt x="96916" y="16587"/>
                </a:cubicBezTo>
                <a:close/>
                <a:moveTo>
                  <a:pt x="37300" y="42402"/>
                </a:moveTo>
                <a:cubicBezTo>
                  <a:pt x="37438" y="42402"/>
                  <a:pt x="37579" y="42413"/>
                  <a:pt x="37721" y="42434"/>
                </a:cubicBezTo>
                <a:cubicBezTo>
                  <a:pt x="37805" y="42541"/>
                  <a:pt x="37928" y="42617"/>
                  <a:pt x="38098" y="42617"/>
                </a:cubicBezTo>
                <a:cubicBezTo>
                  <a:pt x="38103" y="42617"/>
                  <a:pt x="38107" y="42617"/>
                  <a:pt x="38112" y="42617"/>
                </a:cubicBezTo>
                <a:cubicBezTo>
                  <a:pt x="38208" y="42617"/>
                  <a:pt x="38299" y="42621"/>
                  <a:pt x="38394" y="42621"/>
                </a:cubicBezTo>
                <a:cubicBezTo>
                  <a:pt x="38755" y="42762"/>
                  <a:pt x="39124" y="42981"/>
                  <a:pt x="39493" y="43286"/>
                </a:cubicBezTo>
                <a:cubicBezTo>
                  <a:pt x="40404" y="44038"/>
                  <a:pt x="40833" y="45090"/>
                  <a:pt x="41401" y="46093"/>
                </a:cubicBezTo>
                <a:cubicBezTo>
                  <a:pt x="41498" y="46262"/>
                  <a:pt x="41607" y="46476"/>
                  <a:pt x="41735" y="46681"/>
                </a:cubicBezTo>
                <a:cubicBezTo>
                  <a:pt x="40276" y="46457"/>
                  <a:pt x="38810" y="46375"/>
                  <a:pt x="37315" y="46285"/>
                </a:cubicBezTo>
                <a:cubicBezTo>
                  <a:pt x="36554" y="46239"/>
                  <a:pt x="35803" y="46162"/>
                  <a:pt x="35046" y="46125"/>
                </a:cubicBezTo>
                <a:cubicBezTo>
                  <a:pt x="34531" y="46098"/>
                  <a:pt x="33715" y="46139"/>
                  <a:pt x="33183" y="45902"/>
                </a:cubicBezTo>
                <a:cubicBezTo>
                  <a:pt x="34027" y="44098"/>
                  <a:pt x="35527" y="42402"/>
                  <a:pt x="37300" y="42402"/>
                </a:cubicBezTo>
                <a:close/>
                <a:moveTo>
                  <a:pt x="100525" y="18122"/>
                </a:moveTo>
                <a:cubicBezTo>
                  <a:pt x="101719" y="18459"/>
                  <a:pt x="102985" y="18204"/>
                  <a:pt x="104183" y="18463"/>
                </a:cubicBezTo>
                <a:cubicBezTo>
                  <a:pt x="102165" y="20218"/>
                  <a:pt x="100766" y="22679"/>
                  <a:pt x="98912" y="24593"/>
                </a:cubicBezTo>
                <a:cubicBezTo>
                  <a:pt x="96487" y="27093"/>
                  <a:pt x="94037" y="29518"/>
                  <a:pt x="91808" y="32201"/>
                </a:cubicBezTo>
                <a:cubicBezTo>
                  <a:pt x="89640" y="34817"/>
                  <a:pt x="87348" y="37364"/>
                  <a:pt x="85028" y="39847"/>
                </a:cubicBezTo>
                <a:cubicBezTo>
                  <a:pt x="82627" y="42411"/>
                  <a:pt x="80025" y="44726"/>
                  <a:pt x="77815" y="47479"/>
                </a:cubicBezTo>
                <a:cubicBezTo>
                  <a:pt x="77378" y="48021"/>
                  <a:pt x="76793" y="49203"/>
                  <a:pt x="75952" y="49203"/>
                </a:cubicBezTo>
                <a:cubicBezTo>
                  <a:pt x="75917" y="49203"/>
                  <a:pt x="75882" y="49201"/>
                  <a:pt x="75847" y="49197"/>
                </a:cubicBezTo>
                <a:cubicBezTo>
                  <a:pt x="75082" y="49109"/>
                  <a:pt x="74194" y="48572"/>
                  <a:pt x="73479" y="48299"/>
                </a:cubicBezTo>
                <a:cubicBezTo>
                  <a:pt x="71861" y="47674"/>
                  <a:pt x="70243" y="47050"/>
                  <a:pt x="68589" y="46517"/>
                </a:cubicBezTo>
                <a:cubicBezTo>
                  <a:pt x="65236" y="45433"/>
                  <a:pt x="61778" y="44598"/>
                  <a:pt x="58342" y="43797"/>
                </a:cubicBezTo>
                <a:cubicBezTo>
                  <a:pt x="54912" y="42995"/>
                  <a:pt x="51495" y="42289"/>
                  <a:pt x="47977" y="42011"/>
                </a:cubicBezTo>
                <a:cubicBezTo>
                  <a:pt x="46790" y="41919"/>
                  <a:pt x="45593" y="41871"/>
                  <a:pt x="44399" y="41871"/>
                </a:cubicBezTo>
                <a:cubicBezTo>
                  <a:pt x="44053" y="41871"/>
                  <a:pt x="43706" y="41875"/>
                  <a:pt x="43361" y="41883"/>
                </a:cubicBezTo>
                <a:cubicBezTo>
                  <a:pt x="43270" y="41885"/>
                  <a:pt x="43179" y="41886"/>
                  <a:pt x="43088" y="41886"/>
                </a:cubicBezTo>
                <a:cubicBezTo>
                  <a:pt x="41949" y="41886"/>
                  <a:pt x="40810" y="41737"/>
                  <a:pt x="39679" y="41673"/>
                </a:cubicBezTo>
                <a:cubicBezTo>
                  <a:pt x="44146" y="40891"/>
                  <a:pt x="48775" y="39789"/>
                  <a:pt x="53345" y="39789"/>
                </a:cubicBezTo>
                <a:cubicBezTo>
                  <a:pt x="54871" y="39789"/>
                  <a:pt x="56391" y="39912"/>
                  <a:pt x="57896" y="40211"/>
                </a:cubicBezTo>
                <a:cubicBezTo>
                  <a:pt x="60876" y="40804"/>
                  <a:pt x="63427" y="41906"/>
                  <a:pt x="66015" y="43456"/>
                </a:cubicBezTo>
                <a:cubicBezTo>
                  <a:pt x="67323" y="44239"/>
                  <a:pt x="68598" y="45054"/>
                  <a:pt x="69979" y="45710"/>
                </a:cubicBezTo>
                <a:cubicBezTo>
                  <a:pt x="71346" y="46358"/>
                  <a:pt x="72526" y="47277"/>
                  <a:pt x="73988" y="47729"/>
                </a:cubicBezTo>
                <a:cubicBezTo>
                  <a:pt x="74062" y="47751"/>
                  <a:pt x="74137" y="47763"/>
                  <a:pt x="74209" y="47763"/>
                </a:cubicBezTo>
                <a:cubicBezTo>
                  <a:pt x="74351" y="47763"/>
                  <a:pt x="74483" y="47715"/>
                  <a:pt x="74585" y="47588"/>
                </a:cubicBezTo>
                <a:cubicBezTo>
                  <a:pt x="78896" y="42106"/>
                  <a:pt x="83548" y="36908"/>
                  <a:pt x="88227" y="31741"/>
                </a:cubicBezTo>
                <a:cubicBezTo>
                  <a:pt x="90473" y="29253"/>
                  <a:pt x="92578" y="26647"/>
                  <a:pt x="94843" y="24177"/>
                </a:cubicBezTo>
                <a:cubicBezTo>
                  <a:pt x="96725" y="22136"/>
                  <a:pt x="98734" y="20236"/>
                  <a:pt x="100525" y="18122"/>
                </a:cubicBezTo>
                <a:close/>
                <a:moveTo>
                  <a:pt x="104352" y="19594"/>
                </a:moveTo>
                <a:cubicBezTo>
                  <a:pt x="104398" y="19758"/>
                  <a:pt x="104516" y="19904"/>
                  <a:pt x="104726" y="19954"/>
                </a:cubicBezTo>
                <a:cubicBezTo>
                  <a:pt x="104871" y="19986"/>
                  <a:pt x="105012" y="20017"/>
                  <a:pt x="105149" y="20049"/>
                </a:cubicBezTo>
                <a:cubicBezTo>
                  <a:pt x="100415" y="24204"/>
                  <a:pt x="96506" y="29162"/>
                  <a:pt x="92687" y="34155"/>
                </a:cubicBezTo>
                <a:cubicBezTo>
                  <a:pt x="88469" y="39673"/>
                  <a:pt x="84140" y="45105"/>
                  <a:pt x="79825" y="50545"/>
                </a:cubicBezTo>
                <a:cubicBezTo>
                  <a:pt x="78959" y="51634"/>
                  <a:pt x="78231" y="52787"/>
                  <a:pt x="77447" y="53926"/>
                </a:cubicBezTo>
                <a:cubicBezTo>
                  <a:pt x="77365" y="54043"/>
                  <a:pt x="77196" y="54089"/>
                  <a:pt x="76978" y="54089"/>
                </a:cubicBezTo>
                <a:cubicBezTo>
                  <a:pt x="76231" y="54089"/>
                  <a:pt x="74916" y="53543"/>
                  <a:pt x="74627" y="53447"/>
                </a:cubicBezTo>
                <a:cubicBezTo>
                  <a:pt x="73706" y="53161"/>
                  <a:pt x="72808" y="52823"/>
                  <a:pt x="71906" y="52486"/>
                </a:cubicBezTo>
                <a:cubicBezTo>
                  <a:pt x="68858" y="51342"/>
                  <a:pt x="65851" y="50112"/>
                  <a:pt x="62630" y="49542"/>
                </a:cubicBezTo>
                <a:cubicBezTo>
                  <a:pt x="59126" y="48918"/>
                  <a:pt x="55741" y="47574"/>
                  <a:pt x="52323" y="46613"/>
                </a:cubicBezTo>
                <a:cubicBezTo>
                  <a:pt x="50542" y="46112"/>
                  <a:pt x="48710" y="45633"/>
                  <a:pt x="46879" y="45369"/>
                </a:cubicBezTo>
                <a:cubicBezTo>
                  <a:pt x="46227" y="45277"/>
                  <a:pt x="45567" y="45264"/>
                  <a:pt x="44910" y="45250"/>
                </a:cubicBezTo>
                <a:cubicBezTo>
                  <a:pt x="44821" y="45248"/>
                  <a:pt x="44732" y="45248"/>
                  <a:pt x="44643" y="45248"/>
                </a:cubicBezTo>
                <a:cubicBezTo>
                  <a:pt x="44245" y="45248"/>
                  <a:pt x="43846" y="45262"/>
                  <a:pt x="43447" y="45269"/>
                </a:cubicBezTo>
                <a:cubicBezTo>
                  <a:pt x="43302" y="45272"/>
                  <a:pt x="42691" y="45315"/>
                  <a:pt x="42346" y="45315"/>
                </a:cubicBezTo>
                <a:cubicBezTo>
                  <a:pt x="42225" y="45315"/>
                  <a:pt x="42137" y="45310"/>
                  <a:pt x="42112" y="45296"/>
                </a:cubicBezTo>
                <a:cubicBezTo>
                  <a:pt x="42085" y="45277"/>
                  <a:pt x="42053" y="45269"/>
                  <a:pt x="42026" y="45269"/>
                </a:cubicBezTo>
                <a:cubicBezTo>
                  <a:pt x="41729" y="44699"/>
                  <a:pt x="41483" y="44089"/>
                  <a:pt x="41210" y="43620"/>
                </a:cubicBezTo>
                <a:cubicBezTo>
                  <a:pt x="41037" y="43313"/>
                  <a:pt x="40810" y="43027"/>
                  <a:pt x="40545" y="42762"/>
                </a:cubicBezTo>
                <a:lnTo>
                  <a:pt x="40545" y="42762"/>
                </a:lnTo>
                <a:cubicBezTo>
                  <a:pt x="41234" y="42829"/>
                  <a:pt x="41925" y="42896"/>
                  <a:pt x="42626" y="42896"/>
                </a:cubicBezTo>
                <a:cubicBezTo>
                  <a:pt x="42740" y="42896"/>
                  <a:pt x="42855" y="42894"/>
                  <a:pt x="42969" y="42890"/>
                </a:cubicBezTo>
                <a:cubicBezTo>
                  <a:pt x="43402" y="42877"/>
                  <a:pt x="43833" y="42871"/>
                  <a:pt x="44265" y="42871"/>
                </a:cubicBezTo>
                <a:cubicBezTo>
                  <a:pt x="45620" y="42871"/>
                  <a:pt x="46971" y="42933"/>
                  <a:pt x="48323" y="43040"/>
                </a:cubicBezTo>
                <a:cubicBezTo>
                  <a:pt x="52023" y="43332"/>
                  <a:pt x="55644" y="44184"/>
                  <a:pt x="59249" y="45018"/>
                </a:cubicBezTo>
                <a:cubicBezTo>
                  <a:pt x="63090" y="45902"/>
                  <a:pt x="66949" y="46867"/>
                  <a:pt x="70653" y="48217"/>
                </a:cubicBezTo>
                <a:cubicBezTo>
                  <a:pt x="72217" y="48786"/>
                  <a:pt x="73748" y="49415"/>
                  <a:pt x="75300" y="50002"/>
                </a:cubicBezTo>
                <a:cubicBezTo>
                  <a:pt x="75536" y="50092"/>
                  <a:pt x="75760" y="50134"/>
                  <a:pt x="75975" y="50134"/>
                </a:cubicBezTo>
                <a:cubicBezTo>
                  <a:pt x="76462" y="50134"/>
                  <a:pt x="76900" y="49915"/>
                  <a:pt x="77306" y="49529"/>
                </a:cubicBezTo>
                <a:cubicBezTo>
                  <a:pt x="78450" y="48431"/>
                  <a:pt x="79415" y="47041"/>
                  <a:pt x="80431" y="45815"/>
                </a:cubicBezTo>
                <a:cubicBezTo>
                  <a:pt x="81497" y="44526"/>
                  <a:pt x="82778" y="43391"/>
                  <a:pt x="83972" y="42220"/>
                </a:cubicBezTo>
                <a:cubicBezTo>
                  <a:pt x="86509" y="39738"/>
                  <a:pt x="88842" y="37036"/>
                  <a:pt x="91179" y="34365"/>
                </a:cubicBezTo>
                <a:cubicBezTo>
                  <a:pt x="93589" y="31608"/>
                  <a:pt x="95946" y="28885"/>
                  <a:pt x="98529" y="26287"/>
                </a:cubicBezTo>
                <a:cubicBezTo>
                  <a:pt x="100625" y="24182"/>
                  <a:pt x="102310" y="21726"/>
                  <a:pt x="104352" y="19594"/>
                </a:cubicBezTo>
                <a:close/>
                <a:moveTo>
                  <a:pt x="105855" y="20755"/>
                </a:moveTo>
                <a:cubicBezTo>
                  <a:pt x="105805" y="20896"/>
                  <a:pt x="105864" y="21075"/>
                  <a:pt x="106047" y="21093"/>
                </a:cubicBezTo>
                <a:cubicBezTo>
                  <a:pt x="106657" y="21152"/>
                  <a:pt x="107319" y="21239"/>
                  <a:pt x="107920" y="21371"/>
                </a:cubicBezTo>
                <a:cubicBezTo>
                  <a:pt x="109332" y="21680"/>
                  <a:pt x="108034" y="22601"/>
                  <a:pt x="107565" y="23075"/>
                </a:cubicBezTo>
                <a:cubicBezTo>
                  <a:pt x="106280" y="24378"/>
                  <a:pt x="105004" y="25695"/>
                  <a:pt x="103750" y="27030"/>
                </a:cubicBezTo>
                <a:cubicBezTo>
                  <a:pt x="100533" y="30475"/>
                  <a:pt x="97477" y="34073"/>
                  <a:pt x="94447" y="37682"/>
                </a:cubicBezTo>
                <a:cubicBezTo>
                  <a:pt x="91402" y="41309"/>
                  <a:pt x="88487" y="45036"/>
                  <a:pt x="85434" y="48654"/>
                </a:cubicBezTo>
                <a:cubicBezTo>
                  <a:pt x="82892" y="51661"/>
                  <a:pt x="79817" y="54235"/>
                  <a:pt x="77401" y="57348"/>
                </a:cubicBezTo>
                <a:cubicBezTo>
                  <a:pt x="75538" y="55174"/>
                  <a:pt x="72703" y="54267"/>
                  <a:pt x="69975" y="53615"/>
                </a:cubicBezTo>
                <a:cubicBezTo>
                  <a:pt x="65814" y="52618"/>
                  <a:pt x="61659" y="51542"/>
                  <a:pt x="57467" y="50682"/>
                </a:cubicBezTo>
                <a:cubicBezTo>
                  <a:pt x="55240" y="50221"/>
                  <a:pt x="52998" y="49765"/>
                  <a:pt x="50788" y="49224"/>
                </a:cubicBezTo>
                <a:cubicBezTo>
                  <a:pt x="48542" y="48667"/>
                  <a:pt x="46382" y="47847"/>
                  <a:pt x="44163" y="47201"/>
                </a:cubicBezTo>
                <a:cubicBezTo>
                  <a:pt x="43834" y="47109"/>
                  <a:pt x="43512" y="47027"/>
                  <a:pt x="43184" y="46955"/>
                </a:cubicBezTo>
                <a:cubicBezTo>
                  <a:pt x="43188" y="46823"/>
                  <a:pt x="43138" y="46695"/>
                  <a:pt x="43020" y="46604"/>
                </a:cubicBezTo>
                <a:cubicBezTo>
                  <a:pt x="42805" y="46440"/>
                  <a:pt x="42618" y="46225"/>
                  <a:pt x="42450" y="45984"/>
                </a:cubicBezTo>
                <a:lnTo>
                  <a:pt x="42637" y="45984"/>
                </a:lnTo>
                <a:cubicBezTo>
                  <a:pt x="42786" y="45986"/>
                  <a:pt x="42934" y="45987"/>
                  <a:pt x="43083" y="45987"/>
                </a:cubicBezTo>
                <a:cubicBezTo>
                  <a:pt x="43481" y="45987"/>
                  <a:pt x="43878" y="45981"/>
                  <a:pt x="44276" y="45981"/>
                </a:cubicBezTo>
                <a:cubicBezTo>
                  <a:pt x="44790" y="45981"/>
                  <a:pt x="45305" y="45990"/>
                  <a:pt x="45821" y="46030"/>
                </a:cubicBezTo>
                <a:cubicBezTo>
                  <a:pt x="47640" y="46175"/>
                  <a:pt x="49434" y="46699"/>
                  <a:pt x="51188" y="47164"/>
                </a:cubicBezTo>
                <a:cubicBezTo>
                  <a:pt x="54816" y="48130"/>
                  <a:pt x="58329" y="49456"/>
                  <a:pt x="61978" y="50349"/>
                </a:cubicBezTo>
                <a:cubicBezTo>
                  <a:pt x="65578" y="51228"/>
                  <a:pt x="68936" y="52422"/>
                  <a:pt x="72408" y="53712"/>
                </a:cubicBezTo>
                <a:cubicBezTo>
                  <a:pt x="73847" y="54244"/>
                  <a:pt x="75415" y="54883"/>
                  <a:pt x="76946" y="55056"/>
                </a:cubicBezTo>
                <a:cubicBezTo>
                  <a:pt x="77008" y="55063"/>
                  <a:pt x="77069" y="55066"/>
                  <a:pt x="77127" y="55066"/>
                </a:cubicBezTo>
                <a:cubicBezTo>
                  <a:pt x="77808" y="55066"/>
                  <a:pt x="78209" y="54592"/>
                  <a:pt x="78545" y="54021"/>
                </a:cubicBezTo>
                <a:cubicBezTo>
                  <a:pt x="80395" y="50882"/>
                  <a:pt x="83102" y="48203"/>
                  <a:pt x="85312" y="45315"/>
                </a:cubicBezTo>
                <a:cubicBezTo>
                  <a:pt x="87512" y="42426"/>
                  <a:pt x="89795" y="39605"/>
                  <a:pt x="91999" y="36721"/>
                </a:cubicBezTo>
                <a:cubicBezTo>
                  <a:pt x="96283" y="31116"/>
                  <a:pt x="100529" y="25417"/>
                  <a:pt x="105855" y="20755"/>
                </a:cubicBezTo>
                <a:close/>
                <a:moveTo>
                  <a:pt x="51373" y="1"/>
                </a:moveTo>
                <a:cubicBezTo>
                  <a:pt x="48827" y="1"/>
                  <a:pt x="46550" y="1451"/>
                  <a:pt x="44528" y="3050"/>
                </a:cubicBezTo>
                <a:cubicBezTo>
                  <a:pt x="43102" y="4184"/>
                  <a:pt x="41716" y="5337"/>
                  <a:pt x="40053" y="6107"/>
                </a:cubicBezTo>
                <a:cubicBezTo>
                  <a:pt x="39415" y="6402"/>
                  <a:pt x="38238" y="6885"/>
                  <a:pt x="37267" y="6885"/>
                </a:cubicBezTo>
                <a:cubicBezTo>
                  <a:pt x="36690" y="6885"/>
                  <a:pt x="36187" y="6715"/>
                  <a:pt x="35912" y="6235"/>
                </a:cubicBezTo>
                <a:cubicBezTo>
                  <a:pt x="35856" y="6137"/>
                  <a:pt x="35776" y="6098"/>
                  <a:pt x="35694" y="6098"/>
                </a:cubicBezTo>
                <a:cubicBezTo>
                  <a:pt x="35587" y="6098"/>
                  <a:pt x="35477" y="6163"/>
                  <a:pt x="35410" y="6253"/>
                </a:cubicBezTo>
                <a:cubicBezTo>
                  <a:pt x="35332" y="6271"/>
                  <a:pt x="35256" y="6308"/>
                  <a:pt x="35183" y="6376"/>
                </a:cubicBezTo>
                <a:cubicBezTo>
                  <a:pt x="32827" y="8655"/>
                  <a:pt x="30613" y="11160"/>
                  <a:pt x="28339" y="13529"/>
                </a:cubicBezTo>
                <a:cubicBezTo>
                  <a:pt x="25852" y="16118"/>
                  <a:pt x="23473" y="18770"/>
                  <a:pt x="20807" y="21184"/>
                </a:cubicBezTo>
                <a:cubicBezTo>
                  <a:pt x="18374" y="23390"/>
                  <a:pt x="15901" y="25558"/>
                  <a:pt x="13449" y="27745"/>
                </a:cubicBezTo>
                <a:cubicBezTo>
                  <a:pt x="11248" y="29709"/>
                  <a:pt x="8719" y="32224"/>
                  <a:pt x="5712" y="32771"/>
                </a:cubicBezTo>
                <a:cubicBezTo>
                  <a:pt x="5658" y="32771"/>
                  <a:pt x="5616" y="32788"/>
                  <a:pt x="5584" y="32811"/>
                </a:cubicBezTo>
                <a:cubicBezTo>
                  <a:pt x="5565" y="32809"/>
                  <a:pt x="5546" y="32807"/>
                  <a:pt x="5528" y="32807"/>
                </a:cubicBezTo>
                <a:cubicBezTo>
                  <a:pt x="5300" y="32807"/>
                  <a:pt x="5079" y="33003"/>
                  <a:pt x="5084" y="33280"/>
                </a:cubicBezTo>
                <a:cubicBezTo>
                  <a:pt x="5088" y="33833"/>
                  <a:pt x="5315" y="34170"/>
                  <a:pt x="5671" y="34356"/>
                </a:cubicBezTo>
                <a:cubicBezTo>
                  <a:pt x="5211" y="34525"/>
                  <a:pt x="4823" y="34872"/>
                  <a:pt x="4463" y="35213"/>
                </a:cubicBezTo>
                <a:cubicBezTo>
                  <a:pt x="3658" y="35987"/>
                  <a:pt x="2577" y="36616"/>
                  <a:pt x="1908" y="37509"/>
                </a:cubicBezTo>
                <a:cubicBezTo>
                  <a:pt x="1714" y="37764"/>
                  <a:pt x="1890" y="38116"/>
                  <a:pt x="2201" y="38116"/>
                </a:cubicBezTo>
                <a:cubicBezTo>
                  <a:pt x="2213" y="38116"/>
                  <a:pt x="2224" y="38116"/>
                  <a:pt x="2236" y="38115"/>
                </a:cubicBezTo>
                <a:cubicBezTo>
                  <a:pt x="2314" y="38111"/>
                  <a:pt x="2396" y="38106"/>
                  <a:pt x="2472" y="38102"/>
                </a:cubicBezTo>
                <a:lnTo>
                  <a:pt x="2472" y="38102"/>
                </a:lnTo>
                <a:cubicBezTo>
                  <a:pt x="2167" y="38316"/>
                  <a:pt x="1925" y="38626"/>
                  <a:pt x="1730" y="38954"/>
                </a:cubicBezTo>
                <a:cubicBezTo>
                  <a:pt x="1402" y="38785"/>
                  <a:pt x="1069" y="38649"/>
                  <a:pt x="705" y="38589"/>
                </a:cubicBezTo>
                <a:cubicBezTo>
                  <a:pt x="682" y="38586"/>
                  <a:pt x="659" y="38584"/>
                  <a:pt x="637" y="38584"/>
                </a:cubicBezTo>
                <a:cubicBezTo>
                  <a:pt x="227" y="38584"/>
                  <a:pt x="1" y="39162"/>
                  <a:pt x="304" y="39395"/>
                </a:cubicBezTo>
                <a:cubicBezTo>
                  <a:pt x="304" y="39414"/>
                  <a:pt x="304" y="39437"/>
                  <a:pt x="308" y="39459"/>
                </a:cubicBezTo>
                <a:cubicBezTo>
                  <a:pt x="400" y="39929"/>
                  <a:pt x="577" y="40316"/>
                  <a:pt x="837" y="40716"/>
                </a:cubicBezTo>
                <a:cubicBezTo>
                  <a:pt x="1065" y="41063"/>
                  <a:pt x="1389" y="41555"/>
                  <a:pt x="1767" y="41806"/>
                </a:cubicBezTo>
                <a:cubicBezTo>
                  <a:pt x="1675" y="41888"/>
                  <a:pt x="1616" y="42011"/>
                  <a:pt x="1648" y="42157"/>
                </a:cubicBezTo>
                <a:cubicBezTo>
                  <a:pt x="1866" y="43328"/>
                  <a:pt x="4455" y="43264"/>
                  <a:pt x="5298" y="43364"/>
                </a:cubicBezTo>
                <a:cubicBezTo>
                  <a:pt x="7649" y="43633"/>
                  <a:pt x="9941" y="43888"/>
                  <a:pt x="12269" y="44344"/>
                </a:cubicBezTo>
                <a:cubicBezTo>
                  <a:pt x="15832" y="45041"/>
                  <a:pt x="19350" y="45519"/>
                  <a:pt x="22967" y="45765"/>
                </a:cubicBezTo>
                <a:cubicBezTo>
                  <a:pt x="24662" y="45879"/>
                  <a:pt x="26371" y="46125"/>
                  <a:pt x="28070" y="46175"/>
                </a:cubicBezTo>
                <a:cubicBezTo>
                  <a:pt x="29437" y="46221"/>
                  <a:pt x="30854" y="46194"/>
                  <a:pt x="32180" y="46585"/>
                </a:cubicBezTo>
                <a:cubicBezTo>
                  <a:pt x="32189" y="46699"/>
                  <a:pt x="32203" y="46808"/>
                  <a:pt x="32226" y="46918"/>
                </a:cubicBezTo>
                <a:cubicBezTo>
                  <a:pt x="32256" y="47058"/>
                  <a:pt x="32407" y="47167"/>
                  <a:pt x="32543" y="47167"/>
                </a:cubicBezTo>
                <a:cubicBezTo>
                  <a:pt x="32632" y="47167"/>
                  <a:pt x="32713" y="47120"/>
                  <a:pt x="32749" y="47004"/>
                </a:cubicBezTo>
                <a:cubicBezTo>
                  <a:pt x="32768" y="46936"/>
                  <a:pt x="32790" y="46873"/>
                  <a:pt x="32813" y="46804"/>
                </a:cubicBezTo>
                <a:cubicBezTo>
                  <a:pt x="33624" y="47141"/>
                  <a:pt x="34695" y="47069"/>
                  <a:pt x="35496" y="47109"/>
                </a:cubicBezTo>
                <a:cubicBezTo>
                  <a:pt x="37534" y="47214"/>
                  <a:pt x="39607" y="47315"/>
                  <a:pt x="41626" y="47597"/>
                </a:cubicBezTo>
                <a:cubicBezTo>
                  <a:pt x="43830" y="47912"/>
                  <a:pt x="45985" y="48795"/>
                  <a:pt x="48105" y="49470"/>
                </a:cubicBezTo>
                <a:cubicBezTo>
                  <a:pt x="50259" y="50153"/>
                  <a:pt x="52469" y="50581"/>
                  <a:pt x="54670" y="51077"/>
                </a:cubicBezTo>
                <a:cubicBezTo>
                  <a:pt x="56952" y="51592"/>
                  <a:pt x="59258" y="52017"/>
                  <a:pt x="61536" y="52554"/>
                </a:cubicBezTo>
                <a:cubicBezTo>
                  <a:pt x="63582" y="53033"/>
                  <a:pt x="65564" y="53680"/>
                  <a:pt x="67628" y="54099"/>
                </a:cubicBezTo>
                <a:cubicBezTo>
                  <a:pt x="70949" y="54778"/>
                  <a:pt x="74886" y="55489"/>
                  <a:pt x="77033" y="58382"/>
                </a:cubicBezTo>
                <a:cubicBezTo>
                  <a:pt x="77124" y="58504"/>
                  <a:pt x="77276" y="58572"/>
                  <a:pt x="77425" y="58572"/>
                </a:cubicBezTo>
                <a:cubicBezTo>
                  <a:pt x="77558" y="58572"/>
                  <a:pt x="77689" y="58518"/>
                  <a:pt x="77771" y="58400"/>
                </a:cubicBezTo>
                <a:cubicBezTo>
                  <a:pt x="80473" y="54582"/>
                  <a:pt x="84113" y="51493"/>
                  <a:pt x="87110" y="47902"/>
                </a:cubicBezTo>
                <a:cubicBezTo>
                  <a:pt x="90610" y="43710"/>
                  <a:pt x="93995" y="39427"/>
                  <a:pt x="97540" y="35272"/>
                </a:cubicBezTo>
                <a:cubicBezTo>
                  <a:pt x="100752" y="31509"/>
                  <a:pt x="104033" y="27813"/>
                  <a:pt x="107487" y="24269"/>
                </a:cubicBezTo>
                <a:cubicBezTo>
                  <a:pt x="108179" y="23558"/>
                  <a:pt x="109642" y="22570"/>
                  <a:pt x="109300" y="21439"/>
                </a:cubicBezTo>
                <a:cubicBezTo>
                  <a:pt x="109073" y="20690"/>
                  <a:pt x="107992" y="20526"/>
                  <a:pt x="107084" y="20526"/>
                </a:cubicBezTo>
                <a:cubicBezTo>
                  <a:pt x="106678" y="20526"/>
                  <a:pt x="106306" y="20559"/>
                  <a:pt x="106061" y="20587"/>
                </a:cubicBezTo>
                <a:cubicBezTo>
                  <a:pt x="106056" y="20587"/>
                  <a:pt x="106051" y="20591"/>
                  <a:pt x="106047" y="20591"/>
                </a:cubicBezTo>
                <a:cubicBezTo>
                  <a:pt x="106247" y="20419"/>
                  <a:pt x="106438" y="20250"/>
                  <a:pt x="106639" y="20082"/>
                </a:cubicBezTo>
                <a:cubicBezTo>
                  <a:pt x="107026" y="19758"/>
                  <a:pt x="106799" y="19184"/>
                  <a:pt x="106311" y="19184"/>
                </a:cubicBezTo>
                <a:cubicBezTo>
                  <a:pt x="106305" y="19184"/>
                  <a:pt x="106299" y="19184"/>
                  <a:pt x="106293" y="19184"/>
                </a:cubicBezTo>
                <a:cubicBezTo>
                  <a:pt x="106274" y="19184"/>
                  <a:pt x="106254" y="19185"/>
                  <a:pt x="106235" y="19185"/>
                </a:cubicBezTo>
                <a:cubicBezTo>
                  <a:pt x="105786" y="19185"/>
                  <a:pt x="105395" y="19088"/>
                  <a:pt x="104967" y="18988"/>
                </a:cubicBezTo>
                <a:cubicBezTo>
                  <a:pt x="105086" y="18873"/>
                  <a:pt x="105195" y="18751"/>
                  <a:pt x="105317" y="18642"/>
                </a:cubicBezTo>
                <a:cubicBezTo>
                  <a:pt x="105601" y="18377"/>
                  <a:pt x="105504" y="17986"/>
                  <a:pt x="105136" y="17876"/>
                </a:cubicBezTo>
                <a:cubicBezTo>
                  <a:pt x="104535" y="17703"/>
                  <a:pt x="103921" y="17659"/>
                  <a:pt x="103301" y="17659"/>
                </a:cubicBezTo>
                <a:cubicBezTo>
                  <a:pt x="102633" y="17659"/>
                  <a:pt x="101959" y="17711"/>
                  <a:pt x="101290" y="17711"/>
                </a:cubicBezTo>
                <a:cubicBezTo>
                  <a:pt x="101153" y="17711"/>
                  <a:pt x="101016" y="17709"/>
                  <a:pt x="100880" y="17703"/>
                </a:cubicBezTo>
                <a:cubicBezTo>
                  <a:pt x="101145" y="17384"/>
                  <a:pt x="101399" y="17060"/>
                  <a:pt x="101650" y="16728"/>
                </a:cubicBezTo>
                <a:cubicBezTo>
                  <a:pt x="101928" y="16358"/>
                  <a:pt x="101637" y="15944"/>
                  <a:pt x="101222" y="15935"/>
                </a:cubicBezTo>
                <a:cubicBezTo>
                  <a:pt x="99973" y="15912"/>
                  <a:pt x="98729" y="15926"/>
                  <a:pt x="97486" y="15862"/>
                </a:cubicBezTo>
                <a:cubicBezTo>
                  <a:pt x="98041" y="15111"/>
                  <a:pt x="98516" y="14299"/>
                  <a:pt x="98838" y="13388"/>
                </a:cubicBezTo>
                <a:cubicBezTo>
                  <a:pt x="98986" y="12975"/>
                  <a:pt x="98703" y="12516"/>
                  <a:pt x="98290" y="12516"/>
                </a:cubicBezTo>
                <a:cubicBezTo>
                  <a:pt x="98215" y="12516"/>
                  <a:pt x="98137" y="12531"/>
                  <a:pt x="98055" y="12564"/>
                </a:cubicBezTo>
                <a:cubicBezTo>
                  <a:pt x="97223" y="12893"/>
                  <a:pt x="96376" y="13036"/>
                  <a:pt x="95530" y="13036"/>
                </a:cubicBezTo>
                <a:cubicBezTo>
                  <a:pt x="92911" y="13036"/>
                  <a:pt x="90302" y="11670"/>
                  <a:pt x="88168" y="10245"/>
                </a:cubicBezTo>
                <a:cubicBezTo>
                  <a:pt x="85831" y="8676"/>
                  <a:pt x="83907" y="6590"/>
                  <a:pt x="81634" y="4941"/>
                </a:cubicBezTo>
                <a:cubicBezTo>
                  <a:pt x="79850" y="3647"/>
                  <a:pt x="77867" y="2878"/>
                  <a:pt x="75708" y="2878"/>
                </a:cubicBezTo>
                <a:cubicBezTo>
                  <a:pt x="75397" y="2878"/>
                  <a:pt x="75082" y="2894"/>
                  <a:pt x="74763" y="2927"/>
                </a:cubicBezTo>
                <a:cubicBezTo>
                  <a:pt x="71446" y="3273"/>
                  <a:pt x="69095" y="5957"/>
                  <a:pt x="66844" y="8148"/>
                </a:cubicBezTo>
                <a:cubicBezTo>
                  <a:pt x="65191" y="9757"/>
                  <a:pt x="63523" y="11370"/>
                  <a:pt x="61892" y="13014"/>
                </a:cubicBezTo>
                <a:cubicBezTo>
                  <a:pt x="61746" y="12919"/>
                  <a:pt x="61591" y="12819"/>
                  <a:pt x="61450" y="12705"/>
                </a:cubicBezTo>
                <a:cubicBezTo>
                  <a:pt x="60803" y="12199"/>
                  <a:pt x="60452" y="11347"/>
                  <a:pt x="60155" y="10613"/>
                </a:cubicBezTo>
                <a:cubicBezTo>
                  <a:pt x="59636" y="9333"/>
                  <a:pt x="59372" y="7957"/>
                  <a:pt x="58980" y="6632"/>
                </a:cubicBezTo>
                <a:cubicBezTo>
                  <a:pt x="58174" y="3925"/>
                  <a:pt x="55995" y="1027"/>
                  <a:pt x="53175" y="248"/>
                </a:cubicBezTo>
                <a:cubicBezTo>
                  <a:pt x="52560" y="78"/>
                  <a:pt x="51960" y="1"/>
                  <a:pt x="51373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9" name="Google Shape;215;p26">
            <a:extLst>
              <a:ext uri="{FF2B5EF4-FFF2-40B4-BE49-F238E27FC236}">
                <a16:creationId xmlns:a16="http://schemas.microsoft.com/office/drawing/2014/main" xmlns="" id="{3506DF47-014D-4D67-923A-C11FC3B255B4}"/>
              </a:ext>
            </a:extLst>
          </p:cNvPr>
          <p:cNvGrpSpPr/>
          <p:nvPr/>
        </p:nvGrpSpPr>
        <p:grpSpPr>
          <a:xfrm rot="20879146">
            <a:off x="5622076" y="4482220"/>
            <a:ext cx="525867" cy="416233"/>
            <a:chOff x="5920959" y="2440517"/>
            <a:chExt cx="1379472" cy="1091877"/>
          </a:xfrm>
        </p:grpSpPr>
        <p:sp>
          <p:nvSpPr>
            <p:cNvPr id="392" name="Google Shape;216;p26">
              <a:extLst>
                <a:ext uri="{FF2B5EF4-FFF2-40B4-BE49-F238E27FC236}">
                  <a16:creationId xmlns:a16="http://schemas.microsoft.com/office/drawing/2014/main" xmlns="" id="{2D2E1958-8889-4A3B-B104-DC6DF2558461}"/>
                </a:ext>
              </a:extLst>
            </p:cNvPr>
            <p:cNvSpPr/>
            <p:nvPr/>
          </p:nvSpPr>
          <p:spPr>
            <a:xfrm>
              <a:off x="5920959" y="2683683"/>
              <a:ext cx="1379472" cy="848711"/>
            </a:xfrm>
            <a:custGeom>
              <a:avLst/>
              <a:gdLst/>
              <a:ahLst/>
              <a:cxnLst/>
              <a:rect l="l" t="t" r="r" b="b"/>
              <a:pathLst>
                <a:path w="59396" h="36543" extrusionOk="0">
                  <a:moveTo>
                    <a:pt x="29641" y="1071"/>
                  </a:moveTo>
                  <a:cubicBezTo>
                    <a:pt x="30173" y="1071"/>
                    <a:pt x="30706" y="1088"/>
                    <a:pt x="31238" y="1120"/>
                  </a:cubicBezTo>
                  <a:cubicBezTo>
                    <a:pt x="32655" y="1211"/>
                    <a:pt x="34053" y="1457"/>
                    <a:pt x="35416" y="1835"/>
                  </a:cubicBezTo>
                  <a:cubicBezTo>
                    <a:pt x="35357" y="1986"/>
                    <a:pt x="35302" y="2136"/>
                    <a:pt x="35247" y="2291"/>
                  </a:cubicBezTo>
                  <a:cubicBezTo>
                    <a:pt x="35143" y="2592"/>
                    <a:pt x="34892" y="3185"/>
                    <a:pt x="35293" y="3380"/>
                  </a:cubicBezTo>
                  <a:cubicBezTo>
                    <a:pt x="35357" y="3412"/>
                    <a:pt x="35416" y="3425"/>
                    <a:pt x="35471" y="3425"/>
                  </a:cubicBezTo>
                  <a:cubicBezTo>
                    <a:pt x="35796" y="3425"/>
                    <a:pt x="35980" y="2944"/>
                    <a:pt x="36059" y="2683"/>
                  </a:cubicBezTo>
                  <a:cubicBezTo>
                    <a:pt x="36122" y="2483"/>
                    <a:pt x="36145" y="2264"/>
                    <a:pt x="36173" y="2058"/>
                  </a:cubicBezTo>
                  <a:cubicBezTo>
                    <a:pt x="38383" y="2752"/>
                    <a:pt x="40492" y="3791"/>
                    <a:pt x="42437" y="5080"/>
                  </a:cubicBezTo>
                  <a:cubicBezTo>
                    <a:pt x="42273" y="5257"/>
                    <a:pt x="42132" y="5454"/>
                    <a:pt x="41991" y="5645"/>
                  </a:cubicBezTo>
                  <a:cubicBezTo>
                    <a:pt x="41745" y="5963"/>
                    <a:pt x="41435" y="6323"/>
                    <a:pt x="41481" y="6747"/>
                  </a:cubicBezTo>
                  <a:cubicBezTo>
                    <a:pt x="41493" y="6858"/>
                    <a:pt x="41581" y="6935"/>
                    <a:pt x="41690" y="6935"/>
                  </a:cubicBezTo>
                  <a:cubicBezTo>
                    <a:pt x="41693" y="6935"/>
                    <a:pt x="41696" y="6935"/>
                    <a:pt x="41699" y="6934"/>
                  </a:cubicBezTo>
                  <a:cubicBezTo>
                    <a:pt x="42145" y="6916"/>
                    <a:pt x="42387" y="6542"/>
                    <a:pt x="42637" y="6214"/>
                  </a:cubicBezTo>
                  <a:cubicBezTo>
                    <a:pt x="42797" y="6005"/>
                    <a:pt x="42961" y="5776"/>
                    <a:pt x="43107" y="5540"/>
                  </a:cubicBezTo>
                  <a:cubicBezTo>
                    <a:pt x="44574" y="6575"/>
                    <a:pt x="45941" y="7750"/>
                    <a:pt x="47176" y="9025"/>
                  </a:cubicBezTo>
                  <a:cubicBezTo>
                    <a:pt x="47367" y="9226"/>
                    <a:pt x="47558" y="9431"/>
                    <a:pt x="47741" y="9641"/>
                  </a:cubicBezTo>
                  <a:cubicBezTo>
                    <a:pt x="47636" y="9732"/>
                    <a:pt x="47535" y="9822"/>
                    <a:pt x="47436" y="9914"/>
                  </a:cubicBezTo>
                  <a:cubicBezTo>
                    <a:pt x="47180" y="10156"/>
                    <a:pt x="46916" y="10333"/>
                    <a:pt x="46721" y="10634"/>
                  </a:cubicBezTo>
                  <a:cubicBezTo>
                    <a:pt x="46652" y="10739"/>
                    <a:pt x="46743" y="10884"/>
                    <a:pt x="46852" y="10903"/>
                  </a:cubicBezTo>
                  <a:cubicBezTo>
                    <a:pt x="46907" y="10912"/>
                    <a:pt x="46962" y="10917"/>
                    <a:pt x="47015" y="10917"/>
                  </a:cubicBezTo>
                  <a:cubicBezTo>
                    <a:pt x="47484" y="10917"/>
                    <a:pt x="47907" y="10578"/>
                    <a:pt x="48197" y="10173"/>
                  </a:cubicBezTo>
                  <a:cubicBezTo>
                    <a:pt x="49377" y="11599"/>
                    <a:pt x="50365" y="13190"/>
                    <a:pt x="51204" y="14848"/>
                  </a:cubicBezTo>
                  <a:cubicBezTo>
                    <a:pt x="50903" y="14980"/>
                    <a:pt x="50607" y="15126"/>
                    <a:pt x="50306" y="15249"/>
                  </a:cubicBezTo>
                  <a:cubicBezTo>
                    <a:pt x="49892" y="15418"/>
                    <a:pt x="49327" y="15546"/>
                    <a:pt x="49058" y="15929"/>
                  </a:cubicBezTo>
                  <a:cubicBezTo>
                    <a:pt x="48948" y="16078"/>
                    <a:pt x="49012" y="16247"/>
                    <a:pt x="49185" y="16307"/>
                  </a:cubicBezTo>
                  <a:cubicBezTo>
                    <a:pt x="49281" y="16338"/>
                    <a:pt x="49380" y="16351"/>
                    <a:pt x="49480" y="16351"/>
                  </a:cubicBezTo>
                  <a:cubicBezTo>
                    <a:pt x="49852" y="16351"/>
                    <a:pt x="50243" y="16170"/>
                    <a:pt x="50570" y="16034"/>
                  </a:cubicBezTo>
                  <a:cubicBezTo>
                    <a:pt x="50889" y="15906"/>
                    <a:pt x="51240" y="15727"/>
                    <a:pt x="51527" y="15500"/>
                  </a:cubicBezTo>
                  <a:cubicBezTo>
                    <a:pt x="51823" y="16120"/>
                    <a:pt x="52096" y="16749"/>
                    <a:pt x="52352" y="17382"/>
                  </a:cubicBezTo>
                  <a:cubicBezTo>
                    <a:pt x="52767" y="18406"/>
                    <a:pt x="52981" y="19468"/>
                    <a:pt x="53081" y="20544"/>
                  </a:cubicBezTo>
                  <a:cubicBezTo>
                    <a:pt x="52866" y="20566"/>
                    <a:pt x="52657" y="20616"/>
                    <a:pt x="52456" y="20667"/>
                  </a:cubicBezTo>
                  <a:cubicBezTo>
                    <a:pt x="51905" y="20803"/>
                    <a:pt x="51390" y="21009"/>
                    <a:pt x="50958" y="21382"/>
                  </a:cubicBezTo>
                  <a:cubicBezTo>
                    <a:pt x="50826" y="21496"/>
                    <a:pt x="50812" y="21779"/>
                    <a:pt x="51040" y="21802"/>
                  </a:cubicBezTo>
                  <a:cubicBezTo>
                    <a:pt x="51127" y="21809"/>
                    <a:pt x="51213" y="21813"/>
                    <a:pt x="51299" y="21813"/>
                  </a:cubicBezTo>
                  <a:cubicBezTo>
                    <a:pt x="51695" y="21813"/>
                    <a:pt x="52080" y="21739"/>
                    <a:pt x="52462" y="21624"/>
                  </a:cubicBezTo>
                  <a:cubicBezTo>
                    <a:pt x="52680" y="21560"/>
                    <a:pt x="52908" y="21514"/>
                    <a:pt x="53135" y="21451"/>
                  </a:cubicBezTo>
                  <a:lnTo>
                    <a:pt x="53135" y="21451"/>
                  </a:lnTo>
                  <a:cubicBezTo>
                    <a:pt x="53194" y="23100"/>
                    <a:pt x="53030" y="24776"/>
                    <a:pt x="52912" y="26412"/>
                  </a:cubicBezTo>
                  <a:cubicBezTo>
                    <a:pt x="52716" y="26549"/>
                    <a:pt x="52790" y="26836"/>
                    <a:pt x="52962" y="26946"/>
                  </a:cubicBezTo>
                  <a:cubicBezTo>
                    <a:pt x="53065" y="27141"/>
                    <a:pt x="53280" y="27252"/>
                    <a:pt x="53480" y="27252"/>
                  </a:cubicBezTo>
                  <a:cubicBezTo>
                    <a:pt x="53677" y="27252"/>
                    <a:pt x="53861" y="27144"/>
                    <a:pt x="53911" y="26900"/>
                  </a:cubicBezTo>
                  <a:cubicBezTo>
                    <a:pt x="54529" y="26954"/>
                    <a:pt x="55291" y="27182"/>
                    <a:pt x="55715" y="27223"/>
                  </a:cubicBezTo>
                  <a:cubicBezTo>
                    <a:pt x="55997" y="27249"/>
                    <a:pt x="56277" y="27261"/>
                    <a:pt x="56556" y="27261"/>
                  </a:cubicBezTo>
                  <a:cubicBezTo>
                    <a:pt x="57089" y="27261"/>
                    <a:pt x="57617" y="27216"/>
                    <a:pt x="58148" y="27133"/>
                  </a:cubicBezTo>
                  <a:lnTo>
                    <a:pt x="58148" y="27133"/>
                  </a:lnTo>
                  <a:cubicBezTo>
                    <a:pt x="58193" y="27684"/>
                    <a:pt x="57988" y="28235"/>
                    <a:pt x="57915" y="28777"/>
                  </a:cubicBezTo>
                  <a:cubicBezTo>
                    <a:pt x="57829" y="29442"/>
                    <a:pt x="57787" y="30113"/>
                    <a:pt x="57747" y="30782"/>
                  </a:cubicBezTo>
                  <a:cubicBezTo>
                    <a:pt x="57656" y="32372"/>
                    <a:pt x="57496" y="33980"/>
                    <a:pt x="57273" y="35561"/>
                  </a:cubicBezTo>
                  <a:cubicBezTo>
                    <a:pt x="57017" y="35577"/>
                    <a:pt x="56761" y="35584"/>
                    <a:pt x="56504" y="35584"/>
                  </a:cubicBezTo>
                  <a:cubicBezTo>
                    <a:pt x="55557" y="35584"/>
                    <a:pt x="54603" y="35488"/>
                    <a:pt x="53650" y="35370"/>
                  </a:cubicBezTo>
                  <a:cubicBezTo>
                    <a:pt x="53829" y="35046"/>
                    <a:pt x="53865" y="34600"/>
                    <a:pt x="53905" y="34268"/>
                  </a:cubicBezTo>
                  <a:cubicBezTo>
                    <a:pt x="53997" y="33520"/>
                    <a:pt x="53928" y="32777"/>
                    <a:pt x="53955" y="32031"/>
                  </a:cubicBezTo>
                  <a:cubicBezTo>
                    <a:pt x="53961" y="31923"/>
                    <a:pt x="53860" y="31859"/>
                    <a:pt x="53763" y="31859"/>
                  </a:cubicBezTo>
                  <a:cubicBezTo>
                    <a:pt x="53695" y="31859"/>
                    <a:pt x="53629" y="31890"/>
                    <a:pt x="53604" y="31962"/>
                  </a:cubicBezTo>
                  <a:cubicBezTo>
                    <a:pt x="53381" y="32605"/>
                    <a:pt x="53200" y="33233"/>
                    <a:pt x="53058" y="33903"/>
                  </a:cubicBezTo>
                  <a:cubicBezTo>
                    <a:pt x="52981" y="34295"/>
                    <a:pt x="52762" y="34815"/>
                    <a:pt x="52794" y="35256"/>
                  </a:cubicBezTo>
                  <a:cubicBezTo>
                    <a:pt x="52088" y="35160"/>
                    <a:pt x="51386" y="35061"/>
                    <a:pt x="50693" y="34987"/>
                  </a:cubicBezTo>
                  <a:cubicBezTo>
                    <a:pt x="49842" y="34897"/>
                    <a:pt x="48990" y="34787"/>
                    <a:pt x="48137" y="34672"/>
                  </a:cubicBezTo>
                  <a:cubicBezTo>
                    <a:pt x="48115" y="34518"/>
                    <a:pt x="48060" y="34367"/>
                    <a:pt x="48042" y="34208"/>
                  </a:cubicBezTo>
                  <a:cubicBezTo>
                    <a:pt x="48006" y="33885"/>
                    <a:pt x="48000" y="33561"/>
                    <a:pt x="48006" y="33233"/>
                  </a:cubicBezTo>
                  <a:cubicBezTo>
                    <a:pt x="48019" y="32668"/>
                    <a:pt x="48055" y="32113"/>
                    <a:pt x="48042" y="31547"/>
                  </a:cubicBezTo>
                  <a:cubicBezTo>
                    <a:pt x="48036" y="31365"/>
                    <a:pt x="47868" y="31253"/>
                    <a:pt x="47706" y="31253"/>
                  </a:cubicBezTo>
                  <a:cubicBezTo>
                    <a:pt x="47594" y="31253"/>
                    <a:pt x="47484" y="31307"/>
                    <a:pt x="47436" y="31429"/>
                  </a:cubicBezTo>
                  <a:cubicBezTo>
                    <a:pt x="47199" y="32035"/>
                    <a:pt x="47085" y="32659"/>
                    <a:pt x="47043" y="33306"/>
                  </a:cubicBezTo>
                  <a:cubicBezTo>
                    <a:pt x="47026" y="33625"/>
                    <a:pt x="46980" y="34113"/>
                    <a:pt x="47062" y="34527"/>
                  </a:cubicBezTo>
                  <a:cubicBezTo>
                    <a:pt x="45714" y="34336"/>
                    <a:pt x="44374" y="34131"/>
                    <a:pt x="43030" y="33926"/>
                  </a:cubicBezTo>
                  <a:cubicBezTo>
                    <a:pt x="42797" y="33890"/>
                    <a:pt x="42560" y="33858"/>
                    <a:pt x="42328" y="33825"/>
                  </a:cubicBezTo>
                  <a:cubicBezTo>
                    <a:pt x="42109" y="33557"/>
                    <a:pt x="41977" y="33292"/>
                    <a:pt x="41909" y="32882"/>
                  </a:cubicBezTo>
                  <a:cubicBezTo>
                    <a:pt x="41827" y="32349"/>
                    <a:pt x="41794" y="31789"/>
                    <a:pt x="41899" y="31261"/>
                  </a:cubicBezTo>
                  <a:cubicBezTo>
                    <a:pt x="41946" y="31025"/>
                    <a:pt x="41772" y="30891"/>
                    <a:pt x="41592" y="30891"/>
                  </a:cubicBezTo>
                  <a:cubicBezTo>
                    <a:pt x="41455" y="30891"/>
                    <a:pt x="41315" y="30968"/>
                    <a:pt x="41266" y="31137"/>
                  </a:cubicBezTo>
                  <a:cubicBezTo>
                    <a:pt x="41056" y="31884"/>
                    <a:pt x="41029" y="32664"/>
                    <a:pt x="41184" y="33425"/>
                  </a:cubicBezTo>
                  <a:cubicBezTo>
                    <a:pt x="41203" y="33502"/>
                    <a:pt x="41226" y="33584"/>
                    <a:pt x="41257" y="33671"/>
                  </a:cubicBezTo>
                  <a:cubicBezTo>
                    <a:pt x="40072" y="33507"/>
                    <a:pt x="38888" y="33356"/>
                    <a:pt x="37704" y="33219"/>
                  </a:cubicBezTo>
                  <a:cubicBezTo>
                    <a:pt x="37694" y="33196"/>
                    <a:pt x="37685" y="33179"/>
                    <a:pt x="37672" y="33156"/>
                  </a:cubicBezTo>
                  <a:cubicBezTo>
                    <a:pt x="37471" y="32805"/>
                    <a:pt x="37384" y="32472"/>
                    <a:pt x="37366" y="32067"/>
                  </a:cubicBezTo>
                  <a:cubicBezTo>
                    <a:pt x="37344" y="31702"/>
                    <a:pt x="37412" y="31356"/>
                    <a:pt x="37420" y="30992"/>
                  </a:cubicBezTo>
                  <a:cubicBezTo>
                    <a:pt x="37424" y="30833"/>
                    <a:pt x="37266" y="30722"/>
                    <a:pt x="37117" y="30722"/>
                  </a:cubicBezTo>
                  <a:cubicBezTo>
                    <a:pt x="37039" y="30722"/>
                    <a:pt x="36964" y="30753"/>
                    <a:pt x="36915" y="30823"/>
                  </a:cubicBezTo>
                  <a:cubicBezTo>
                    <a:pt x="36496" y="31419"/>
                    <a:pt x="36446" y="32390"/>
                    <a:pt x="36732" y="33120"/>
                  </a:cubicBezTo>
                  <a:cubicBezTo>
                    <a:pt x="35239" y="32960"/>
                    <a:pt x="33748" y="32813"/>
                    <a:pt x="32253" y="32687"/>
                  </a:cubicBezTo>
                  <a:cubicBezTo>
                    <a:pt x="32226" y="32618"/>
                    <a:pt x="32190" y="32550"/>
                    <a:pt x="32154" y="32491"/>
                  </a:cubicBezTo>
                  <a:cubicBezTo>
                    <a:pt x="31999" y="32245"/>
                    <a:pt x="31889" y="32008"/>
                    <a:pt x="31807" y="31730"/>
                  </a:cubicBezTo>
                  <a:cubicBezTo>
                    <a:pt x="31657" y="31246"/>
                    <a:pt x="31767" y="30782"/>
                    <a:pt x="31744" y="30294"/>
                  </a:cubicBezTo>
                  <a:cubicBezTo>
                    <a:pt x="31735" y="30131"/>
                    <a:pt x="31603" y="30041"/>
                    <a:pt x="31466" y="30041"/>
                  </a:cubicBezTo>
                  <a:cubicBezTo>
                    <a:pt x="31389" y="30041"/>
                    <a:pt x="31311" y="30069"/>
                    <a:pt x="31252" y="30130"/>
                  </a:cubicBezTo>
                  <a:cubicBezTo>
                    <a:pt x="30701" y="30691"/>
                    <a:pt x="30750" y="31812"/>
                    <a:pt x="31147" y="32590"/>
                  </a:cubicBezTo>
                  <a:cubicBezTo>
                    <a:pt x="29826" y="32485"/>
                    <a:pt x="28499" y="32390"/>
                    <a:pt x="27169" y="32294"/>
                  </a:cubicBezTo>
                  <a:cubicBezTo>
                    <a:pt x="26964" y="31611"/>
                    <a:pt x="26895" y="30918"/>
                    <a:pt x="27069" y="30185"/>
                  </a:cubicBezTo>
                  <a:cubicBezTo>
                    <a:pt x="27112" y="30007"/>
                    <a:pt x="26964" y="29887"/>
                    <a:pt x="26813" y="29887"/>
                  </a:cubicBezTo>
                  <a:cubicBezTo>
                    <a:pt x="26744" y="29887"/>
                    <a:pt x="26674" y="29913"/>
                    <a:pt x="26622" y="29970"/>
                  </a:cubicBezTo>
                  <a:cubicBezTo>
                    <a:pt x="26171" y="30454"/>
                    <a:pt x="25957" y="31442"/>
                    <a:pt x="26135" y="32222"/>
                  </a:cubicBezTo>
                  <a:cubicBezTo>
                    <a:pt x="24868" y="32126"/>
                    <a:pt x="23602" y="32026"/>
                    <a:pt x="22335" y="31907"/>
                  </a:cubicBezTo>
                  <a:cubicBezTo>
                    <a:pt x="22184" y="31561"/>
                    <a:pt x="22066" y="31265"/>
                    <a:pt x="22056" y="30836"/>
                  </a:cubicBezTo>
                  <a:cubicBezTo>
                    <a:pt x="22052" y="30372"/>
                    <a:pt x="22089" y="29894"/>
                    <a:pt x="22220" y="29442"/>
                  </a:cubicBezTo>
                  <a:cubicBezTo>
                    <a:pt x="22283" y="29235"/>
                    <a:pt x="22110" y="29104"/>
                    <a:pt x="21935" y="29104"/>
                  </a:cubicBezTo>
                  <a:cubicBezTo>
                    <a:pt x="21829" y="29104"/>
                    <a:pt x="21722" y="29152"/>
                    <a:pt x="21665" y="29260"/>
                  </a:cubicBezTo>
                  <a:cubicBezTo>
                    <a:pt x="21328" y="29907"/>
                    <a:pt x="21032" y="31000"/>
                    <a:pt x="21278" y="31816"/>
                  </a:cubicBezTo>
                  <a:cubicBezTo>
                    <a:pt x="19556" y="31657"/>
                    <a:pt x="17833" y="31479"/>
                    <a:pt x="16111" y="31301"/>
                  </a:cubicBezTo>
                  <a:cubicBezTo>
                    <a:pt x="16092" y="31228"/>
                    <a:pt x="16075" y="31151"/>
                    <a:pt x="16052" y="31078"/>
                  </a:cubicBezTo>
                  <a:cubicBezTo>
                    <a:pt x="15993" y="30836"/>
                    <a:pt x="16010" y="30567"/>
                    <a:pt x="16006" y="30321"/>
                  </a:cubicBezTo>
                  <a:cubicBezTo>
                    <a:pt x="15993" y="29880"/>
                    <a:pt x="15983" y="29383"/>
                    <a:pt x="16107" y="28954"/>
                  </a:cubicBezTo>
                  <a:cubicBezTo>
                    <a:pt x="16149" y="28800"/>
                    <a:pt x="16005" y="28690"/>
                    <a:pt x="15869" y="28690"/>
                  </a:cubicBezTo>
                  <a:cubicBezTo>
                    <a:pt x="15789" y="28690"/>
                    <a:pt x="15712" y="28728"/>
                    <a:pt x="15678" y="28818"/>
                  </a:cubicBezTo>
                  <a:cubicBezTo>
                    <a:pt x="15482" y="29337"/>
                    <a:pt x="15295" y="29829"/>
                    <a:pt x="15236" y="30390"/>
                  </a:cubicBezTo>
                  <a:cubicBezTo>
                    <a:pt x="15213" y="30626"/>
                    <a:pt x="15209" y="30933"/>
                    <a:pt x="15263" y="31215"/>
                  </a:cubicBezTo>
                  <a:cubicBezTo>
                    <a:pt x="13718" y="31055"/>
                    <a:pt x="12174" y="30891"/>
                    <a:pt x="10635" y="30731"/>
                  </a:cubicBezTo>
                  <a:cubicBezTo>
                    <a:pt x="10479" y="30718"/>
                    <a:pt x="10328" y="30700"/>
                    <a:pt x="10174" y="30681"/>
                  </a:cubicBezTo>
                  <a:cubicBezTo>
                    <a:pt x="10010" y="29821"/>
                    <a:pt x="10307" y="29055"/>
                    <a:pt x="10370" y="28176"/>
                  </a:cubicBezTo>
                  <a:cubicBezTo>
                    <a:pt x="10383" y="28016"/>
                    <a:pt x="10232" y="27847"/>
                    <a:pt x="10084" y="27847"/>
                  </a:cubicBezTo>
                  <a:cubicBezTo>
                    <a:pt x="10021" y="27847"/>
                    <a:pt x="9959" y="27878"/>
                    <a:pt x="9910" y="27953"/>
                  </a:cubicBezTo>
                  <a:cubicBezTo>
                    <a:pt x="9500" y="28554"/>
                    <a:pt x="9098" y="29716"/>
                    <a:pt x="9268" y="30586"/>
                  </a:cubicBezTo>
                  <a:cubicBezTo>
                    <a:pt x="7887" y="30435"/>
                    <a:pt x="6511" y="30277"/>
                    <a:pt x="5130" y="30157"/>
                  </a:cubicBezTo>
                  <a:cubicBezTo>
                    <a:pt x="5130" y="29907"/>
                    <a:pt x="5048" y="29602"/>
                    <a:pt x="5030" y="29424"/>
                  </a:cubicBezTo>
                  <a:cubicBezTo>
                    <a:pt x="4966" y="28795"/>
                    <a:pt x="4976" y="28075"/>
                    <a:pt x="5089" y="27451"/>
                  </a:cubicBezTo>
                  <a:cubicBezTo>
                    <a:pt x="5124" y="27265"/>
                    <a:pt x="4972" y="27142"/>
                    <a:pt x="4822" y="27142"/>
                  </a:cubicBezTo>
                  <a:cubicBezTo>
                    <a:pt x="4733" y="27142"/>
                    <a:pt x="4645" y="27186"/>
                    <a:pt x="4597" y="27287"/>
                  </a:cubicBezTo>
                  <a:cubicBezTo>
                    <a:pt x="4333" y="27825"/>
                    <a:pt x="4232" y="28390"/>
                    <a:pt x="4215" y="28986"/>
                  </a:cubicBezTo>
                  <a:cubicBezTo>
                    <a:pt x="4210" y="29215"/>
                    <a:pt x="4187" y="29716"/>
                    <a:pt x="4292" y="30094"/>
                  </a:cubicBezTo>
                  <a:cubicBezTo>
                    <a:pt x="3959" y="30071"/>
                    <a:pt x="3622" y="30039"/>
                    <a:pt x="3289" y="30021"/>
                  </a:cubicBezTo>
                  <a:cubicBezTo>
                    <a:pt x="3243" y="30018"/>
                    <a:pt x="3171" y="30018"/>
                    <a:pt x="3080" y="30018"/>
                  </a:cubicBezTo>
                  <a:cubicBezTo>
                    <a:pt x="3056" y="30018"/>
                    <a:pt x="3031" y="30018"/>
                    <a:pt x="3005" y="30018"/>
                  </a:cubicBezTo>
                  <a:cubicBezTo>
                    <a:pt x="2386" y="30018"/>
                    <a:pt x="1141" y="30009"/>
                    <a:pt x="1107" y="29547"/>
                  </a:cubicBezTo>
                  <a:cubicBezTo>
                    <a:pt x="1066" y="28927"/>
                    <a:pt x="1121" y="28290"/>
                    <a:pt x="1102" y="27665"/>
                  </a:cubicBezTo>
                  <a:cubicBezTo>
                    <a:pt x="1071" y="26521"/>
                    <a:pt x="984" y="25373"/>
                    <a:pt x="952" y="24229"/>
                  </a:cubicBezTo>
                  <a:cubicBezTo>
                    <a:pt x="1539" y="24207"/>
                    <a:pt x="2127" y="24202"/>
                    <a:pt x="2715" y="24202"/>
                  </a:cubicBezTo>
                  <a:cubicBezTo>
                    <a:pt x="3317" y="24202"/>
                    <a:pt x="3920" y="24208"/>
                    <a:pt x="4524" y="24208"/>
                  </a:cubicBezTo>
                  <a:cubicBezTo>
                    <a:pt x="4718" y="24208"/>
                    <a:pt x="4920" y="24210"/>
                    <a:pt x="5126" y="24210"/>
                  </a:cubicBezTo>
                  <a:cubicBezTo>
                    <a:pt x="5840" y="24210"/>
                    <a:pt x="6603" y="24180"/>
                    <a:pt x="7239" y="23916"/>
                  </a:cubicBezTo>
                  <a:cubicBezTo>
                    <a:pt x="7285" y="23966"/>
                    <a:pt x="7327" y="24016"/>
                    <a:pt x="7376" y="24061"/>
                  </a:cubicBezTo>
                  <a:cubicBezTo>
                    <a:pt x="7451" y="24136"/>
                    <a:pt x="7537" y="24168"/>
                    <a:pt x="7622" y="24168"/>
                  </a:cubicBezTo>
                  <a:cubicBezTo>
                    <a:pt x="7906" y="24168"/>
                    <a:pt x="8177" y="23817"/>
                    <a:pt x="7977" y="23537"/>
                  </a:cubicBezTo>
                  <a:cubicBezTo>
                    <a:pt x="7281" y="22549"/>
                    <a:pt x="7367" y="20963"/>
                    <a:pt x="7522" y="19687"/>
                  </a:cubicBezTo>
                  <a:lnTo>
                    <a:pt x="7522" y="19687"/>
                  </a:lnTo>
                  <a:cubicBezTo>
                    <a:pt x="7782" y="19706"/>
                    <a:pt x="8051" y="19706"/>
                    <a:pt x="8284" y="19737"/>
                  </a:cubicBezTo>
                  <a:cubicBezTo>
                    <a:pt x="8567" y="19780"/>
                    <a:pt x="8967" y="19872"/>
                    <a:pt x="9333" y="19872"/>
                  </a:cubicBezTo>
                  <a:cubicBezTo>
                    <a:pt x="9595" y="19872"/>
                    <a:pt x="9839" y="19825"/>
                    <a:pt x="10010" y="19678"/>
                  </a:cubicBezTo>
                  <a:cubicBezTo>
                    <a:pt x="10179" y="19542"/>
                    <a:pt x="10269" y="19241"/>
                    <a:pt x="10051" y="19086"/>
                  </a:cubicBezTo>
                  <a:cubicBezTo>
                    <a:pt x="9623" y="18795"/>
                    <a:pt x="8957" y="18871"/>
                    <a:pt x="8456" y="18831"/>
                  </a:cubicBezTo>
                  <a:cubicBezTo>
                    <a:pt x="8240" y="18815"/>
                    <a:pt x="8028" y="18807"/>
                    <a:pt x="7814" y="18807"/>
                  </a:cubicBezTo>
                  <a:cubicBezTo>
                    <a:pt x="7770" y="18807"/>
                    <a:pt x="7726" y="18807"/>
                    <a:pt x="7682" y="18808"/>
                  </a:cubicBezTo>
                  <a:cubicBezTo>
                    <a:pt x="7668" y="18808"/>
                    <a:pt x="7649" y="18812"/>
                    <a:pt x="7636" y="18812"/>
                  </a:cubicBezTo>
                  <a:cubicBezTo>
                    <a:pt x="7846" y="17377"/>
                    <a:pt x="8261" y="15969"/>
                    <a:pt x="8776" y="14616"/>
                  </a:cubicBezTo>
                  <a:cubicBezTo>
                    <a:pt x="9231" y="14698"/>
                    <a:pt x="9687" y="14858"/>
                    <a:pt x="10128" y="14980"/>
                  </a:cubicBezTo>
                  <a:cubicBezTo>
                    <a:pt x="10357" y="15040"/>
                    <a:pt x="10696" y="15133"/>
                    <a:pt x="11005" y="15133"/>
                  </a:cubicBezTo>
                  <a:cubicBezTo>
                    <a:pt x="11262" y="15133"/>
                    <a:pt x="11498" y="15069"/>
                    <a:pt x="11636" y="14871"/>
                  </a:cubicBezTo>
                  <a:cubicBezTo>
                    <a:pt x="11691" y="14793"/>
                    <a:pt x="11723" y="14675"/>
                    <a:pt x="11655" y="14589"/>
                  </a:cubicBezTo>
                  <a:cubicBezTo>
                    <a:pt x="11340" y="14206"/>
                    <a:pt x="10607" y="14206"/>
                    <a:pt x="10147" y="14106"/>
                  </a:cubicBezTo>
                  <a:cubicBezTo>
                    <a:pt x="9814" y="14037"/>
                    <a:pt x="9484" y="13980"/>
                    <a:pt x="9158" y="13980"/>
                  </a:cubicBezTo>
                  <a:cubicBezTo>
                    <a:pt x="9114" y="13980"/>
                    <a:pt x="9070" y="13981"/>
                    <a:pt x="9026" y="13983"/>
                  </a:cubicBezTo>
                  <a:cubicBezTo>
                    <a:pt x="9618" y="12529"/>
                    <a:pt x="10383" y="11167"/>
                    <a:pt x="11291" y="9904"/>
                  </a:cubicBezTo>
                  <a:cubicBezTo>
                    <a:pt x="11797" y="10276"/>
                    <a:pt x="12629" y="10873"/>
                    <a:pt x="13240" y="10873"/>
                  </a:cubicBezTo>
                  <a:cubicBezTo>
                    <a:pt x="13447" y="10873"/>
                    <a:pt x="13629" y="10804"/>
                    <a:pt x="13764" y="10634"/>
                  </a:cubicBezTo>
                  <a:cubicBezTo>
                    <a:pt x="13878" y="10493"/>
                    <a:pt x="13851" y="10333"/>
                    <a:pt x="13737" y="10201"/>
                  </a:cubicBezTo>
                  <a:cubicBezTo>
                    <a:pt x="13609" y="10060"/>
                    <a:pt x="13441" y="10014"/>
                    <a:pt x="13259" y="9986"/>
                  </a:cubicBezTo>
                  <a:cubicBezTo>
                    <a:pt x="12994" y="9946"/>
                    <a:pt x="12753" y="9822"/>
                    <a:pt x="12521" y="9709"/>
                  </a:cubicBezTo>
                  <a:cubicBezTo>
                    <a:pt x="12265" y="9582"/>
                    <a:pt x="11987" y="9449"/>
                    <a:pt x="11705" y="9353"/>
                  </a:cubicBezTo>
                  <a:cubicBezTo>
                    <a:pt x="12694" y="8078"/>
                    <a:pt x="13838" y="6920"/>
                    <a:pt x="15108" y="5900"/>
                  </a:cubicBezTo>
                  <a:cubicBezTo>
                    <a:pt x="15163" y="5854"/>
                    <a:pt x="15218" y="5818"/>
                    <a:pt x="15272" y="5772"/>
                  </a:cubicBezTo>
                  <a:cubicBezTo>
                    <a:pt x="15482" y="6028"/>
                    <a:pt x="15719" y="6260"/>
                    <a:pt x="15960" y="6483"/>
                  </a:cubicBezTo>
                  <a:cubicBezTo>
                    <a:pt x="16311" y="6802"/>
                    <a:pt x="16658" y="7180"/>
                    <a:pt x="17159" y="7180"/>
                  </a:cubicBezTo>
                  <a:cubicBezTo>
                    <a:pt x="17286" y="7180"/>
                    <a:pt x="17405" y="7044"/>
                    <a:pt x="17387" y="6916"/>
                  </a:cubicBezTo>
                  <a:cubicBezTo>
                    <a:pt x="17318" y="6415"/>
                    <a:pt x="16895" y="6137"/>
                    <a:pt x="16534" y="5822"/>
                  </a:cubicBezTo>
                  <a:cubicBezTo>
                    <a:pt x="16325" y="5645"/>
                    <a:pt x="16107" y="5471"/>
                    <a:pt x="15869" y="5321"/>
                  </a:cubicBezTo>
                  <a:cubicBezTo>
                    <a:pt x="17373" y="4232"/>
                    <a:pt x="19018" y="3362"/>
                    <a:pt x="20740" y="2697"/>
                  </a:cubicBezTo>
                  <a:cubicBezTo>
                    <a:pt x="20767" y="2824"/>
                    <a:pt x="20794" y="2956"/>
                    <a:pt x="20822" y="3089"/>
                  </a:cubicBezTo>
                  <a:cubicBezTo>
                    <a:pt x="20904" y="3462"/>
                    <a:pt x="21004" y="3841"/>
                    <a:pt x="21242" y="4132"/>
                  </a:cubicBezTo>
                  <a:cubicBezTo>
                    <a:pt x="21322" y="4228"/>
                    <a:pt x="21452" y="4277"/>
                    <a:pt x="21578" y="4277"/>
                  </a:cubicBezTo>
                  <a:cubicBezTo>
                    <a:pt x="21779" y="4277"/>
                    <a:pt x="21967" y="4152"/>
                    <a:pt x="21920" y="3900"/>
                  </a:cubicBezTo>
                  <a:cubicBezTo>
                    <a:pt x="21856" y="3535"/>
                    <a:pt x="21756" y="2865"/>
                    <a:pt x="21505" y="2414"/>
                  </a:cubicBezTo>
                  <a:cubicBezTo>
                    <a:pt x="23551" y="1703"/>
                    <a:pt x="25707" y="1284"/>
                    <a:pt x="27871" y="1139"/>
                  </a:cubicBezTo>
                  <a:cubicBezTo>
                    <a:pt x="27894" y="1448"/>
                    <a:pt x="27989" y="1781"/>
                    <a:pt x="28062" y="2081"/>
                  </a:cubicBezTo>
                  <a:cubicBezTo>
                    <a:pt x="28133" y="2357"/>
                    <a:pt x="28364" y="3167"/>
                    <a:pt x="28742" y="3167"/>
                  </a:cubicBezTo>
                  <a:cubicBezTo>
                    <a:pt x="28827" y="3167"/>
                    <a:pt x="28919" y="3126"/>
                    <a:pt x="29019" y="3029"/>
                  </a:cubicBezTo>
                  <a:cubicBezTo>
                    <a:pt x="29219" y="2838"/>
                    <a:pt x="29105" y="2432"/>
                    <a:pt x="29055" y="2209"/>
                  </a:cubicBezTo>
                  <a:cubicBezTo>
                    <a:pt x="28987" y="1890"/>
                    <a:pt x="28891" y="1566"/>
                    <a:pt x="28787" y="1257"/>
                  </a:cubicBezTo>
                  <a:cubicBezTo>
                    <a:pt x="28773" y="1221"/>
                    <a:pt x="28750" y="1162"/>
                    <a:pt x="28722" y="1088"/>
                  </a:cubicBezTo>
                  <a:cubicBezTo>
                    <a:pt x="29029" y="1077"/>
                    <a:pt x="29335" y="1071"/>
                    <a:pt x="29641" y="1071"/>
                  </a:cubicBezTo>
                  <a:close/>
                  <a:moveTo>
                    <a:pt x="29332" y="1"/>
                  </a:moveTo>
                  <a:cubicBezTo>
                    <a:pt x="23276" y="1"/>
                    <a:pt x="17290" y="2311"/>
                    <a:pt x="12862" y="6455"/>
                  </a:cubicBezTo>
                  <a:cubicBezTo>
                    <a:pt x="10215" y="8939"/>
                    <a:pt x="8379" y="12219"/>
                    <a:pt x="7313" y="15664"/>
                  </a:cubicBezTo>
                  <a:cubicBezTo>
                    <a:pt x="6711" y="17619"/>
                    <a:pt x="5731" y="21264"/>
                    <a:pt x="6866" y="23369"/>
                  </a:cubicBezTo>
                  <a:cubicBezTo>
                    <a:pt x="6487" y="23451"/>
                    <a:pt x="6069" y="23476"/>
                    <a:pt x="5647" y="23476"/>
                  </a:cubicBezTo>
                  <a:cubicBezTo>
                    <a:pt x="5069" y="23476"/>
                    <a:pt x="4483" y="23430"/>
                    <a:pt x="3977" y="23428"/>
                  </a:cubicBezTo>
                  <a:cubicBezTo>
                    <a:pt x="3381" y="23426"/>
                    <a:pt x="2786" y="23416"/>
                    <a:pt x="2193" y="23416"/>
                  </a:cubicBezTo>
                  <a:cubicBezTo>
                    <a:pt x="1635" y="23416"/>
                    <a:pt x="1078" y="23424"/>
                    <a:pt x="520" y="23455"/>
                  </a:cubicBezTo>
                  <a:cubicBezTo>
                    <a:pt x="295" y="23469"/>
                    <a:pt x="150" y="23665"/>
                    <a:pt x="154" y="23874"/>
                  </a:cubicBezTo>
                  <a:cubicBezTo>
                    <a:pt x="182" y="25159"/>
                    <a:pt x="291" y="26439"/>
                    <a:pt x="333" y="27720"/>
                  </a:cubicBezTo>
                  <a:cubicBezTo>
                    <a:pt x="350" y="28353"/>
                    <a:pt x="0" y="29798"/>
                    <a:pt x="451" y="30340"/>
                  </a:cubicBezTo>
                  <a:cubicBezTo>
                    <a:pt x="766" y="30716"/>
                    <a:pt x="1126" y="30782"/>
                    <a:pt x="1557" y="30782"/>
                  </a:cubicBezTo>
                  <a:cubicBezTo>
                    <a:pt x="1669" y="30782"/>
                    <a:pt x="1786" y="30778"/>
                    <a:pt x="1908" y="30773"/>
                  </a:cubicBezTo>
                  <a:cubicBezTo>
                    <a:pt x="2075" y="30767"/>
                    <a:pt x="2242" y="30765"/>
                    <a:pt x="2410" y="30765"/>
                  </a:cubicBezTo>
                  <a:cubicBezTo>
                    <a:pt x="3850" y="30765"/>
                    <a:pt x="5349" y="30961"/>
                    <a:pt x="6757" y="31133"/>
                  </a:cubicBezTo>
                  <a:cubicBezTo>
                    <a:pt x="12717" y="31857"/>
                    <a:pt x="18727" y="32485"/>
                    <a:pt x="24708" y="32960"/>
                  </a:cubicBezTo>
                  <a:cubicBezTo>
                    <a:pt x="25374" y="33010"/>
                    <a:pt x="26035" y="33065"/>
                    <a:pt x="26695" y="33114"/>
                  </a:cubicBezTo>
                  <a:cubicBezTo>
                    <a:pt x="26722" y="33133"/>
                    <a:pt x="26750" y="33156"/>
                    <a:pt x="26781" y="33174"/>
                  </a:cubicBezTo>
                  <a:cubicBezTo>
                    <a:pt x="26832" y="33201"/>
                    <a:pt x="26884" y="33212"/>
                    <a:pt x="26934" y="33212"/>
                  </a:cubicBezTo>
                  <a:cubicBezTo>
                    <a:pt x="27006" y="33212"/>
                    <a:pt x="27075" y="33189"/>
                    <a:pt x="27137" y="33151"/>
                  </a:cubicBezTo>
                  <a:cubicBezTo>
                    <a:pt x="32053" y="33534"/>
                    <a:pt x="36938" y="33940"/>
                    <a:pt x="41836" y="34687"/>
                  </a:cubicBezTo>
                  <a:cubicBezTo>
                    <a:pt x="44725" y="35128"/>
                    <a:pt x="47609" y="35584"/>
                    <a:pt x="50515" y="35913"/>
                  </a:cubicBezTo>
                  <a:cubicBezTo>
                    <a:pt x="52495" y="36137"/>
                    <a:pt x="54531" y="36543"/>
                    <a:pt x="56540" y="36543"/>
                  </a:cubicBezTo>
                  <a:cubicBezTo>
                    <a:pt x="56936" y="36543"/>
                    <a:pt x="57331" y="36527"/>
                    <a:pt x="57724" y="36491"/>
                  </a:cubicBezTo>
                  <a:cubicBezTo>
                    <a:pt x="57934" y="36468"/>
                    <a:pt x="58129" y="36318"/>
                    <a:pt x="58161" y="36104"/>
                  </a:cubicBezTo>
                  <a:cubicBezTo>
                    <a:pt x="58439" y="34208"/>
                    <a:pt x="58607" y="32294"/>
                    <a:pt x="58722" y="30380"/>
                  </a:cubicBezTo>
                  <a:cubicBezTo>
                    <a:pt x="58794" y="29133"/>
                    <a:pt x="59396" y="27652"/>
                    <a:pt x="58981" y="26435"/>
                  </a:cubicBezTo>
                  <a:cubicBezTo>
                    <a:pt x="58908" y="26217"/>
                    <a:pt x="58722" y="26119"/>
                    <a:pt x="58519" y="26119"/>
                  </a:cubicBezTo>
                  <a:cubicBezTo>
                    <a:pt x="58472" y="26119"/>
                    <a:pt x="58423" y="26124"/>
                    <a:pt x="58375" y="26134"/>
                  </a:cubicBezTo>
                  <a:cubicBezTo>
                    <a:pt x="57576" y="26297"/>
                    <a:pt x="56762" y="26375"/>
                    <a:pt x="55947" y="26375"/>
                  </a:cubicBezTo>
                  <a:cubicBezTo>
                    <a:pt x="55437" y="26375"/>
                    <a:pt x="54927" y="26345"/>
                    <a:pt x="54420" y="26285"/>
                  </a:cubicBezTo>
                  <a:cubicBezTo>
                    <a:pt x="54279" y="26267"/>
                    <a:pt x="54129" y="26248"/>
                    <a:pt x="53978" y="26239"/>
                  </a:cubicBezTo>
                  <a:cubicBezTo>
                    <a:pt x="54256" y="23291"/>
                    <a:pt x="54430" y="20320"/>
                    <a:pt x="53514" y="17464"/>
                  </a:cubicBezTo>
                  <a:cubicBezTo>
                    <a:pt x="52470" y="14206"/>
                    <a:pt x="50447" y="11117"/>
                    <a:pt x="48197" y="8575"/>
                  </a:cubicBezTo>
                  <a:cubicBezTo>
                    <a:pt x="43727" y="3526"/>
                    <a:pt x="37143" y="336"/>
                    <a:pt x="30440" y="27"/>
                  </a:cubicBezTo>
                  <a:cubicBezTo>
                    <a:pt x="30071" y="9"/>
                    <a:pt x="29702" y="1"/>
                    <a:pt x="2933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217;p26">
              <a:extLst>
                <a:ext uri="{FF2B5EF4-FFF2-40B4-BE49-F238E27FC236}">
                  <a16:creationId xmlns:a16="http://schemas.microsoft.com/office/drawing/2014/main" xmlns="" id="{FEB3B8D8-D8E6-4182-93BE-EEE5B8D6496F}"/>
                </a:ext>
              </a:extLst>
            </p:cNvPr>
            <p:cNvSpPr/>
            <p:nvPr/>
          </p:nvSpPr>
          <p:spPr>
            <a:xfrm>
              <a:off x="6232709" y="2863073"/>
              <a:ext cx="758203" cy="446175"/>
            </a:xfrm>
            <a:custGeom>
              <a:avLst/>
              <a:gdLst/>
              <a:ahLst/>
              <a:cxnLst/>
              <a:rect l="l" t="t" r="r" b="b"/>
              <a:pathLst>
                <a:path w="32646" h="19211" extrusionOk="0">
                  <a:moveTo>
                    <a:pt x="14302" y="1014"/>
                  </a:moveTo>
                  <a:cubicBezTo>
                    <a:pt x="15094" y="1014"/>
                    <a:pt x="15880" y="1074"/>
                    <a:pt x="16643" y="1187"/>
                  </a:cubicBezTo>
                  <a:cubicBezTo>
                    <a:pt x="20466" y="1757"/>
                    <a:pt x="24271" y="3639"/>
                    <a:pt x="27055" y="6304"/>
                  </a:cubicBezTo>
                  <a:cubicBezTo>
                    <a:pt x="28617" y="7799"/>
                    <a:pt x="29771" y="9671"/>
                    <a:pt x="30486" y="11704"/>
                  </a:cubicBezTo>
                  <a:cubicBezTo>
                    <a:pt x="31128" y="13526"/>
                    <a:pt x="31616" y="16274"/>
                    <a:pt x="31193" y="18200"/>
                  </a:cubicBezTo>
                  <a:cubicBezTo>
                    <a:pt x="30521" y="18031"/>
                    <a:pt x="29808" y="17978"/>
                    <a:pt x="29085" y="17978"/>
                  </a:cubicBezTo>
                  <a:cubicBezTo>
                    <a:pt x="27874" y="17978"/>
                    <a:pt x="26631" y="18127"/>
                    <a:pt x="25491" y="18127"/>
                  </a:cubicBezTo>
                  <a:cubicBezTo>
                    <a:pt x="25404" y="18127"/>
                    <a:pt x="25318" y="18126"/>
                    <a:pt x="25233" y="18124"/>
                  </a:cubicBezTo>
                  <a:cubicBezTo>
                    <a:pt x="24375" y="18105"/>
                    <a:pt x="23518" y="18102"/>
                    <a:pt x="22660" y="18102"/>
                  </a:cubicBezTo>
                  <a:cubicBezTo>
                    <a:pt x="22339" y="18102"/>
                    <a:pt x="22018" y="18102"/>
                    <a:pt x="21698" y="18102"/>
                  </a:cubicBezTo>
                  <a:cubicBezTo>
                    <a:pt x="19982" y="18102"/>
                    <a:pt x="18266" y="18092"/>
                    <a:pt x="16553" y="17960"/>
                  </a:cubicBezTo>
                  <a:cubicBezTo>
                    <a:pt x="13814" y="17750"/>
                    <a:pt x="11094" y="17403"/>
                    <a:pt x="8351" y="17249"/>
                  </a:cubicBezTo>
                  <a:cubicBezTo>
                    <a:pt x="6921" y="17167"/>
                    <a:pt x="5522" y="17058"/>
                    <a:pt x="4101" y="16871"/>
                  </a:cubicBezTo>
                  <a:cubicBezTo>
                    <a:pt x="3766" y="16826"/>
                    <a:pt x="3417" y="16785"/>
                    <a:pt x="3072" y="16785"/>
                  </a:cubicBezTo>
                  <a:cubicBezTo>
                    <a:pt x="2754" y="16785"/>
                    <a:pt x="2441" y="16820"/>
                    <a:pt x="2146" y="16915"/>
                  </a:cubicBezTo>
                  <a:cubicBezTo>
                    <a:pt x="2000" y="16114"/>
                    <a:pt x="1781" y="15335"/>
                    <a:pt x="1681" y="14524"/>
                  </a:cubicBezTo>
                  <a:cubicBezTo>
                    <a:pt x="1549" y="13394"/>
                    <a:pt x="1699" y="12255"/>
                    <a:pt x="1914" y="11147"/>
                  </a:cubicBezTo>
                  <a:cubicBezTo>
                    <a:pt x="2364" y="8846"/>
                    <a:pt x="3308" y="6682"/>
                    <a:pt x="4829" y="4897"/>
                  </a:cubicBezTo>
                  <a:cubicBezTo>
                    <a:pt x="7143" y="2181"/>
                    <a:pt x="10782" y="1014"/>
                    <a:pt x="14302" y="1014"/>
                  </a:cubicBezTo>
                  <a:close/>
                  <a:moveTo>
                    <a:pt x="14279" y="0"/>
                  </a:moveTo>
                  <a:cubicBezTo>
                    <a:pt x="10488" y="0"/>
                    <a:pt x="6697" y="1460"/>
                    <a:pt x="4118" y="4272"/>
                  </a:cubicBezTo>
                  <a:cubicBezTo>
                    <a:pt x="934" y="7749"/>
                    <a:pt x="0" y="13148"/>
                    <a:pt x="1603" y="17481"/>
                  </a:cubicBezTo>
                  <a:cubicBezTo>
                    <a:pt x="1656" y="17621"/>
                    <a:pt x="1784" y="17686"/>
                    <a:pt x="1910" y="17686"/>
                  </a:cubicBezTo>
                  <a:cubicBezTo>
                    <a:pt x="2025" y="17686"/>
                    <a:pt x="2139" y="17632"/>
                    <a:pt x="2191" y="17531"/>
                  </a:cubicBezTo>
                  <a:cubicBezTo>
                    <a:pt x="6907" y="18019"/>
                    <a:pt x="11646" y="18456"/>
                    <a:pt x="16375" y="18898"/>
                  </a:cubicBezTo>
                  <a:cubicBezTo>
                    <a:pt x="17770" y="19027"/>
                    <a:pt x="19171" y="19066"/>
                    <a:pt x="20573" y="19066"/>
                  </a:cubicBezTo>
                  <a:cubicBezTo>
                    <a:pt x="22661" y="19066"/>
                    <a:pt x="24753" y="18980"/>
                    <a:pt x="26839" y="18980"/>
                  </a:cubicBezTo>
                  <a:cubicBezTo>
                    <a:pt x="28434" y="18980"/>
                    <a:pt x="30025" y="19030"/>
                    <a:pt x="31607" y="19207"/>
                  </a:cubicBezTo>
                  <a:cubicBezTo>
                    <a:pt x="31623" y="19209"/>
                    <a:pt x="31640" y="19210"/>
                    <a:pt x="31656" y="19210"/>
                  </a:cubicBezTo>
                  <a:cubicBezTo>
                    <a:pt x="31958" y="19210"/>
                    <a:pt x="32167" y="18885"/>
                    <a:pt x="32089" y="18643"/>
                  </a:cubicBezTo>
                  <a:cubicBezTo>
                    <a:pt x="32112" y="18597"/>
                    <a:pt x="32135" y="18551"/>
                    <a:pt x="32149" y="18497"/>
                  </a:cubicBezTo>
                  <a:cubicBezTo>
                    <a:pt x="32646" y="16433"/>
                    <a:pt x="32131" y="13799"/>
                    <a:pt x="31557" y="11781"/>
                  </a:cubicBezTo>
                  <a:cubicBezTo>
                    <a:pt x="30960" y="9671"/>
                    <a:pt x="29748" y="7799"/>
                    <a:pt x="28304" y="6172"/>
                  </a:cubicBezTo>
                  <a:cubicBezTo>
                    <a:pt x="25342" y="2846"/>
                    <a:pt x="20767" y="800"/>
                    <a:pt x="16420" y="157"/>
                  </a:cubicBezTo>
                  <a:cubicBezTo>
                    <a:pt x="15712" y="52"/>
                    <a:pt x="14996" y="0"/>
                    <a:pt x="1427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4" name="Google Shape;218;p26">
              <a:extLst>
                <a:ext uri="{FF2B5EF4-FFF2-40B4-BE49-F238E27FC236}">
                  <a16:creationId xmlns:a16="http://schemas.microsoft.com/office/drawing/2014/main" xmlns="" id="{778B0275-A9E3-4C1A-BBFC-7C779622532C}"/>
                </a:ext>
              </a:extLst>
            </p:cNvPr>
            <p:cNvGrpSpPr/>
            <p:nvPr/>
          </p:nvGrpSpPr>
          <p:grpSpPr>
            <a:xfrm>
              <a:off x="5952058" y="2440517"/>
              <a:ext cx="658452" cy="678263"/>
              <a:chOff x="5952058" y="2440517"/>
              <a:chExt cx="658452" cy="678263"/>
            </a:xfrm>
          </p:grpSpPr>
          <p:sp>
            <p:nvSpPr>
              <p:cNvPr id="395" name="Google Shape;219;p26">
                <a:extLst>
                  <a:ext uri="{FF2B5EF4-FFF2-40B4-BE49-F238E27FC236}">
                    <a16:creationId xmlns:a16="http://schemas.microsoft.com/office/drawing/2014/main" xmlns="" id="{C8D436BE-F38D-4CD8-BD1F-5C056B9E6169}"/>
                  </a:ext>
                </a:extLst>
              </p:cNvPr>
              <p:cNvSpPr/>
              <p:nvPr/>
            </p:nvSpPr>
            <p:spPr>
              <a:xfrm>
                <a:off x="5952058" y="2927127"/>
                <a:ext cx="65007" cy="1916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8252" extrusionOk="0">
                    <a:moveTo>
                      <a:pt x="2474" y="1"/>
                    </a:moveTo>
                    <a:cubicBezTo>
                      <a:pt x="2361" y="1"/>
                      <a:pt x="2244" y="49"/>
                      <a:pt x="2178" y="147"/>
                    </a:cubicBezTo>
                    <a:cubicBezTo>
                      <a:pt x="1399" y="1281"/>
                      <a:pt x="1044" y="2648"/>
                      <a:pt x="702" y="3970"/>
                    </a:cubicBezTo>
                    <a:cubicBezTo>
                      <a:pt x="388" y="5186"/>
                      <a:pt x="1" y="6831"/>
                      <a:pt x="487" y="8021"/>
                    </a:cubicBezTo>
                    <a:cubicBezTo>
                      <a:pt x="542" y="8151"/>
                      <a:pt x="690" y="8251"/>
                      <a:pt x="826" y="8251"/>
                    </a:cubicBezTo>
                    <a:cubicBezTo>
                      <a:pt x="919" y="8251"/>
                      <a:pt x="1006" y="8206"/>
                      <a:pt x="1057" y="8094"/>
                    </a:cubicBezTo>
                    <a:cubicBezTo>
                      <a:pt x="1591" y="6923"/>
                      <a:pt x="1532" y="5537"/>
                      <a:pt x="1823" y="4280"/>
                    </a:cubicBezTo>
                    <a:cubicBezTo>
                      <a:pt x="2133" y="2949"/>
                      <a:pt x="2657" y="1674"/>
                      <a:pt x="2779" y="311"/>
                    </a:cubicBezTo>
                    <a:cubicBezTo>
                      <a:pt x="2798" y="105"/>
                      <a:pt x="2640" y="1"/>
                      <a:pt x="2474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220;p26">
                <a:extLst>
                  <a:ext uri="{FF2B5EF4-FFF2-40B4-BE49-F238E27FC236}">
                    <a16:creationId xmlns:a16="http://schemas.microsoft.com/office/drawing/2014/main" xmlns="" id="{B93E85BA-A378-4230-A089-876DBD459BF8}"/>
                  </a:ext>
                </a:extLst>
              </p:cNvPr>
              <p:cNvSpPr/>
              <p:nvPr/>
            </p:nvSpPr>
            <p:spPr>
              <a:xfrm>
                <a:off x="6067718" y="2643736"/>
                <a:ext cx="133102" cy="184987"/>
              </a:xfrm>
              <a:custGeom>
                <a:avLst/>
                <a:gdLst/>
                <a:ahLst/>
                <a:cxnLst/>
                <a:rect l="l" t="t" r="r" b="b"/>
                <a:pathLst>
                  <a:path w="5731" h="7965" extrusionOk="0">
                    <a:moveTo>
                      <a:pt x="5338" y="1"/>
                    </a:moveTo>
                    <a:cubicBezTo>
                      <a:pt x="5283" y="1"/>
                      <a:pt x="5226" y="18"/>
                      <a:pt x="5172" y="56"/>
                    </a:cubicBezTo>
                    <a:cubicBezTo>
                      <a:pt x="2871" y="1706"/>
                      <a:pt x="1622" y="4913"/>
                      <a:pt x="192" y="7283"/>
                    </a:cubicBezTo>
                    <a:cubicBezTo>
                      <a:pt x="1" y="7596"/>
                      <a:pt x="306" y="7964"/>
                      <a:pt x="605" y="7964"/>
                    </a:cubicBezTo>
                    <a:cubicBezTo>
                      <a:pt x="707" y="7964"/>
                      <a:pt x="808" y="7922"/>
                      <a:pt x="889" y="7820"/>
                    </a:cubicBezTo>
                    <a:cubicBezTo>
                      <a:pt x="1809" y="6659"/>
                      <a:pt x="2684" y="5473"/>
                      <a:pt x="3545" y="4271"/>
                    </a:cubicBezTo>
                    <a:cubicBezTo>
                      <a:pt x="4398" y="3077"/>
                      <a:pt x="5290" y="1875"/>
                      <a:pt x="5673" y="443"/>
                    </a:cubicBezTo>
                    <a:cubicBezTo>
                      <a:pt x="5730" y="232"/>
                      <a:pt x="5545" y="1"/>
                      <a:pt x="5338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221;p26">
                <a:extLst>
                  <a:ext uri="{FF2B5EF4-FFF2-40B4-BE49-F238E27FC236}">
                    <a16:creationId xmlns:a16="http://schemas.microsoft.com/office/drawing/2014/main" xmlns="" id="{CA77DC39-9B5E-44EA-8092-73976185B8A7}"/>
                  </a:ext>
                </a:extLst>
              </p:cNvPr>
              <p:cNvSpPr/>
              <p:nvPr/>
            </p:nvSpPr>
            <p:spPr>
              <a:xfrm>
                <a:off x="6269265" y="2514721"/>
                <a:ext cx="175929" cy="101586"/>
              </a:xfrm>
              <a:custGeom>
                <a:avLst/>
                <a:gdLst/>
                <a:ahLst/>
                <a:cxnLst/>
                <a:rect l="l" t="t" r="r" b="b"/>
                <a:pathLst>
                  <a:path w="7575" h="4374" extrusionOk="0">
                    <a:moveTo>
                      <a:pt x="6426" y="1"/>
                    </a:moveTo>
                    <a:cubicBezTo>
                      <a:pt x="4123" y="1"/>
                      <a:pt x="1629" y="2266"/>
                      <a:pt x="225" y="3748"/>
                    </a:cubicBezTo>
                    <a:cubicBezTo>
                      <a:pt x="0" y="3984"/>
                      <a:pt x="204" y="4373"/>
                      <a:pt x="478" y="4373"/>
                    </a:cubicBezTo>
                    <a:cubicBezTo>
                      <a:pt x="537" y="4373"/>
                      <a:pt x="600" y="4355"/>
                      <a:pt x="662" y="4313"/>
                    </a:cubicBezTo>
                    <a:cubicBezTo>
                      <a:pt x="1646" y="3647"/>
                      <a:pt x="2649" y="3005"/>
                      <a:pt x="3670" y="2395"/>
                    </a:cubicBezTo>
                    <a:cubicBezTo>
                      <a:pt x="4832" y="1702"/>
                      <a:pt x="6163" y="1388"/>
                      <a:pt x="7324" y="713"/>
                    </a:cubicBezTo>
                    <a:cubicBezTo>
                      <a:pt x="7574" y="572"/>
                      <a:pt x="7524" y="175"/>
                      <a:pt x="7242" y="103"/>
                    </a:cubicBezTo>
                    <a:cubicBezTo>
                      <a:pt x="6974" y="33"/>
                      <a:pt x="6701" y="1"/>
                      <a:pt x="642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222;p26">
                <a:extLst>
                  <a:ext uri="{FF2B5EF4-FFF2-40B4-BE49-F238E27FC236}">
                    <a16:creationId xmlns:a16="http://schemas.microsoft.com/office/drawing/2014/main" xmlns="" id="{CD964E6B-22CC-4C9F-9C94-E96D0B7564CF}"/>
                  </a:ext>
                </a:extLst>
              </p:cNvPr>
              <p:cNvSpPr/>
              <p:nvPr/>
            </p:nvSpPr>
            <p:spPr>
              <a:xfrm>
                <a:off x="6500725" y="2440517"/>
                <a:ext cx="109785" cy="48238"/>
              </a:xfrm>
              <a:custGeom>
                <a:avLst/>
                <a:gdLst/>
                <a:ahLst/>
                <a:cxnLst/>
                <a:rect l="l" t="t" r="r" b="b"/>
                <a:pathLst>
                  <a:path w="4727" h="2077" extrusionOk="0">
                    <a:moveTo>
                      <a:pt x="4089" y="0"/>
                    </a:moveTo>
                    <a:cubicBezTo>
                      <a:pt x="4037" y="0"/>
                      <a:pt x="3986" y="9"/>
                      <a:pt x="3938" y="26"/>
                    </a:cubicBezTo>
                    <a:cubicBezTo>
                      <a:pt x="2735" y="478"/>
                      <a:pt x="1505" y="838"/>
                      <a:pt x="342" y="1402"/>
                    </a:cubicBezTo>
                    <a:cubicBezTo>
                      <a:pt x="1" y="1569"/>
                      <a:pt x="193" y="2077"/>
                      <a:pt x="525" y="2077"/>
                    </a:cubicBezTo>
                    <a:cubicBezTo>
                      <a:pt x="556" y="2077"/>
                      <a:pt x="587" y="2073"/>
                      <a:pt x="620" y="2064"/>
                    </a:cubicBezTo>
                    <a:cubicBezTo>
                      <a:pt x="1823" y="1721"/>
                      <a:pt x="3072" y="1593"/>
                      <a:pt x="4261" y="1197"/>
                    </a:cubicBezTo>
                    <a:cubicBezTo>
                      <a:pt x="4539" y="1107"/>
                      <a:pt x="4680" y="897"/>
                      <a:pt x="4708" y="615"/>
                    </a:cubicBezTo>
                    <a:cubicBezTo>
                      <a:pt x="4726" y="423"/>
                      <a:pt x="4666" y="314"/>
                      <a:pt x="4529" y="186"/>
                    </a:cubicBezTo>
                    <a:cubicBezTo>
                      <a:pt x="4416" y="79"/>
                      <a:pt x="4250" y="0"/>
                      <a:pt x="4089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01" name="Google Shape;227;p26">
            <a:extLst>
              <a:ext uri="{FF2B5EF4-FFF2-40B4-BE49-F238E27FC236}">
                <a16:creationId xmlns:a16="http://schemas.microsoft.com/office/drawing/2014/main" xmlns="" id="{B812AC8B-30B1-4883-8EEF-885CA12E7AA3}"/>
              </a:ext>
            </a:extLst>
          </p:cNvPr>
          <p:cNvSpPr/>
          <p:nvPr/>
        </p:nvSpPr>
        <p:spPr>
          <a:xfrm>
            <a:off x="5457627" y="3811344"/>
            <a:ext cx="323901" cy="318689"/>
          </a:xfrm>
          <a:custGeom>
            <a:avLst/>
            <a:gdLst/>
            <a:ahLst/>
            <a:cxnLst/>
            <a:rect l="l" t="t" r="r" b="b"/>
            <a:pathLst>
              <a:path w="21999" h="21645" extrusionOk="0">
                <a:moveTo>
                  <a:pt x="10270" y="7825"/>
                </a:moveTo>
                <a:cubicBezTo>
                  <a:pt x="10745" y="8140"/>
                  <a:pt x="11405" y="8052"/>
                  <a:pt x="11934" y="8294"/>
                </a:cubicBezTo>
                <a:cubicBezTo>
                  <a:pt x="12512" y="8563"/>
                  <a:pt x="12905" y="9097"/>
                  <a:pt x="13118" y="9679"/>
                </a:cubicBezTo>
                <a:cubicBezTo>
                  <a:pt x="13524" y="10786"/>
                  <a:pt x="13301" y="12186"/>
                  <a:pt x="12440" y="13015"/>
                </a:cubicBezTo>
                <a:cubicBezTo>
                  <a:pt x="12092" y="13350"/>
                  <a:pt x="11678" y="13492"/>
                  <a:pt x="11253" y="13492"/>
                </a:cubicBezTo>
                <a:cubicBezTo>
                  <a:pt x="10231" y="13492"/>
                  <a:pt x="9153" y="12667"/>
                  <a:pt x="8831" y="11743"/>
                </a:cubicBezTo>
                <a:cubicBezTo>
                  <a:pt x="8361" y="10399"/>
                  <a:pt x="8876" y="8363"/>
                  <a:pt x="10270" y="7825"/>
                </a:cubicBezTo>
                <a:close/>
                <a:moveTo>
                  <a:pt x="7818" y="1139"/>
                </a:moveTo>
                <a:cubicBezTo>
                  <a:pt x="8882" y="1139"/>
                  <a:pt x="9970" y="1896"/>
                  <a:pt x="10590" y="2822"/>
                </a:cubicBezTo>
                <a:cubicBezTo>
                  <a:pt x="11378" y="3997"/>
                  <a:pt x="11660" y="5533"/>
                  <a:pt x="11555" y="6937"/>
                </a:cubicBezTo>
                <a:cubicBezTo>
                  <a:pt x="11382" y="6898"/>
                  <a:pt x="11208" y="6875"/>
                  <a:pt x="11042" y="6875"/>
                </a:cubicBezTo>
                <a:cubicBezTo>
                  <a:pt x="10679" y="6875"/>
                  <a:pt x="10348" y="6982"/>
                  <a:pt x="10121" y="7259"/>
                </a:cubicBezTo>
                <a:cubicBezTo>
                  <a:pt x="10121" y="7265"/>
                  <a:pt x="10116" y="7269"/>
                  <a:pt x="10116" y="7274"/>
                </a:cubicBezTo>
                <a:cubicBezTo>
                  <a:pt x="9843" y="7314"/>
                  <a:pt x="9597" y="7402"/>
                  <a:pt x="9368" y="7520"/>
                </a:cubicBezTo>
                <a:cubicBezTo>
                  <a:pt x="9273" y="7087"/>
                  <a:pt x="9040" y="6731"/>
                  <a:pt x="8821" y="6298"/>
                </a:cubicBezTo>
                <a:cubicBezTo>
                  <a:pt x="8462" y="5587"/>
                  <a:pt x="8216" y="4836"/>
                  <a:pt x="8039" y="4061"/>
                </a:cubicBezTo>
                <a:cubicBezTo>
                  <a:pt x="8003" y="3911"/>
                  <a:pt x="7855" y="3831"/>
                  <a:pt x="7712" y="3831"/>
                </a:cubicBezTo>
                <a:cubicBezTo>
                  <a:pt x="7574" y="3831"/>
                  <a:pt x="7441" y="3905"/>
                  <a:pt x="7418" y="4061"/>
                </a:cubicBezTo>
                <a:cubicBezTo>
                  <a:pt x="7305" y="4799"/>
                  <a:pt x="7450" y="5492"/>
                  <a:pt x="7705" y="6184"/>
                </a:cubicBezTo>
                <a:cubicBezTo>
                  <a:pt x="7947" y="6836"/>
                  <a:pt x="8197" y="7543"/>
                  <a:pt x="8735" y="7984"/>
                </a:cubicBezTo>
                <a:cubicBezTo>
                  <a:pt x="7974" y="8746"/>
                  <a:pt x="7610" y="9984"/>
                  <a:pt x="7683" y="11202"/>
                </a:cubicBezTo>
                <a:cubicBezTo>
                  <a:pt x="7136" y="11229"/>
                  <a:pt x="6672" y="11511"/>
                  <a:pt x="6157" y="11776"/>
                </a:cubicBezTo>
                <a:cubicBezTo>
                  <a:pt x="5391" y="12176"/>
                  <a:pt x="4685" y="12645"/>
                  <a:pt x="3970" y="13133"/>
                </a:cubicBezTo>
                <a:cubicBezTo>
                  <a:pt x="3644" y="13358"/>
                  <a:pt x="3832" y="13803"/>
                  <a:pt x="4153" y="13803"/>
                </a:cubicBezTo>
                <a:cubicBezTo>
                  <a:pt x="4210" y="13803"/>
                  <a:pt x="4271" y="13789"/>
                  <a:pt x="4334" y="13757"/>
                </a:cubicBezTo>
                <a:cubicBezTo>
                  <a:pt x="5067" y="13393"/>
                  <a:pt x="5842" y="13133"/>
                  <a:pt x="6598" y="12819"/>
                </a:cubicBezTo>
                <a:cubicBezTo>
                  <a:pt x="7049" y="12627"/>
                  <a:pt x="7523" y="12472"/>
                  <a:pt x="7883" y="12163"/>
                </a:cubicBezTo>
                <a:cubicBezTo>
                  <a:pt x="7978" y="12436"/>
                  <a:pt x="8106" y="12691"/>
                  <a:pt x="8266" y="12928"/>
                </a:cubicBezTo>
                <a:cubicBezTo>
                  <a:pt x="8188" y="12951"/>
                  <a:pt x="8115" y="12992"/>
                  <a:pt x="8060" y="13061"/>
                </a:cubicBezTo>
                <a:cubicBezTo>
                  <a:pt x="7130" y="14183"/>
                  <a:pt x="5222" y="15597"/>
                  <a:pt x="3525" y="15597"/>
                </a:cubicBezTo>
                <a:cubicBezTo>
                  <a:pt x="2970" y="15597"/>
                  <a:pt x="2438" y="15446"/>
                  <a:pt x="1969" y="15084"/>
                </a:cubicBezTo>
                <a:cubicBezTo>
                  <a:pt x="1" y="13562"/>
                  <a:pt x="3266" y="9853"/>
                  <a:pt x="5391" y="9853"/>
                </a:cubicBezTo>
                <a:cubicBezTo>
                  <a:pt x="5450" y="9853"/>
                  <a:pt x="5507" y="9856"/>
                  <a:pt x="5564" y="9862"/>
                </a:cubicBezTo>
                <a:cubicBezTo>
                  <a:pt x="5873" y="10089"/>
                  <a:pt x="6229" y="10272"/>
                  <a:pt x="6630" y="10390"/>
                </a:cubicBezTo>
                <a:cubicBezTo>
                  <a:pt x="6683" y="10406"/>
                  <a:pt x="6734" y="10413"/>
                  <a:pt x="6783" y="10413"/>
                </a:cubicBezTo>
                <a:cubicBezTo>
                  <a:pt x="7225" y="10413"/>
                  <a:pt x="7490" y="9829"/>
                  <a:pt x="7154" y="9488"/>
                </a:cubicBezTo>
                <a:cubicBezTo>
                  <a:pt x="6785" y="9110"/>
                  <a:pt x="6375" y="8887"/>
                  <a:pt x="5947" y="8786"/>
                </a:cubicBezTo>
                <a:cubicBezTo>
                  <a:pt x="4315" y="7259"/>
                  <a:pt x="4849" y="3619"/>
                  <a:pt x="6052" y="2065"/>
                </a:cubicBezTo>
                <a:cubicBezTo>
                  <a:pt x="6563" y="1406"/>
                  <a:pt x="7186" y="1139"/>
                  <a:pt x="7818" y="1139"/>
                </a:cubicBezTo>
                <a:close/>
                <a:moveTo>
                  <a:pt x="17958" y="4686"/>
                </a:moveTo>
                <a:cubicBezTo>
                  <a:pt x="20160" y="4686"/>
                  <a:pt x="19215" y="7613"/>
                  <a:pt x="18545" y="8668"/>
                </a:cubicBezTo>
                <a:cubicBezTo>
                  <a:pt x="18076" y="9410"/>
                  <a:pt x="17224" y="10212"/>
                  <a:pt x="16295" y="10636"/>
                </a:cubicBezTo>
                <a:cubicBezTo>
                  <a:pt x="16170" y="10616"/>
                  <a:pt x="16045" y="10606"/>
                  <a:pt x="15920" y="10606"/>
                </a:cubicBezTo>
                <a:cubicBezTo>
                  <a:pt x="15503" y="10606"/>
                  <a:pt x="15087" y="10721"/>
                  <a:pt x="14690" y="10977"/>
                </a:cubicBezTo>
                <a:cubicBezTo>
                  <a:pt x="14367" y="11187"/>
                  <a:pt x="14508" y="11648"/>
                  <a:pt x="14882" y="11675"/>
                </a:cubicBezTo>
                <a:cubicBezTo>
                  <a:pt x="14962" y="11681"/>
                  <a:pt x="15043" y="11685"/>
                  <a:pt x="15124" y="11685"/>
                </a:cubicBezTo>
                <a:cubicBezTo>
                  <a:pt x="15502" y="11685"/>
                  <a:pt x="15894" y="11617"/>
                  <a:pt x="16280" y="11497"/>
                </a:cubicBezTo>
                <a:cubicBezTo>
                  <a:pt x="18486" y="12022"/>
                  <a:pt x="19949" y="16418"/>
                  <a:pt x="17464" y="16418"/>
                </a:cubicBezTo>
                <a:cubicBezTo>
                  <a:pt x="17315" y="16418"/>
                  <a:pt x="17151" y="16402"/>
                  <a:pt x="16973" y="16368"/>
                </a:cubicBezTo>
                <a:cubicBezTo>
                  <a:pt x="15611" y="16113"/>
                  <a:pt x="14226" y="15315"/>
                  <a:pt x="13141" y="14472"/>
                </a:cubicBezTo>
                <a:cubicBezTo>
                  <a:pt x="13016" y="14375"/>
                  <a:pt x="12864" y="14327"/>
                  <a:pt x="12718" y="14327"/>
                </a:cubicBezTo>
                <a:cubicBezTo>
                  <a:pt x="12429" y="14327"/>
                  <a:pt x="12161" y="14515"/>
                  <a:pt x="12161" y="14878"/>
                </a:cubicBezTo>
                <a:cubicBezTo>
                  <a:pt x="12166" y="16507"/>
                  <a:pt x="12277" y="20515"/>
                  <a:pt x="9955" y="20515"/>
                </a:cubicBezTo>
                <a:cubicBezTo>
                  <a:pt x="9835" y="20515"/>
                  <a:pt x="9708" y="20505"/>
                  <a:pt x="9574" y="20482"/>
                </a:cubicBezTo>
                <a:cubicBezTo>
                  <a:pt x="6316" y="19935"/>
                  <a:pt x="8247" y="15616"/>
                  <a:pt x="8931" y="13698"/>
                </a:cubicBezTo>
                <a:lnTo>
                  <a:pt x="8931" y="13698"/>
                </a:lnTo>
                <a:cubicBezTo>
                  <a:pt x="9259" y="13980"/>
                  <a:pt x="9633" y="14209"/>
                  <a:pt x="10039" y="14363"/>
                </a:cubicBezTo>
                <a:cubicBezTo>
                  <a:pt x="9952" y="14928"/>
                  <a:pt x="9870" y="15484"/>
                  <a:pt x="9815" y="16049"/>
                </a:cubicBezTo>
                <a:cubicBezTo>
                  <a:pt x="9747" y="16691"/>
                  <a:pt x="9583" y="17439"/>
                  <a:pt x="9833" y="18053"/>
                </a:cubicBezTo>
                <a:cubicBezTo>
                  <a:pt x="9881" y="18178"/>
                  <a:pt x="10001" y="18270"/>
                  <a:pt x="10125" y="18270"/>
                </a:cubicBezTo>
                <a:cubicBezTo>
                  <a:pt x="10192" y="18270"/>
                  <a:pt x="10259" y="18243"/>
                  <a:pt x="10316" y="18181"/>
                </a:cubicBezTo>
                <a:cubicBezTo>
                  <a:pt x="11136" y="17311"/>
                  <a:pt x="10872" y="15675"/>
                  <a:pt x="10690" y="14537"/>
                </a:cubicBezTo>
                <a:lnTo>
                  <a:pt x="10690" y="14537"/>
                </a:lnTo>
                <a:cubicBezTo>
                  <a:pt x="10881" y="14570"/>
                  <a:pt x="11075" y="14587"/>
                  <a:pt x="11272" y="14587"/>
                </a:cubicBezTo>
                <a:cubicBezTo>
                  <a:pt x="11619" y="14587"/>
                  <a:pt x="11971" y="14533"/>
                  <a:pt x="12321" y="14413"/>
                </a:cubicBezTo>
                <a:cubicBezTo>
                  <a:pt x="12845" y="14231"/>
                  <a:pt x="13255" y="13912"/>
                  <a:pt x="13578" y="13515"/>
                </a:cubicBezTo>
                <a:cubicBezTo>
                  <a:pt x="14259" y="14016"/>
                  <a:pt x="15540" y="15065"/>
                  <a:pt x="16568" y="15065"/>
                </a:cubicBezTo>
                <a:cubicBezTo>
                  <a:pt x="16943" y="15065"/>
                  <a:pt x="17285" y="14925"/>
                  <a:pt x="17552" y="14568"/>
                </a:cubicBezTo>
                <a:cubicBezTo>
                  <a:pt x="17638" y="14459"/>
                  <a:pt x="17607" y="14249"/>
                  <a:pt x="17502" y="14163"/>
                </a:cubicBezTo>
                <a:cubicBezTo>
                  <a:pt x="17005" y="13761"/>
                  <a:pt x="16326" y="13843"/>
                  <a:pt x="15734" y="13643"/>
                </a:cubicBezTo>
                <a:cubicBezTo>
                  <a:pt x="15132" y="13433"/>
                  <a:pt x="14545" y="13179"/>
                  <a:pt x="13938" y="12964"/>
                </a:cubicBezTo>
                <a:cubicBezTo>
                  <a:pt x="14426" y="12044"/>
                  <a:pt x="14539" y="10882"/>
                  <a:pt x="14375" y="9889"/>
                </a:cubicBezTo>
                <a:cubicBezTo>
                  <a:pt x="14316" y="9528"/>
                  <a:pt x="14194" y="9169"/>
                  <a:pt x="14026" y="8836"/>
                </a:cubicBezTo>
                <a:cubicBezTo>
                  <a:pt x="14490" y="8312"/>
                  <a:pt x="15174" y="7984"/>
                  <a:pt x="15784" y="7661"/>
                </a:cubicBezTo>
                <a:cubicBezTo>
                  <a:pt x="16385" y="7337"/>
                  <a:pt x="17451" y="6868"/>
                  <a:pt x="17437" y="6057"/>
                </a:cubicBezTo>
                <a:cubicBezTo>
                  <a:pt x="17433" y="5820"/>
                  <a:pt x="17251" y="5661"/>
                  <a:pt x="17027" y="5642"/>
                </a:cubicBezTo>
                <a:cubicBezTo>
                  <a:pt x="17008" y="5641"/>
                  <a:pt x="16989" y="5640"/>
                  <a:pt x="16970" y="5640"/>
                </a:cubicBezTo>
                <a:cubicBezTo>
                  <a:pt x="16576" y="5640"/>
                  <a:pt x="16242" y="5903"/>
                  <a:pt x="15929" y="6117"/>
                </a:cubicBezTo>
                <a:cubicBezTo>
                  <a:pt x="15529" y="6390"/>
                  <a:pt x="15119" y="6640"/>
                  <a:pt x="14718" y="6909"/>
                </a:cubicBezTo>
                <a:cubicBezTo>
                  <a:pt x="14299" y="7196"/>
                  <a:pt x="13756" y="7570"/>
                  <a:pt x="13496" y="8052"/>
                </a:cubicBezTo>
                <a:cubicBezTo>
                  <a:pt x="13342" y="7879"/>
                  <a:pt x="13173" y="7724"/>
                  <a:pt x="12991" y="7587"/>
                </a:cubicBezTo>
                <a:cubicBezTo>
                  <a:pt x="13014" y="6144"/>
                  <a:pt x="16854" y="4763"/>
                  <a:pt x="17734" y="4695"/>
                </a:cubicBezTo>
                <a:cubicBezTo>
                  <a:pt x="17812" y="4689"/>
                  <a:pt x="17886" y="4686"/>
                  <a:pt x="17958" y="4686"/>
                </a:cubicBezTo>
                <a:close/>
                <a:moveTo>
                  <a:pt x="8063" y="0"/>
                </a:moveTo>
                <a:cubicBezTo>
                  <a:pt x="7382" y="0"/>
                  <a:pt x="6646" y="257"/>
                  <a:pt x="5869" y="858"/>
                </a:cubicBezTo>
                <a:cubicBezTo>
                  <a:pt x="3810" y="2453"/>
                  <a:pt x="3135" y="6499"/>
                  <a:pt x="4607" y="8832"/>
                </a:cubicBezTo>
                <a:cubicBezTo>
                  <a:pt x="2506" y="9402"/>
                  <a:pt x="411" y="12058"/>
                  <a:pt x="237" y="13839"/>
                </a:cubicBezTo>
                <a:cubicBezTo>
                  <a:pt x="69" y="15648"/>
                  <a:pt x="2138" y="16651"/>
                  <a:pt x="3604" y="16651"/>
                </a:cubicBezTo>
                <a:cubicBezTo>
                  <a:pt x="4853" y="16646"/>
                  <a:pt x="6174" y="16068"/>
                  <a:pt x="7277" y="15269"/>
                </a:cubicBezTo>
                <a:lnTo>
                  <a:pt x="7277" y="15269"/>
                </a:lnTo>
                <a:cubicBezTo>
                  <a:pt x="6485" y="17971"/>
                  <a:pt x="6180" y="21006"/>
                  <a:pt x="9751" y="21603"/>
                </a:cubicBezTo>
                <a:cubicBezTo>
                  <a:pt x="9918" y="21631"/>
                  <a:pt x="10078" y="21644"/>
                  <a:pt x="10229" y="21644"/>
                </a:cubicBezTo>
                <a:cubicBezTo>
                  <a:pt x="12659" y="21644"/>
                  <a:pt x="13162" y="18223"/>
                  <a:pt x="13273" y="15967"/>
                </a:cubicBezTo>
                <a:cubicBezTo>
                  <a:pt x="14481" y="16762"/>
                  <a:pt x="16181" y="17625"/>
                  <a:pt x="17586" y="17625"/>
                </a:cubicBezTo>
                <a:cubicBezTo>
                  <a:pt x="18492" y="17625"/>
                  <a:pt x="19276" y="17265"/>
                  <a:pt x="19725" y="16295"/>
                </a:cubicBezTo>
                <a:cubicBezTo>
                  <a:pt x="20495" y="14628"/>
                  <a:pt x="19132" y="12026"/>
                  <a:pt x="17365" y="11023"/>
                </a:cubicBezTo>
                <a:cubicBezTo>
                  <a:pt x="19998" y="9520"/>
                  <a:pt x="21998" y="5838"/>
                  <a:pt x="19105" y="3924"/>
                </a:cubicBezTo>
                <a:cubicBezTo>
                  <a:pt x="18817" y="3734"/>
                  <a:pt x="18420" y="3648"/>
                  <a:pt x="17961" y="3648"/>
                </a:cubicBezTo>
                <a:cubicBezTo>
                  <a:pt x="16180" y="3648"/>
                  <a:pt x="13459" y="4935"/>
                  <a:pt x="12535" y="6380"/>
                </a:cubicBezTo>
                <a:cubicBezTo>
                  <a:pt x="12427" y="3711"/>
                  <a:pt x="10649" y="0"/>
                  <a:pt x="806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124;p26">
            <a:extLst>
              <a:ext uri="{FF2B5EF4-FFF2-40B4-BE49-F238E27FC236}">
                <a16:creationId xmlns:a16="http://schemas.microsoft.com/office/drawing/2014/main" xmlns="" id="{F905E4A4-74BA-42FF-BFF6-FF5CE35CFC01}"/>
              </a:ext>
            </a:extLst>
          </p:cNvPr>
          <p:cNvSpPr/>
          <p:nvPr/>
        </p:nvSpPr>
        <p:spPr>
          <a:xfrm rot="3872024">
            <a:off x="5071923" y="656523"/>
            <a:ext cx="343" cy="74"/>
          </a:xfrm>
          <a:custGeom>
            <a:avLst/>
            <a:gdLst/>
            <a:ahLst/>
            <a:cxnLst/>
            <a:rect l="l" t="t" r="r" b="b"/>
            <a:pathLst>
              <a:path w="14" h="3" extrusionOk="0">
                <a:moveTo>
                  <a:pt x="0" y="0"/>
                </a:moveTo>
                <a:cubicBezTo>
                  <a:pt x="5" y="2"/>
                  <a:pt x="8" y="2"/>
                  <a:pt x="10" y="2"/>
                </a:cubicBezTo>
                <a:cubicBezTo>
                  <a:pt x="13" y="2"/>
                  <a:pt x="10" y="0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6" name="Google Shape;127;p26">
            <a:extLst>
              <a:ext uri="{FF2B5EF4-FFF2-40B4-BE49-F238E27FC236}">
                <a16:creationId xmlns:a16="http://schemas.microsoft.com/office/drawing/2014/main" xmlns="" id="{F67D0CAE-1E33-4A3D-BF07-171EED814D58}"/>
              </a:ext>
            </a:extLst>
          </p:cNvPr>
          <p:cNvGrpSpPr/>
          <p:nvPr/>
        </p:nvGrpSpPr>
        <p:grpSpPr>
          <a:xfrm rot="3872024">
            <a:off x="4400345" y="243242"/>
            <a:ext cx="848552" cy="1192336"/>
            <a:chOff x="1768237" y="656117"/>
            <a:chExt cx="803933" cy="1129641"/>
          </a:xfrm>
        </p:grpSpPr>
        <p:sp>
          <p:nvSpPr>
            <p:cNvPr id="535" name="Google Shape;128;p26">
              <a:extLst>
                <a:ext uri="{FF2B5EF4-FFF2-40B4-BE49-F238E27FC236}">
                  <a16:creationId xmlns:a16="http://schemas.microsoft.com/office/drawing/2014/main" xmlns="" id="{4F473154-5B6A-414D-A8EE-1EA40930F661}"/>
                </a:ext>
              </a:extLst>
            </p:cNvPr>
            <p:cNvSpPr/>
            <p:nvPr/>
          </p:nvSpPr>
          <p:spPr>
            <a:xfrm>
              <a:off x="1768237" y="656117"/>
              <a:ext cx="803933" cy="1129641"/>
            </a:xfrm>
            <a:custGeom>
              <a:avLst/>
              <a:gdLst/>
              <a:ahLst/>
              <a:cxnLst/>
              <a:rect l="l" t="t" r="r" b="b"/>
              <a:pathLst>
                <a:path w="34615" h="48639" extrusionOk="0">
                  <a:moveTo>
                    <a:pt x="23898" y="544"/>
                  </a:moveTo>
                  <a:cubicBezTo>
                    <a:pt x="24303" y="2103"/>
                    <a:pt x="24417" y="3756"/>
                    <a:pt x="24190" y="5356"/>
                  </a:cubicBezTo>
                  <a:cubicBezTo>
                    <a:pt x="24162" y="5342"/>
                    <a:pt x="24131" y="5333"/>
                    <a:pt x="24099" y="5333"/>
                  </a:cubicBezTo>
                  <a:cubicBezTo>
                    <a:pt x="23679" y="5346"/>
                    <a:pt x="23279" y="5724"/>
                    <a:pt x="22905" y="5880"/>
                  </a:cubicBezTo>
                  <a:cubicBezTo>
                    <a:pt x="22595" y="6006"/>
                    <a:pt x="22299" y="6149"/>
                    <a:pt x="22021" y="6317"/>
                  </a:cubicBezTo>
                  <a:cubicBezTo>
                    <a:pt x="22381" y="5684"/>
                    <a:pt x="22709" y="5036"/>
                    <a:pt x="22968" y="4339"/>
                  </a:cubicBezTo>
                  <a:cubicBezTo>
                    <a:pt x="23361" y="3278"/>
                    <a:pt x="23798" y="1870"/>
                    <a:pt x="23711" y="736"/>
                  </a:cubicBezTo>
                  <a:cubicBezTo>
                    <a:pt x="23706" y="690"/>
                    <a:pt x="23683" y="658"/>
                    <a:pt x="23652" y="644"/>
                  </a:cubicBezTo>
                  <a:cubicBezTo>
                    <a:pt x="23734" y="603"/>
                    <a:pt x="23811" y="566"/>
                    <a:pt x="23898" y="544"/>
                  </a:cubicBezTo>
                  <a:close/>
                  <a:moveTo>
                    <a:pt x="23483" y="744"/>
                  </a:moveTo>
                  <a:lnTo>
                    <a:pt x="23483" y="744"/>
                  </a:lnTo>
                  <a:cubicBezTo>
                    <a:pt x="23042" y="1842"/>
                    <a:pt x="22873" y="3081"/>
                    <a:pt x="22495" y="4208"/>
                  </a:cubicBezTo>
                  <a:cubicBezTo>
                    <a:pt x="22213" y="5059"/>
                    <a:pt x="21765" y="5848"/>
                    <a:pt x="21301" y="6613"/>
                  </a:cubicBezTo>
                  <a:cubicBezTo>
                    <a:pt x="21338" y="6313"/>
                    <a:pt x="21342" y="5998"/>
                    <a:pt x="21328" y="5661"/>
                  </a:cubicBezTo>
                  <a:cubicBezTo>
                    <a:pt x="21301" y="5095"/>
                    <a:pt x="21311" y="4431"/>
                    <a:pt x="21164" y="3852"/>
                  </a:cubicBezTo>
                  <a:cubicBezTo>
                    <a:pt x="21351" y="3583"/>
                    <a:pt x="21534" y="3314"/>
                    <a:pt x="21711" y="3036"/>
                  </a:cubicBezTo>
                  <a:cubicBezTo>
                    <a:pt x="22093" y="2431"/>
                    <a:pt x="22727" y="1250"/>
                    <a:pt x="23483" y="744"/>
                  </a:cubicBezTo>
                  <a:close/>
                  <a:moveTo>
                    <a:pt x="20758" y="4431"/>
                  </a:moveTo>
                  <a:cubicBezTo>
                    <a:pt x="20786" y="4744"/>
                    <a:pt x="20850" y="5059"/>
                    <a:pt x="20877" y="5360"/>
                  </a:cubicBezTo>
                  <a:cubicBezTo>
                    <a:pt x="20945" y="6057"/>
                    <a:pt x="20918" y="6744"/>
                    <a:pt x="20800" y="7428"/>
                  </a:cubicBezTo>
                  <a:cubicBezTo>
                    <a:pt x="20690" y="7606"/>
                    <a:pt x="20586" y="7779"/>
                    <a:pt x="20485" y="7953"/>
                  </a:cubicBezTo>
                  <a:cubicBezTo>
                    <a:pt x="20253" y="8349"/>
                    <a:pt x="20011" y="8759"/>
                    <a:pt x="19780" y="9183"/>
                  </a:cubicBezTo>
                  <a:cubicBezTo>
                    <a:pt x="19788" y="8759"/>
                    <a:pt x="19797" y="8330"/>
                    <a:pt x="19820" y="7907"/>
                  </a:cubicBezTo>
                  <a:cubicBezTo>
                    <a:pt x="19866" y="7182"/>
                    <a:pt x="19984" y="6426"/>
                    <a:pt x="19883" y="5701"/>
                  </a:cubicBezTo>
                  <a:cubicBezTo>
                    <a:pt x="20167" y="5274"/>
                    <a:pt x="20467" y="4854"/>
                    <a:pt x="20758" y="4431"/>
                  </a:cubicBezTo>
                  <a:close/>
                  <a:moveTo>
                    <a:pt x="24037" y="5760"/>
                  </a:moveTo>
                  <a:lnTo>
                    <a:pt x="24037" y="5760"/>
                  </a:lnTo>
                  <a:cubicBezTo>
                    <a:pt x="24051" y="5768"/>
                    <a:pt x="24066" y="5774"/>
                    <a:pt x="24083" y="5774"/>
                  </a:cubicBezTo>
                  <a:cubicBezTo>
                    <a:pt x="24091" y="5774"/>
                    <a:pt x="24099" y="5772"/>
                    <a:pt x="24108" y="5770"/>
                  </a:cubicBezTo>
                  <a:cubicBezTo>
                    <a:pt x="24112" y="5770"/>
                    <a:pt x="24121" y="5766"/>
                    <a:pt x="24126" y="5766"/>
                  </a:cubicBezTo>
                  <a:cubicBezTo>
                    <a:pt x="23971" y="6608"/>
                    <a:pt x="23721" y="7433"/>
                    <a:pt x="23365" y="8212"/>
                  </a:cubicBezTo>
                  <a:cubicBezTo>
                    <a:pt x="22340" y="8298"/>
                    <a:pt x="21242" y="8986"/>
                    <a:pt x="20326" y="9328"/>
                  </a:cubicBezTo>
                  <a:cubicBezTo>
                    <a:pt x="20231" y="9365"/>
                    <a:pt x="20256" y="9501"/>
                    <a:pt x="20344" y="9501"/>
                  </a:cubicBezTo>
                  <a:cubicBezTo>
                    <a:pt x="20352" y="9501"/>
                    <a:pt x="20361" y="9500"/>
                    <a:pt x="20371" y="9497"/>
                  </a:cubicBezTo>
                  <a:cubicBezTo>
                    <a:pt x="20964" y="9314"/>
                    <a:pt x="21561" y="9156"/>
                    <a:pt x="22148" y="8954"/>
                  </a:cubicBezTo>
                  <a:cubicBezTo>
                    <a:pt x="22463" y="8850"/>
                    <a:pt x="22804" y="8777"/>
                    <a:pt x="23132" y="8685"/>
                  </a:cubicBezTo>
                  <a:lnTo>
                    <a:pt x="23132" y="8685"/>
                  </a:lnTo>
                  <a:cubicBezTo>
                    <a:pt x="22444" y="9976"/>
                    <a:pt x="21256" y="10918"/>
                    <a:pt x="20152" y="11848"/>
                  </a:cubicBezTo>
                  <a:cubicBezTo>
                    <a:pt x="19688" y="12245"/>
                    <a:pt x="19123" y="12687"/>
                    <a:pt x="18659" y="13187"/>
                  </a:cubicBezTo>
                  <a:cubicBezTo>
                    <a:pt x="18877" y="12458"/>
                    <a:pt x="19114" y="11734"/>
                    <a:pt x="19424" y="11028"/>
                  </a:cubicBezTo>
                  <a:cubicBezTo>
                    <a:pt x="19984" y="9757"/>
                    <a:pt x="20695" y="8559"/>
                    <a:pt x="21401" y="7369"/>
                  </a:cubicBezTo>
                  <a:cubicBezTo>
                    <a:pt x="21475" y="7246"/>
                    <a:pt x="21547" y="7127"/>
                    <a:pt x="21620" y="7009"/>
                  </a:cubicBezTo>
                  <a:cubicBezTo>
                    <a:pt x="22076" y="6754"/>
                    <a:pt x="22522" y="6481"/>
                    <a:pt x="23014" y="6280"/>
                  </a:cubicBezTo>
                  <a:cubicBezTo>
                    <a:pt x="23246" y="6189"/>
                    <a:pt x="23437" y="6107"/>
                    <a:pt x="23643" y="5975"/>
                  </a:cubicBezTo>
                  <a:cubicBezTo>
                    <a:pt x="23729" y="5916"/>
                    <a:pt x="23826" y="5870"/>
                    <a:pt x="23916" y="5825"/>
                  </a:cubicBezTo>
                  <a:cubicBezTo>
                    <a:pt x="23998" y="5783"/>
                    <a:pt x="24039" y="5775"/>
                    <a:pt x="24057" y="5770"/>
                  </a:cubicBezTo>
                  <a:cubicBezTo>
                    <a:pt x="24051" y="5770"/>
                    <a:pt x="24045" y="5765"/>
                    <a:pt x="24037" y="5760"/>
                  </a:cubicBezTo>
                  <a:close/>
                  <a:moveTo>
                    <a:pt x="19524" y="6267"/>
                  </a:moveTo>
                  <a:lnTo>
                    <a:pt x="19524" y="6267"/>
                  </a:lnTo>
                  <a:cubicBezTo>
                    <a:pt x="19479" y="6813"/>
                    <a:pt x="19483" y="7369"/>
                    <a:pt x="19456" y="7907"/>
                  </a:cubicBezTo>
                  <a:cubicBezTo>
                    <a:pt x="19424" y="8536"/>
                    <a:pt x="19387" y="9169"/>
                    <a:pt x="19446" y="9793"/>
                  </a:cubicBezTo>
                  <a:cubicBezTo>
                    <a:pt x="18731" y="11156"/>
                    <a:pt x="18116" y="12636"/>
                    <a:pt x="17993" y="14113"/>
                  </a:cubicBezTo>
                  <a:cubicBezTo>
                    <a:pt x="17980" y="14144"/>
                    <a:pt x="17961" y="14176"/>
                    <a:pt x="17948" y="14208"/>
                  </a:cubicBezTo>
                  <a:cubicBezTo>
                    <a:pt x="17938" y="14153"/>
                    <a:pt x="17925" y="14098"/>
                    <a:pt x="17915" y="14044"/>
                  </a:cubicBezTo>
                  <a:cubicBezTo>
                    <a:pt x="17852" y="13219"/>
                    <a:pt x="17860" y="12376"/>
                    <a:pt x="17883" y="11602"/>
                  </a:cubicBezTo>
                  <a:cubicBezTo>
                    <a:pt x="17929" y="9720"/>
                    <a:pt x="18476" y="8021"/>
                    <a:pt x="19437" y="6412"/>
                  </a:cubicBezTo>
                  <a:cubicBezTo>
                    <a:pt x="19465" y="6362"/>
                    <a:pt x="19496" y="6317"/>
                    <a:pt x="19524" y="6267"/>
                  </a:cubicBezTo>
                  <a:close/>
                  <a:moveTo>
                    <a:pt x="10115" y="8075"/>
                  </a:moveTo>
                  <a:lnTo>
                    <a:pt x="10115" y="8075"/>
                  </a:lnTo>
                  <a:cubicBezTo>
                    <a:pt x="10899" y="8353"/>
                    <a:pt x="11578" y="8918"/>
                    <a:pt x="12256" y="9374"/>
                  </a:cubicBezTo>
                  <a:cubicBezTo>
                    <a:pt x="13232" y="10035"/>
                    <a:pt x="14098" y="10769"/>
                    <a:pt x="14895" y="11638"/>
                  </a:cubicBezTo>
                  <a:cubicBezTo>
                    <a:pt x="16344" y="13210"/>
                    <a:pt x="17068" y="15092"/>
                    <a:pt x="17778" y="17042"/>
                  </a:cubicBezTo>
                  <a:lnTo>
                    <a:pt x="17778" y="17061"/>
                  </a:lnTo>
                  <a:cubicBezTo>
                    <a:pt x="17505" y="16504"/>
                    <a:pt x="17200" y="15980"/>
                    <a:pt x="16758" y="15484"/>
                  </a:cubicBezTo>
                  <a:cubicBezTo>
                    <a:pt x="16020" y="14651"/>
                    <a:pt x="14950" y="14131"/>
                    <a:pt x="14129" y="13383"/>
                  </a:cubicBezTo>
                  <a:cubicBezTo>
                    <a:pt x="13145" y="12481"/>
                    <a:pt x="12325" y="11397"/>
                    <a:pt x="11627" y="10258"/>
                  </a:cubicBezTo>
                  <a:cubicBezTo>
                    <a:pt x="11305" y="9734"/>
                    <a:pt x="10912" y="9246"/>
                    <a:pt x="10548" y="8750"/>
                  </a:cubicBezTo>
                  <a:cubicBezTo>
                    <a:pt x="10388" y="8536"/>
                    <a:pt x="10261" y="8298"/>
                    <a:pt x="10115" y="8075"/>
                  </a:cubicBezTo>
                  <a:close/>
                  <a:moveTo>
                    <a:pt x="10060" y="8964"/>
                  </a:moveTo>
                  <a:cubicBezTo>
                    <a:pt x="10384" y="9419"/>
                    <a:pt x="10785" y="9848"/>
                    <a:pt x="11059" y="10235"/>
                  </a:cubicBezTo>
                  <a:cubicBezTo>
                    <a:pt x="11732" y="11201"/>
                    <a:pt x="12344" y="12157"/>
                    <a:pt x="13141" y="13032"/>
                  </a:cubicBezTo>
                  <a:cubicBezTo>
                    <a:pt x="13892" y="13862"/>
                    <a:pt x="14771" y="14477"/>
                    <a:pt x="15679" y="15120"/>
                  </a:cubicBezTo>
                  <a:cubicBezTo>
                    <a:pt x="16708" y="15853"/>
                    <a:pt x="17324" y="16838"/>
                    <a:pt x="17888" y="17921"/>
                  </a:cubicBezTo>
                  <a:cubicBezTo>
                    <a:pt x="17898" y="18003"/>
                    <a:pt x="17906" y="18081"/>
                    <a:pt x="17915" y="18163"/>
                  </a:cubicBezTo>
                  <a:cubicBezTo>
                    <a:pt x="17282" y="17366"/>
                    <a:pt x="16248" y="16783"/>
                    <a:pt x="15460" y="16163"/>
                  </a:cubicBezTo>
                  <a:cubicBezTo>
                    <a:pt x="14494" y="15402"/>
                    <a:pt x="13578" y="14582"/>
                    <a:pt x="12781" y="13643"/>
                  </a:cubicBezTo>
                  <a:cubicBezTo>
                    <a:pt x="11669" y="12331"/>
                    <a:pt x="10407" y="10718"/>
                    <a:pt x="10060" y="8964"/>
                  </a:cubicBezTo>
                  <a:close/>
                  <a:moveTo>
                    <a:pt x="23950" y="16052"/>
                  </a:moveTo>
                  <a:cubicBezTo>
                    <a:pt x="25571" y="16052"/>
                    <a:pt x="27222" y="16484"/>
                    <a:pt x="28418" y="17197"/>
                  </a:cubicBezTo>
                  <a:cubicBezTo>
                    <a:pt x="32551" y="19667"/>
                    <a:pt x="33703" y="25458"/>
                    <a:pt x="32997" y="29850"/>
                  </a:cubicBezTo>
                  <a:cubicBezTo>
                    <a:pt x="31748" y="37619"/>
                    <a:pt x="25101" y="43360"/>
                    <a:pt x="17547" y="44180"/>
                  </a:cubicBezTo>
                  <a:cubicBezTo>
                    <a:pt x="17517" y="44169"/>
                    <a:pt x="17484" y="44163"/>
                    <a:pt x="17452" y="44163"/>
                  </a:cubicBezTo>
                  <a:cubicBezTo>
                    <a:pt x="17404" y="44163"/>
                    <a:pt x="17357" y="44175"/>
                    <a:pt x="17319" y="44203"/>
                  </a:cubicBezTo>
                  <a:cubicBezTo>
                    <a:pt x="16772" y="44255"/>
                    <a:pt x="16221" y="44282"/>
                    <a:pt x="15667" y="44282"/>
                  </a:cubicBezTo>
                  <a:cubicBezTo>
                    <a:pt x="15112" y="44282"/>
                    <a:pt x="14555" y="44255"/>
                    <a:pt x="13997" y="44197"/>
                  </a:cubicBezTo>
                  <a:cubicBezTo>
                    <a:pt x="10384" y="43842"/>
                    <a:pt x="7067" y="42157"/>
                    <a:pt x="4574" y="39541"/>
                  </a:cubicBezTo>
                  <a:cubicBezTo>
                    <a:pt x="1909" y="36740"/>
                    <a:pt x="902" y="32967"/>
                    <a:pt x="1043" y="29171"/>
                  </a:cubicBezTo>
                  <a:cubicBezTo>
                    <a:pt x="1207" y="24833"/>
                    <a:pt x="3295" y="21216"/>
                    <a:pt x="6853" y="18779"/>
                  </a:cubicBezTo>
                  <a:cubicBezTo>
                    <a:pt x="8633" y="17555"/>
                    <a:pt x="10797" y="16757"/>
                    <a:pt x="12888" y="16757"/>
                  </a:cubicBezTo>
                  <a:cubicBezTo>
                    <a:pt x="14083" y="16757"/>
                    <a:pt x="15254" y="17017"/>
                    <a:pt x="16316" y="17607"/>
                  </a:cubicBezTo>
                  <a:cubicBezTo>
                    <a:pt x="16640" y="17862"/>
                    <a:pt x="16968" y="18095"/>
                    <a:pt x="17305" y="18281"/>
                  </a:cubicBezTo>
                  <a:cubicBezTo>
                    <a:pt x="17414" y="18377"/>
                    <a:pt x="17524" y="18472"/>
                    <a:pt x="17633" y="18573"/>
                  </a:cubicBezTo>
                  <a:cubicBezTo>
                    <a:pt x="17601" y="18623"/>
                    <a:pt x="17587" y="18691"/>
                    <a:pt x="17614" y="18773"/>
                  </a:cubicBezTo>
                  <a:cubicBezTo>
                    <a:pt x="17879" y="19694"/>
                    <a:pt x="17515" y="20796"/>
                    <a:pt x="17324" y="21713"/>
                  </a:cubicBezTo>
                  <a:cubicBezTo>
                    <a:pt x="17296" y="21826"/>
                    <a:pt x="17109" y="22200"/>
                    <a:pt x="17063" y="22487"/>
                  </a:cubicBezTo>
                  <a:cubicBezTo>
                    <a:pt x="15783" y="22428"/>
                    <a:pt x="13519" y="21585"/>
                    <a:pt x="13168" y="20337"/>
                  </a:cubicBezTo>
                  <a:cubicBezTo>
                    <a:pt x="13143" y="20250"/>
                    <a:pt x="13064" y="20209"/>
                    <a:pt x="12986" y="20209"/>
                  </a:cubicBezTo>
                  <a:cubicBezTo>
                    <a:pt x="12892" y="20209"/>
                    <a:pt x="12800" y="20270"/>
                    <a:pt x="12813" y="20382"/>
                  </a:cubicBezTo>
                  <a:cubicBezTo>
                    <a:pt x="13000" y="21908"/>
                    <a:pt x="15305" y="22861"/>
                    <a:pt x="16617" y="23088"/>
                  </a:cubicBezTo>
                  <a:cubicBezTo>
                    <a:pt x="16861" y="23131"/>
                    <a:pt x="17105" y="23151"/>
                    <a:pt x="17348" y="23151"/>
                  </a:cubicBezTo>
                  <a:cubicBezTo>
                    <a:pt x="18203" y="23151"/>
                    <a:pt x="19047" y="22905"/>
                    <a:pt x="19834" y="22564"/>
                  </a:cubicBezTo>
                  <a:cubicBezTo>
                    <a:pt x="20809" y="22141"/>
                    <a:pt x="22085" y="21348"/>
                    <a:pt x="22577" y="20369"/>
                  </a:cubicBezTo>
                  <a:cubicBezTo>
                    <a:pt x="22659" y="20209"/>
                    <a:pt x="22543" y="20055"/>
                    <a:pt x="22394" y="20055"/>
                  </a:cubicBezTo>
                  <a:cubicBezTo>
                    <a:pt x="22360" y="20055"/>
                    <a:pt x="22325" y="20063"/>
                    <a:pt x="22289" y="20081"/>
                  </a:cubicBezTo>
                  <a:cubicBezTo>
                    <a:pt x="21534" y="20446"/>
                    <a:pt x="20932" y="21111"/>
                    <a:pt x="20221" y="21567"/>
                  </a:cubicBezTo>
                  <a:cubicBezTo>
                    <a:pt x="19542" y="22004"/>
                    <a:pt x="18804" y="22295"/>
                    <a:pt x="18024" y="22419"/>
                  </a:cubicBezTo>
                  <a:cubicBezTo>
                    <a:pt x="18398" y="21772"/>
                    <a:pt x="18531" y="20888"/>
                    <a:pt x="18613" y="20241"/>
                  </a:cubicBezTo>
                  <a:cubicBezTo>
                    <a:pt x="18667" y="19817"/>
                    <a:pt x="18681" y="19393"/>
                    <a:pt x="18667" y="18970"/>
                  </a:cubicBezTo>
                  <a:cubicBezTo>
                    <a:pt x="19500" y="16889"/>
                    <a:pt x="21696" y="16052"/>
                    <a:pt x="23950" y="16052"/>
                  </a:cubicBezTo>
                  <a:close/>
                  <a:moveTo>
                    <a:pt x="24106" y="0"/>
                  </a:moveTo>
                  <a:cubicBezTo>
                    <a:pt x="24099" y="0"/>
                    <a:pt x="24092" y="1"/>
                    <a:pt x="24085" y="2"/>
                  </a:cubicBezTo>
                  <a:cubicBezTo>
                    <a:pt x="23037" y="93"/>
                    <a:pt x="22340" y="1123"/>
                    <a:pt x="21780" y="1906"/>
                  </a:cubicBezTo>
                  <a:cubicBezTo>
                    <a:pt x="20859" y="3191"/>
                    <a:pt x="19957" y="4536"/>
                    <a:pt x="19128" y="5880"/>
                  </a:cubicBezTo>
                  <a:cubicBezTo>
                    <a:pt x="18102" y="7547"/>
                    <a:pt x="17538" y="9328"/>
                    <a:pt x="17414" y="11278"/>
                  </a:cubicBezTo>
                  <a:cubicBezTo>
                    <a:pt x="17401" y="11484"/>
                    <a:pt x="17387" y="11698"/>
                    <a:pt x="17383" y="11917"/>
                  </a:cubicBezTo>
                  <a:cubicBezTo>
                    <a:pt x="17177" y="11228"/>
                    <a:pt x="16950" y="10550"/>
                    <a:pt x="16695" y="9884"/>
                  </a:cubicBezTo>
                  <a:cubicBezTo>
                    <a:pt x="16034" y="8157"/>
                    <a:pt x="15368" y="6294"/>
                    <a:pt x="14361" y="4740"/>
                  </a:cubicBezTo>
                  <a:cubicBezTo>
                    <a:pt x="14322" y="4677"/>
                    <a:pt x="14261" y="4649"/>
                    <a:pt x="14202" y="4649"/>
                  </a:cubicBezTo>
                  <a:cubicBezTo>
                    <a:pt x="14090" y="4649"/>
                    <a:pt x="13980" y="4746"/>
                    <a:pt x="14016" y="4886"/>
                  </a:cubicBezTo>
                  <a:cubicBezTo>
                    <a:pt x="14416" y="6444"/>
                    <a:pt x="15181" y="7934"/>
                    <a:pt x="15778" y="9424"/>
                  </a:cubicBezTo>
                  <a:cubicBezTo>
                    <a:pt x="16375" y="10905"/>
                    <a:pt x="16836" y="12422"/>
                    <a:pt x="17196" y="13976"/>
                  </a:cubicBezTo>
                  <a:cubicBezTo>
                    <a:pt x="17259" y="14254"/>
                    <a:pt x="17319" y="14536"/>
                    <a:pt x="17378" y="14815"/>
                  </a:cubicBezTo>
                  <a:cubicBezTo>
                    <a:pt x="16840" y="13570"/>
                    <a:pt x="16166" y="12399"/>
                    <a:pt x="15219" y="11315"/>
                  </a:cubicBezTo>
                  <a:cubicBezTo>
                    <a:pt x="14421" y="10408"/>
                    <a:pt x="13496" y="9629"/>
                    <a:pt x="12489" y="8977"/>
                  </a:cubicBezTo>
                  <a:cubicBezTo>
                    <a:pt x="11633" y="8422"/>
                    <a:pt x="10830" y="7697"/>
                    <a:pt x="9801" y="7501"/>
                  </a:cubicBezTo>
                  <a:cubicBezTo>
                    <a:pt x="9783" y="7498"/>
                    <a:pt x="9766" y="7497"/>
                    <a:pt x="9748" y="7497"/>
                  </a:cubicBezTo>
                  <a:cubicBezTo>
                    <a:pt x="9716" y="7497"/>
                    <a:pt x="9686" y="7501"/>
                    <a:pt x="9659" y="7510"/>
                  </a:cubicBezTo>
                  <a:cubicBezTo>
                    <a:pt x="9648" y="7506"/>
                    <a:pt x="9636" y="7504"/>
                    <a:pt x="9624" y="7504"/>
                  </a:cubicBezTo>
                  <a:cubicBezTo>
                    <a:pt x="9570" y="7504"/>
                    <a:pt x="9518" y="7543"/>
                    <a:pt x="9518" y="7606"/>
                  </a:cubicBezTo>
                  <a:lnTo>
                    <a:pt x="9518" y="7661"/>
                  </a:lnTo>
                  <a:cubicBezTo>
                    <a:pt x="9514" y="7679"/>
                    <a:pt x="9509" y="7701"/>
                    <a:pt x="9505" y="7724"/>
                  </a:cubicBezTo>
                  <a:cubicBezTo>
                    <a:pt x="9345" y="9866"/>
                    <a:pt x="10717" y="11802"/>
                    <a:pt x="11961" y="13411"/>
                  </a:cubicBezTo>
                  <a:cubicBezTo>
                    <a:pt x="12744" y="14422"/>
                    <a:pt x="13623" y="15315"/>
                    <a:pt x="14594" y="16140"/>
                  </a:cubicBezTo>
                  <a:cubicBezTo>
                    <a:pt x="14681" y="16213"/>
                    <a:pt x="14767" y="16291"/>
                    <a:pt x="14853" y="16363"/>
                  </a:cubicBezTo>
                  <a:cubicBezTo>
                    <a:pt x="14235" y="16194"/>
                    <a:pt x="13587" y="16117"/>
                    <a:pt x="12928" y="16117"/>
                  </a:cubicBezTo>
                  <a:cubicBezTo>
                    <a:pt x="10990" y="16117"/>
                    <a:pt x="8954" y="16783"/>
                    <a:pt x="7281" y="17734"/>
                  </a:cubicBezTo>
                  <a:cubicBezTo>
                    <a:pt x="3190" y="20058"/>
                    <a:pt x="820" y="23982"/>
                    <a:pt x="397" y="28610"/>
                  </a:cubicBezTo>
                  <a:cubicBezTo>
                    <a:pt x="0" y="32898"/>
                    <a:pt x="1244" y="37117"/>
                    <a:pt x="4201" y="40275"/>
                  </a:cubicBezTo>
                  <a:cubicBezTo>
                    <a:pt x="6999" y="43259"/>
                    <a:pt x="10912" y="44849"/>
                    <a:pt x="14958" y="45072"/>
                  </a:cubicBezTo>
                  <a:cubicBezTo>
                    <a:pt x="15268" y="45090"/>
                    <a:pt x="15575" y="45098"/>
                    <a:pt x="15880" y="45098"/>
                  </a:cubicBezTo>
                  <a:cubicBezTo>
                    <a:pt x="16205" y="45098"/>
                    <a:pt x="16528" y="45089"/>
                    <a:pt x="16849" y="45072"/>
                  </a:cubicBezTo>
                  <a:lnTo>
                    <a:pt x="16849" y="45072"/>
                  </a:lnTo>
                  <a:cubicBezTo>
                    <a:pt x="16676" y="45446"/>
                    <a:pt x="16531" y="45829"/>
                    <a:pt x="16403" y="46226"/>
                  </a:cubicBezTo>
                  <a:cubicBezTo>
                    <a:pt x="16234" y="46767"/>
                    <a:pt x="15957" y="47692"/>
                    <a:pt x="16330" y="48198"/>
                  </a:cubicBezTo>
                  <a:cubicBezTo>
                    <a:pt x="16372" y="48256"/>
                    <a:pt x="16435" y="48287"/>
                    <a:pt x="16497" y="48287"/>
                  </a:cubicBezTo>
                  <a:cubicBezTo>
                    <a:pt x="16571" y="48287"/>
                    <a:pt x="16642" y="48244"/>
                    <a:pt x="16672" y="48153"/>
                  </a:cubicBezTo>
                  <a:cubicBezTo>
                    <a:pt x="16845" y="47593"/>
                    <a:pt x="16772" y="46954"/>
                    <a:pt x="16931" y="46371"/>
                  </a:cubicBezTo>
                  <a:cubicBezTo>
                    <a:pt x="17027" y="46025"/>
                    <a:pt x="17150" y="45688"/>
                    <a:pt x="17282" y="45355"/>
                  </a:cubicBezTo>
                  <a:lnTo>
                    <a:pt x="17282" y="45355"/>
                  </a:lnTo>
                  <a:cubicBezTo>
                    <a:pt x="17160" y="45997"/>
                    <a:pt x="17100" y="46640"/>
                    <a:pt x="17177" y="47296"/>
                  </a:cubicBezTo>
                  <a:cubicBezTo>
                    <a:pt x="17234" y="47761"/>
                    <a:pt x="17430" y="48638"/>
                    <a:pt x="18012" y="48638"/>
                  </a:cubicBezTo>
                  <a:cubicBezTo>
                    <a:pt x="18041" y="48638"/>
                    <a:pt x="18071" y="48636"/>
                    <a:pt x="18102" y="48632"/>
                  </a:cubicBezTo>
                  <a:cubicBezTo>
                    <a:pt x="18180" y="48617"/>
                    <a:pt x="18216" y="48535"/>
                    <a:pt x="18226" y="48467"/>
                  </a:cubicBezTo>
                  <a:cubicBezTo>
                    <a:pt x="18253" y="48258"/>
                    <a:pt x="18161" y="48116"/>
                    <a:pt x="18062" y="47938"/>
                  </a:cubicBezTo>
                  <a:cubicBezTo>
                    <a:pt x="17888" y="47633"/>
                    <a:pt x="17843" y="47269"/>
                    <a:pt x="17811" y="46922"/>
                  </a:cubicBezTo>
                  <a:cubicBezTo>
                    <a:pt x="17770" y="46422"/>
                    <a:pt x="17797" y="45902"/>
                    <a:pt x="17860" y="45391"/>
                  </a:cubicBezTo>
                  <a:cubicBezTo>
                    <a:pt x="17952" y="45847"/>
                    <a:pt x="18161" y="46275"/>
                    <a:pt x="18390" y="46691"/>
                  </a:cubicBezTo>
                  <a:cubicBezTo>
                    <a:pt x="18708" y="47273"/>
                    <a:pt x="19086" y="48062"/>
                    <a:pt x="19616" y="48476"/>
                  </a:cubicBezTo>
                  <a:cubicBezTo>
                    <a:pt x="19656" y="48506"/>
                    <a:pt x="19703" y="48521"/>
                    <a:pt x="19747" y="48521"/>
                  </a:cubicBezTo>
                  <a:cubicBezTo>
                    <a:pt x="19839" y="48521"/>
                    <a:pt x="19922" y="48460"/>
                    <a:pt x="19925" y="48344"/>
                  </a:cubicBezTo>
                  <a:cubicBezTo>
                    <a:pt x="19944" y="47747"/>
                    <a:pt x="19483" y="47227"/>
                    <a:pt x="19173" y="46750"/>
                  </a:cubicBezTo>
                  <a:cubicBezTo>
                    <a:pt x="18795" y="46171"/>
                    <a:pt x="18499" y="45583"/>
                    <a:pt x="18339" y="44922"/>
                  </a:cubicBezTo>
                  <a:cubicBezTo>
                    <a:pt x="25357" y="43929"/>
                    <a:pt x="31398" y="38717"/>
                    <a:pt x="33384" y="31809"/>
                  </a:cubicBezTo>
                  <a:cubicBezTo>
                    <a:pt x="34614" y="27531"/>
                    <a:pt x="34086" y="22674"/>
                    <a:pt x="31470" y="19006"/>
                  </a:cubicBezTo>
                  <a:cubicBezTo>
                    <a:pt x="29722" y="16553"/>
                    <a:pt x="27005" y="15276"/>
                    <a:pt x="24137" y="15276"/>
                  </a:cubicBezTo>
                  <a:cubicBezTo>
                    <a:pt x="23351" y="15276"/>
                    <a:pt x="22553" y="15372"/>
                    <a:pt x="21761" y="15566"/>
                  </a:cubicBezTo>
                  <a:cubicBezTo>
                    <a:pt x="20472" y="15885"/>
                    <a:pt x="19273" y="16582"/>
                    <a:pt x="18549" y="17635"/>
                  </a:cubicBezTo>
                  <a:cubicBezTo>
                    <a:pt x="18430" y="16783"/>
                    <a:pt x="18257" y="15940"/>
                    <a:pt x="18116" y="15105"/>
                  </a:cubicBezTo>
                  <a:cubicBezTo>
                    <a:pt x="18107" y="15042"/>
                    <a:pt x="18093" y="14979"/>
                    <a:pt x="18079" y="14914"/>
                  </a:cubicBezTo>
                  <a:cubicBezTo>
                    <a:pt x="18107" y="14905"/>
                    <a:pt x="18129" y="14891"/>
                    <a:pt x="18139" y="14859"/>
                  </a:cubicBezTo>
                  <a:cubicBezTo>
                    <a:pt x="18171" y="14769"/>
                    <a:pt x="18198" y="14672"/>
                    <a:pt x="18230" y="14582"/>
                  </a:cubicBezTo>
                  <a:lnTo>
                    <a:pt x="18230" y="14577"/>
                  </a:lnTo>
                  <a:cubicBezTo>
                    <a:pt x="18996" y="13411"/>
                    <a:pt x="20198" y="12527"/>
                    <a:pt x="21242" y="11625"/>
                  </a:cubicBezTo>
                  <a:cubicBezTo>
                    <a:pt x="22404" y="10626"/>
                    <a:pt x="23355" y="9560"/>
                    <a:pt x="23967" y="8149"/>
                  </a:cubicBezTo>
                  <a:cubicBezTo>
                    <a:pt x="25028" y="5684"/>
                    <a:pt x="25033" y="2744"/>
                    <a:pt x="24326" y="183"/>
                  </a:cubicBezTo>
                  <a:cubicBezTo>
                    <a:pt x="24301" y="91"/>
                    <a:pt x="24208" y="0"/>
                    <a:pt x="2410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129;p26">
              <a:extLst>
                <a:ext uri="{FF2B5EF4-FFF2-40B4-BE49-F238E27FC236}">
                  <a16:creationId xmlns:a16="http://schemas.microsoft.com/office/drawing/2014/main" xmlns="" id="{13394B9F-B0B6-4D0A-A4F6-71948BA3BA44}"/>
                </a:ext>
              </a:extLst>
            </p:cNvPr>
            <p:cNvSpPr/>
            <p:nvPr/>
          </p:nvSpPr>
          <p:spPr>
            <a:xfrm>
              <a:off x="1919176" y="1122661"/>
              <a:ext cx="60687" cy="112711"/>
            </a:xfrm>
            <a:custGeom>
              <a:avLst/>
              <a:gdLst/>
              <a:ahLst/>
              <a:cxnLst/>
              <a:rect l="l" t="t" r="r" b="b"/>
              <a:pathLst>
                <a:path w="2613" h="4853" extrusionOk="0">
                  <a:moveTo>
                    <a:pt x="2420" y="1"/>
                  </a:moveTo>
                  <a:cubicBezTo>
                    <a:pt x="2412" y="1"/>
                    <a:pt x="2404" y="1"/>
                    <a:pt x="2395" y="3"/>
                  </a:cubicBezTo>
                  <a:cubicBezTo>
                    <a:pt x="1607" y="107"/>
                    <a:pt x="1197" y="977"/>
                    <a:pt x="933" y="1643"/>
                  </a:cubicBezTo>
                  <a:cubicBezTo>
                    <a:pt x="541" y="2636"/>
                    <a:pt x="258" y="3688"/>
                    <a:pt x="16" y="4727"/>
                  </a:cubicBezTo>
                  <a:cubicBezTo>
                    <a:pt x="0" y="4793"/>
                    <a:pt x="55" y="4852"/>
                    <a:pt x="113" y="4852"/>
                  </a:cubicBezTo>
                  <a:cubicBezTo>
                    <a:pt x="135" y="4852"/>
                    <a:pt x="157" y="4843"/>
                    <a:pt x="176" y="4823"/>
                  </a:cubicBezTo>
                  <a:cubicBezTo>
                    <a:pt x="1307" y="3534"/>
                    <a:pt x="891" y="1296"/>
                    <a:pt x="2486" y="321"/>
                  </a:cubicBezTo>
                  <a:cubicBezTo>
                    <a:pt x="2612" y="243"/>
                    <a:pt x="2581" y="1"/>
                    <a:pt x="242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130;p26">
              <a:extLst>
                <a:ext uri="{FF2B5EF4-FFF2-40B4-BE49-F238E27FC236}">
                  <a16:creationId xmlns:a16="http://schemas.microsoft.com/office/drawing/2014/main" xmlns="" id="{F8A6C422-91D9-43CB-867D-D2F8BD2958E0}"/>
                </a:ext>
              </a:extLst>
            </p:cNvPr>
            <p:cNvSpPr/>
            <p:nvPr/>
          </p:nvSpPr>
          <p:spPr>
            <a:xfrm>
              <a:off x="1860835" y="1264124"/>
              <a:ext cx="17256" cy="108554"/>
            </a:xfrm>
            <a:custGeom>
              <a:avLst/>
              <a:gdLst/>
              <a:ahLst/>
              <a:cxnLst/>
              <a:rect l="l" t="t" r="r" b="b"/>
              <a:pathLst>
                <a:path w="743" h="4674" extrusionOk="0">
                  <a:moveTo>
                    <a:pt x="572" y="0"/>
                  </a:moveTo>
                  <a:cubicBezTo>
                    <a:pt x="519" y="0"/>
                    <a:pt x="465" y="37"/>
                    <a:pt x="456" y="108"/>
                  </a:cubicBezTo>
                  <a:cubicBezTo>
                    <a:pt x="319" y="1520"/>
                    <a:pt x="0" y="3229"/>
                    <a:pt x="465" y="4595"/>
                  </a:cubicBezTo>
                  <a:cubicBezTo>
                    <a:pt x="483" y="4649"/>
                    <a:pt x="526" y="4674"/>
                    <a:pt x="569" y="4674"/>
                  </a:cubicBezTo>
                  <a:cubicBezTo>
                    <a:pt x="621" y="4674"/>
                    <a:pt x="674" y="4636"/>
                    <a:pt x="679" y="4568"/>
                  </a:cubicBezTo>
                  <a:cubicBezTo>
                    <a:pt x="724" y="3830"/>
                    <a:pt x="652" y="3083"/>
                    <a:pt x="669" y="2341"/>
                  </a:cubicBezTo>
                  <a:cubicBezTo>
                    <a:pt x="692" y="1594"/>
                    <a:pt x="743" y="856"/>
                    <a:pt x="683" y="108"/>
                  </a:cubicBezTo>
                  <a:cubicBezTo>
                    <a:pt x="676" y="36"/>
                    <a:pt x="625" y="0"/>
                    <a:pt x="57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131;p26">
              <a:extLst>
                <a:ext uri="{FF2B5EF4-FFF2-40B4-BE49-F238E27FC236}">
                  <a16:creationId xmlns:a16="http://schemas.microsoft.com/office/drawing/2014/main" xmlns="" id="{204371E6-7903-41A6-B5C3-2AC0AB438B00}"/>
                </a:ext>
              </a:extLst>
            </p:cNvPr>
            <p:cNvSpPr/>
            <p:nvPr/>
          </p:nvSpPr>
          <p:spPr>
            <a:xfrm>
              <a:off x="1926422" y="1283633"/>
              <a:ext cx="18232" cy="83982"/>
            </a:xfrm>
            <a:custGeom>
              <a:avLst/>
              <a:gdLst/>
              <a:ahLst/>
              <a:cxnLst/>
              <a:rect l="l" t="t" r="r" b="b"/>
              <a:pathLst>
                <a:path w="785" h="3616" extrusionOk="0">
                  <a:moveTo>
                    <a:pt x="508" y="1"/>
                  </a:moveTo>
                  <a:cubicBezTo>
                    <a:pt x="466" y="1"/>
                    <a:pt x="425" y="26"/>
                    <a:pt x="411" y="83"/>
                  </a:cubicBezTo>
                  <a:cubicBezTo>
                    <a:pt x="151" y="1131"/>
                    <a:pt x="1" y="2471"/>
                    <a:pt x="274" y="3524"/>
                  </a:cubicBezTo>
                  <a:cubicBezTo>
                    <a:pt x="290" y="3585"/>
                    <a:pt x="344" y="3615"/>
                    <a:pt x="399" y="3615"/>
                  </a:cubicBezTo>
                  <a:cubicBezTo>
                    <a:pt x="454" y="3615"/>
                    <a:pt x="509" y="3585"/>
                    <a:pt x="524" y="3524"/>
                  </a:cubicBezTo>
                  <a:cubicBezTo>
                    <a:pt x="785" y="2449"/>
                    <a:pt x="457" y="1250"/>
                    <a:pt x="625" y="142"/>
                  </a:cubicBezTo>
                  <a:cubicBezTo>
                    <a:pt x="639" y="58"/>
                    <a:pt x="572" y="1"/>
                    <a:pt x="50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132;p26">
              <a:extLst>
                <a:ext uri="{FF2B5EF4-FFF2-40B4-BE49-F238E27FC236}">
                  <a16:creationId xmlns:a16="http://schemas.microsoft.com/office/drawing/2014/main" xmlns="" id="{F29E0455-D1D0-4335-AE80-1F753D2B306A}"/>
                </a:ext>
              </a:extLst>
            </p:cNvPr>
            <p:cNvSpPr/>
            <p:nvPr/>
          </p:nvSpPr>
          <p:spPr>
            <a:xfrm>
              <a:off x="1971107" y="1203948"/>
              <a:ext cx="22644" cy="71440"/>
            </a:xfrm>
            <a:custGeom>
              <a:avLst/>
              <a:gdLst/>
              <a:ahLst/>
              <a:cxnLst/>
              <a:rect l="l" t="t" r="r" b="b"/>
              <a:pathLst>
                <a:path w="975" h="3076" extrusionOk="0">
                  <a:moveTo>
                    <a:pt x="768" y="1"/>
                  </a:moveTo>
                  <a:cubicBezTo>
                    <a:pt x="697" y="1"/>
                    <a:pt x="625" y="37"/>
                    <a:pt x="592" y="120"/>
                  </a:cubicBezTo>
                  <a:cubicBezTo>
                    <a:pt x="264" y="949"/>
                    <a:pt x="0" y="2102"/>
                    <a:pt x="268" y="2976"/>
                  </a:cubicBezTo>
                  <a:cubicBezTo>
                    <a:pt x="289" y="3043"/>
                    <a:pt x="346" y="3076"/>
                    <a:pt x="403" y="3076"/>
                  </a:cubicBezTo>
                  <a:cubicBezTo>
                    <a:pt x="460" y="3076"/>
                    <a:pt x="517" y="3043"/>
                    <a:pt x="537" y="2976"/>
                  </a:cubicBezTo>
                  <a:cubicBezTo>
                    <a:pt x="661" y="2581"/>
                    <a:pt x="629" y="2162"/>
                    <a:pt x="646" y="1746"/>
                  </a:cubicBezTo>
                  <a:cubicBezTo>
                    <a:pt x="674" y="1227"/>
                    <a:pt x="783" y="713"/>
                    <a:pt x="934" y="215"/>
                  </a:cubicBezTo>
                  <a:cubicBezTo>
                    <a:pt x="974" y="82"/>
                    <a:pt x="874" y="1"/>
                    <a:pt x="76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133;p26">
              <a:extLst>
                <a:ext uri="{FF2B5EF4-FFF2-40B4-BE49-F238E27FC236}">
                  <a16:creationId xmlns:a16="http://schemas.microsoft.com/office/drawing/2014/main" xmlns="" id="{165CE5C3-6FCD-4EB0-9753-C3C8C6B9627F}"/>
                </a:ext>
              </a:extLst>
            </p:cNvPr>
            <p:cNvSpPr/>
            <p:nvPr/>
          </p:nvSpPr>
          <p:spPr>
            <a:xfrm>
              <a:off x="2001578" y="1381225"/>
              <a:ext cx="33328" cy="92598"/>
            </a:xfrm>
            <a:custGeom>
              <a:avLst/>
              <a:gdLst/>
              <a:ahLst/>
              <a:cxnLst/>
              <a:rect l="l" t="t" r="r" b="b"/>
              <a:pathLst>
                <a:path w="1435" h="3987" extrusionOk="0">
                  <a:moveTo>
                    <a:pt x="192" y="1"/>
                  </a:moveTo>
                  <a:cubicBezTo>
                    <a:pt x="125" y="1"/>
                    <a:pt x="51" y="50"/>
                    <a:pt x="45" y="128"/>
                  </a:cubicBezTo>
                  <a:cubicBezTo>
                    <a:pt x="0" y="811"/>
                    <a:pt x="177" y="1422"/>
                    <a:pt x="405" y="2060"/>
                  </a:cubicBezTo>
                  <a:cubicBezTo>
                    <a:pt x="629" y="2680"/>
                    <a:pt x="815" y="3359"/>
                    <a:pt x="1153" y="3928"/>
                  </a:cubicBezTo>
                  <a:cubicBezTo>
                    <a:pt x="1178" y="3969"/>
                    <a:pt x="1216" y="3987"/>
                    <a:pt x="1253" y="3987"/>
                  </a:cubicBezTo>
                  <a:cubicBezTo>
                    <a:pt x="1314" y="3987"/>
                    <a:pt x="1375" y="3938"/>
                    <a:pt x="1380" y="3864"/>
                  </a:cubicBezTo>
                  <a:cubicBezTo>
                    <a:pt x="1435" y="3263"/>
                    <a:pt x="1162" y="2720"/>
                    <a:pt x="943" y="2174"/>
                  </a:cubicBezTo>
                  <a:cubicBezTo>
                    <a:pt x="670" y="1500"/>
                    <a:pt x="405" y="816"/>
                    <a:pt x="301" y="96"/>
                  </a:cubicBezTo>
                  <a:cubicBezTo>
                    <a:pt x="291" y="29"/>
                    <a:pt x="244" y="1"/>
                    <a:pt x="1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134;p26">
              <a:extLst>
                <a:ext uri="{FF2B5EF4-FFF2-40B4-BE49-F238E27FC236}">
                  <a16:creationId xmlns:a16="http://schemas.microsoft.com/office/drawing/2014/main" xmlns="" id="{2F08A646-9A46-4B37-9552-ED6F653D61F0}"/>
                </a:ext>
              </a:extLst>
            </p:cNvPr>
            <p:cNvSpPr/>
            <p:nvPr/>
          </p:nvSpPr>
          <p:spPr>
            <a:xfrm>
              <a:off x="1962212" y="1442074"/>
              <a:ext cx="40574" cy="81938"/>
            </a:xfrm>
            <a:custGeom>
              <a:avLst/>
              <a:gdLst/>
              <a:ahLst/>
              <a:cxnLst/>
              <a:rect l="l" t="t" r="r" b="b"/>
              <a:pathLst>
                <a:path w="1747" h="3528" extrusionOk="0">
                  <a:moveTo>
                    <a:pt x="171" y="1"/>
                  </a:moveTo>
                  <a:cubicBezTo>
                    <a:pt x="94" y="1"/>
                    <a:pt x="20" y="52"/>
                    <a:pt x="18" y="159"/>
                  </a:cubicBezTo>
                  <a:cubicBezTo>
                    <a:pt x="0" y="784"/>
                    <a:pt x="232" y="1322"/>
                    <a:pt x="524" y="1864"/>
                  </a:cubicBezTo>
                  <a:cubicBezTo>
                    <a:pt x="820" y="2424"/>
                    <a:pt x="1134" y="3008"/>
                    <a:pt x="1549" y="3495"/>
                  </a:cubicBezTo>
                  <a:cubicBezTo>
                    <a:pt x="1569" y="3518"/>
                    <a:pt x="1596" y="3528"/>
                    <a:pt x="1624" y="3528"/>
                  </a:cubicBezTo>
                  <a:cubicBezTo>
                    <a:pt x="1685" y="3528"/>
                    <a:pt x="1747" y="3480"/>
                    <a:pt x="1740" y="3418"/>
                  </a:cubicBezTo>
                  <a:cubicBezTo>
                    <a:pt x="1658" y="2224"/>
                    <a:pt x="506" y="1372"/>
                    <a:pt x="350" y="159"/>
                  </a:cubicBezTo>
                  <a:cubicBezTo>
                    <a:pt x="336" y="55"/>
                    <a:pt x="252" y="1"/>
                    <a:pt x="17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135;p26">
              <a:extLst>
                <a:ext uri="{FF2B5EF4-FFF2-40B4-BE49-F238E27FC236}">
                  <a16:creationId xmlns:a16="http://schemas.microsoft.com/office/drawing/2014/main" xmlns="" id="{4175BC6D-2329-444A-98D3-E47B9DB38ADD}"/>
                </a:ext>
              </a:extLst>
            </p:cNvPr>
            <p:cNvSpPr/>
            <p:nvPr/>
          </p:nvSpPr>
          <p:spPr>
            <a:xfrm>
              <a:off x="1893628" y="1414111"/>
              <a:ext cx="36997" cy="88209"/>
            </a:xfrm>
            <a:custGeom>
              <a:avLst/>
              <a:gdLst/>
              <a:ahLst/>
              <a:cxnLst/>
              <a:rect l="l" t="t" r="r" b="b"/>
              <a:pathLst>
                <a:path w="1593" h="3798" extrusionOk="0">
                  <a:moveTo>
                    <a:pt x="256" y="0"/>
                  </a:moveTo>
                  <a:cubicBezTo>
                    <a:pt x="174" y="0"/>
                    <a:pt x="89" y="55"/>
                    <a:pt x="77" y="160"/>
                  </a:cubicBezTo>
                  <a:cubicBezTo>
                    <a:pt x="1" y="862"/>
                    <a:pt x="132" y="1510"/>
                    <a:pt x="388" y="2166"/>
                  </a:cubicBezTo>
                  <a:cubicBezTo>
                    <a:pt x="607" y="2721"/>
                    <a:pt x="880" y="3414"/>
                    <a:pt x="1381" y="3775"/>
                  </a:cubicBezTo>
                  <a:cubicBezTo>
                    <a:pt x="1404" y="3791"/>
                    <a:pt x="1427" y="3798"/>
                    <a:pt x="1449" y="3798"/>
                  </a:cubicBezTo>
                  <a:cubicBezTo>
                    <a:pt x="1530" y="3798"/>
                    <a:pt x="1592" y="3702"/>
                    <a:pt x="1581" y="3619"/>
                  </a:cubicBezTo>
                  <a:cubicBezTo>
                    <a:pt x="1499" y="3109"/>
                    <a:pt x="1139" y="2654"/>
                    <a:pt x="916" y="2193"/>
                  </a:cubicBezTo>
                  <a:cubicBezTo>
                    <a:pt x="615" y="1560"/>
                    <a:pt x="401" y="867"/>
                    <a:pt x="411" y="160"/>
                  </a:cubicBezTo>
                  <a:cubicBezTo>
                    <a:pt x="411" y="52"/>
                    <a:pt x="335" y="0"/>
                    <a:pt x="25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136;p26">
              <a:extLst>
                <a:ext uri="{FF2B5EF4-FFF2-40B4-BE49-F238E27FC236}">
                  <a16:creationId xmlns:a16="http://schemas.microsoft.com/office/drawing/2014/main" xmlns="" id="{789F07BE-915B-4DA9-A085-C3BEE8005D59}"/>
                </a:ext>
              </a:extLst>
            </p:cNvPr>
            <p:cNvSpPr/>
            <p:nvPr/>
          </p:nvSpPr>
          <p:spPr>
            <a:xfrm>
              <a:off x="1851661" y="1179214"/>
              <a:ext cx="26639" cy="64937"/>
            </a:xfrm>
            <a:custGeom>
              <a:avLst/>
              <a:gdLst/>
              <a:ahLst/>
              <a:cxnLst/>
              <a:rect l="l" t="t" r="r" b="b"/>
              <a:pathLst>
                <a:path w="1147" h="2796" extrusionOk="0">
                  <a:moveTo>
                    <a:pt x="955" y="1"/>
                  </a:moveTo>
                  <a:cubicBezTo>
                    <a:pt x="907" y="1"/>
                    <a:pt x="862" y="22"/>
                    <a:pt x="837" y="73"/>
                  </a:cubicBezTo>
                  <a:cubicBezTo>
                    <a:pt x="450" y="857"/>
                    <a:pt x="48" y="1800"/>
                    <a:pt x="4" y="2680"/>
                  </a:cubicBezTo>
                  <a:cubicBezTo>
                    <a:pt x="0" y="2752"/>
                    <a:pt x="62" y="2795"/>
                    <a:pt x="123" y="2795"/>
                  </a:cubicBezTo>
                  <a:cubicBezTo>
                    <a:pt x="162" y="2795"/>
                    <a:pt x="201" y="2778"/>
                    <a:pt x="222" y="2739"/>
                  </a:cubicBezTo>
                  <a:cubicBezTo>
                    <a:pt x="645" y="1974"/>
                    <a:pt x="824" y="1017"/>
                    <a:pt x="1110" y="187"/>
                  </a:cubicBezTo>
                  <a:cubicBezTo>
                    <a:pt x="1146" y="82"/>
                    <a:pt x="1047" y="1"/>
                    <a:pt x="95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137;p26">
              <a:extLst>
                <a:ext uri="{FF2B5EF4-FFF2-40B4-BE49-F238E27FC236}">
                  <a16:creationId xmlns:a16="http://schemas.microsoft.com/office/drawing/2014/main" xmlns="" id="{37B9D7AC-3565-4F5C-A9D4-85138EB16886}"/>
                </a:ext>
              </a:extLst>
            </p:cNvPr>
            <p:cNvSpPr/>
            <p:nvPr/>
          </p:nvSpPr>
          <p:spPr>
            <a:xfrm>
              <a:off x="1982719" y="1592619"/>
              <a:ext cx="74134" cy="54788"/>
            </a:xfrm>
            <a:custGeom>
              <a:avLst/>
              <a:gdLst/>
              <a:ahLst/>
              <a:cxnLst/>
              <a:rect l="l" t="t" r="r" b="b"/>
              <a:pathLst>
                <a:path w="3192" h="2359" extrusionOk="0">
                  <a:moveTo>
                    <a:pt x="269" y="1"/>
                  </a:moveTo>
                  <a:cubicBezTo>
                    <a:pt x="126" y="1"/>
                    <a:pt x="1" y="211"/>
                    <a:pt x="133" y="316"/>
                  </a:cubicBezTo>
                  <a:cubicBezTo>
                    <a:pt x="1008" y="999"/>
                    <a:pt x="1923" y="2021"/>
                    <a:pt x="3004" y="2353"/>
                  </a:cubicBezTo>
                  <a:cubicBezTo>
                    <a:pt x="3016" y="2357"/>
                    <a:pt x="3029" y="2359"/>
                    <a:pt x="3040" y="2359"/>
                  </a:cubicBezTo>
                  <a:cubicBezTo>
                    <a:pt x="3140" y="2359"/>
                    <a:pt x="3191" y="2230"/>
                    <a:pt x="3122" y="2152"/>
                  </a:cubicBezTo>
                  <a:cubicBezTo>
                    <a:pt x="2753" y="1747"/>
                    <a:pt x="2274" y="1455"/>
                    <a:pt x="1841" y="1127"/>
                  </a:cubicBezTo>
                  <a:cubicBezTo>
                    <a:pt x="1349" y="758"/>
                    <a:pt x="853" y="394"/>
                    <a:pt x="356" y="30"/>
                  </a:cubicBezTo>
                  <a:cubicBezTo>
                    <a:pt x="328" y="9"/>
                    <a:pt x="298" y="1"/>
                    <a:pt x="26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138;p26">
              <a:extLst>
                <a:ext uri="{FF2B5EF4-FFF2-40B4-BE49-F238E27FC236}">
                  <a16:creationId xmlns:a16="http://schemas.microsoft.com/office/drawing/2014/main" xmlns="" id="{222E9E99-E5F8-4395-8D82-7822E90586D9}"/>
                </a:ext>
              </a:extLst>
            </p:cNvPr>
            <p:cNvSpPr/>
            <p:nvPr/>
          </p:nvSpPr>
          <p:spPr>
            <a:xfrm>
              <a:off x="2071950" y="1589553"/>
              <a:ext cx="72067" cy="44337"/>
            </a:xfrm>
            <a:custGeom>
              <a:avLst/>
              <a:gdLst/>
              <a:ahLst/>
              <a:cxnLst/>
              <a:rect l="l" t="t" r="r" b="b"/>
              <a:pathLst>
                <a:path w="3103" h="1909" extrusionOk="0">
                  <a:moveTo>
                    <a:pt x="291" y="0"/>
                  </a:moveTo>
                  <a:cubicBezTo>
                    <a:pt x="148" y="0"/>
                    <a:pt x="1" y="163"/>
                    <a:pt x="104" y="298"/>
                  </a:cubicBezTo>
                  <a:cubicBezTo>
                    <a:pt x="506" y="826"/>
                    <a:pt x="993" y="1300"/>
                    <a:pt x="1567" y="1633"/>
                  </a:cubicBezTo>
                  <a:cubicBezTo>
                    <a:pt x="1806" y="1773"/>
                    <a:pt x="2141" y="1909"/>
                    <a:pt x="2446" y="1909"/>
                  </a:cubicBezTo>
                  <a:cubicBezTo>
                    <a:pt x="2686" y="1909"/>
                    <a:pt x="2907" y="1825"/>
                    <a:pt x="3048" y="1592"/>
                  </a:cubicBezTo>
                  <a:cubicBezTo>
                    <a:pt x="3103" y="1497"/>
                    <a:pt x="3025" y="1400"/>
                    <a:pt x="2930" y="1392"/>
                  </a:cubicBezTo>
                  <a:cubicBezTo>
                    <a:pt x="2428" y="1333"/>
                    <a:pt x="2055" y="1310"/>
                    <a:pt x="1599" y="1041"/>
                  </a:cubicBezTo>
                  <a:cubicBezTo>
                    <a:pt x="1157" y="780"/>
                    <a:pt x="760" y="444"/>
                    <a:pt x="419" y="57"/>
                  </a:cubicBezTo>
                  <a:cubicBezTo>
                    <a:pt x="383" y="17"/>
                    <a:pt x="337" y="0"/>
                    <a:pt x="29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3" name="Google Shape;139;p26">
            <a:extLst>
              <a:ext uri="{FF2B5EF4-FFF2-40B4-BE49-F238E27FC236}">
                <a16:creationId xmlns:a16="http://schemas.microsoft.com/office/drawing/2014/main" xmlns="" id="{6617D4D3-48EA-4421-A2F6-E3F0EEA72F71}"/>
              </a:ext>
            </a:extLst>
          </p:cNvPr>
          <p:cNvGrpSpPr/>
          <p:nvPr/>
        </p:nvGrpSpPr>
        <p:grpSpPr>
          <a:xfrm rot="3872024">
            <a:off x="1189318" y="515368"/>
            <a:ext cx="2540409" cy="1979579"/>
            <a:chOff x="2489257" y="2639067"/>
            <a:chExt cx="2406830" cy="1875489"/>
          </a:xfrm>
        </p:grpSpPr>
        <p:sp>
          <p:nvSpPr>
            <p:cNvPr id="548" name="Google Shape;140;p26">
              <a:extLst>
                <a:ext uri="{FF2B5EF4-FFF2-40B4-BE49-F238E27FC236}">
                  <a16:creationId xmlns:a16="http://schemas.microsoft.com/office/drawing/2014/main" xmlns="" id="{08E90ADF-FE0F-404D-9D37-F25C883A0922}"/>
                </a:ext>
              </a:extLst>
            </p:cNvPr>
            <p:cNvSpPr/>
            <p:nvPr/>
          </p:nvSpPr>
          <p:spPr>
            <a:xfrm>
              <a:off x="2489257" y="2639067"/>
              <a:ext cx="1160693" cy="1271383"/>
            </a:xfrm>
            <a:custGeom>
              <a:avLst/>
              <a:gdLst/>
              <a:ahLst/>
              <a:cxnLst/>
              <a:rect l="l" t="t" r="r" b="b"/>
              <a:pathLst>
                <a:path w="49976" h="54742" extrusionOk="0">
                  <a:moveTo>
                    <a:pt x="3077" y="2435"/>
                  </a:moveTo>
                  <a:lnTo>
                    <a:pt x="3077" y="2435"/>
                  </a:lnTo>
                  <a:cubicBezTo>
                    <a:pt x="3114" y="2463"/>
                    <a:pt x="3150" y="2490"/>
                    <a:pt x="3191" y="2517"/>
                  </a:cubicBezTo>
                  <a:cubicBezTo>
                    <a:pt x="4271" y="3241"/>
                    <a:pt x="5356" y="3962"/>
                    <a:pt x="6458" y="4650"/>
                  </a:cubicBezTo>
                  <a:cubicBezTo>
                    <a:pt x="8691" y="6048"/>
                    <a:pt x="10864" y="7506"/>
                    <a:pt x="13011" y="9033"/>
                  </a:cubicBezTo>
                  <a:cubicBezTo>
                    <a:pt x="17101" y="11940"/>
                    <a:pt x="21088" y="14992"/>
                    <a:pt x="25231" y="17840"/>
                  </a:cubicBezTo>
                  <a:cubicBezTo>
                    <a:pt x="29445" y="20733"/>
                    <a:pt x="33464" y="23822"/>
                    <a:pt x="37468" y="26994"/>
                  </a:cubicBezTo>
                  <a:cubicBezTo>
                    <a:pt x="39255" y="28411"/>
                    <a:pt x="41146" y="29696"/>
                    <a:pt x="43032" y="30976"/>
                  </a:cubicBezTo>
                  <a:cubicBezTo>
                    <a:pt x="44826" y="32192"/>
                    <a:pt x="46567" y="33500"/>
                    <a:pt x="48344" y="34740"/>
                  </a:cubicBezTo>
                  <a:cubicBezTo>
                    <a:pt x="47474" y="34885"/>
                    <a:pt x="46622" y="35287"/>
                    <a:pt x="45783" y="35523"/>
                  </a:cubicBezTo>
                  <a:cubicBezTo>
                    <a:pt x="44613" y="35855"/>
                    <a:pt x="43419" y="36107"/>
                    <a:pt x="42225" y="36362"/>
                  </a:cubicBezTo>
                  <a:cubicBezTo>
                    <a:pt x="40166" y="36803"/>
                    <a:pt x="37874" y="37091"/>
                    <a:pt x="35914" y="37960"/>
                  </a:cubicBezTo>
                  <a:cubicBezTo>
                    <a:pt x="35847" y="37765"/>
                    <a:pt x="35641" y="37619"/>
                    <a:pt x="35428" y="37605"/>
                  </a:cubicBezTo>
                  <a:cubicBezTo>
                    <a:pt x="34826" y="37560"/>
                    <a:pt x="33687" y="36084"/>
                    <a:pt x="33249" y="35674"/>
                  </a:cubicBezTo>
                  <a:cubicBezTo>
                    <a:pt x="32425" y="34899"/>
                    <a:pt x="31622" y="34101"/>
                    <a:pt x="30825" y="33295"/>
                  </a:cubicBezTo>
                  <a:cubicBezTo>
                    <a:pt x="29235" y="31678"/>
                    <a:pt x="27700" y="30005"/>
                    <a:pt x="26142" y="28356"/>
                  </a:cubicBezTo>
                  <a:cubicBezTo>
                    <a:pt x="23034" y="25057"/>
                    <a:pt x="19991" y="21704"/>
                    <a:pt x="17019" y="18283"/>
                  </a:cubicBezTo>
                  <a:cubicBezTo>
                    <a:pt x="14186" y="15020"/>
                    <a:pt x="11201" y="11899"/>
                    <a:pt x="8368" y="8645"/>
                  </a:cubicBezTo>
                  <a:cubicBezTo>
                    <a:pt x="7018" y="7096"/>
                    <a:pt x="5807" y="5434"/>
                    <a:pt x="4444" y="3903"/>
                  </a:cubicBezTo>
                  <a:cubicBezTo>
                    <a:pt x="3998" y="3401"/>
                    <a:pt x="3538" y="2919"/>
                    <a:pt x="3077" y="2435"/>
                  </a:cubicBezTo>
                  <a:close/>
                  <a:moveTo>
                    <a:pt x="863" y="1552"/>
                  </a:moveTo>
                  <a:lnTo>
                    <a:pt x="863" y="1552"/>
                  </a:lnTo>
                  <a:cubicBezTo>
                    <a:pt x="3123" y="4048"/>
                    <a:pt x="4858" y="7055"/>
                    <a:pt x="6942" y="9693"/>
                  </a:cubicBezTo>
                  <a:cubicBezTo>
                    <a:pt x="9556" y="13001"/>
                    <a:pt x="12191" y="16281"/>
                    <a:pt x="14591" y="19749"/>
                  </a:cubicBezTo>
                  <a:cubicBezTo>
                    <a:pt x="16878" y="23052"/>
                    <a:pt x="19189" y="26314"/>
                    <a:pt x="21654" y="29491"/>
                  </a:cubicBezTo>
                  <a:cubicBezTo>
                    <a:pt x="22806" y="30976"/>
                    <a:pt x="23959" y="32461"/>
                    <a:pt x="25162" y="33906"/>
                  </a:cubicBezTo>
                  <a:cubicBezTo>
                    <a:pt x="26406" y="35409"/>
                    <a:pt x="27504" y="37041"/>
                    <a:pt x="28775" y="38513"/>
                  </a:cubicBezTo>
                  <a:cubicBezTo>
                    <a:pt x="28858" y="38612"/>
                    <a:pt x="28966" y="38651"/>
                    <a:pt x="29074" y="38651"/>
                  </a:cubicBezTo>
                  <a:cubicBezTo>
                    <a:pt x="29085" y="38651"/>
                    <a:pt x="29096" y="38650"/>
                    <a:pt x="29107" y="38649"/>
                  </a:cubicBezTo>
                  <a:cubicBezTo>
                    <a:pt x="29126" y="38708"/>
                    <a:pt x="29144" y="38767"/>
                    <a:pt x="29162" y="38822"/>
                  </a:cubicBezTo>
                  <a:cubicBezTo>
                    <a:pt x="26670" y="40120"/>
                    <a:pt x="24127" y="41296"/>
                    <a:pt x="21513" y="42334"/>
                  </a:cubicBezTo>
                  <a:cubicBezTo>
                    <a:pt x="19143" y="43278"/>
                    <a:pt x="16647" y="43916"/>
                    <a:pt x="14300" y="44914"/>
                  </a:cubicBezTo>
                  <a:cubicBezTo>
                    <a:pt x="13078" y="45433"/>
                    <a:pt x="11844" y="46058"/>
                    <a:pt x="10513" y="46231"/>
                  </a:cubicBezTo>
                  <a:cubicBezTo>
                    <a:pt x="10414" y="46243"/>
                    <a:pt x="10328" y="46250"/>
                    <a:pt x="10253" y="46250"/>
                  </a:cubicBezTo>
                  <a:cubicBezTo>
                    <a:pt x="9814" y="46250"/>
                    <a:pt x="9744" y="46029"/>
                    <a:pt x="9720" y="45520"/>
                  </a:cubicBezTo>
                  <a:cubicBezTo>
                    <a:pt x="9693" y="44941"/>
                    <a:pt x="9579" y="44399"/>
                    <a:pt x="9465" y="43834"/>
                  </a:cubicBezTo>
                  <a:cubicBezTo>
                    <a:pt x="8877" y="40904"/>
                    <a:pt x="8576" y="37924"/>
                    <a:pt x="8002" y="34990"/>
                  </a:cubicBezTo>
                  <a:cubicBezTo>
                    <a:pt x="6841" y="29031"/>
                    <a:pt x="5579" y="23080"/>
                    <a:pt x="4276" y="17152"/>
                  </a:cubicBezTo>
                  <a:cubicBezTo>
                    <a:pt x="3628" y="14218"/>
                    <a:pt x="3073" y="11266"/>
                    <a:pt x="2398" y="8336"/>
                  </a:cubicBezTo>
                  <a:cubicBezTo>
                    <a:pt x="2093" y="7010"/>
                    <a:pt x="1866" y="5666"/>
                    <a:pt x="1515" y="4349"/>
                  </a:cubicBezTo>
                  <a:cubicBezTo>
                    <a:pt x="1273" y="3420"/>
                    <a:pt x="1014" y="2494"/>
                    <a:pt x="863" y="1552"/>
                  </a:cubicBezTo>
                  <a:close/>
                  <a:moveTo>
                    <a:pt x="12559" y="14906"/>
                  </a:moveTo>
                  <a:lnTo>
                    <a:pt x="12559" y="14906"/>
                  </a:lnTo>
                  <a:cubicBezTo>
                    <a:pt x="13917" y="16405"/>
                    <a:pt x="15274" y="17904"/>
                    <a:pt x="16592" y="19435"/>
                  </a:cubicBezTo>
                  <a:cubicBezTo>
                    <a:pt x="19753" y="23112"/>
                    <a:pt x="23052" y="26661"/>
                    <a:pt x="26373" y="30196"/>
                  </a:cubicBezTo>
                  <a:cubicBezTo>
                    <a:pt x="27927" y="31847"/>
                    <a:pt x="29477" y="33500"/>
                    <a:pt x="31081" y="35095"/>
                  </a:cubicBezTo>
                  <a:cubicBezTo>
                    <a:pt x="31887" y="35897"/>
                    <a:pt x="32716" y="36671"/>
                    <a:pt x="33563" y="37428"/>
                  </a:cubicBezTo>
                  <a:cubicBezTo>
                    <a:pt x="34015" y="37829"/>
                    <a:pt x="34475" y="38385"/>
                    <a:pt x="35067" y="38557"/>
                  </a:cubicBezTo>
                  <a:cubicBezTo>
                    <a:pt x="35077" y="38567"/>
                    <a:pt x="35090" y="38576"/>
                    <a:pt x="35100" y="38585"/>
                  </a:cubicBezTo>
                  <a:cubicBezTo>
                    <a:pt x="35120" y="38716"/>
                    <a:pt x="35239" y="38847"/>
                    <a:pt x="35370" y="38847"/>
                  </a:cubicBezTo>
                  <a:cubicBezTo>
                    <a:pt x="35380" y="38847"/>
                    <a:pt x="35390" y="38847"/>
                    <a:pt x="35400" y="38845"/>
                  </a:cubicBezTo>
                  <a:cubicBezTo>
                    <a:pt x="35756" y="38799"/>
                    <a:pt x="36106" y="38744"/>
                    <a:pt x="36457" y="38685"/>
                  </a:cubicBezTo>
                  <a:lnTo>
                    <a:pt x="36457" y="38685"/>
                  </a:lnTo>
                  <a:cubicBezTo>
                    <a:pt x="35723" y="39432"/>
                    <a:pt x="35209" y="40376"/>
                    <a:pt x="34749" y="41328"/>
                  </a:cubicBezTo>
                  <a:cubicBezTo>
                    <a:pt x="33979" y="42923"/>
                    <a:pt x="32821" y="44317"/>
                    <a:pt x="31937" y="45861"/>
                  </a:cubicBezTo>
                  <a:cubicBezTo>
                    <a:pt x="31085" y="47343"/>
                    <a:pt x="30196" y="48754"/>
                    <a:pt x="29235" y="50172"/>
                  </a:cubicBezTo>
                  <a:cubicBezTo>
                    <a:pt x="28785" y="50836"/>
                    <a:pt x="28324" y="51543"/>
                    <a:pt x="27959" y="52285"/>
                  </a:cubicBezTo>
                  <a:cubicBezTo>
                    <a:pt x="27964" y="52031"/>
                    <a:pt x="27964" y="51771"/>
                    <a:pt x="27964" y="51516"/>
                  </a:cubicBezTo>
                  <a:cubicBezTo>
                    <a:pt x="27955" y="50226"/>
                    <a:pt x="28087" y="48987"/>
                    <a:pt x="28228" y="47711"/>
                  </a:cubicBezTo>
                  <a:cubicBezTo>
                    <a:pt x="28497" y="45246"/>
                    <a:pt x="28293" y="42595"/>
                    <a:pt x="28816" y="40162"/>
                  </a:cubicBezTo>
                  <a:cubicBezTo>
                    <a:pt x="29113" y="40006"/>
                    <a:pt x="29408" y="39847"/>
                    <a:pt x="29700" y="39683"/>
                  </a:cubicBezTo>
                  <a:cubicBezTo>
                    <a:pt x="30001" y="39514"/>
                    <a:pt x="30005" y="39205"/>
                    <a:pt x="29860" y="38986"/>
                  </a:cubicBezTo>
                  <a:cubicBezTo>
                    <a:pt x="29860" y="38967"/>
                    <a:pt x="29860" y="38950"/>
                    <a:pt x="29855" y="38927"/>
                  </a:cubicBezTo>
                  <a:cubicBezTo>
                    <a:pt x="29809" y="38749"/>
                    <a:pt x="29709" y="38585"/>
                    <a:pt x="29645" y="38416"/>
                  </a:cubicBezTo>
                  <a:cubicBezTo>
                    <a:pt x="29613" y="38330"/>
                    <a:pt x="29582" y="38244"/>
                    <a:pt x="29550" y="38162"/>
                  </a:cubicBezTo>
                  <a:cubicBezTo>
                    <a:pt x="29550" y="38130"/>
                    <a:pt x="29545" y="38103"/>
                    <a:pt x="29536" y="38075"/>
                  </a:cubicBezTo>
                  <a:cubicBezTo>
                    <a:pt x="29044" y="36549"/>
                    <a:pt x="27923" y="35314"/>
                    <a:pt x="26920" y="34093"/>
                  </a:cubicBezTo>
                  <a:cubicBezTo>
                    <a:pt x="25641" y="32534"/>
                    <a:pt x="24378" y="30967"/>
                    <a:pt x="23130" y="29382"/>
                  </a:cubicBezTo>
                  <a:cubicBezTo>
                    <a:pt x="20409" y="25919"/>
                    <a:pt x="17886" y="22329"/>
                    <a:pt x="15362" y="18724"/>
                  </a:cubicBezTo>
                  <a:cubicBezTo>
                    <a:pt x="14460" y="17430"/>
                    <a:pt x="13520" y="16159"/>
                    <a:pt x="12559" y="14906"/>
                  </a:cubicBezTo>
                  <a:close/>
                  <a:moveTo>
                    <a:pt x="27973" y="40603"/>
                  </a:moveTo>
                  <a:lnTo>
                    <a:pt x="27973" y="40603"/>
                  </a:lnTo>
                  <a:cubicBezTo>
                    <a:pt x="27627" y="42590"/>
                    <a:pt x="27709" y="44664"/>
                    <a:pt x="27426" y="46654"/>
                  </a:cubicBezTo>
                  <a:cubicBezTo>
                    <a:pt x="27254" y="47866"/>
                    <a:pt x="27035" y="49092"/>
                    <a:pt x="26980" y="50317"/>
                  </a:cubicBezTo>
                  <a:cubicBezTo>
                    <a:pt x="26939" y="51210"/>
                    <a:pt x="27030" y="52108"/>
                    <a:pt x="26926" y="52983"/>
                  </a:cubicBezTo>
                  <a:cubicBezTo>
                    <a:pt x="26064" y="51575"/>
                    <a:pt x="25786" y="49762"/>
                    <a:pt x="25412" y="48208"/>
                  </a:cubicBezTo>
                  <a:cubicBezTo>
                    <a:pt x="24966" y="46340"/>
                    <a:pt x="24533" y="44317"/>
                    <a:pt x="23599" y="42613"/>
                  </a:cubicBezTo>
                  <a:cubicBezTo>
                    <a:pt x="25080" y="41998"/>
                    <a:pt x="26543" y="41328"/>
                    <a:pt x="27973" y="40603"/>
                  </a:cubicBezTo>
                  <a:close/>
                  <a:moveTo>
                    <a:pt x="379" y="1"/>
                  </a:moveTo>
                  <a:cubicBezTo>
                    <a:pt x="189" y="1"/>
                    <a:pt x="0" y="137"/>
                    <a:pt x="7" y="362"/>
                  </a:cubicBezTo>
                  <a:cubicBezTo>
                    <a:pt x="70" y="2941"/>
                    <a:pt x="976" y="5575"/>
                    <a:pt x="1478" y="8094"/>
                  </a:cubicBezTo>
                  <a:cubicBezTo>
                    <a:pt x="2135" y="11370"/>
                    <a:pt x="2763" y="14641"/>
                    <a:pt x="3451" y="17909"/>
                  </a:cubicBezTo>
                  <a:cubicBezTo>
                    <a:pt x="4143" y="21194"/>
                    <a:pt x="4709" y="24506"/>
                    <a:pt x="5411" y="27786"/>
                  </a:cubicBezTo>
                  <a:cubicBezTo>
                    <a:pt x="6126" y="31117"/>
                    <a:pt x="6881" y="34439"/>
                    <a:pt x="7461" y="37792"/>
                  </a:cubicBezTo>
                  <a:cubicBezTo>
                    <a:pt x="7958" y="40658"/>
                    <a:pt x="8235" y="43560"/>
                    <a:pt x="8750" y="46413"/>
                  </a:cubicBezTo>
                  <a:cubicBezTo>
                    <a:pt x="8877" y="47112"/>
                    <a:pt x="9423" y="47350"/>
                    <a:pt x="10113" y="47350"/>
                  </a:cubicBezTo>
                  <a:cubicBezTo>
                    <a:pt x="11338" y="47350"/>
                    <a:pt x="13015" y="46600"/>
                    <a:pt x="13589" y="46359"/>
                  </a:cubicBezTo>
                  <a:cubicBezTo>
                    <a:pt x="16277" y="45228"/>
                    <a:pt x="19074" y="44412"/>
                    <a:pt x="21795" y="43346"/>
                  </a:cubicBezTo>
                  <a:cubicBezTo>
                    <a:pt x="22191" y="43192"/>
                    <a:pt x="22592" y="43028"/>
                    <a:pt x="22989" y="42868"/>
                  </a:cubicBezTo>
                  <a:cubicBezTo>
                    <a:pt x="23667" y="44927"/>
                    <a:pt x="24196" y="47042"/>
                    <a:pt x="24678" y="49151"/>
                  </a:cubicBezTo>
                  <a:cubicBezTo>
                    <a:pt x="25103" y="51006"/>
                    <a:pt x="25508" y="53029"/>
                    <a:pt x="26821" y="54478"/>
                  </a:cubicBezTo>
                  <a:cubicBezTo>
                    <a:pt x="26915" y="54581"/>
                    <a:pt x="27030" y="54625"/>
                    <a:pt x="27144" y="54625"/>
                  </a:cubicBezTo>
                  <a:cubicBezTo>
                    <a:pt x="27190" y="54625"/>
                    <a:pt x="27236" y="54618"/>
                    <a:pt x="27281" y="54605"/>
                  </a:cubicBezTo>
                  <a:cubicBezTo>
                    <a:pt x="27327" y="54692"/>
                    <a:pt x="27430" y="54741"/>
                    <a:pt x="27530" y="54741"/>
                  </a:cubicBezTo>
                  <a:cubicBezTo>
                    <a:pt x="27620" y="54741"/>
                    <a:pt x="27707" y="54702"/>
                    <a:pt x="27750" y="54615"/>
                  </a:cubicBezTo>
                  <a:cubicBezTo>
                    <a:pt x="29113" y="51835"/>
                    <a:pt x="31113" y="49493"/>
                    <a:pt x="32534" y="46759"/>
                  </a:cubicBezTo>
                  <a:cubicBezTo>
                    <a:pt x="33317" y="45251"/>
                    <a:pt x="34347" y="43875"/>
                    <a:pt x="35295" y="42467"/>
                  </a:cubicBezTo>
                  <a:cubicBezTo>
                    <a:pt x="36129" y="41223"/>
                    <a:pt x="36416" y="39865"/>
                    <a:pt x="37664" y="38881"/>
                  </a:cubicBezTo>
                  <a:cubicBezTo>
                    <a:pt x="37815" y="38759"/>
                    <a:pt x="37838" y="38585"/>
                    <a:pt x="37788" y="38431"/>
                  </a:cubicBezTo>
                  <a:cubicBezTo>
                    <a:pt x="39369" y="38103"/>
                    <a:pt x="40940" y="37706"/>
                    <a:pt x="42513" y="37392"/>
                  </a:cubicBezTo>
                  <a:cubicBezTo>
                    <a:pt x="43706" y="37154"/>
                    <a:pt x="44891" y="36877"/>
                    <a:pt x="46071" y="36562"/>
                  </a:cubicBezTo>
                  <a:cubicBezTo>
                    <a:pt x="47110" y="36280"/>
                    <a:pt x="48331" y="36038"/>
                    <a:pt x="49142" y="35295"/>
                  </a:cubicBezTo>
                  <a:cubicBezTo>
                    <a:pt x="49151" y="35287"/>
                    <a:pt x="49160" y="35273"/>
                    <a:pt x="49169" y="35264"/>
                  </a:cubicBezTo>
                  <a:cubicBezTo>
                    <a:pt x="49197" y="35269"/>
                    <a:pt x="49225" y="35272"/>
                    <a:pt x="49252" y="35272"/>
                  </a:cubicBezTo>
                  <a:cubicBezTo>
                    <a:pt x="49701" y="35272"/>
                    <a:pt x="49976" y="34563"/>
                    <a:pt x="49520" y="34211"/>
                  </a:cubicBezTo>
                  <a:cubicBezTo>
                    <a:pt x="45615" y="31231"/>
                    <a:pt x="41323" y="28716"/>
                    <a:pt x="37550" y="25568"/>
                  </a:cubicBezTo>
                  <a:cubicBezTo>
                    <a:pt x="33682" y="22333"/>
                    <a:pt x="29568" y="19408"/>
                    <a:pt x="25412" y="16560"/>
                  </a:cubicBezTo>
                  <a:cubicBezTo>
                    <a:pt x="21271" y="13722"/>
                    <a:pt x="17252" y="10714"/>
                    <a:pt x="13142" y="7840"/>
                  </a:cubicBezTo>
                  <a:cubicBezTo>
                    <a:pt x="10988" y="6330"/>
                    <a:pt x="8782" y="4905"/>
                    <a:pt x="6499" y="3597"/>
                  </a:cubicBezTo>
                  <a:cubicBezTo>
                    <a:pt x="5383" y="2964"/>
                    <a:pt x="4299" y="2267"/>
                    <a:pt x="3186" y="1615"/>
                  </a:cubicBezTo>
                  <a:cubicBezTo>
                    <a:pt x="2425" y="1164"/>
                    <a:pt x="1866" y="622"/>
                    <a:pt x="1027" y="366"/>
                  </a:cubicBezTo>
                  <a:cubicBezTo>
                    <a:pt x="1019" y="210"/>
                    <a:pt x="888" y="67"/>
                    <a:pt x="717" y="67"/>
                  </a:cubicBezTo>
                  <a:cubicBezTo>
                    <a:pt x="683" y="67"/>
                    <a:pt x="648" y="72"/>
                    <a:pt x="612" y="84"/>
                  </a:cubicBezTo>
                  <a:cubicBezTo>
                    <a:pt x="545" y="27"/>
                    <a:pt x="462" y="1"/>
                    <a:pt x="37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141;p26">
              <a:extLst>
                <a:ext uri="{FF2B5EF4-FFF2-40B4-BE49-F238E27FC236}">
                  <a16:creationId xmlns:a16="http://schemas.microsoft.com/office/drawing/2014/main" xmlns="" id="{911D7F8B-E29C-4F6E-8FD4-DF932CE72B8E}"/>
                </a:ext>
              </a:extLst>
            </p:cNvPr>
            <p:cNvSpPr/>
            <p:nvPr/>
          </p:nvSpPr>
          <p:spPr>
            <a:xfrm>
              <a:off x="3106020" y="3927358"/>
              <a:ext cx="36208" cy="122465"/>
            </a:xfrm>
            <a:custGeom>
              <a:avLst/>
              <a:gdLst/>
              <a:ahLst/>
              <a:cxnLst/>
              <a:rect l="l" t="t" r="r" b="b"/>
              <a:pathLst>
                <a:path w="1559" h="5273" extrusionOk="0">
                  <a:moveTo>
                    <a:pt x="980" y="1"/>
                  </a:moveTo>
                  <a:cubicBezTo>
                    <a:pt x="638" y="1796"/>
                    <a:pt x="233" y="3527"/>
                    <a:pt x="0" y="5273"/>
                  </a:cubicBezTo>
                  <a:cubicBezTo>
                    <a:pt x="273" y="5263"/>
                    <a:pt x="542" y="5231"/>
                    <a:pt x="788" y="5195"/>
                  </a:cubicBezTo>
                  <a:cubicBezTo>
                    <a:pt x="998" y="3477"/>
                    <a:pt x="1399" y="1764"/>
                    <a:pt x="1558" y="41"/>
                  </a:cubicBezTo>
                  <a:cubicBezTo>
                    <a:pt x="1367" y="37"/>
                    <a:pt x="1171" y="24"/>
                    <a:pt x="98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142;p26">
              <a:extLst>
                <a:ext uri="{FF2B5EF4-FFF2-40B4-BE49-F238E27FC236}">
                  <a16:creationId xmlns:a16="http://schemas.microsoft.com/office/drawing/2014/main" xmlns="" id="{43362DFF-2C73-4F65-AA0E-91D61C77DFB8}"/>
                </a:ext>
              </a:extLst>
            </p:cNvPr>
            <p:cNvSpPr/>
            <p:nvPr/>
          </p:nvSpPr>
          <p:spPr>
            <a:xfrm>
              <a:off x="3104742" y="4157216"/>
              <a:ext cx="50723" cy="108693"/>
            </a:xfrm>
            <a:custGeom>
              <a:avLst/>
              <a:gdLst/>
              <a:ahLst/>
              <a:cxnLst/>
              <a:rect l="l" t="t" r="r" b="b"/>
              <a:pathLst>
                <a:path w="2184" h="4680" extrusionOk="0">
                  <a:moveTo>
                    <a:pt x="962" y="0"/>
                  </a:moveTo>
                  <a:cubicBezTo>
                    <a:pt x="643" y="23"/>
                    <a:pt x="320" y="36"/>
                    <a:pt x="0" y="36"/>
                  </a:cubicBezTo>
                  <a:cubicBezTo>
                    <a:pt x="23" y="200"/>
                    <a:pt x="46" y="360"/>
                    <a:pt x="74" y="524"/>
                  </a:cubicBezTo>
                  <a:cubicBezTo>
                    <a:pt x="320" y="1950"/>
                    <a:pt x="734" y="3344"/>
                    <a:pt x="1294" y="4679"/>
                  </a:cubicBezTo>
                  <a:cubicBezTo>
                    <a:pt x="1586" y="4475"/>
                    <a:pt x="1882" y="4269"/>
                    <a:pt x="2183" y="4078"/>
                  </a:cubicBezTo>
                  <a:cubicBezTo>
                    <a:pt x="2105" y="3895"/>
                    <a:pt x="2028" y="3714"/>
                    <a:pt x="1956" y="3527"/>
                  </a:cubicBezTo>
                  <a:cubicBezTo>
                    <a:pt x="1513" y="2397"/>
                    <a:pt x="1176" y="1207"/>
                    <a:pt x="96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143;p26">
              <a:extLst>
                <a:ext uri="{FF2B5EF4-FFF2-40B4-BE49-F238E27FC236}">
                  <a16:creationId xmlns:a16="http://schemas.microsoft.com/office/drawing/2014/main" xmlns="" id="{F4C73A14-398F-4267-ACDD-6D0FDEE97376}"/>
                </a:ext>
              </a:extLst>
            </p:cNvPr>
            <p:cNvSpPr/>
            <p:nvPr/>
          </p:nvSpPr>
          <p:spPr>
            <a:xfrm>
              <a:off x="3189072" y="4347359"/>
              <a:ext cx="116659" cy="115475"/>
            </a:xfrm>
            <a:custGeom>
              <a:avLst/>
              <a:gdLst/>
              <a:ahLst/>
              <a:cxnLst/>
              <a:rect l="l" t="t" r="r" b="b"/>
              <a:pathLst>
                <a:path w="5023" h="4972" extrusionOk="0">
                  <a:moveTo>
                    <a:pt x="880" y="0"/>
                  </a:moveTo>
                  <a:cubicBezTo>
                    <a:pt x="584" y="206"/>
                    <a:pt x="293" y="416"/>
                    <a:pt x="1" y="634"/>
                  </a:cubicBezTo>
                  <a:cubicBezTo>
                    <a:pt x="28" y="666"/>
                    <a:pt x="51" y="702"/>
                    <a:pt x="74" y="734"/>
                  </a:cubicBezTo>
                  <a:cubicBezTo>
                    <a:pt x="1386" y="2507"/>
                    <a:pt x="3012" y="3919"/>
                    <a:pt x="4840" y="4971"/>
                  </a:cubicBezTo>
                  <a:cubicBezTo>
                    <a:pt x="4894" y="4593"/>
                    <a:pt x="4953" y="4216"/>
                    <a:pt x="5022" y="3837"/>
                  </a:cubicBezTo>
                  <a:cubicBezTo>
                    <a:pt x="3400" y="2853"/>
                    <a:pt x="2020" y="1522"/>
                    <a:pt x="88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144;p26">
              <a:extLst>
                <a:ext uri="{FF2B5EF4-FFF2-40B4-BE49-F238E27FC236}">
                  <a16:creationId xmlns:a16="http://schemas.microsoft.com/office/drawing/2014/main" xmlns="" id="{8F35BF2E-B914-4BE4-9105-E8F8649764C1}"/>
                </a:ext>
              </a:extLst>
            </p:cNvPr>
            <p:cNvSpPr/>
            <p:nvPr/>
          </p:nvSpPr>
          <p:spPr>
            <a:xfrm>
              <a:off x="3406969" y="4475515"/>
              <a:ext cx="202661" cy="39041"/>
            </a:xfrm>
            <a:custGeom>
              <a:avLst/>
              <a:gdLst/>
              <a:ahLst/>
              <a:cxnLst/>
              <a:rect l="l" t="t" r="r" b="b"/>
              <a:pathLst>
                <a:path w="8726" h="1681" extrusionOk="0">
                  <a:moveTo>
                    <a:pt x="8052" y="0"/>
                  </a:moveTo>
                  <a:cubicBezTo>
                    <a:pt x="6713" y="370"/>
                    <a:pt x="5330" y="547"/>
                    <a:pt x="3945" y="547"/>
                  </a:cubicBezTo>
                  <a:cubicBezTo>
                    <a:pt x="2667" y="547"/>
                    <a:pt x="1388" y="396"/>
                    <a:pt x="141" y="105"/>
                  </a:cubicBezTo>
                  <a:cubicBezTo>
                    <a:pt x="87" y="479"/>
                    <a:pt x="42" y="857"/>
                    <a:pt x="0" y="1230"/>
                  </a:cubicBezTo>
                  <a:cubicBezTo>
                    <a:pt x="1291" y="1529"/>
                    <a:pt x="2623" y="1681"/>
                    <a:pt x="3968" y="1681"/>
                  </a:cubicBezTo>
                  <a:cubicBezTo>
                    <a:pt x="4836" y="1681"/>
                    <a:pt x="5709" y="1618"/>
                    <a:pt x="6580" y="1491"/>
                  </a:cubicBezTo>
                  <a:cubicBezTo>
                    <a:pt x="7318" y="1386"/>
                    <a:pt x="8033" y="1226"/>
                    <a:pt x="8725" y="1026"/>
                  </a:cubicBezTo>
                  <a:cubicBezTo>
                    <a:pt x="8489" y="698"/>
                    <a:pt x="8261" y="351"/>
                    <a:pt x="805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145;p26">
              <a:extLst>
                <a:ext uri="{FF2B5EF4-FFF2-40B4-BE49-F238E27FC236}">
                  <a16:creationId xmlns:a16="http://schemas.microsoft.com/office/drawing/2014/main" xmlns="" id="{7798DE01-CA16-4FDA-B5F2-DD298B52775B}"/>
                </a:ext>
              </a:extLst>
            </p:cNvPr>
            <p:cNvSpPr/>
            <p:nvPr/>
          </p:nvSpPr>
          <p:spPr>
            <a:xfrm>
              <a:off x="3695424" y="4299539"/>
              <a:ext cx="154539" cy="151961"/>
            </a:xfrm>
            <a:custGeom>
              <a:avLst/>
              <a:gdLst/>
              <a:ahLst/>
              <a:cxnLst/>
              <a:rect l="l" t="t" r="r" b="b"/>
              <a:pathLst>
                <a:path w="6654" h="6543" extrusionOk="0">
                  <a:moveTo>
                    <a:pt x="5459" y="0"/>
                  </a:moveTo>
                  <a:cubicBezTo>
                    <a:pt x="4015" y="2229"/>
                    <a:pt x="2193" y="4155"/>
                    <a:pt x="0" y="5586"/>
                  </a:cubicBezTo>
                  <a:cubicBezTo>
                    <a:pt x="242" y="5937"/>
                    <a:pt x="502" y="6265"/>
                    <a:pt x="780" y="6543"/>
                  </a:cubicBezTo>
                  <a:cubicBezTo>
                    <a:pt x="3127" y="5012"/>
                    <a:pt x="5104" y="2917"/>
                    <a:pt x="6653" y="492"/>
                  </a:cubicBezTo>
                  <a:cubicBezTo>
                    <a:pt x="6252" y="347"/>
                    <a:pt x="5851" y="183"/>
                    <a:pt x="545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146;p26">
              <a:extLst>
                <a:ext uri="{FF2B5EF4-FFF2-40B4-BE49-F238E27FC236}">
                  <a16:creationId xmlns:a16="http://schemas.microsoft.com/office/drawing/2014/main" xmlns="" id="{C00093E9-5F61-4D1E-AF25-07F9F4446EBC}"/>
                </a:ext>
              </a:extLst>
            </p:cNvPr>
            <p:cNvSpPr/>
            <p:nvPr/>
          </p:nvSpPr>
          <p:spPr>
            <a:xfrm>
              <a:off x="3673825" y="3700798"/>
              <a:ext cx="239937" cy="148059"/>
            </a:xfrm>
            <a:custGeom>
              <a:avLst/>
              <a:gdLst/>
              <a:ahLst/>
              <a:cxnLst/>
              <a:rect l="l" t="t" r="r" b="b"/>
              <a:pathLst>
                <a:path w="10331" h="6375" extrusionOk="0">
                  <a:moveTo>
                    <a:pt x="4138" y="1"/>
                  </a:moveTo>
                  <a:cubicBezTo>
                    <a:pt x="2222" y="1"/>
                    <a:pt x="708" y="1255"/>
                    <a:pt x="1" y="2967"/>
                  </a:cubicBezTo>
                  <a:cubicBezTo>
                    <a:pt x="348" y="2972"/>
                    <a:pt x="690" y="2989"/>
                    <a:pt x="1035" y="3012"/>
                  </a:cubicBezTo>
                  <a:cubicBezTo>
                    <a:pt x="1090" y="2890"/>
                    <a:pt x="1149" y="2770"/>
                    <a:pt x="1218" y="2652"/>
                  </a:cubicBezTo>
                  <a:cubicBezTo>
                    <a:pt x="1853" y="1536"/>
                    <a:pt x="2883" y="1052"/>
                    <a:pt x="3985" y="1052"/>
                  </a:cubicBezTo>
                  <a:cubicBezTo>
                    <a:pt x="4591" y="1052"/>
                    <a:pt x="5220" y="1199"/>
                    <a:pt x="5815" y="1468"/>
                  </a:cubicBezTo>
                  <a:cubicBezTo>
                    <a:pt x="7323" y="2147"/>
                    <a:pt x="8257" y="3714"/>
                    <a:pt x="8918" y="5154"/>
                  </a:cubicBezTo>
                  <a:cubicBezTo>
                    <a:pt x="9104" y="5555"/>
                    <a:pt x="9268" y="5960"/>
                    <a:pt x="9415" y="6375"/>
                  </a:cubicBezTo>
                  <a:cubicBezTo>
                    <a:pt x="9743" y="6211"/>
                    <a:pt x="10048" y="5996"/>
                    <a:pt x="10330" y="5733"/>
                  </a:cubicBezTo>
                  <a:cubicBezTo>
                    <a:pt x="10248" y="5500"/>
                    <a:pt x="10162" y="5272"/>
                    <a:pt x="10067" y="5049"/>
                  </a:cubicBezTo>
                  <a:cubicBezTo>
                    <a:pt x="9142" y="2780"/>
                    <a:pt x="7323" y="365"/>
                    <a:pt x="4703" y="37"/>
                  </a:cubicBezTo>
                  <a:cubicBezTo>
                    <a:pt x="4511" y="13"/>
                    <a:pt x="4323" y="1"/>
                    <a:pt x="413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147;p26">
              <a:extLst>
                <a:ext uri="{FF2B5EF4-FFF2-40B4-BE49-F238E27FC236}">
                  <a16:creationId xmlns:a16="http://schemas.microsoft.com/office/drawing/2014/main" xmlns="" id="{E09A54E4-2C45-411B-8A6C-29660EDC45ED}"/>
                </a:ext>
              </a:extLst>
            </p:cNvPr>
            <p:cNvSpPr/>
            <p:nvPr/>
          </p:nvSpPr>
          <p:spPr>
            <a:xfrm>
              <a:off x="3670550" y="3879213"/>
              <a:ext cx="65123" cy="96639"/>
            </a:xfrm>
            <a:custGeom>
              <a:avLst/>
              <a:gdLst/>
              <a:ahLst/>
              <a:cxnLst/>
              <a:rect l="l" t="t" r="r" b="b"/>
              <a:pathLst>
                <a:path w="2804" h="4161" extrusionOk="0">
                  <a:moveTo>
                    <a:pt x="1" y="0"/>
                  </a:moveTo>
                  <a:lnTo>
                    <a:pt x="1" y="0"/>
                  </a:lnTo>
                  <a:cubicBezTo>
                    <a:pt x="461" y="1554"/>
                    <a:pt x="1378" y="2972"/>
                    <a:pt x="2557" y="4160"/>
                  </a:cubicBezTo>
                  <a:cubicBezTo>
                    <a:pt x="2644" y="3773"/>
                    <a:pt x="2726" y="3386"/>
                    <a:pt x="2803" y="2995"/>
                  </a:cubicBezTo>
                  <a:cubicBezTo>
                    <a:pt x="2070" y="2137"/>
                    <a:pt x="1460" y="1126"/>
                    <a:pt x="1081" y="55"/>
                  </a:cubicBezTo>
                  <a:cubicBezTo>
                    <a:pt x="712" y="28"/>
                    <a:pt x="356" y="5"/>
                    <a:pt x="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148;p26">
              <a:extLst>
                <a:ext uri="{FF2B5EF4-FFF2-40B4-BE49-F238E27FC236}">
                  <a16:creationId xmlns:a16="http://schemas.microsoft.com/office/drawing/2014/main" xmlns="" id="{5D5FCC74-6C8D-4AD8-91D5-7048B51F8A3B}"/>
                </a:ext>
              </a:extLst>
            </p:cNvPr>
            <p:cNvSpPr/>
            <p:nvPr/>
          </p:nvSpPr>
          <p:spPr>
            <a:xfrm>
              <a:off x="4310561" y="3545771"/>
              <a:ext cx="97382" cy="134008"/>
            </a:xfrm>
            <a:custGeom>
              <a:avLst/>
              <a:gdLst/>
              <a:ahLst/>
              <a:cxnLst/>
              <a:rect l="l" t="t" r="r" b="b"/>
              <a:pathLst>
                <a:path w="4193" h="5770" extrusionOk="0">
                  <a:moveTo>
                    <a:pt x="3641" y="1"/>
                  </a:moveTo>
                  <a:cubicBezTo>
                    <a:pt x="2225" y="1513"/>
                    <a:pt x="1058" y="3245"/>
                    <a:pt x="0" y="5050"/>
                  </a:cubicBezTo>
                  <a:cubicBezTo>
                    <a:pt x="251" y="5313"/>
                    <a:pt x="520" y="5559"/>
                    <a:pt x="812" y="5769"/>
                  </a:cubicBezTo>
                  <a:cubicBezTo>
                    <a:pt x="1823" y="4083"/>
                    <a:pt x="2921" y="2466"/>
                    <a:pt x="4193" y="1063"/>
                  </a:cubicBezTo>
                  <a:cubicBezTo>
                    <a:pt x="4002" y="712"/>
                    <a:pt x="3819" y="356"/>
                    <a:pt x="364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149;p26">
              <a:extLst>
                <a:ext uri="{FF2B5EF4-FFF2-40B4-BE49-F238E27FC236}">
                  <a16:creationId xmlns:a16="http://schemas.microsoft.com/office/drawing/2014/main" xmlns="" id="{423AFBFD-759F-4784-8A86-59EA3E6118A1}"/>
                </a:ext>
              </a:extLst>
            </p:cNvPr>
            <p:cNvSpPr/>
            <p:nvPr/>
          </p:nvSpPr>
          <p:spPr>
            <a:xfrm>
              <a:off x="4482844" y="3437775"/>
              <a:ext cx="197598" cy="61871"/>
            </a:xfrm>
            <a:custGeom>
              <a:avLst/>
              <a:gdLst/>
              <a:ahLst/>
              <a:cxnLst/>
              <a:rect l="l" t="t" r="r" b="b"/>
              <a:pathLst>
                <a:path w="8508" h="2664" extrusionOk="0">
                  <a:moveTo>
                    <a:pt x="6648" y="0"/>
                  </a:moveTo>
                  <a:cubicBezTo>
                    <a:pt x="4285" y="0"/>
                    <a:pt x="2028" y="586"/>
                    <a:pt x="1" y="1690"/>
                  </a:cubicBezTo>
                  <a:cubicBezTo>
                    <a:pt x="142" y="2018"/>
                    <a:pt x="292" y="2340"/>
                    <a:pt x="451" y="2664"/>
                  </a:cubicBezTo>
                  <a:cubicBezTo>
                    <a:pt x="2046" y="1739"/>
                    <a:pt x="3873" y="1143"/>
                    <a:pt x="6005" y="1010"/>
                  </a:cubicBezTo>
                  <a:cubicBezTo>
                    <a:pt x="6243" y="997"/>
                    <a:pt x="6479" y="990"/>
                    <a:pt x="6713" y="990"/>
                  </a:cubicBezTo>
                  <a:cubicBezTo>
                    <a:pt x="7271" y="990"/>
                    <a:pt x="7820" y="1029"/>
                    <a:pt x="8356" y="1106"/>
                  </a:cubicBezTo>
                  <a:cubicBezTo>
                    <a:pt x="8411" y="778"/>
                    <a:pt x="8461" y="449"/>
                    <a:pt x="8507" y="121"/>
                  </a:cubicBezTo>
                  <a:cubicBezTo>
                    <a:pt x="8489" y="117"/>
                    <a:pt x="8466" y="117"/>
                    <a:pt x="8448" y="113"/>
                  </a:cubicBezTo>
                  <a:cubicBezTo>
                    <a:pt x="7843" y="38"/>
                    <a:pt x="7242" y="0"/>
                    <a:pt x="664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150;p26">
              <a:extLst>
                <a:ext uri="{FF2B5EF4-FFF2-40B4-BE49-F238E27FC236}">
                  <a16:creationId xmlns:a16="http://schemas.microsoft.com/office/drawing/2014/main" xmlns="" id="{F4F655F7-FC8A-4E9A-A6A6-AD3F9A2B2DEE}"/>
                </a:ext>
              </a:extLst>
            </p:cNvPr>
            <p:cNvSpPr/>
            <p:nvPr/>
          </p:nvSpPr>
          <p:spPr>
            <a:xfrm>
              <a:off x="4869285" y="3645987"/>
              <a:ext cx="26802" cy="77479"/>
            </a:xfrm>
            <a:custGeom>
              <a:avLst/>
              <a:gdLst/>
              <a:ahLst/>
              <a:cxnLst/>
              <a:rect l="l" t="t" r="r" b="b"/>
              <a:pathLst>
                <a:path w="1154" h="3336" extrusionOk="0">
                  <a:moveTo>
                    <a:pt x="1104" y="1"/>
                  </a:moveTo>
                  <a:cubicBezTo>
                    <a:pt x="771" y="137"/>
                    <a:pt x="443" y="270"/>
                    <a:pt x="114" y="401"/>
                  </a:cubicBezTo>
                  <a:cubicBezTo>
                    <a:pt x="183" y="1090"/>
                    <a:pt x="133" y="1795"/>
                    <a:pt x="1" y="2484"/>
                  </a:cubicBezTo>
                  <a:cubicBezTo>
                    <a:pt x="284" y="2771"/>
                    <a:pt x="562" y="3053"/>
                    <a:pt x="839" y="3336"/>
                  </a:cubicBezTo>
                  <a:cubicBezTo>
                    <a:pt x="1004" y="2638"/>
                    <a:pt x="1094" y="1932"/>
                    <a:pt x="1131" y="1276"/>
                  </a:cubicBezTo>
                  <a:cubicBezTo>
                    <a:pt x="1153" y="844"/>
                    <a:pt x="1145" y="420"/>
                    <a:pt x="110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151;p26">
              <a:extLst>
                <a:ext uri="{FF2B5EF4-FFF2-40B4-BE49-F238E27FC236}">
                  <a16:creationId xmlns:a16="http://schemas.microsoft.com/office/drawing/2014/main" xmlns="" id="{B170CF70-4002-4CF1-BB03-FC5F72E7A589}"/>
                </a:ext>
              </a:extLst>
            </p:cNvPr>
            <p:cNvSpPr/>
            <p:nvPr/>
          </p:nvSpPr>
          <p:spPr>
            <a:xfrm>
              <a:off x="4713352" y="3788821"/>
              <a:ext cx="117565" cy="44638"/>
            </a:xfrm>
            <a:custGeom>
              <a:avLst/>
              <a:gdLst/>
              <a:ahLst/>
              <a:cxnLst/>
              <a:rect l="l" t="t" r="r" b="b"/>
              <a:pathLst>
                <a:path w="5062" h="1922" extrusionOk="0">
                  <a:moveTo>
                    <a:pt x="597" y="0"/>
                  </a:moveTo>
                  <a:cubicBezTo>
                    <a:pt x="276" y="0"/>
                    <a:pt x="0" y="463"/>
                    <a:pt x="295" y="713"/>
                  </a:cubicBezTo>
                  <a:cubicBezTo>
                    <a:pt x="1195" y="1477"/>
                    <a:pt x="2170" y="1921"/>
                    <a:pt x="3149" y="1921"/>
                  </a:cubicBezTo>
                  <a:cubicBezTo>
                    <a:pt x="3791" y="1921"/>
                    <a:pt x="4435" y="1731"/>
                    <a:pt x="5061" y="1314"/>
                  </a:cubicBezTo>
                  <a:cubicBezTo>
                    <a:pt x="4805" y="1064"/>
                    <a:pt x="4559" y="808"/>
                    <a:pt x="4309" y="557"/>
                  </a:cubicBezTo>
                  <a:cubicBezTo>
                    <a:pt x="3918" y="766"/>
                    <a:pt x="3496" y="869"/>
                    <a:pt x="3055" y="869"/>
                  </a:cubicBezTo>
                  <a:cubicBezTo>
                    <a:pt x="2339" y="869"/>
                    <a:pt x="1572" y="598"/>
                    <a:pt x="797" y="65"/>
                  </a:cubicBezTo>
                  <a:cubicBezTo>
                    <a:pt x="731" y="20"/>
                    <a:pt x="663" y="0"/>
                    <a:pt x="59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152;p26">
              <a:extLst>
                <a:ext uri="{FF2B5EF4-FFF2-40B4-BE49-F238E27FC236}">
                  <a16:creationId xmlns:a16="http://schemas.microsoft.com/office/drawing/2014/main" xmlns="" id="{D07DBF69-6AD5-491C-BC7C-BFF2C19C137C}"/>
                </a:ext>
              </a:extLst>
            </p:cNvPr>
            <p:cNvSpPr/>
            <p:nvPr/>
          </p:nvSpPr>
          <p:spPr>
            <a:xfrm>
              <a:off x="4780101" y="3478465"/>
              <a:ext cx="75342" cy="75690"/>
            </a:xfrm>
            <a:custGeom>
              <a:avLst/>
              <a:gdLst/>
              <a:ahLst/>
              <a:cxnLst/>
              <a:rect l="l" t="t" r="r" b="b"/>
              <a:pathLst>
                <a:path w="3244" h="3259" extrusionOk="0">
                  <a:moveTo>
                    <a:pt x="182" y="1"/>
                  </a:moveTo>
                  <a:cubicBezTo>
                    <a:pt x="123" y="361"/>
                    <a:pt x="64" y="725"/>
                    <a:pt x="0" y="1086"/>
                  </a:cubicBezTo>
                  <a:cubicBezTo>
                    <a:pt x="843" y="1677"/>
                    <a:pt x="1586" y="2407"/>
                    <a:pt x="2205" y="3259"/>
                  </a:cubicBezTo>
                  <a:cubicBezTo>
                    <a:pt x="2556" y="3126"/>
                    <a:pt x="2903" y="2990"/>
                    <a:pt x="3244" y="2848"/>
                  </a:cubicBezTo>
                  <a:cubicBezTo>
                    <a:pt x="2429" y="1719"/>
                    <a:pt x="1376" y="752"/>
                    <a:pt x="18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153;p26">
              <a:extLst>
                <a:ext uri="{FF2B5EF4-FFF2-40B4-BE49-F238E27FC236}">
                  <a16:creationId xmlns:a16="http://schemas.microsoft.com/office/drawing/2014/main" xmlns="" id="{92A35F06-E3FD-45A3-844A-5DA0BBF0F53F}"/>
                </a:ext>
              </a:extLst>
            </p:cNvPr>
            <p:cNvSpPr/>
            <p:nvPr/>
          </p:nvSpPr>
          <p:spPr>
            <a:xfrm>
              <a:off x="4134585" y="3761323"/>
              <a:ext cx="141510" cy="206795"/>
            </a:xfrm>
            <a:custGeom>
              <a:avLst/>
              <a:gdLst/>
              <a:ahLst/>
              <a:cxnLst/>
              <a:rect l="l" t="t" r="r" b="b"/>
              <a:pathLst>
                <a:path w="6093" h="8904" extrusionOk="0">
                  <a:moveTo>
                    <a:pt x="5254" y="0"/>
                  </a:moveTo>
                  <a:cubicBezTo>
                    <a:pt x="5154" y="187"/>
                    <a:pt x="5054" y="374"/>
                    <a:pt x="4953" y="561"/>
                  </a:cubicBezTo>
                  <a:cubicBezTo>
                    <a:pt x="3546" y="3150"/>
                    <a:pt x="2051" y="5865"/>
                    <a:pt x="0" y="8033"/>
                  </a:cubicBezTo>
                  <a:cubicBezTo>
                    <a:pt x="173" y="8338"/>
                    <a:pt x="370" y="8630"/>
                    <a:pt x="593" y="8904"/>
                  </a:cubicBezTo>
                  <a:cubicBezTo>
                    <a:pt x="2907" y="6534"/>
                    <a:pt x="4530" y="3532"/>
                    <a:pt x="6092" y="616"/>
                  </a:cubicBezTo>
                  <a:cubicBezTo>
                    <a:pt x="5805" y="425"/>
                    <a:pt x="5523" y="219"/>
                    <a:pt x="525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154;p26">
              <a:extLst>
                <a:ext uri="{FF2B5EF4-FFF2-40B4-BE49-F238E27FC236}">
                  <a16:creationId xmlns:a16="http://schemas.microsoft.com/office/drawing/2014/main" xmlns="" id="{FE3242FC-9809-4D36-AF7C-57FDF9F0FB84}"/>
                </a:ext>
              </a:extLst>
            </p:cNvPr>
            <p:cNvSpPr/>
            <p:nvPr/>
          </p:nvSpPr>
          <p:spPr>
            <a:xfrm>
              <a:off x="3826343" y="3948214"/>
              <a:ext cx="234805" cy="264347"/>
            </a:xfrm>
            <a:custGeom>
              <a:avLst/>
              <a:gdLst/>
              <a:ahLst/>
              <a:cxnLst/>
              <a:rect l="l" t="t" r="r" b="b"/>
              <a:pathLst>
                <a:path w="10110" h="11382" extrusionOk="0">
                  <a:moveTo>
                    <a:pt x="4848" y="1"/>
                  </a:moveTo>
                  <a:cubicBezTo>
                    <a:pt x="4520" y="160"/>
                    <a:pt x="4183" y="297"/>
                    <a:pt x="3841" y="415"/>
                  </a:cubicBezTo>
                  <a:cubicBezTo>
                    <a:pt x="3927" y="1563"/>
                    <a:pt x="3910" y="2725"/>
                    <a:pt x="3800" y="3878"/>
                  </a:cubicBezTo>
                  <a:cubicBezTo>
                    <a:pt x="2588" y="3778"/>
                    <a:pt x="1389" y="3477"/>
                    <a:pt x="260" y="3003"/>
                  </a:cubicBezTo>
                  <a:cubicBezTo>
                    <a:pt x="178" y="3336"/>
                    <a:pt x="91" y="3668"/>
                    <a:pt x="0" y="4001"/>
                  </a:cubicBezTo>
                  <a:cubicBezTo>
                    <a:pt x="815" y="4356"/>
                    <a:pt x="1654" y="4616"/>
                    <a:pt x="2483" y="4780"/>
                  </a:cubicBezTo>
                  <a:cubicBezTo>
                    <a:pt x="2880" y="4857"/>
                    <a:pt x="3276" y="4903"/>
                    <a:pt x="3668" y="4939"/>
                  </a:cubicBezTo>
                  <a:cubicBezTo>
                    <a:pt x="3372" y="6995"/>
                    <a:pt x="2793" y="9026"/>
                    <a:pt x="2000" y="10944"/>
                  </a:cubicBezTo>
                  <a:cubicBezTo>
                    <a:pt x="2388" y="11113"/>
                    <a:pt x="2775" y="11259"/>
                    <a:pt x="3176" y="11382"/>
                  </a:cubicBezTo>
                  <a:cubicBezTo>
                    <a:pt x="3982" y="9327"/>
                    <a:pt x="4529" y="7159"/>
                    <a:pt x="4785" y="4980"/>
                  </a:cubicBezTo>
                  <a:cubicBezTo>
                    <a:pt x="6638" y="4949"/>
                    <a:pt x="8457" y="4457"/>
                    <a:pt x="10110" y="3627"/>
                  </a:cubicBezTo>
                  <a:cubicBezTo>
                    <a:pt x="9905" y="3367"/>
                    <a:pt x="9710" y="3103"/>
                    <a:pt x="9527" y="2821"/>
                  </a:cubicBezTo>
                  <a:cubicBezTo>
                    <a:pt x="8055" y="3540"/>
                    <a:pt x="6470" y="3896"/>
                    <a:pt x="4884" y="3914"/>
                  </a:cubicBezTo>
                  <a:cubicBezTo>
                    <a:pt x="4980" y="2602"/>
                    <a:pt x="4970" y="1290"/>
                    <a:pt x="484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5" name="Google Shape;158;p26">
            <a:extLst>
              <a:ext uri="{FF2B5EF4-FFF2-40B4-BE49-F238E27FC236}">
                <a16:creationId xmlns:a16="http://schemas.microsoft.com/office/drawing/2014/main" xmlns="" id="{6CF53E69-544E-46C9-AC49-4648F6472652}"/>
              </a:ext>
            </a:extLst>
          </p:cNvPr>
          <p:cNvSpPr/>
          <p:nvPr/>
        </p:nvSpPr>
        <p:spPr>
          <a:xfrm rot="3872024">
            <a:off x="4581994" y="-344739"/>
            <a:ext cx="387925" cy="920318"/>
          </a:xfrm>
          <a:custGeom>
            <a:avLst/>
            <a:gdLst/>
            <a:ahLst/>
            <a:cxnLst/>
            <a:rect l="l" t="t" r="r" b="b"/>
            <a:pathLst>
              <a:path w="15824" h="37541" extrusionOk="0">
                <a:moveTo>
                  <a:pt x="4684" y="1748"/>
                </a:moveTo>
                <a:lnTo>
                  <a:pt x="4684" y="1748"/>
                </a:lnTo>
                <a:cubicBezTo>
                  <a:pt x="6042" y="3142"/>
                  <a:pt x="7289" y="4619"/>
                  <a:pt x="8420" y="6168"/>
                </a:cubicBezTo>
                <a:cubicBezTo>
                  <a:pt x="7632" y="7963"/>
                  <a:pt x="6835" y="9958"/>
                  <a:pt x="6528" y="11954"/>
                </a:cubicBezTo>
                <a:cubicBezTo>
                  <a:pt x="6265" y="10155"/>
                  <a:pt x="6118" y="8345"/>
                  <a:pt x="5695" y="6574"/>
                </a:cubicBezTo>
                <a:cubicBezTo>
                  <a:pt x="5304" y="4947"/>
                  <a:pt x="4911" y="3384"/>
                  <a:pt x="4684" y="1748"/>
                </a:cubicBezTo>
                <a:close/>
                <a:moveTo>
                  <a:pt x="3855" y="2272"/>
                </a:moveTo>
                <a:cubicBezTo>
                  <a:pt x="3922" y="4801"/>
                  <a:pt x="4984" y="7361"/>
                  <a:pt x="5285" y="9836"/>
                </a:cubicBezTo>
                <a:cubicBezTo>
                  <a:pt x="5422" y="10938"/>
                  <a:pt x="5581" y="12036"/>
                  <a:pt x="5750" y="13135"/>
                </a:cubicBezTo>
                <a:cubicBezTo>
                  <a:pt x="5535" y="12797"/>
                  <a:pt x="5304" y="12465"/>
                  <a:pt x="5058" y="12132"/>
                </a:cubicBezTo>
                <a:cubicBezTo>
                  <a:pt x="4073" y="10801"/>
                  <a:pt x="3144" y="9403"/>
                  <a:pt x="2132" y="8086"/>
                </a:cubicBezTo>
                <a:cubicBezTo>
                  <a:pt x="2406" y="6988"/>
                  <a:pt x="2751" y="5903"/>
                  <a:pt x="3035" y="4819"/>
                </a:cubicBezTo>
                <a:cubicBezTo>
                  <a:pt x="3239" y="4026"/>
                  <a:pt x="3489" y="3102"/>
                  <a:pt x="3855" y="2272"/>
                </a:cubicBezTo>
                <a:close/>
                <a:moveTo>
                  <a:pt x="8961" y="6938"/>
                </a:moveTo>
                <a:cubicBezTo>
                  <a:pt x="10128" y="8637"/>
                  <a:pt x="11140" y="10428"/>
                  <a:pt x="11969" y="12324"/>
                </a:cubicBezTo>
                <a:cubicBezTo>
                  <a:pt x="11928" y="12346"/>
                  <a:pt x="11892" y="12391"/>
                  <a:pt x="11878" y="12451"/>
                </a:cubicBezTo>
                <a:cubicBezTo>
                  <a:pt x="11527" y="14246"/>
                  <a:pt x="10475" y="16101"/>
                  <a:pt x="9691" y="17764"/>
                </a:cubicBezTo>
                <a:cubicBezTo>
                  <a:pt x="9112" y="18998"/>
                  <a:pt x="8711" y="20265"/>
                  <a:pt x="8415" y="21577"/>
                </a:cubicBezTo>
                <a:cubicBezTo>
                  <a:pt x="7868" y="19085"/>
                  <a:pt x="7327" y="16601"/>
                  <a:pt x="6879" y="14092"/>
                </a:cubicBezTo>
                <a:cubicBezTo>
                  <a:pt x="7098" y="11567"/>
                  <a:pt x="8433" y="9352"/>
                  <a:pt x="8961" y="6938"/>
                </a:cubicBezTo>
                <a:close/>
                <a:moveTo>
                  <a:pt x="1908" y="9111"/>
                </a:moveTo>
                <a:cubicBezTo>
                  <a:pt x="3111" y="11184"/>
                  <a:pt x="5212" y="12875"/>
                  <a:pt x="6064" y="15070"/>
                </a:cubicBezTo>
                <a:cubicBezTo>
                  <a:pt x="6401" y="17007"/>
                  <a:pt x="6793" y="18939"/>
                  <a:pt x="7262" y="20844"/>
                </a:cubicBezTo>
                <a:cubicBezTo>
                  <a:pt x="7386" y="21354"/>
                  <a:pt x="7504" y="21873"/>
                  <a:pt x="7617" y="22388"/>
                </a:cubicBezTo>
                <a:cubicBezTo>
                  <a:pt x="6911" y="21295"/>
                  <a:pt x="6078" y="20325"/>
                  <a:pt x="5121" y="19331"/>
                </a:cubicBezTo>
                <a:cubicBezTo>
                  <a:pt x="3845" y="18005"/>
                  <a:pt x="2346" y="16980"/>
                  <a:pt x="1121" y="15631"/>
                </a:cubicBezTo>
                <a:cubicBezTo>
                  <a:pt x="1235" y="13581"/>
                  <a:pt x="1531" y="11531"/>
                  <a:pt x="1826" y="9598"/>
                </a:cubicBezTo>
                <a:cubicBezTo>
                  <a:pt x="1849" y="9434"/>
                  <a:pt x="1881" y="9270"/>
                  <a:pt x="1908" y="9111"/>
                </a:cubicBezTo>
                <a:close/>
                <a:moveTo>
                  <a:pt x="12275" y="13034"/>
                </a:moveTo>
                <a:cubicBezTo>
                  <a:pt x="12753" y="14201"/>
                  <a:pt x="13163" y="15398"/>
                  <a:pt x="13491" y="16639"/>
                </a:cubicBezTo>
                <a:cubicBezTo>
                  <a:pt x="13800" y="17814"/>
                  <a:pt x="14029" y="19013"/>
                  <a:pt x="14170" y="20220"/>
                </a:cubicBezTo>
                <a:cubicBezTo>
                  <a:pt x="12433" y="22580"/>
                  <a:pt x="10388" y="25660"/>
                  <a:pt x="10014" y="28598"/>
                </a:cubicBezTo>
                <a:cubicBezTo>
                  <a:pt x="9609" y="27013"/>
                  <a:pt x="9249" y="25414"/>
                  <a:pt x="8898" y="23797"/>
                </a:cubicBezTo>
                <a:cubicBezTo>
                  <a:pt x="8830" y="23477"/>
                  <a:pt x="8761" y="23158"/>
                  <a:pt x="8688" y="22840"/>
                </a:cubicBezTo>
                <a:cubicBezTo>
                  <a:pt x="9268" y="20985"/>
                  <a:pt x="10128" y="19240"/>
                  <a:pt x="10734" y="17408"/>
                </a:cubicBezTo>
                <a:cubicBezTo>
                  <a:pt x="11236" y="15882"/>
                  <a:pt x="12101" y="14601"/>
                  <a:pt x="12275" y="13034"/>
                </a:cubicBezTo>
                <a:close/>
                <a:moveTo>
                  <a:pt x="1071" y="16820"/>
                </a:moveTo>
                <a:cubicBezTo>
                  <a:pt x="1708" y="17577"/>
                  <a:pt x="2583" y="18197"/>
                  <a:pt x="3330" y="18788"/>
                </a:cubicBezTo>
                <a:cubicBezTo>
                  <a:pt x="5030" y="20124"/>
                  <a:pt x="6898" y="22106"/>
                  <a:pt x="7987" y="24037"/>
                </a:cubicBezTo>
                <a:cubicBezTo>
                  <a:pt x="8365" y="25755"/>
                  <a:pt x="8734" y="27482"/>
                  <a:pt x="9199" y="29177"/>
                </a:cubicBezTo>
                <a:cubicBezTo>
                  <a:pt x="8324" y="28207"/>
                  <a:pt x="7327" y="27364"/>
                  <a:pt x="6265" y="26552"/>
                </a:cubicBezTo>
                <a:cubicBezTo>
                  <a:pt x="5399" y="25896"/>
                  <a:pt x="4478" y="25318"/>
                  <a:pt x="3581" y="24708"/>
                </a:cubicBezTo>
                <a:cubicBezTo>
                  <a:pt x="2980" y="24302"/>
                  <a:pt x="2482" y="23782"/>
                  <a:pt x="1936" y="23322"/>
                </a:cubicBezTo>
                <a:cubicBezTo>
                  <a:pt x="1712" y="22607"/>
                  <a:pt x="1525" y="21873"/>
                  <a:pt x="1384" y="21118"/>
                </a:cubicBezTo>
                <a:cubicBezTo>
                  <a:pt x="1125" y="19723"/>
                  <a:pt x="1043" y="18279"/>
                  <a:pt x="1071" y="16820"/>
                </a:cubicBezTo>
                <a:close/>
                <a:moveTo>
                  <a:pt x="14292" y="21555"/>
                </a:moveTo>
                <a:lnTo>
                  <a:pt x="14292" y="21555"/>
                </a:lnTo>
                <a:cubicBezTo>
                  <a:pt x="14402" y="23099"/>
                  <a:pt x="14380" y="24657"/>
                  <a:pt x="14233" y="26188"/>
                </a:cubicBezTo>
                <a:cubicBezTo>
                  <a:pt x="13937" y="29328"/>
                  <a:pt x="12894" y="32403"/>
                  <a:pt x="12092" y="35474"/>
                </a:cubicBezTo>
                <a:cubicBezTo>
                  <a:pt x="11937" y="34440"/>
                  <a:pt x="11427" y="33323"/>
                  <a:pt x="11171" y="32549"/>
                </a:cubicBezTo>
                <a:cubicBezTo>
                  <a:pt x="10858" y="31610"/>
                  <a:pt x="10574" y="30672"/>
                  <a:pt x="10315" y="29724"/>
                </a:cubicBezTo>
                <a:cubicBezTo>
                  <a:pt x="10976" y="27906"/>
                  <a:pt x="11623" y="26156"/>
                  <a:pt x="12570" y="24457"/>
                </a:cubicBezTo>
                <a:cubicBezTo>
                  <a:pt x="13117" y="23482"/>
                  <a:pt x="13732" y="22529"/>
                  <a:pt x="14292" y="21555"/>
                </a:cubicBezTo>
                <a:close/>
                <a:moveTo>
                  <a:pt x="2734" y="25404"/>
                </a:moveTo>
                <a:cubicBezTo>
                  <a:pt x="3317" y="25801"/>
                  <a:pt x="3931" y="26148"/>
                  <a:pt x="4442" y="26470"/>
                </a:cubicBezTo>
                <a:cubicBezTo>
                  <a:pt x="6173" y="27569"/>
                  <a:pt x="8187" y="29008"/>
                  <a:pt x="9604" y="30585"/>
                </a:cubicBezTo>
                <a:cubicBezTo>
                  <a:pt x="10174" y="32408"/>
                  <a:pt x="11072" y="34217"/>
                  <a:pt x="11299" y="36126"/>
                </a:cubicBezTo>
                <a:cubicBezTo>
                  <a:pt x="7841" y="32982"/>
                  <a:pt x="4610" y="29597"/>
                  <a:pt x="2734" y="25404"/>
                </a:cubicBezTo>
                <a:close/>
                <a:moveTo>
                  <a:pt x="4235" y="1"/>
                </a:moveTo>
                <a:cubicBezTo>
                  <a:pt x="4098" y="1"/>
                  <a:pt x="3964" y="49"/>
                  <a:pt x="3872" y="158"/>
                </a:cubicBezTo>
                <a:cubicBezTo>
                  <a:pt x="2086" y="2341"/>
                  <a:pt x="1544" y="5972"/>
                  <a:pt x="924" y="8633"/>
                </a:cubicBezTo>
                <a:cubicBezTo>
                  <a:pt x="27" y="12528"/>
                  <a:pt x="0" y="16597"/>
                  <a:pt x="241" y="20565"/>
                </a:cubicBezTo>
                <a:cubicBezTo>
                  <a:pt x="665" y="27464"/>
                  <a:pt x="6356" y="33551"/>
                  <a:pt x="11655" y="37365"/>
                </a:cubicBezTo>
                <a:cubicBezTo>
                  <a:pt x="11674" y="37477"/>
                  <a:pt x="11771" y="37541"/>
                  <a:pt x="11872" y="37541"/>
                </a:cubicBezTo>
                <a:cubicBezTo>
                  <a:pt x="11959" y="37541"/>
                  <a:pt x="12050" y="37492"/>
                  <a:pt x="12092" y="37384"/>
                </a:cubicBezTo>
                <a:cubicBezTo>
                  <a:pt x="12097" y="37369"/>
                  <a:pt x="12101" y="37356"/>
                  <a:pt x="12111" y="37338"/>
                </a:cubicBezTo>
                <a:cubicBezTo>
                  <a:pt x="12174" y="37264"/>
                  <a:pt x="12215" y="37169"/>
                  <a:pt x="12210" y="37073"/>
                </a:cubicBezTo>
                <a:cubicBezTo>
                  <a:pt x="14466" y="31319"/>
                  <a:pt x="15823" y="25814"/>
                  <a:pt x="15158" y="19860"/>
                </a:cubicBezTo>
                <a:cubicBezTo>
                  <a:pt x="15163" y="19855"/>
                  <a:pt x="15167" y="19846"/>
                  <a:pt x="15173" y="19841"/>
                </a:cubicBezTo>
                <a:cubicBezTo>
                  <a:pt x="15232" y="19700"/>
                  <a:pt x="15194" y="19581"/>
                  <a:pt x="15118" y="19505"/>
                </a:cubicBezTo>
                <a:cubicBezTo>
                  <a:pt x="14990" y="18466"/>
                  <a:pt x="14807" y="17417"/>
                  <a:pt x="14548" y="16351"/>
                </a:cubicBezTo>
                <a:cubicBezTo>
                  <a:pt x="13022" y="10068"/>
                  <a:pt x="9194" y="4623"/>
                  <a:pt x="4638" y="158"/>
                </a:cubicBezTo>
                <a:cubicBezTo>
                  <a:pt x="4536" y="58"/>
                  <a:pt x="4384" y="1"/>
                  <a:pt x="4235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160;p26">
            <a:extLst>
              <a:ext uri="{FF2B5EF4-FFF2-40B4-BE49-F238E27FC236}">
                <a16:creationId xmlns:a16="http://schemas.microsoft.com/office/drawing/2014/main" xmlns="" id="{7E57370A-AA6B-49A0-9BEA-7A0F80839091}"/>
              </a:ext>
            </a:extLst>
          </p:cNvPr>
          <p:cNvSpPr/>
          <p:nvPr/>
        </p:nvSpPr>
        <p:spPr>
          <a:xfrm rot="21183606">
            <a:off x="7568423" y="2266577"/>
            <a:ext cx="987538" cy="885041"/>
          </a:xfrm>
          <a:custGeom>
            <a:avLst/>
            <a:gdLst/>
            <a:ahLst/>
            <a:cxnLst/>
            <a:rect l="l" t="t" r="r" b="b"/>
            <a:pathLst>
              <a:path w="40283" h="36102" extrusionOk="0">
                <a:moveTo>
                  <a:pt x="27225" y="16388"/>
                </a:moveTo>
                <a:cubicBezTo>
                  <a:pt x="29570" y="16388"/>
                  <a:pt x="31894" y="17501"/>
                  <a:pt x="32577" y="19998"/>
                </a:cubicBezTo>
                <a:cubicBezTo>
                  <a:pt x="33598" y="23735"/>
                  <a:pt x="32131" y="28281"/>
                  <a:pt x="27648" y="28546"/>
                </a:cubicBezTo>
                <a:cubicBezTo>
                  <a:pt x="27484" y="28555"/>
                  <a:pt x="27322" y="28560"/>
                  <a:pt x="27160" y="28560"/>
                </a:cubicBezTo>
                <a:cubicBezTo>
                  <a:pt x="24396" y="28560"/>
                  <a:pt x="21927" y="27203"/>
                  <a:pt x="21187" y="24655"/>
                </a:cubicBezTo>
                <a:cubicBezTo>
                  <a:pt x="21187" y="24628"/>
                  <a:pt x="21187" y="24595"/>
                  <a:pt x="21177" y="24568"/>
                </a:cubicBezTo>
                <a:cubicBezTo>
                  <a:pt x="20340" y="21474"/>
                  <a:pt x="21898" y="17666"/>
                  <a:pt x="25073" y="16704"/>
                </a:cubicBezTo>
                <a:cubicBezTo>
                  <a:pt x="25760" y="16497"/>
                  <a:pt x="26494" y="16388"/>
                  <a:pt x="27225" y="16388"/>
                </a:cubicBezTo>
                <a:close/>
                <a:moveTo>
                  <a:pt x="7970" y="22803"/>
                </a:moveTo>
                <a:cubicBezTo>
                  <a:pt x="10500" y="22803"/>
                  <a:pt x="12982" y="24564"/>
                  <a:pt x="13987" y="26910"/>
                </a:cubicBezTo>
                <a:cubicBezTo>
                  <a:pt x="14002" y="26938"/>
                  <a:pt x="14015" y="26960"/>
                  <a:pt x="14033" y="26983"/>
                </a:cubicBezTo>
                <a:cubicBezTo>
                  <a:pt x="15095" y="29585"/>
                  <a:pt x="13810" y="32342"/>
                  <a:pt x="11386" y="34045"/>
                </a:cubicBezTo>
                <a:cubicBezTo>
                  <a:pt x="10362" y="34764"/>
                  <a:pt x="9315" y="35076"/>
                  <a:pt x="8304" y="35076"/>
                </a:cubicBezTo>
                <a:cubicBezTo>
                  <a:pt x="5686" y="35076"/>
                  <a:pt x="3313" y="32980"/>
                  <a:pt x="2219" y="30409"/>
                </a:cubicBezTo>
                <a:cubicBezTo>
                  <a:pt x="1813" y="29467"/>
                  <a:pt x="1754" y="28532"/>
                  <a:pt x="1931" y="27663"/>
                </a:cubicBezTo>
                <a:cubicBezTo>
                  <a:pt x="2200" y="27061"/>
                  <a:pt x="2451" y="26454"/>
                  <a:pt x="2702" y="25848"/>
                </a:cubicBezTo>
                <a:cubicBezTo>
                  <a:pt x="3485" y="24650"/>
                  <a:pt x="4715" y="23693"/>
                  <a:pt x="6051" y="23165"/>
                </a:cubicBezTo>
                <a:cubicBezTo>
                  <a:pt x="6678" y="22917"/>
                  <a:pt x="7325" y="22803"/>
                  <a:pt x="7970" y="22803"/>
                </a:cubicBezTo>
                <a:close/>
                <a:moveTo>
                  <a:pt x="37940" y="1"/>
                </a:moveTo>
                <a:cubicBezTo>
                  <a:pt x="36480" y="1"/>
                  <a:pt x="35840" y="2826"/>
                  <a:pt x="35562" y="3633"/>
                </a:cubicBezTo>
                <a:cubicBezTo>
                  <a:pt x="34633" y="6320"/>
                  <a:pt x="34364" y="9187"/>
                  <a:pt x="33963" y="11988"/>
                </a:cubicBezTo>
                <a:cubicBezTo>
                  <a:pt x="33712" y="13733"/>
                  <a:pt x="33197" y="15761"/>
                  <a:pt x="33138" y="17689"/>
                </a:cubicBezTo>
                <a:cubicBezTo>
                  <a:pt x="31717" y="15667"/>
                  <a:pt x="29470" y="14598"/>
                  <a:pt x="27106" y="14598"/>
                </a:cubicBezTo>
                <a:cubicBezTo>
                  <a:pt x="25863" y="14598"/>
                  <a:pt x="24587" y="14894"/>
                  <a:pt x="23383" y="15502"/>
                </a:cubicBezTo>
                <a:cubicBezTo>
                  <a:pt x="21160" y="16627"/>
                  <a:pt x="18330" y="21188"/>
                  <a:pt x="19761" y="23802"/>
                </a:cubicBezTo>
                <a:cubicBezTo>
                  <a:pt x="19539" y="23764"/>
                  <a:pt x="19302" y="23747"/>
                  <a:pt x="19061" y="23747"/>
                </a:cubicBezTo>
                <a:cubicBezTo>
                  <a:pt x="18169" y="23747"/>
                  <a:pt x="17215" y="23979"/>
                  <a:pt x="16694" y="24208"/>
                </a:cubicBezTo>
                <a:cubicBezTo>
                  <a:pt x="15947" y="24536"/>
                  <a:pt x="15354" y="25138"/>
                  <a:pt x="14881" y="25794"/>
                </a:cubicBezTo>
                <a:cubicBezTo>
                  <a:pt x="14803" y="25903"/>
                  <a:pt x="14725" y="26027"/>
                  <a:pt x="14658" y="26153"/>
                </a:cubicBezTo>
                <a:cubicBezTo>
                  <a:pt x="14920" y="23146"/>
                  <a:pt x="10375" y="21091"/>
                  <a:pt x="7528" y="21091"/>
                </a:cubicBezTo>
                <a:cubicBezTo>
                  <a:pt x="7201" y="21091"/>
                  <a:pt x="6897" y="21118"/>
                  <a:pt x="6625" y="21174"/>
                </a:cubicBezTo>
                <a:cubicBezTo>
                  <a:pt x="5741" y="21356"/>
                  <a:pt x="4921" y="21676"/>
                  <a:pt x="4179" y="22090"/>
                </a:cubicBezTo>
                <a:cubicBezTo>
                  <a:pt x="4406" y="21497"/>
                  <a:pt x="4629" y="20905"/>
                  <a:pt x="4848" y="20313"/>
                </a:cubicBezTo>
                <a:cubicBezTo>
                  <a:pt x="5513" y="18536"/>
                  <a:pt x="6082" y="16732"/>
                  <a:pt x="6807" y="14978"/>
                </a:cubicBezTo>
                <a:cubicBezTo>
                  <a:pt x="7098" y="14299"/>
                  <a:pt x="7399" y="13624"/>
                  <a:pt x="7718" y="12959"/>
                </a:cubicBezTo>
                <a:lnTo>
                  <a:pt x="7718" y="12959"/>
                </a:lnTo>
                <a:cubicBezTo>
                  <a:pt x="7718" y="12959"/>
                  <a:pt x="7718" y="12959"/>
                  <a:pt x="7718" y="12959"/>
                </a:cubicBezTo>
                <a:cubicBezTo>
                  <a:pt x="7720" y="12959"/>
                  <a:pt x="9688" y="9395"/>
                  <a:pt x="10741" y="9395"/>
                </a:cubicBezTo>
                <a:cubicBezTo>
                  <a:pt x="11019" y="9395"/>
                  <a:pt x="11233" y="9643"/>
                  <a:pt x="11331" y="10270"/>
                </a:cubicBezTo>
                <a:cubicBezTo>
                  <a:pt x="11381" y="10590"/>
                  <a:pt x="11674" y="10779"/>
                  <a:pt x="11946" y="10779"/>
                </a:cubicBezTo>
                <a:cubicBezTo>
                  <a:pt x="12174" y="10779"/>
                  <a:pt x="12388" y="10645"/>
                  <a:pt x="12429" y="10343"/>
                </a:cubicBezTo>
                <a:cubicBezTo>
                  <a:pt x="12566" y="9355"/>
                  <a:pt x="11823" y="8434"/>
                  <a:pt x="10849" y="8152"/>
                </a:cubicBezTo>
                <a:cubicBezTo>
                  <a:pt x="10643" y="8094"/>
                  <a:pt x="10449" y="8067"/>
                  <a:pt x="10266" y="8067"/>
                </a:cubicBezTo>
                <a:cubicBezTo>
                  <a:pt x="8980" y="8067"/>
                  <a:pt x="8233" y="9396"/>
                  <a:pt x="7590" y="10453"/>
                </a:cubicBezTo>
                <a:cubicBezTo>
                  <a:pt x="5632" y="13651"/>
                  <a:pt x="4597" y="17369"/>
                  <a:pt x="3281" y="20850"/>
                </a:cubicBezTo>
                <a:cubicBezTo>
                  <a:pt x="2888" y="21884"/>
                  <a:pt x="2314" y="23019"/>
                  <a:pt x="1782" y="24181"/>
                </a:cubicBezTo>
                <a:cubicBezTo>
                  <a:pt x="543" y="25840"/>
                  <a:pt x="0" y="27981"/>
                  <a:pt x="520" y="30241"/>
                </a:cubicBezTo>
                <a:cubicBezTo>
                  <a:pt x="1362" y="33870"/>
                  <a:pt x="4791" y="36101"/>
                  <a:pt x="8253" y="36101"/>
                </a:cubicBezTo>
                <a:cubicBezTo>
                  <a:pt x="9303" y="36101"/>
                  <a:pt x="10356" y="35896"/>
                  <a:pt x="11341" y="35463"/>
                </a:cubicBezTo>
                <a:cubicBezTo>
                  <a:pt x="14271" y="34173"/>
                  <a:pt x="15934" y="30610"/>
                  <a:pt x="15045" y="27644"/>
                </a:cubicBezTo>
                <a:cubicBezTo>
                  <a:pt x="15063" y="27635"/>
                  <a:pt x="15086" y="27630"/>
                  <a:pt x="15099" y="27617"/>
                </a:cubicBezTo>
                <a:cubicBezTo>
                  <a:pt x="15200" y="27602"/>
                  <a:pt x="15295" y="27562"/>
                  <a:pt x="15350" y="27480"/>
                </a:cubicBezTo>
                <a:cubicBezTo>
                  <a:pt x="15983" y="26542"/>
                  <a:pt x="16384" y="25789"/>
                  <a:pt x="17505" y="25361"/>
                </a:cubicBezTo>
                <a:cubicBezTo>
                  <a:pt x="17839" y="25232"/>
                  <a:pt x="18182" y="25183"/>
                  <a:pt x="18526" y="25183"/>
                </a:cubicBezTo>
                <a:cubicBezTo>
                  <a:pt x="18862" y="25183"/>
                  <a:pt x="19200" y="25230"/>
                  <a:pt x="19533" y="25293"/>
                </a:cubicBezTo>
                <a:cubicBezTo>
                  <a:pt x="19838" y="25351"/>
                  <a:pt x="20080" y="25425"/>
                  <a:pt x="20311" y="25425"/>
                </a:cubicBezTo>
                <a:cubicBezTo>
                  <a:pt x="20424" y="25425"/>
                  <a:pt x="20535" y="25407"/>
                  <a:pt x="20649" y="25361"/>
                </a:cubicBezTo>
                <a:cubicBezTo>
                  <a:pt x="21447" y="28004"/>
                  <a:pt x="24209" y="29824"/>
                  <a:pt x="27004" y="29824"/>
                </a:cubicBezTo>
                <a:cubicBezTo>
                  <a:pt x="27529" y="29824"/>
                  <a:pt x="28054" y="29760"/>
                  <a:pt x="28568" y="29625"/>
                </a:cubicBezTo>
                <a:cubicBezTo>
                  <a:pt x="32678" y="28555"/>
                  <a:pt x="35393" y="24031"/>
                  <a:pt x="34200" y="19903"/>
                </a:cubicBezTo>
                <a:cubicBezTo>
                  <a:pt x="34942" y="17515"/>
                  <a:pt x="34906" y="14672"/>
                  <a:pt x="35275" y="12244"/>
                </a:cubicBezTo>
                <a:cubicBezTo>
                  <a:pt x="35539" y="10522"/>
                  <a:pt x="35758" y="8794"/>
                  <a:pt x="36082" y="7081"/>
                </a:cubicBezTo>
                <a:cubicBezTo>
                  <a:pt x="36219" y="6402"/>
                  <a:pt x="36377" y="5728"/>
                  <a:pt x="36564" y="5059"/>
                </a:cubicBezTo>
                <a:cubicBezTo>
                  <a:pt x="36755" y="4457"/>
                  <a:pt x="36951" y="3860"/>
                  <a:pt x="37143" y="3259"/>
                </a:cubicBezTo>
                <a:cubicBezTo>
                  <a:pt x="37174" y="2611"/>
                  <a:pt x="37471" y="2286"/>
                  <a:pt x="38034" y="2286"/>
                </a:cubicBezTo>
                <a:cubicBezTo>
                  <a:pt x="38208" y="2286"/>
                  <a:pt x="38408" y="2317"/>
                  <a:pt x="38633" y="2379"/>
                </a:cubicBezTo>
                <a:cubicBezTo>
                  <a:pt x="38608" y="2749"/>
                  <a:pt x="38860" y="2915"/>
                  <a:pt x="39142" y="2915"/>
                </a:cubicBezTo>
                <a:cubicBezTo>
                  <a:pt x="39424" y="2915"/>
                  <a:pt x="39734" y="2750"/>
                  <a:pt x="39827" y="2457"/>
                </a:cubicBezTo>
                <a:cubicBezTo>
                  <a:pt x="40282" y="1035"/>
                  <a:pt x="39649" y="489"/>
                  <a:pt x="38328" y="64"/>
                </a:cubicBezTo>
                <a:cubicBezTo>
                  <a:pt x="38193" y="21"/>
                  <a:pt x="38063" y="1"/>
                  <a:pt x="37940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5" name="Google Shape;161;p26">
            <a:extLst>
              <a:ext uri="{FF2B5EF4-FFF2-40B4-BE49-F238E27FC236}">
                <a16:creationId xmlns:a16="http://schemas.microsoft.com/office/drawing/2014/main" xmlns="" id="{82632068-10A1-4DD3-9BAA-B28FCABA05E0}"/>
              </a:ext>
            </a:extLst>
          </p:cNvPr>
          <p:cNvGrpSpPr/>
          <p:nvPr/>
        </p:nvGrpSpPr>
        <p:grpSpPr>
          <a:xfrm rot="3872024">
            <a:off x="3144059" y="-692389"/>
            <a:ext cx="1152010" cy="1201602"/>
            <a:chOff x="2323059" y="1340604"/>
            <a:chExt cx="1091436" cy="1138420"/>
          </a:xfrm>
        </p:grpSpPr>
        <p:sp>
          <p:nvSpPr>
            <p:cNvPr id="569" name="Google Shape;162;p26">
              <a:extLst>
                <a:ext uri="{FF2B5EF4-FFF2-40B4-BE49-F238E27FC236}">
                  <a16:creationId xmlns:a16="http://schemas.microsoft.com/office/drawing/2014/main" xmlns="" id="{D9665F9E-34E1-4C97-B6EB-E53D97643C9B}"/>
                </a:ext>
              </a:extLst>
            </p:cNvPr>
            <p:cNvSpPr/>
            <p:nvPr/>
          </p:nvSpPr>
          <p:spPr>
            <a:xfrm>
              <a:off x="2323059" y="1340604"/>
              <a:ext cx="1091436" cy="1138420"/>
            </a:xfrm>
            <a:custGeom>
              <a:avLst/>
              <a:gdLst/>
              <a:ahLst/>
              <a:cxnLst/>
              <a:rect l="l" t="t" r="r" b="b"/>
              <a:pathLst>
                <a:path w="46994" h="49017" extrusionOk="0">
                  <a:moveTo>
                    <a:pt x="26994" y="1227"/>
                  </a:moveTo>
                  <a:cubicBezTo>
                    <a:pt x="29355" y="1227"/>
                    <a:pt x="31407" y="2474"/>
                    <a:pt x="32559" y="5855"/>
                  </a:cubicBezTo>
                  <a:cubicBezTo>
                    <a:pt x="33685" y="9167"/>
                    <a:pt x="33617" y="12921"/>
                    <a:pt x="35781" y="15650"/>
                  </a:cubicBezTo>
                  <a:cubicBezTo>
                    <a:pt x="35744" y="15644"/>
                    <a:pt x="35708" y="15640"/>
                    <a:pt x="35672" y="15640"/>
                  </a:cubicBezTo>
                  <a:cubicBezTo>
                    <a:pt x="35106" y="15640"/>
                    <a:pt x="34634" y="16445"/>
                    <a:pt x="35148" y="16895"/>
                  </a:cubicBezTo>
                  <a:cubicBezTo>
                    <a:pt x="36284" y="17882"/>
                    <a:pt x="37219" y="18085"/>
                    <a:pt x="38560" y="18085"/>
                  </a:cubicBezTo>
                  <a:cubicBezTo>
                    <a:pt x="38821" y="18085"/>
                    <a:pt x="39097" y="18077"/>
                    <a:pt x="39394" y="18066"/>
                  </a:cubicBezTo>
                  <a:cubicBezTo>
                    <a:pt x="39505" y="18062"/>
                    <a:pt x="39615" y="18060"/>
                    <a:pt x="39723" y="18060"/>
                  </a:cubicBezTo>
                  <a:cubicBezTo>
                    <a:pt x="42834" y="18060"/>
                    <a:pt x="44709" y="19827"/>
                    <a:pt x="45449" y="22786"/>
                  </a:cubicBezTo>
                  <a:cubicBezTo>
                    <a:pt x="46921" y="28636"/>
                    <a:pt x="42069" y="35115"/>
                    <a:pt x="38405" y="39121"/>
                  </a:cubicBezTo>
                  <a:cubicBezTo>
                    <a:pt x="34336" y="43572"/>
                    <a:pt x="28978" y="46898"/>
                    <a:pt x="23050" y="48077"/>
                  </a:cubicBezTo>
                  <a:cubicBezTo>
                    <a:pt x="22062" y="48275"/>
                    <a:pt x="21097" y="48369"/>
                    <a:pt x="20157" y="48369"/>
                  </a:cubicBezTo>
                  <a:cubicBezTo>
                    <a:pt x="14216" y="48369"/>
                    <a:pt x="9326" y="44594"/>
                    <a:pt x="6529" y="39188"/>
                  </a:cubicBezTo>
                  <a:cubicBezTo>
                    <a:pt x="1130" y="28745"/>
                    <a:pt x="7258" y="15829"/>
                    <a:pt x="14653" y="8192"/>
                  </a:cubicBezTo>
                  <a:cubicBezTo>
                    <a:pt x="17478" y="5277"/>
                    <a:pt x="22739" y="1227"/>
                    <a:pt x="26994" y="1227"/>
                  </a:cubicBezTo>
                  <a:close/>
                  <a:moveTo>
                    <a:pt x="26814" y="1"/>
                  </a:moveTo>
                  <a:cubicBezTo>
                    <a:pt x="22370" y="1"/>
                    <a:pt x="17303" y="4394"/>
                    <a:pt x="14603" y="6894"/>
                  </a:cubicBezTo>
                  <a:cubicBezTo>
                    <a:pt x="5522" y="15286"/>
                    <a:pt x="0" y="29931"/>
                    <a:pt x="6730" y="41321"/>
                  </a:cubicBezTo>
                  <a:cubicBezTo>
                    <a:pt x="9998" y="46853"/>
                    <a:pt x="14711" y="49017"/>
                    <a:pt x="19716" y="49017"/>
                  </a:cubicBezTo>
                  <a:cubicBezTo>
                    <a:pt x="26637" y="49017"/>
                    <a:pt x="34115" y="44880"/>
                    <a:pt x="39102" y="39790"/>
                  </a:cubicBezTo>
                  <a:cubicBezTo>
                    <a:pt x="43240" y="35567"/>
                    <a:pt x="46994" y="29502"/>
                    <a:pt x="46584" y="23391"/>
                  </a:cubicBezTo>
                  <a:cubicBezTo>
                    <a:pt x="46451" y="21423"/>
                    <a:pt x="45654" y="19610"/>
                    <a:pt x="44273" y="18216"/>
                  </a:cubicBezTo>
                  <a:cubicBezTo>
                    <a:pt x="42397" y="16321"/>
                    <a:pt x="39859" y="17063"/>
                    <a:pt x="37617" y="16685"/>
                  </a:cubicBezTo>
                  <a:cubicBezTo>
                    <a:pt x="37603" y="16590"/>
                    <a:pt x="37571" y="16494"/>
                    <a:pt x="37489" y="16403"/>
                  </a:cubicBezTo>
                  <a:cubicBezTo>
                    <a:pt x="33603" y="11778"/>
                    <a:pt x="35394" y="4825"/>
                    <a:pt x="30204" y="1075"/>
                  </a:cubicBezTo>
                  <a:cubicBezTo>
                    <a:pt x="29158" y="318"/>
                    <a:pt x="28008" y="1"/>
                    <a:pt x="2681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163;p26">
              <a:extLst>
                <a:ext uri="{FF2B5EF4-FFF2-40B4-BE49-F238E27FC236}">
                  <a16:creationId xmlns:a16="http://schemas.microsoft.com/office/drawing/2014/main" xmlns="" id="{DA4A210B-4DDE-4C1B-8012-71E1B13F3B2C}"/>
                </a:ext>
              </a:extLst>
            </p:cNvPr>
            <p:cNvSpPr/>
            <p:nvPr/>
          </p:nvSpPr>
          <p:spPr>
            <a:xfrm>
              <a:off x="2901570" y="1766783"/>
              <a:ext cx="247323" cy="283600"/>
            </a:xfrm>
            <a:custGeom>
              <a:avLst/>
              <a:gdLst/>
              <a:ahLst/>
              <a:cxnLst/>
              <a:rect l="l" t="t" r="r" b="b"/>
              <a:pathLst>
                <a:path w="10649" h="12211" extrusionOk="0">
                  <a:moveTo>
                    <a:pt x="6844" y="1447"/>
                  </a:moveTo>
                  <a:cubicBezTo>
                    <a:pt x="7787" y="1447"/>
                    <a:pt x="8794" y="1831"/>
                    <a:pt x="9263" y="2591"/>
                  </a:cubicBezTo>
                  <a:lnTo>
                    <a:pt x="9263" y="2595"/>
                  </a:lnTo>
                  <a:cubicBezTo>
                    <a:pt x="8685" y="5129"/>
                    <a:pt x="8429" y="7220"/>
                    <a:pt x="6603" y="9261"/>
                  </a:cubicBezTo>
                  <a:cubicBezTo>
                    <a:pt x="5928" y="10018"/>
                    <a:pt x="4488" y="10879"/>
                    <a:pt x="3286" y="10879"/>
                  </a:cubicBezTo>
                  <a:cubicBezTo>
                    <a:pt x="2563" y="10879"/>
                    <a:pt x="1927" y="10568"/>
                    <a:pt x="1595" y="9735"/>
                  </a:cubicBezTo>
                  <a:cubicBezTo>
                    <a:pt x="898" y="8004"/>
                    <a:pt x="2183" y="5484"/>
                    <a:pt x="3066" y="4067"/>
                  </a:cubicBezTo>
                  <a:cubicBezTo>
                    <a:pt x="3682" y="3079"/>
                    <a:pt x="4520" y="2290"/>
                    <a:pt x="5541" y="1743"/>
                  </a:cubicBezTo>
                  <a:cubicBezTo>
                    <a:pt x="5907" y="1546"/>
                    <a:pt x="6367" y="1447"/>
                    <a:pt x="6844" y="1447"/>
                  </a:cubicBezTo>
                  <a:close/>
                  <a:moveTo>
                    <a:pt x="6792" y="1"/>
                  </a:moveTo>
                  <a:cubicBezTo>
                    <a:pt x="5960" y="1"/>
                    <a:pt x="5104" y="212"/>
                    <a:pt x="4370" y="627"/>
                  </a:cubicBezTo>
                  <a:cubicBezTo>
                    <a:pt x="1663" y="2158"/>
                    <a:pt x="0" y="6113"/>
                    <a:pt x="36" y="9106"/>
                  </a:cubicBezTo>
                  <a:cubicBezTo>
                    <a:pt x="67" y="11256"/>
                    <a:pt x="1678" y="12210"/>
                    <a:pt x="3436" y="12210"/>
                  </a:cubicBezTo>
                  <a:cubicBezTo>
                    <a:pt x="4083" y="12210"/>
                    <a:pt x="4748" y="12081"/>
                    <a:pt x="5363" y="11835"/>
                  </a:cubicBezTo>
                  <a:cubicBezTo>
                    <a:pt x="8448" y="10601"/>
                    <a:pt x="10649" y="6486"/>
                    <a:pt x="10393" y="3169"/>
                  </a:cubicBezTo>
                  <a:cubicBezTo>
                    <a:pt x="10362" y="1035"/>
                    <a:pt x="8635" y="1"/>
                    <a:pt x="679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164;p26">
              <a:extLst>
                <a:ext uri="{FF2B5EF4-FFF2-40B4-BE49-F238E27FC236}">
                  <a16:creationId xmlns:a16="http://schemas.microsoft.com/office/drawing/2014/main" xmlns="" id="{CA8E3377-4CD8-4E6A-8ED5-207BF1271433}"/>
                </a:ext>
              </a:extLst>
            </p:cNvPr>
            <p:cNvSpPr/>
            <p:nvPr/>
          </p:nvSpPr>
          <p:spPr>
            <a:xfrm>
              <a:off x="2808763" y="1481533"/>
              <a:ext cx="179181" cy="195671"/>
            </a:xfrm>
            <a:custGeom>
              <a:avLst/>
              <a:gdLst/>
              <a:ahLst/>
              <a:cxnLst/>
              <a:rect l="l" t="t" r="r" b="b"/>
              <a:pathLst>
                <a:path w="7715" h="8425" extrusionOk="0">
                  <a:moveTo>
                    <a:pt x="4167" y="1592"/>
                  </a:moveTo>
                  <a:cubicBezTo>
                    <a:pt x="4491" y="1592"/>
                    <a:pt x="4830" y="1685"/>
                    <a:pt x="5136" y="1846"/>
                  </a:cubicBezTo>
                  <a:cubicBezTo>
                    <a:pt x="4980" y="2124"/>
                    <a:pt x="5008" y="2475"/>
                    <a:pt x="5258" y="2780"/>
                  </a:cubicBezTo>
                  <a:cubicBezTo>
                    <a:pt x="6296" y="4032"/>
                    <a:pt x="5475" y="6726"/>
                    <a:pt x="3813" y="6726"/>
                  </a:cubicBezTo>
                  <a:cubicBezTo>
                    <a:pt x="3569" y="6726"/>
                    <a:pt x="3307" y="6668"/>
                    <a:pt x="3031" y="6539"/>
                  </a:cubicBezTo>
                  <a:cubicBezTo>
                    <a:pt x="1695" y="5924"/>
                    <a:pt x="1937" y="3924"/>
                    <a:pt x="2470" y="2880"/>
                  </a:cubicBezTo>
                  <a:cubicBezTo>
                    <a:pt x="2757" y="2320"/>
                    <a:pt x="3340" y="1669"/>
                    <a:pt x="4010" y="1600"/>
                  </a:cubicBezTo>
                  <a:cubicBezTo>
                    <a:pt x="4062" y="1595"/>
                    <a:pt x="4115" y="1592"/>
                    <a:pt x="4167" y="1592"/>
                  </a:cubicBezTo>
                  <a:close/>
                  <a:moveTo>
                    <a:pt x="4192" y="0"/>
                  </a:moveTo>
                  <a:cubicBezTo>
                    <a:pt x="3287" y="0"/>
                    <a:pt x="2448" y="462"/>
                    <a:pt x="1805" y="1131"/>
                  </a:cubicBezTo>
                  <a:cubicBezTo>
                    <a:pt x="178" y="2807"/>
                    <a:pt x="1" y="5860"/>
                    <a:pt x="1681" y="7542"/>
                  </a:cubicBezTo>
                  <a:cubicBezTo>
                    <a:pt x="2293" y="8154"/>
                    <a:pt x="3069" y="8425"/>
                    <a:pt x="3851" y="8425"/>
                  </a:cubicBezTo>
                  <a:cubicBezTo>
                    <a:pt x="5248" y="8425"/>
                    <a:pt x="6667" y="7561"/>
                    <a:pt x="7222" y="6230"/>
                  </a:cubicBezTo>
                  <a:cubicBezTo>
                    <a:pt x="7614" y="5282"/>
                    <a:pt x="7714" y="4115"/>
                    <a:pt x="7541" y="3108"/>
                  </a:cubicBezTo>
                  <a:cubicBezTo>
                    <a:pt x="7450" y="2580"/>
                    <a:pt x="7167" y="1946"/>
                    <a:pt x="6730" y="1604"/>
                  </a:cubicBezTo>
                  <a:cubicBezTo>
                    <a:pt x="6425" y="903"/>
                    <a:pt x="5883" y="407"/>
                    <a:pt x="5008" y="128"/>
                  </a:cubicBezTo>
                  <a:cubicBezTo>
                    <a:pt x="4732" y="41"/>
                    <a:pt x="4459" y="0"/>
                    <a:pt x="419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165;p26">
              <a:extLst>
                <a:ext uri="{FF2B5EF4-FFF2-40B4-BE49-F238E27FC236}">
                  <a16:creationId xmlns:a16="http://schemas.microsoft.com/office/drawing/2014/main" xmlns="" id="{19498D88-9439-4CEF-85AC-B8B9D21CD86E}"/>
                </a:ext>
              </a:extLst>
            </p:cNvPr>
            <p:cNvSpPr/>
            <p:nvPr/>
          </p:nvSpPr>
          <p:spPr>
            <a:xfrm>
              <a:off x="2594675" y="1655884"/>
              <a:ext cx="197505" cy="172190"/>
            </a:xfrm>
            <a:custGeom>
              <a:avLst/>
              <a:gdLst/>
              <a:ahLst/>
              <a:cxnLst/>
              <a:rect l="l" t="t" r="r" b="b"/>
              <a:pathLst>
                <a:path w="8504" h="7414" extrusionOk="0">
                  <a:moveTo>
                    <a:pt x="4351" y="1720"/>
                  </a:moveTo>
                  <a:cubicBezTo>
                    <a:pt x="5307" y="1720"/>
                    <a:pt x="6266" y="2454"/>
                    <a:pt x="6653" y="3320"/>
                  </a:cubicBezTo>
                  <a:cubicBezTo>
                    <a:pt x="6525" y="3867"/>
                    <a:pt x="6785" y="4441"/>
                    <a:pt x="6598" y="5005"/>
                  </a:cubicBezTo>
                  <a:cubicBezTo>
                    <a:pt x="6457" y="5434"/>
                    <a:pt x="5902" y="5639"/>
                    <a:pt x="5514" y="5749"/>
                  </a:cubicBezTo>
                  <a:cubicBezTo>
                    <a:pt x="5285" y="5811"/>
                    <a:pt x="5032" y="5842"/>
                    <a:pt x="4771" y="5842"/>
                  </a:cubicBezTo>
                  <a:cubicBezTo>
                    <a:pt x="3934" y="5842"/>
                    <a:pt x="3018" y="5519"/>
                    <a:pt x="2552" y="4868"/>
                  </a:cubicBezTo>
                  <a:cubicBezTo>
                    <a:pt x="1883" y="3926"/>
                    <a:pt x="2598" y="2449"/>
                    <a:pt x="3491" y="1943"/>
                  </a:cubicBezTo>
                  <a:cubicBezTo>
                    <a:pt x="3766" y="1788"/>
                    <a:pt x="4058" y="1720"/>
                    <a:pt x="4351" y="1720"/>
                  </a:cubicBezTo>
                  <a:close/>
                  <a:moveTo>
                    <a:pt x="4306" y="1"/>
                  </a:moveTo>
                  <a:cubicBezTo>
                    <a:pt x="2622" y="1"/>
                    <a:pt x="1399" y="1235"/>
                    <a:pt x="876" y="2841"/>
                  </a:cubicBezTo>
                  <a:cubicBezTo>
                    <a:pt x="0" y="5535"/>
                    <a:pt x="2450" y="7413"/>
                    <a:pt x="4891" y="7413"/>
                  </a:cubicBezTo>
                  <a:cubicBezTo>
                    <a:pt x="5079" y="7413"/>
                    <a:pt x="5268" y="7402"/>
                    <a:pt x="5455" y="7379"/>
                  </a:cubicBezTo>
                  <a:cubicBezTo>
                    <a:pt x="6731" y="7229"/>
                    <a:pt x="7810" y="6569"/>
                    <a:pt x="8266" y="5329"/>
                  </a:cubicBezTo>
                  <a:cubicBezTo>
                    <a:pt x="8503" y="4691"/>
                    <a:pt x="8398" y="3966"/>
                    <a:pt x="8152" y="3356"/>
                  </a:cubicBezTo>
                  <a:cubicBezTo>
                    <a:pt x="8062" y="3128"/>
                    <a:pt x="7883" y="2942"/>
                    <a:pt x="7679" y="2832"/>
                  </a:cubicBezTo>
                  <a:cubicBezTo>
                    <a:pt x="7473" y="1383"/>
                    <a:pt x="6443" y="285"/>
                    <a:pt x="4858" y="44"/>
                  </a:cubicBezTo>
                  <a:cubicBezTo>
                    <a:pt x="4669" y="15"/>
                    <a:pt x="4484" y="1"/>
                    <a:pt x="430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166;p26">
              <a:extLst>
                <a:ext uri="{FF2B5EF4-FFF2-40B4-BE49-F238E27FC236}">
                  <a16:creationId xmlns:a16="http://schemas.microsoft.com/office/drawing/2014/main" xmlns="" id="{A6B8628A-096C-4B06-AAEA-F481266E7A2D}"/>
                </a:ext>
              </a:extLst>
            </p:cNvPr>
            <p:cNvSpPr/>
            <p:nvPr/>
          </p:nvSpPr>
          <p:spPr>
            <a:xfrm>
              <a:off x="2545275" y="1896216"/>
              <a:ext cx="208816" cy="178879"/>
            </a:xfrm>
            <a:custGeom>
              <a:avLst/>
              <a:gdLst/>
              <a:ahLst/>
              <a:cxnLst/>
              <a:rect l="l" t="t" r="r" b="b"/>
              <a:pathLst>
                <a:path w="8991" h="7702" extrusionOk="0">
                  <a:moveTo>
                    <a:pt x="3926" y="1589"/>
                  </a:moveTo>
                  <a:cubicBezTo>
                    <a:pt x="4901" y="1589"/>
                    <a:pt x="5773" y="1975"/>
                    <a:pt x="6347" y="2686"/>
                  </a:cubicBezTo>
                  <a:cubicBezTo>
                    <a:pt x="6343" y="2713"/>
                    <a:pt x="6334" y="2736"/>
                    <a:pt x="6334" y="2763"/>
                  </a:cubicBezTo>
                  <a:cubicBezTo>
                    <a:pt x="6343" y="3989"/>
                    <a:pt x="6980" y="5055"/>
                    <a:pt x="5632" y="5806"/>
                  </a:cubicBezTo>
                  <a:cubicBezTo>
                    <a:pt x="5268" y="6011"/>
                    <a:pt x="4845" y="6108"/>
                    <a:pt x="4419" y="6108"/>
                  </a:cubicBezTo>
                  <a:cubicBezTo>
                    <a:pt x="3741" y="6108"/>
                    <a:pt x="3053" y="5863"/>
                    <a:pt x="2574" y="5415"/>
                  </a:cubicBezTo>
                  <a:cubicBezTo>
                    <a:pt x="1472" y="4376"/>
                    <a:pt x="1836" y="1788"/>
                    <a:pt x="3527" y="1611"/>
                  </a:cubicBezTo>
                  <a:cubicBezTo>
                    <a:pt x="3661" y="1596"/>
                    <a:pt x="3795" y="1589"/>
                    <a:pt x="3926" y="1589"/>
                  </a:cubicBezTo>
                  <a:close/>
                  <a:moveTo>
                    <a:pt x="4498" y="1"/>
                  </a:moveTo>
                  <a:cubicBezTo>
                    <a:pt x="4234" y="1"/>
                    <a:pt x="3973" y="30"/>
                    <a:pt x="3723" y="93"/>
                  </a:cubicBezTo>
                  <a:cubicBezTo>
                    <a:pt x="1340" y="685"/>
                    <a:pt x="0" y="3301"/>
                    <a:pt x="1025" y="5579"/>
                  </a:cubicBezTo>
                  <a:cubicBezTo>
                    <a:pt x="1649" y="6965"/>
                    <a:pt x="3105" y="7701"/>
                    <a:pt x="4570" y="7701"/>
                  </a:cubicBezTo>
                  <a:cubicBezTo>
                    <a:pt x="5054" y="7701"/>
                    <a:pt x="5540" y="7621"/>
                    <a:pt x="5996" y="7457"/>
                  </a:cubicBezTo>
                  <a:cubicBezTo>
                    <a:pt x="7805" y="6809"/>
                    <a:pt x="8990" y="4395"/>
                    <a:pt x="7914" y="2690"/>
                  </a:cubicBezTo>
                  <a:cubicBezTo>
                    <a:pt x="7863" y="1123"/>
                    <a:pt x="6121" y="1"/>
                    <a:pt x="449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167;p26">
              <a:extLst>
                <a:ext uri="{FF2B5EF4-FFF2-40B4-BE49-F238E27FC236}">
                  <a16:creationId xmlns:a16="http://schemas.microsoft.com/office/drawing/2014/main" xmlns="" id="{D2B823EF-3A71-422C-9403-C8F93609C4AD}"/>
                </a:ext>
              </a:extLst>
            </p:cNvPr>
            <p:cNvSpPr/>
            <p:nvPr/>
          </p:nvSpPr>
          <p:spPr>
            <a:xfrm>
              <a:off x="2656941" y="2119733"/>
              <a:ext cx="234294" cy="207515"/>
            </a:xfrm>
            <a:custGeom>
              <a:avLst/>
              <a:gdLst/>
              <a:ahLst/>
              <a:cxnLst/>
              <a:rect l="l" t="t" r="r" b="b"/>
              <a:pathLst>
                <a:path w="10088" h="8935" extrusionOk="0">
                  <a:moveTo>
                    <a:pt x="5017" y="1594"/>
                  </a:moveTo>
                  <a:cubicBezTo>
                    <a:pt x="5919" y="1594"/>
                    <a:pt x="6697" y="2024"/>
                    <a:pt x="7189" y="2739"/>
                  </a:cubicBezTo>
                  <a:cubicBezTo>
                    <a:pt x="7011" y="3355"/>
                    <a:pt x="7225" y="4001"/>
                    <a:pt x="7125" y="4648"/>
                  </a:cubicBezTo>
                  <a:cubicBezTo>
                    <a:pt x="6979" y="5569"/>
                    <a:pt x="6474" y="6457"/>
                    <a:pt x="5804" y="7090"/>
                  </a:cubicBezTo>
                  <a:cubicBezTo>
                    <a:pt x="5541" y="7339"/>
                    <a:pt x="5240" y="7441"/>
                    <a:pt x="4926" y="7441"/>
                  </a:cubicBezTo>
                  <a:cubicBezTo>
                    <a:pt x="3981" y="7441"/>
                    <a:pt x="2925" y="6516"/>
                    <a:pt x="2487" y="5883"/>
                  </a:cubicBezTo>
                  <a:cubicBezTo>
                    <a:pt x="1972" y="5136"/>
                    <a:pt x="1758" y="4175"/>
                    <a:pt x="2004" y="3300"/>
                  </a:cubicBezTo>
                  <a:cubicBezTo>
                    <a:pt x="2332" y="2156"/>
                    <a:pt x="3790" y="1664"/>
                    <a:pt x="4843" y="1600"/>
                  </a:cubicBezTo>
                  <a:cubicBezTo>
                    <a:pt x="4901" y="1596"/>
                    <a:pt x="4959" y="1594"/>
                    <a:pt x="5017" y="1594"/>
                  </a:cubicBezTo>
                  <a:close/>
                  <a:moveTo>
                    <a:pt x="4957" y="1"/>
                  </a:moveTo>
                  <a:cubicBezTo>
                    <a:pt x="2846" y="1"/>
                    <a:pt x="501" y="1127"/>
                    <a:pt x="268" y="3519"/>
                  </a:cubicBezTo>
                  <a:cubicBezTo>
                    <a:pt x="0" y="6288"/>
                    <a:pt x="2326" y="8935"/>
                    <a:pt x="5017" y="8935"/>
                  </a:cubicBezTo>
                  <a:cubicBezTo>
                    <a:pt x="5399" y="8935"/>
                    <a:pt x="5788" y="8881"/>
                    <a:pt x="6178" y="8768"/>
                  </a:cubicBezTo>
                  <a:cubicBezTo>
                    <a:pt x="7873" y="8270"/>
                    <a:pt x="10087" y="3723"/>
                    <a:pt x="8382" y="2548"/>
                  </a:cubicBezTo>
                  <a:cubicBezTo>
                    <a:pt x="8506" y="882"/>
                    <a:pt x="6823" y="1"/>
                    <a:pt x="495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7" name="Google Shape;169;p26">
            <a:extLst>
              <a:ext uri="{FF2B5EF4-FFF2-40B4-BE49-F238E27FC236}">
                <a16:creationId xmlns:a16="http://schemas.microsoft.com/office/drawing/2014/main" xmlns="" id="{0C2AA74B-B1C2-4BEC-B876-57AB2F701715}"/>
              </a:ext>
            </a:extLst>
          </p:cNvPr>
          <p:cNvSpPr/>
          <p:nvPr/>
        </p:nvSpPr>
        <p:spPr>
          <a:xfrm rot="3872024">
            <a:off x="3439938" y="1020409"/>
            <a:ext cx="389960" cy="429037"/>
          </a:xfrm>
          <a:custGeom>
            <a:avLst/>
            <a:gdLst/>
            <a:ahLst/>
            <a:cxnLst/>
            <a:rect l="l" t="t" r="r" b="b"/>
            <a:pathLst>
              <a:path w="15907" h="17501" extrusionOk="0">
                <a:moveTo>
                  <a:pt x="7554" y="1416"/>
                </a:moveTo>
                <a:cubicBezTo>
                  <a:pt x="8297" y="1416"/>
                  <a:pt x="8709" y="1737"/>
                  <a:pt x="8794" y="2384"/>
                </a:cubicBezTo>
                <a:cubicBezTo>
                  <a:pt x="8949" y="2881"/>
                  <a:pt x="8990" y="3414"/>
                  <a:pt x="9027" y="3928"/>
                </a:cubicBezTo>
                <a:cubicBezTo>
                  <a:pt x="9099" y="4945"/>
                  <a:pt x="9259" y="6048"/>
                  <a:pt x="9050" y="7063"/>
                </a:cubicBezTo>
                <a:cubicBezTo>
                  <a:pt x="9044" y="7072"/>
                  <a:pt x="9044" y="7082"/>
                  <a:pt x="9040" y="7095"/>
                </a:cubicBezTo>
                <a:cubicBezTo>
                  <a:pt x="8854" y="7012"/>
                  <a:pt x="8657" y="6963"/>
                  <a:pt x="8454" y="6963"/>
                </a:cubicBezTo>
                <a:cubicBezTo>
                  <a:pt x="8348" y="6963"/>
                  <a:pt x="8241" y="6976"/>
                  <a:pt x="8133" y="7004"/>
                </a:cubicBezTo>
                <a:cubicBezTo>
                  <a:pt x="7427" y="5383"/>
                  <a:pt x="6425" y="3086"/>
                  <a:pt x="7131" y="1446"/>
                </a:cubicBezTo>
                <a:cubicBezTo>
                  <a:pt x="7282" y="1426"/>
                  <a:pt x="7423" y="1416"/>
                  <a:pt x="7554" y="1416"/>
                </a:cubicBezTo>
                <a:close/>
                <a:moveTo>
                  <a:pt x="12684" y="4648"/>
                </a:moveTo>
                <a:cubicBezTo>
                  <a:pt x="13832" y="4648"/>
                  <a:pt x="14081" y="5297"/>
                  <a:pt x="13428" y="6594"/>
                </a:cubicBezTo>
                <a:cubicBezTo>
                  <a:pt x="12631" y="7482"/>
                  <a:pt x="11296" y="7888"/>
                  <a:pt x="10175" y="8384"/>
                </a:cubicBezTo>
                <a:cubicBezTo>
                  <a:pt x="10138" y="8294"/>
                  <a:pt x="10102" y="8207"/>
                  <a:pt x="10061" y="8121"/>
                </a:cubicBezTo>
                <a:cubicBezTo>
                  <a:pt x="9979" y="7947"/>
                  <a:pt x="9870" y="7779"/>
                  <a:pt x="9738" y="7629"/>
                </a:cubicBezTo>
                <a:cubicBezTo>
                  <a:pt x="9851" y="7437"/>
                  <a:pt x="9946" y="7187"/>
                  <a:pt x="10028" y="6904"/>
                </a:cubicBezTo>
                <a:cubicBezTo>
                  <a:pt x="10302" y="6403"/>
                  <a:pt x="10667" y="5961"/>
                  <a:pt x="11059" y="5532"/>
                </a:cubicBezTo>
                <a:cubicBezTo>
                  <a:pt x="11378" y="5196"/>
                  <a:pt x="11746" y="4912"/>
                  <a:pt x="12156" y="4685"/>
                </a:cubicBezTo>
                <a:cubicBezTo>
                  <a:pt x="12350" y="4660"/>
                  <a:pt x="12525" y="4648"/>
                  <a:pt x="12684" y="4648"/>
                </a:cubicBezTo>
                <a:close/>
                <a:moveTo>
                  <a:pt x="3116" y="6117"/>
                </a:moveTo>
                <a:cubicBezTo>
                  <a:pt x="3228" y="6117"/>
                  <a:pt x="3341" y="6123"/>
                  <a:pt x="3454" y="6134"/>
                </a:cubicBezTo>
                <a:cubicBezTo>
                  <a:pt x="4588" y="6170"/>
                  <a:pt x="6188" y="6704"/>
                  <a:pt x="7049" y="7615"/>
                </a:cubicBezTo>
                <a:cubicBezTo>
                  <a:pt x="6739" y="7920"/>
                  <a:pt x="6520" y="8453"/>
                  <a:pt x="6425" y="8891"/>
                </a:cubicBezTo>
                <a:cubicBezTo>
                  <a:pt x="6393" y="9027"/>
                  <a:pt x="6375" y="9168"/>
                  <a:pt x="6356" y="9309"/>
                </a:cubicBezTo>
                <a:cubicBezTo>
                  <a:pt x="5272" y="9250"/>
                  <a:pt x="4224" y="9278"/>
                  <a:pt x="3145" y="9063"/>
                </a:cubicBezTo>
                <a:cubicBezTo>
                  <a:pt x="1805" y="8745"/>
                  <a:pt x="1541" y="7793"/>
                  <a:pt x="2352" y="6203"/>
                </a:cubicBezTo>
                <a:cubicBezTo>
                  <a:pt x="2605" y="6146"/>
                  <a:pt x="2860" y="6117"/>
                  <a:pt x="3116" y="6117"/>
                </a:cubicBezTo>
                <a:close/>
                <a:moveTo>
                  <a:pt x="8411" y="8016"/>
                </a:moveTo>
                <a:cubicBezTo>
                  <a:pt x="9227" y="8025"/>
                  <a:pt x="9446" y="9451"/>
                  <a:pt x="9323" y="10030"/>
                </a:cubicBezTo>
                <a:cubicBezTo>
                  <a:pt x="9218" y="10508"/>
                  <a:pt x="8863" y="10731"/>
                  <a:pt x="8398" y="10781"/>
                </a:cubicBezTo>
                <a:cubicBezTo>
                  <a:pt x="8351" y="10786"/>
                  <a:pt x="8306" y="10789"/>
                  <a:pt x="8262" y="10789"/>
                </a:cubicBezTo>
                <a:cubicBezTo>
                  <a:pt x="7770" y="10789"/>
                  <a:pt x="7499" y="10487"/>
                  <a:pt x="7387" y="9997"/>
                </a:cubicBezTo>
                <a:cubicBezTo>
                  <a:pt x="7300" y="9647"/>
                  <a:pt x="7355" y="9259"/>
                  <a:pt x="7437" y="8914"/>
                </a:cubicBezTo>
                <a:cubicBezTo>
                  <a:pt x="7482" y="8718"/>
                  <a:pt x="7555" y="8535"/>
                  <a:pt x="7641" y="8362"/>
                </a:cubicBezTo>
                <a:cubicBezTo>
                  <a:pt x="7646" y="8348"/>
                  <a:pt x="7656" y="8335"/>
                  <a:pt x="7660" y="8321"/>
                </a:cubicBezTo>
                <a:cubicBezTo>
                  <a:pt x="7721" y="8347"/>
                  <a:pt x="7786" y="8359"/>
                  <a:pt x="7850" y="8359"/>
                </a:cubicBezTo>
                <a:cubicBezTo>
                  <a:pt x="8070" y="8359"/>
                  <a:pt x="8289" y="8221"/>
                  <a:pt x="8384" y="8020"/>
                </a:cubicBezTo>
                <a:cubicBezTo>
                  <a:pt x="8394" y="8020"/>
                  <a:pt x="8402" y="8016"/>
                  <a:pt x="8411" y="8016"/>
                </a:cubicBezTo>
                <a:close/>
                <a:moveTo>
                  <a:pt x="11170" y="9483"/>
                </a:moveTo>
                <a:cubicBezTo>
                  <a:pt x="12238" y="9483"/>
                  <a:pt x="13113" y="10038"/>
                  <a:pt x="13729" y="11042"/>
                </a:cubicBezTo>
                <a:cubicBezTo>
                  <a:pt x="13628" y="11456"/>
                  <a:pt x="13528" y="11870"/>
                  <a:pt x="13428" y="12285"/>
                </a:cubicBezTo>
                <a:cubicBezTo>
                  <a:pt x="13059" y="12190"/>
                  <a:pt x="12708" y="12048"/>
                  <a:pt x="12375" y="11856"/>
                </a:cubicBezTo>
                <a:cubicBezTo>
                  <a:pt x="11641" y="11496"/>
                  <a:pt x="10954" y="11050"/>
                  <a:pt x="10225" y="10691"/>
                </a:cubicBezTo>
                <a:cubicBezTo>
                  <a:pt x="10394" y="10344"/>
                  <a:pt x="10453" y="9957"/>
                  <a:pt x="10434" y="9565"/>
                </a:cubicBezTo>
                <a:cubicBezTo>
                  <a:pt x="10688" y="9510"/>
                  <a:pt x="10934" y="9483"/>
                  <a:pt x="11170" y="9483"/>
                </a:cubicBezTo>
                <a:close/>
                <a:moveTo>
                  <a:pt x="6461" y="10467"/>
                </a:moveTo>
                <a:cubicBezTo>
                  <a:pt x="6594" y="10914"/>
                  <a:pt x="6849" y="11309"/>
                  <a:pt x="7263" y="11593"/>
                </a:cubicBezTo>
                <a:cubicBezTo>
                  <a:pt x="7327" y="11633"/>
                  <a:pt x="7395" y="11661"/>
                  <a:pt x="7459" y="11688"/>
                </a:cubicBezTo>
                <a:cubicBezTo>
                  <a:pt x="7273" y="11907"/>
                  <a:pt x="7086" y="12121"/>
                  <a:pt x="6890" y="12326"/>
                </a:cubicBezTo>
                <a:cubicBezTo>
                  <a:pt x="6647" y="12676"/>
                  <a:pt x="6381" y="12851"/>
                  <a:pt x="6091" y="12851"/>
                </a:cubicBezTo>
                <a:cubicBezTo>
                  <a:pt x="5690" y="12851"/>
                  <a:pt x="5244" y="12516"/>
                  <a:pt x="4752" y="11848"/>
                </a:cubicBezTo>
                <a:cubicBezTo>
                  <a:pt x="5217" y="11292"/>
                  <a:pt x="5856" y="10878"/>
                  <a:pt x="6461" y="10467"/>
                </a:cubicBezTo>
                <a:close/>
                <a:moveTo>
                  <a:pt x="9410" y="11542"/>
                </a:moveTo>
                <a:cubicBezTo>
                  <a:pt x="9669" y="12476"/>
                  <a:pt x="10043" y="13383"/>
                  <a:pt x="10302" y="14317"/>
                </a:cubicBezTo>
                <a:cubicBezTo>
                  <a:pt x="10417" y="14722"/>
                  <a:pt x="10480" y="15137"/>
                  <a:pt x="10493" y="15561"/>
                </a:cubicBezTo>
                <a:cubicBezTo>
                  <a:pt x="10164" y="15750"/>
                  <a:pt x="9887" y="15844"/>
                  <a:pt x="9663" y="15844"/>
                </a:cubicBezTo>
                <a:cubicBezTo>
                  <a:pt x="9329" y="15844"/>
                  <a:pt x="9112" y="15634"/>
                  <a:pt x="9008" y="15214"/>
                </a:cubicBezTo>
                <a:cubicBezTo>
                  <a:pt x="8476" y="14162"/>
                  <a:pt x="8585" y="13000"/>
                  <a:pt x="8525" y="11866"/>
                </a:cubicBezTo>
                <a:cubicBezTo>
                  <a:pt x="8525" y="11862"/>
                  <a:pt x="8520" y="11856"/>
                  <a:pt x="8520" y="11852"/>
                </a:cubicBezTo>
                <a:cubicBezTo>
                  <a:pt x="8835" y="11807"/>
                  <a:pt x="9141" y="11702"/>
                  <a:pt x="9410" y="11542"/>
                </a:cubicBezTo>
                <a:close/>
                <a:moveTo>
                  <a:pt x="7762" y="0"/>
                </a:moveTo>
                <a:cubicBezTo>
                  <a:pt x="7686" y="0"/>
                  <a:pt x="7608" y="5"/>
                  <a:pt x="7528" y="15"/>
                </a:cubicBezTo>
                <a:cubicBezTo>
                  <a:pt x="5067" y="311"/>
                  <a:pt x="5736" y="3633"/>
                  <a:pt x="6617" y="5938"/>
                </a:cubicBezTo>
                <a:cubicBezTo>
                  <a:pt x="5581" y="5327"/>
                  <a:pt x="4292" y="4905"/>
                  <a:pt x="3153" y="4905"/>
                </a:cubicBezTo>
                <a:cubicBezTo>
                  <a:pt x="2373" y="4905"/>
                  <a:pt x="1663" y="5103"/>
                  <a:pt x="1153" y="5574"/>
                </a:cubicBezTo>
                <a:cubicBezTo>
                  <a:pt x="310" y="6353"/>
                  <a:pt x="1" y="7843"/>
                  <a:pt x="811" y="8781"/>
                </a:cubicBezTo>
                <a:cubicBezTo>
                  <a:pt x="1932" y="10075"/>
                  <a:pt x="3345" y="10266"/>
                  <a:pt x="4862" y="10321"/>
                </a:cubicBezTo>
                <a:cubicBezTo>
                  <a:pt x="3805" y="11132"/>
                  <a:pt x="2839" y="12180"/>
                  <a:pt x="3363" y="13452"/>
                </a:cubicBezTo>
                <a:cubicBezTo>
                  <a:pt x="3692" y="14247"/>
                  <a:pt x="4197" y="14545"/>
                  <a:pt x="4767" y="14545"/>
                </a:cubicBezTo>
                <a:cubicBezTo>
                  <a:pt x="5689" y="14545"/>
                  <a:pt x="6782" y="13764"/>
                  <a:pt x="7574" y="13046"/>
                </a:cubicBezTo>
                <a:cubicBezTo>
                  <a:pt x="7753" y="14836"/>
                  <a:pt x="8265" y="17501"/>
                  <a:pt x="9874" y="17501"/>
                </a:cubicBezTo>
                <a:cubicBezTo>
                  <a:pt x="10133" y="17501"/>
                  <a:pt x="10420" y="17432"/>
                  <a:pt x="10739" y="17279"/>
                </a:cubicBezTo>
                <a:cubicBezTo>
                  <a:pt x="12303" y="16531"/>
                  <a:pt x="11323" y="13971"/>
                  <a:pt x="10685" y="12212"/>
                </a:cubicBezTo>
                <a:lnTo>
                  <a:pt x="10685" y="12212"/>
                </a:lnTo>
                <a:cubicBezTo>
                  <a:pt x="11608" y="12826"/>
                  <a:pt x="12790" y="13549"/>
                  <a:pt x="13724" y="13549"/>
                </a:cubicBezTo>
                <a:cubicBezTo>
                  <a:pt x="14197" y="13549"/>
                  <a:pt x="14606" y="13364"/>
                  <a:pt x="14886" y="12886"/>
                </a:cubicBezTo>
                <a:cubicBezTo>
                  <a:pt x="15469" y="11893"/>
                  <a:pt x="14918" y="10586"/>
                  <a:pt x="14261" y="9784"/>
                </a:cubicBezTo>
                <a:cubicBezTo>
                  <a:pt x="13710" y="9101"/>
                  <a:pt x="13150" y="8676"/>
                  <a:pt x="12535" y="8458"/>
                </a:cubicBezTo>
                <a:cubicBezTo>
                  <a:pt x="14284" y="7524"/>
                  <a:pt x="15906" y="6216"/>
                  <a:pt x="14448" y="4348"/>
                </a:cubicBezTo>
                <a:cubicBezTo>
                  <a:pt x="13969" y="3736"/>
                  <a:pt x="13420" y="3485"/>
                  <a:pt x="12858" y="3485"/>
                </a:cubicBezTo>
                <a:cubicBezTo>
                  <a:pt x="11949" y="3485"/>
                  <a:pt x="11006" y="4140"/>
                  <a:pt x="10266" y="4990"/>
                </a:cubicBezTo>
                <a:cubicBezTo>
                  <a:pt x="10300" y="2707"/>
                  <a:pt x="9580" y="0"/>
                  <a:pt x="7762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187;p26">
            <a:extLst>
              <a:ext uri="{FF2B5EF4-FFF2-40B4-BE49-F238E27FC236}">
                <a16:creationId xmlns:a16="http://schemas.microsoft.com/office/drawing/2014/main" xmlns="" id="{9AB625AC-B3B7-4B26-B517-17F5A3EB3813}"/>
              </a:ext>
            </a:extLst>
          </p:cNvPr>
          <p:cNvSpPr/>
          <p:nvPr/>
        </p:nvSpPr>
        <p:spPr>
          <a:xfrm rot="3872024">
            <a:off x="4164207" y="1185891"/>
            <a:ext cx="49618" cy="57169"/>
          </a:xfrm>
          <a:custGeom>
            <a:avLst/>
            <a:gdLst/>
            <a:ahLst/>
            <a:cxnLst/>
            <a:rect l="l" t="t" r="r" b="b"/>
            <a:pathLst>
              <a:path w="2024" h="2332" extrusionOk="0">
                <a:moveTo>
                  <a:pt x="864" y="0"/>
                </a:moveTo>
                <a:cubicBezTo>
                  <a:pt x="626" y="0"/>
                  <a:pt x="401" y="114"/>
                  <a:pt x="265" y="338"/>
                </a:cubicBezTo>
                <a:cubicBezTo>
                  <a:pt x="1" y="775"/>
                  <a:pt x="55" y="1527"/>
                  <a:pt x="457" y="1896"/>
                </a:cubicBezTo>
                <a:cubicBezTo>
                  <a:pt x="564" y="2147"/>
                  <a:pt x="781" y="2331"/>
                  <a:pt x="1124" y="2331"/>
                </a:cubicBezTo>
                <a:cubicBezTo>
                  <a:pt x="1144" y="2331"/>
                  <a:pt x="1164" y="2331"/>
                  <a:pt x="1185" y="2329"/>
                </a:cubicBezTo>
                <a:cubicBezTo>
                  <a:pt x="1801" y="2298"/>
                  <a:pt x="2024" y="1678"/>
                  <a:pt x="1946" y="1149"/>
                </a:cubicBezTo>
                <a:cubicBezTo>
                  <a:pt x="1887" y="725"/>
                  <a:pt x="1609" y="283"/>
                  <a:pt x="1222" y="88"/>
                </a:cubicBezTo>
                <a:cubicBezTo>
                  <a:pt x="1106" y="29"/>
                  <a:pt x="983" y="0"/>
                  <a:pt x="864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188;p26">
            <a:extLst>
              <a:ext uri="{FF2B5EF4-FFF2-40B4-BE49-F238E27FC236}">
                <a16:creationId xmlns:a16="http://schemas.microsoft.com/office/drawing/2014/main" xmlns="" id="{B4B073CD-9D29-485A-95C1-8BC3727199B0}"/>
              </a:ext>
            </a:extLst>
          </p:cNvPr>
          <p:cNvSpPr/>
          <p:nvPr/>
        </p:nvSpPr>
        <p:spPr>
          <a:xfrm rot="3872024">
            <a:off x="3838612" y="1048610"/>
            <a:ext cx="686" cy="368"/>
          </a:xfrm>
          <a:custGeom>
            <a:avLst/>
            <a:gdLst/>
            <a:ahLst/>
            <a:cxnLst/>
            <a:rect l="l" t="t" r="r" b="b"/>
            <a:pathLst>
              <a:path w="28" h="15" extrusionOk="0">
                <a:moveTo>
                  <a:pt x="0" y="0"/>
                </a:moveTo>
                <a:cubicBezTo>
                  <a:pt x="9" y="5"/>
                  <a:pt x="13" y="10"/>
                  <a:pt x="27" y="14"/>
                </a:cubicBezTo>
                <a:cubicBezTo>
                  <a:pt x="22" y="10"/>
                  <a:pt x="18" y="10"/>
                  <a:pt x="13" y="5"/>
                </a:cubicBezTo>
                <a:cubicBezTo>
                  <a:pt x="9" y="5"/>
                  <a:pt x="5" y="0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5" name="Google Shape;189;p26">
            <a:extLst>
              <a:ext uri="{FF2B5EF4-FFF2-40B4-BE49-F238E27FC236}">
                <a16:creationId xmlns:a16="http://schemas.microsoft.com/office/drawing/2014/main" xmlns="" id="{5C4F6716-62F2-4B2F-865B-156D88D7A45C}"/>
              </a:ext>
            </a:extLst>
          </p:cNvPr>
          <p:cNvGrpSpPr/>
          <p:nvPr/>
        </p:nvGrpSpPr>
        <p:grpSpPr>
          <a:xfrm rot="3872024">
            <a:off x="3571510" y="557943"/>
            <a:ext cx="591571" cy="516163"/>
            <a:chOff x="938934" y="1675223"/>
            <a:chExt cx="591571" cy="516163"/>
          </a:xfrm>
        </p:grpSpPr>
        <p:sp>
          <p:nvSpPr>
            <p:cNvPr id="583" name="Google Shape;190;p26">
              <a:extLst>
                <a:ext uri="{FF2B5EF4-FFF2-40B4-BE49-F238E27FC236}">
                  <a16:creationId xmlns:a16="http://schemas.microsoft.com/office/drawing/2014/main" xmlns="" id="{B0C6F2BE-883F-4601-B83C-C07C0A738736}"/>
                </a:ext>
              </a:extLst>
            </p:cNvPr>
            <p:cNvSpPr/>
            <p:nvPr/>
          </p:nvSpPr>
          <p:spPr>
            <a:xfrm>
              <a:off x="938934" y="1675223"/>
              <a:ext cx="591571" cy="516163"/>
            </a:xfrm>
            <a:custGeom>
              <a:avLst/>
              <a:gdLst/>
              <a:ahLst/>
              <a:cxnLst/>
              <a:rect l="l" t="t" r="r" b="b"/>
              <a:pathLst>
                <a:path w="24131" h="21055" extrusionOk="0">
                  <a:moveTo>
                    <a:pt x="16842" y="1259"/>
                  </a:moveTo>
                  <a:cubicBezTo>
                    <a:pt x="17091" y="1259"/>
                    <a:pt x="17360" y="1292"/>
                    <a:pt x="17652" y="1362"/>
                  </a:cubicBezTo>
                  <a:cubicBezTo>
                    <a:pt x="20632" y="2072"/>
                    <a:pt x="22290" y="6533"/>
                    <a:pt x="21178" y="9111"/>
                  </a:cubicBezTo>
                  <a:cubicBezTo>
                    <a:pt x="20294" y="11158"/>
                    <a:pt x="18136" y="11633"/>
                    <a:pt x="16066" y="11633"/>
                  </a:cubicBezTo>
                  <a:cubicBezTo>
                    <a:pt x="15450" y="11633"/>
                    <a:pt x="14841" y="11591"/>
                    <a:pt x="14276" y="11536"/>
                  </a:cubicBezTo>
                  <a:cubicBezTo>
                    <a:pt x="14581" y="11321"/>
                    <a:pt x="14859" y="11075"/>
                    <a:pt x="15128" y="10783"/>
                  </a:cubicBezTo>
                  <a:cubicBezTo>
                    <a:pt x="15551" y="10328"/>
                    <a:pt x="16102" y="9772"/>
                    <a:pt x="16212" y="9134"/>
                  </a:cubicBezTo>
                  <a:cubicBezTo>
                    <a:pt x="16251" y="8915"/>
                    <a:pt x="16092" y="8709"/>
                    <a:pt x="15888" y="8709"/>
                  </a:cubicBezTo>
                  <a:cubicBezTo>
                    <a:pt x="15834" y="8709"/>
                    <a:pt x="15777" y="8723"/>
                    <a:pt x="15720" y="8756"/>
                  </a:cubicBezTo>
                  <a:cubicBezTo>
                    <a:pt x="15187" y="9061"/>
                    <a:pt x="14859" y="9662"/>
                    <a:pt x="14462" y="10118"/>
                  </a:cubicBezTo>
                  <a:cubicBezTo>
                    <a:pt x="14344" y="10255"/>
                    <a:pt x="14221" y="10387"/>
                    <a:pt x="14098" y="10524"/>
                  </a:cubicBezTo>
                  <a:cubicBezTo>
                    <a:pt x="13908" y="7038"/>
                    <a:pt x="13555" y="1259"/>
                    <a:pt x="16842" y="1259"/>
                  </a:cubicBezTo>
                  <a:close/>
                  <a:moveTo>
                    <a:pt x="6501" y="10226"/>
                  </a:moveTo>
                  <a:cubicBezTo>
                    <a:pt x="8234" y="10226"/>
                    <a:pt x="10070" y="11136"/>
                    <a:pt x="11587" y="12105"/>
                  </a:cubicBezTo>
                  <a:cubicBezTo>
                    <a:pt x="11232" y="12274"/>
                    <a:pt x="10914" y="12501"/>
                    <a:pt x="10567" y="12707"/>
                  </a:cubicBezTo>
                  <a:cubicBezTo>
                    <a:pt x="9957" y="13062"/>
                    <a:pt x="9373" y="13399"/>
                    <a:pt x="8799" y="13805"/>
                  </a:cubicBezTo>
                  <a:cubicBezTo>
                    <a:pt x="8624" y="13923"/>
                    <a:pt x="8712" y="14169"/>
                    <a:pt x="8906" y="14169"/>
                  </a:cubicBezTo>
                  <a:cubicBezTo>
                    <a:pt x="8920" y="14169"/>
                    <a:pt x="8934" y="14167"/>
                    <a:pt x="8950" y="14164"/>
                  </a:cubicBezTo>
                  <a:cubicBezTo>
                    <a:pt x="9806" y="13996"/>
                    <a:pt x="11050" y="13740"/>
                    <a:pt x="11797" y="13090"/>
                  </a:cubicBezTo>
                  <a:lnTo>
                    <a:pt x="11797" y="13090"/>
                  </a:lnTo>
                  <a:cubicBezTo>
                    <a:pt x="11570" y="14661"/>
                    <a:pt x="11301" y="16215"/>
                    <a:pt x="10809" y="17741"/>
                  </a:cubicBezTo>
                  <a:cubicBezTo>
                    <a:pt x="10254" y="19460"/>
                    <a:pt x="9158" y="20103"/>
                    <a:pt x="7923" y="20103"/>
                  </a:cubicBezTo>
                  <a:cubicBezTo>
                    <a:pt x="5954" y="20103"/>
                    <a:pt x="3631" y="18468"/>
                    <a:pt x="2584" y="16953"/>
                  </a:cubicBezTo>
                  <a:cubicBezTo>
                    <a:pt x="748" y="14301"/>
                    <a:pt x="2515" y="11157"/>
                    <a:pt x="5337" y="10378"/>
                  </a:cubicBezTo>
                  <a:cubicBezTo>
                    <a:pt x="5716" y="10273"/>
                    <a:pt x="6106" y="10226"/>
                    <a:pt x="6501" y="10226"/>
                  </a:cubicBezTo>
                  <a:close/>
                  <a:moveTo>
                    <a:pt x="16912" y="1"/>
                  </a:moveTo>
                  <a:cubicBezTo>
                    <a:pt x="15526" y="1"/>
                    <a:pt x="14231" y="782"/>
                    <a:pt x="13542" y="2323"/>
                  </a:cubicBezTo>
                  <a:cubicBezTo>
                    <a:pt x="12430" y="4792"/>
                    <a:pt x="12645" y="7740"/>
                    <a:pt x="13095" y="10451"/>
                  </a:cubicBezTo>
                  <a:cubicBezTo>
                    <a:pt x="12658" y="9790"/>
                    <a:pt x="12161" y="9116"/>
                    <a:pt x="11419" y="8861"/>
                  </a:cubicBezTo>
                  <a:cubicBezTo>
                    <a:pt x="11378" y="8847"/>
                    <a:pt x="11332" y="8838"/>
                    <a:pt x="11291" y="8838"/>
                  </a:cubicBezTo>
                  <a:cubicBezTo>
                    <a:pt x="11200" y="8405"/>
                    <a:pt x="11000" y="8018"/>
                    <a:pt x="10794" y="7612"/>
                  </a:cubicBezTo>
                  <a:cubicBezTo>
                    <a:pt x="10435" y="6893"/>
                    <a:pt x="10243" y="6072"/>
                    <a:pt x="9701" y="5457"/>
                  </a:cubicBezTo>
                  <a:cubicBezTo>
                    <a:pt x="9653" y="5404"/>
                    <a:pt x="9598" y="5382"/>
                    <a:pt x="9544" y="5382"/>
                  </a:cubicBezTo>
                  <a:cubicBezTo>
                    <a:pt x="9402" y="5382"/>
                    <a:pt x="9267" y="5536"/>
                    <a:pt x="9301" y="5694"/>
                  </a:cubicBezTo>
                  <a:cubicBezTo>
                    <a:pt x="9410" y="6232"/>
                    <a:pt x="9711" y="6737"/>
                    <a:pt x="9997" y="7206"/>
                  </a:cubicBezTo>
                  <a:cubicBezTo>
                    <a:pt x="10348" y="7776"/>
                    <a:pt x="10826" y="8278"/>
                    <a:pt x="11000" y="8929"/>
                  </a:cubicBezTo>
                  <a:cubicBezTo>
                    <a:pt x="10941" y="8970"/>
                    <a:pt x="10891" y="9029"/>
                    <a:pt x="10849" y="9088"/>
                  </a:cubicBezTo>
                  <a:cubicBezTo>
                    <a:pt x="10489" y="8760"/>
                    <a:pt x="10138" y="8409"/>
                    <a:pt x="9742" y="8127"/>
                  </a:cubicBezTo>
                  <a:cubicBezTo>
                    <a:pt x="9072" y="7644"/>
                    <a:pt x="8166" y="7435"/>
                    <a:pt x="7419" y="7084"/>
                  </a:cubicBezTo>
                  <a:cubicBezTo>
                    <a:pt x="7410" y="7080"/>
                    <a:pt x="7401" y="7078"/>
                    <a:pt x="7393" y="7078"/>
                  </a:cubicBezTo>
                  <a:cubicBezTo>
                    <a:pt x="7340" y="7078"/>
                    <a:pt x="7290" y="7141"/>
                    <a:pt x="7341" y="7185"/>
                  </a:cubicBezTo>
                  <a:cubicBezTo>
                    <a:pt x="7974" y="7722"/>
                    <a:pt x="8626" y="8223"/>
                    <a:pt x="9232" y="8788"/>
                  </a:cubicBezTo>
                  <a:cubicBezTo>
                    <a:pt x="9724" y="9244"/>
                    <a:pt x="10230" y="9645"/>
                    <a:pt x="10804" y="9950"/>
                  </a:cubicBezTo>
                  <a:cubicBezTo>
                    <a:pt x="10849" y="10182"/>
                    <a:pt x="10927" y="10405"/>
                    <a:pt x="11023" y="10619"/>
                  </a:cubicBezTo>
                  <a:cubicBezTo>
                    <a:pt x="9628" y="9737"/>
                    <a:pt x="8029" y="9178"/>
                    <a:pt x="6417" y="9178"/>
                  </a:cubicBezTo>
                  <a:cubicBezTo>
                    <a:pt x="5565" y="9178"/>
                    <a:pt x="4710" y="9334"/>
                    <a:pt x="3878" y="9681"/>
                  </a:cubicBezTo>
                  <a:cubicBezTo>
                    <a:pt x="1190" y="10806"/>
                    <a:pt x="0" y="14347"/>
                    <a:pt x="1400" y="16898"/>
                  </a:cubicBezTo>
                  <a:cubicBezTo>
                    <a:pt x="2729" y="19328"/>
                    <a:pt x="5167" y="21055"/>
                    <a:pt x="7922" y="21055"/>
                  </a:cubicBezTo>
                  <a:cubicBezTo>
                    <a:pt x="8226" y="21055"/>
                    <a:pt x="8534" y="21034"/>
                    <a:pt x="8845" y="20990"/>
                  </a:cubicBezTo>
                  <a:cubicBezTo>
                    <a:pt x="11847" y="20570"/>
                    <a:pt x="12822" y="16069"/>
                    <a:pt x="12882" y="13231"/>
                  </a:cubicBezTo>
                  <a:cubicBezTo>
                    <a:pt x="13519" y="14019"/>
                    <a:pt x="14180" y="14747"/>
                    <a:pt x="15073" y="15313"/>
                  </a:cubicBezTo>
                  <a:cubicBezTo>
                    <a:pt x="15128" y="15376"/>
                    <a:pt x="15173" y="15445"/>
                    <a:pt x="15227" y="15508"/>
                  </a:cubicBezTo>
                  <a:cubicBezTo>
                    <a:pt x="15346" y="15641"/>
                    <a:pt x="15484" y="15697"/>
                    <a:pt x="15619" y="15697"/>
                  </a:cubicBezTo>
                  <a:cubicBezTo>
                    <a:pt x="16062" y="15697"/>
                    <a:pt x="16472" y="15096"/>
                    <a:pt x="16071" y="14665"/>
                  </a:cubicBezTo>
                  <a:cubicBezTo>
                    <a:pt x="15519" y="14078"/>
                    <a:pt x="15027" y="13376"/>
                    <a:pt x="14558" y="12665"/>
                  </a:cubicBezTo>
                  <a:lnTo>
                    <a:pt x="14558" y="12665"/>
                  </a:lnTo>
                  <a:cubicBezTo>
                    <a:pt x="15107" y="12874"/>
                    <a:pt x="15698" y="12969"/>
                    <a:pt x="16304" y="12969"/>
                  </a:cubicBezTo>
                  <a:cubicBezTo>
                    <a:pt x="18447" y="12969"/>
                    <a:pt x="20763" y="11777"/>
                    <a:pt x="21953" y="10228"/>
                  </a:cubicBezTo>
                  <a:cubicBezTo>
                    <a:pt x="24131" y="7389"/>
                    <a:pt x="22122" y="3265"/>
                    <a:pt x="19853" y="1219"/>
                  </a:cubicBezTo>
                  <a:cubicBezTo>
                    <a:pt x="18952" y="404"/>
                    <a:pt x="17908" y="1"/>
                    <a:pt x="1691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191;p26">
              <a:extLst>
                <a:ext uri="{FF2B5EF4-FFF2-40B4-BE49-F238E27FC236}">
                  <a16:creationId xmlns:a16="http://schemas.microsoft.com/office/drawing/2014/main" xmlns="" id="{275223E6-1349-4190-87A4-162A70741F06}"/>
                </a:ext>
              </a:extLst>
            </p:cNvPr>
            <p:cNvSpPr/>
            <p:nvPr/>
          </p:nvSpPr>
          <p:spPr>
            <a:xfrm>
              <a:off x="1419351" y="2010869"/>
              <a:ext cx="46162" cy="51138"/>
            </a:xfrm>
            <a:custGeom>
              <a:avLst/>
              <a:gdLst/>
              <a:ahLst/>
              <a:cxnLst/>
              <a:rect l="l" t="t" r="r" b="b"/>
              <a:pathLst>
                <a:path w="1883" h="2086" extrusionOk="0">
                  <a:moveTo>
                    <a:pt x="557" y="1969"/>
                  </a:moveTo>
                  <a:cubicBezTo>
                    <a:pt x="557" y="1974"/>
                    <a:pt x="557" y="1974"/>
                    <a:pt x="562" y="1974"/>
                  </a:cubicBezTo>
                  <a:cubicBezTo>
                    <a:pt x="563" y="1974"/>
                    <a:pt x="564" y="1975"/>
                    <a:pt x="565" y="1975"/>
                  </a:cubicBezTo>
                  <a:lnTo>
                    <a:pt x="565" y="1975"/>
                  </a:lnTo>
                  <a:cubicBezTo>
                    <a:pt x="563" y="1973"/>
                    <a:pt x="560" y="1971"/>
                    <a:pt x="557" y="1969"/>
                  </a:cubicBezTo>
                  <a:close/>
                  <a:moveTo>
                    <a:pt x="804" y="1"/>
                  </a:moveTo>
                  <a:cubicBezTo>
                    <a:pt x="672" y="1"/>
                    <a:pt x="540" y="33"/>
                    <a:pt x="415" y="106"/>
                  </a:cubicBezTo>
                  <a:cubicBezTo>
                    <a:pt x="120" y="279"/>
                    <a:pt x="1" y="607"/>
                    <a:pt x="1" y="935"/>
                  </a:cubicBezTo>
                  <a:cubicBezTo>
                    <a:pt x="1" y="1185"/>
                    <a:pt x="110" y="1518"/>
                    <a:pt x="293" y="1728"/>
                  </a:cubicBezTo>
                  <a:cubicBezTo>
                    <a:pt x="356" y="1828"/>
                    <a:pt x="434" y="1905"/>
                    <a:pt x="530" y="1955"/>
                  </a:cubicBezTo>
                  <a:cubicBezTo>
                    <a:pt x="495" y="1932"/>
                    <a:pt x="485" y="1922"/>
                    <a:pt x="488" y="1922"/>
                  </a:cubicBezTo>
                  <a:cubicBezTo>
                    <a:pt x="492" y="1922"/>
                    <a:pt x="507" y="1931"/>
                    <a:pt x="525" y="1947"/>
                  </a:cubicBezTo>
                  <a:cubicBezTo>
                    <a:pt x="530" y="1951"/>
                    <a:pt x="539" y="1955"/>
                    <a:pt x="543" y="1960"/>
                  </a:cubicBezTo>
                  <a:cubicBezTo>
                    <a:pt x="557" y="1969"/>
                    <a:pt x="571" y="1974"/>
                    <a:pt x="585" y="1978"/>
                  </a:cubicBezTo>
                  <a:cubicBezTo>
                    <a:pt x="576" y="1978"/>
                    <a:pt x="572" y="1978"/>
                    <a:pt x="565" y="1975"/>
                  </a:cubicBezTo>
                  <a:lnTo>
                    <a:pt x="565" y="1975"/>
                  </a:lnTo>
                  <a:cubicBezTo>
                    <a:pt x="658" y="2046"/>
                    <a:pt x="781" y="2085"/>
                    <a:pt x="901" y="2085"/>
                  </a:cubicBezTo>
                  <a:cubicBezTo>
                    <a:pt x="1064" y="2085"/>
                    <a:pt x="1223" y="2012"/>
                    <a:pt x="1296" y="1846"/>
                  </a:cubicBezTo>
                  <a:cubicBezTo>
                    <a:pt x="1304" y="1833"/>
                    <a:pt x="1313" y="1814"/>
                    <a:pt x="1317" y="1801"/>
                  </a:cubicBezTo>
                  <a:cubicBezTo>
                    <a:pt x="1327" y="1791"/>
                    <a:pt x="1336" y="1778"/>
                    <a:pt x="1345" y="1764"/>
                  </a:cubicBezTo>
                  <a:cubicBezTo>
                    <a:pt x="1405" y="1741"/>
                    <a:pt x="1460" y="1705"/>
                    <a:pt x="1504" y="1655"/>
                  </a:cubicBezTo>
                  <a:cubicBezTo>
                    <a:pt x="1864" y="1267"/>
                    <a:pt x="1883" y="725"/>
                    <a:pt x="1514" y="329"/>
                  </a:cubicBezTo>
                  <a:cubicBezTo>
                    <a:pt x="1328" y="131"/>
                    <a:pt x="1068" y="1"/>
                    <a:pt x="80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9" name="Google Shape;196;p26">
            <a:extLst>
              <a:ext uri="{FF2B5EF4-FFF2-40B4-BE49-F238E27FC236}">
                <a16:creationId xmlns:a16="http://schemas.microsoft.com/office/drawing/2014/main" xmlns="" id="{94FD2A3A-85ED-4E18-A052-163B638182EF}"/>
              </a:ext>
            </a:extLst>
          </p:cNvPr>
          <p:cNvGrpSpPr/>
          <p:nvPr/>
        </p:nvGrpSpPr>
        <p:grpSpPr>
          <a:xfrm rot="3872024">
            <a:off x="5074658" y="1045080"/>
            <a:ext cx="658152" cy="783369"/>
            <a:chOff x="2507488" y="622952"/>
            <a:chExt cx="623545" cy="742178"/>
          </a:xfrm>
        </p:grpSpPr>
        <p:sp>
          <p:nvSpPr>
            <p:cNvPr id="587" name="Google Shape;197;p26">
              <a:extLst>
                <a:ext uri="{FF2B5EF4-FFF2-40B4-BE49-F238E27FC236}">
                  <a16:creationId xmlns:a16="http://schemas.microsoft.com/office/drawing/2014/main" xmlns="" id="{C9BF8A5E-35C7-4C08-B125-BFD71E28D975}"/>
                </a:ext>
              </a:extLst>
            </p:cNvPr>
            <p:cNvSpPr/>
            <p:nvPr/>
          </p:nvSpPr>
          <p:spPr>
            <a:xfrm>
              <a:off x="2507488" y="622952"/>
              <a:ext cx="623545" cy="742178"/>
            </a:xfrm>
            <a:custGeom>
              <a:avLst/>
              <a:gdLst/>
              <a:ahLst/>
              <a:cxnLst/>
              <a:rect l="l" t="t" r="r" b="b"/>
              <a:pathLst>
                <a:path w="26848" h="31956" extrusionOk="0">
                  <a:moveTo>
                    <a:pt x="12642" y="1019"/>
                  </a:moveTo>
                  <a:cubicBezTo>
                    <a:pt x="13474" y="1019"/>
                    <a:pt x="14304" y="1107"/>
                    <a:pt x="15109" y="1283"/>
                  </a:cubicBezTo>
                  <a:cubicBezTo>
                    <a:pt x="19010" y="2145"/>
                    <a:pt x="21142" y="5653"/>
                    <a:pt x="22226" y="9217"/>
                  </a:cubicBezTo>
                  <a:cubicBezTo>
                    <a:pt x="23247" y="12561"/>
                    <a:pt x="23365" y="16155"/>
                    <a:pt x="23420" y="19623"/>
                  </a:cubicBezTo>
                  <a:cubicBezTo>
                    <a:pt x="23466" y="22767"/>
                    <a:pt x="23680" y="25537"/>
                    <a:pt x="24486" y="28412"/>
                  </a:cubicBezTo>
                  <a:cubicBezTo>
                    <a:pt x="23161" y="27014"/>
                    <a:pt x="21580" y="25910"/>
                    <a:pt x="19729" y="25022"/>
                  </a:cubicBezTo>
                  <a:cubicBezTo>
                    <a:pt x="16421" y="23437"/>
                    <a:pt x="12876" y="22958"/>
                    <a:pt x="9669" y="21035"/>
                  </a:cubicBezTo>
                  <a:cubicBezTo>
                    <a:pt x="6384" y="19063"/>
                    <a:pt x="3423" y="16115"/>
                    <a:pt x="2252" y="12397"/>
                  </a:cubicBezTo>
                  <a:cubicBezTo>
                    <a:pt x="1094" y="8725"/>
                    <a:pt x="3104" y="5106"/>
                    <a:pt x="6075" y="3029"/>
                  </a:cubicBezTo>
                  <a:cubicBezTo>
                    <a:pt x="7976" y="1700"/>
                    <a:pt x="10319" y="1019"/>
                    <a:pt x="12642" y="1019"/>
                  </a:cubicBezTo>
                  <a:close/>
                  <a:moveTo>
                    <a:pt x="12448" y="1"/>
                  </a:moveTo>
                  <a:cubicBezTo>
                    <a:pt x="10237" y="1"/>
                    <a:pt x="7963" y="589"/>
                    <a:pt x="5915" y="1721"/>
                  </a:cubicBezTo>
                  <a:cubicBezTo>
                    <a:pt x="3331" y="3148"/>
                    <a:pt x="1463" y="5608"/>
                    <a:pt x="803" y="8473"/>
                  </a:cubicBezTo>
                  <a:cubicBezTo>
                    <a:pt x="0" y="11951"/>
                    <a:pt x="1650" y="15258"/>
                    <a:pt x="3800" y="17877"/>
                  </a:cubicBezTo>
                  <a:cubicBezTo>
                    <a:pt x="6329" y="20949"/>
                    <a:pt x="10006" y="23141"/>
                    <a:pt x="13706" y="24489"/>
                  </a:cubicBezTo>
                  <a:cubicBezTo>
                    <a:pt x="15916" y="25291"/>
                    <a:pt x="18153" y="25637"/>
                    <a:pt x="20290" y="26713"/>
                  </a:cubicBezTo>
                  <a:cubicBezTo>
                    <a:pt x="22295" y="27719"/>
                    <a:pt x="23990" y="29296"/>
                    <a:pt x="25403" y="31037"/>
                  </a:cubicBezTo>
                  <a:cubicBezTo>
                    <a:pt x="25403" y="31041"/>
                    <a:pt x="25407" y="31041"/>
                    <a:pt x="25407" y="31041"/>
                  </a:cubicBezTo>
                  <a:cubicBezTo>
                    <a:pt x="25603" y="31287"/>
                    <a:pt x="25794" y="31529"/>
                    <a:pt x="25981" y="31779"/>
                  </a:cubicBezTo>
                  <a:cubicBezTo>
                    <a:pt x="26074" y="31903"/>
                    <a:pt x="26200" y="31956"/>
                    <a:pt x="26322" y="31956"/>
                  </a:cubicBezTo>
                  <a:cubicBezTo>
                    <a:pt x="26595" y="31956"/>
                    <a:pt x="26848" y="31693"/>
                    <a:pt x="26669" y="31378"/>
                  </a:cubicBezTo>
                  <a:cubicBezTo>
                    <a:pt x="26381" y="30868"/>
                    <a:pt x="26067" y="30394"/>
                    <a:pt x="25739" y="29939"/>
                  </a:cubicBezTo>
                  <a:cubicBezTo>
                    <a:pt x="25315" y="27615"/>
                    <a:pt x="24528" y="25405"/>
                    <a:pt x="24454" y="22995"/>
                  </a:cubicBezTo>
                  <a:cubicBezTo>
                    <a:pt x="24395" y="21058"/>
                    <a:pt x="24459" y="19117"/>
                    <a:pt x="24386" y="17176"/>
                  </a:cubicBezTo>
                  <a:cubicBezTo>
                    <a:pt x="24244" y="13358"/>
                    <a:pt x="23735" y="9499"/>
                    <a:pt x="22112" y="6004"/>
                  </a:cubicBezTo>
                  <a:cubicBezTo>
                    <a:pt x="20216" y="1913"/>
                    <a:pt x="16433" y="1"/>
                    <a:pt x="1244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198;p26">
              <a:extLst>
                <a:ext uri="{FF2B5EF4-FFF2-40B4-BE49-F238E27FC236}">
                  <a16:creationId xmlns:a16="http://schemas.microsoft.com/office/drawing/2014/main" xmlns="" id="{D3C3157A-282C-46FD-A14B-AF77644E318C}"/>
                </a:ext>
              </a:extLst>
            </p:cNvPr>
            <p:cNvSpPr/>
            <p:nvPr/>
          </p:nvSpPr>
          <p:spPr>
            <a:xfrm>
              <a:off x="2700836" y="762093"/>
              <a:ext cx="199921" cy="287944"/>
            </a:xfrm>
            <a:custGeom>
              <a:avLst/>
              <a:gdLst/>
              <a:ahLst/>
              <a:cxnLst/>
              <a:rect l="l" t="t" r="r" b="b"/>
              <a:pathLst>
                <a:path w="8608" h="12398" extrusionOk="0">
                  <a:moveTo>
                    <a:pt x="6907" y="1310"/>
                  </a:moveTo>
                  <a:cubicBezTo>
                    <a:pt x="7340" y="1310"/>
                    <a:pt x="7488" y="1694"/>
                    <a:pt x="7350" y="2460"/>
                  </a:cubicBezTo>
                  <a:cubicBezTo>
                    <a:pt x="7394" y="3485"/>
                    <a:pt x="7117" y="4515"/>
                    <a:pt x="6917" y="5508"/>
                  </a:cubicBezTo>
                  <a:cubicBezTo>
                    <a:pt x="6534" y="7408"/>
                    <a:pt x="6506" y="9399"/>
                    <a:pt x="5918" y="11245"/>
                  </a:cubicBezTo>
                  <a:cubicBezTo>
                    <a:pt x="4711" y="9863"/>
                    <a:pt x="4169" y="8141"/>
                    <a:pt x="3016" y="6715"/>
                  </a:cubicBezTo>
                  <a:cubicBezTo>
                    <a:pt x="1914" y="5358"/>
                    <a:pt x="720" y="4050"/>
                    <a:pt x="1586" y="2181"/>
                  </a:cubicBezTo>
                  <a:cubicBezTo>
                    <a:pt x="1736" y="1858"/>
                    <a:pt x="1923" y="1725"/>
                    <a:pt x="2127" y="1725"/>
                  </a:cubicBezTo>
                  <a:cubicBezTo>
                    <a:pt x="2980" y="1725"/>
                    <a:pt x="4137" y="4046"/>
                    <a:pt x="4192" y="4429"/>
                  </a:cubicBezTo>
                  <a:cubicBezTo>
                    <a:pt x="4209" y="4543"/>
                    <a:pt x="4299" y="4591"/>
                    <a:pt x="4393" y="4591"/>
                  </a:cubicBezTo>
                  <a:cubicBezTo>
                    <a:pt x="4422" y="4591"/>
                    <a:pt x="4451" y="4587"/>
                    <a:pt x="4479" y="4578"/>
                  </a:cubicBezTo>
                  <a:cubicBezTo>
                    <a:pt x="4483" y="4665"/>
                    <a:pt x="4483" y="4751"/>
                    <a:pt x="4488" y="4847"/>
                  </a:cubicBezTo>
                  <a:cubicBezTo>
                    <a:pt x="4509" y="5104"/>
                    <a:pt x="4697" y="5232"/>
                    <a:pt x="4886" y="5232"/>
                  </a:cubicBezTo>
                  <a:cubicBezTo>
                    <a:pt x="5075" y="5232"/>
                    <a:pt x="5265" y="5103"/>
                    <a:pt x="5285" y="4847"/>
                  </a:cubicBezTo>
                  <a:cubicBezTo>
                    <a:pt x="5381" y="3750"/>
                    <a:pt x="5381" y="2724"/>
                    <a:pt x="5864" y="1699"/>
                  </a:cubicBezTo>
                  <a:cubicBezTo>
                    <a:pt x="6308" y="1440"/>
                    <a:pt x="6656" y="1310"/>
                    <a:pt x="6907" y="1310"/>
                  </a:cubicBezTo>
                  <a:close/>
                  <a:moveTo>
                    <a:pt x="6803" y="1"/>
                  </a:moveTo>
                  <a:cubicBezTo>
                    <a:pt x="6498" y="1"/>
                    <a:pt x="6185" y="118"/>
                    <a:pt x="5973" y="318"/>
                  </a:cubicBezTo>
                  <a:cubicBezTo>
                    <a:pt x="5053" y="1193"/>
                    <a:pt x="4639" y="2187"/>
                    <a:pt x="4511" y="3312"/>
                  </a:cubicBezTo>
                  <a:cubicBezTo>
                    <a:pt x="4315" y="2482"/>
                    <a:pt x="3873" y="1790"/>
                    <a:pt x="3117" y="1216"/>
                  </a:cubicBezTo>
                  <a:cubicBezTo>
                    <a:pt x="2844" y="1012"/>
                    <a:pt x="2510" y="913"/>
                    <a:pt x="2177" y="913"/>
                  </a:cubicBezTo>
                  <a:cubicBezTo>
                    <a:pt x="1616" y="913"/>
                    <a:pt x="1059" y="1193"/>
                    <a:pt x="802" y="1727"/>
                  </a:cubicBezTo>
                  <a:cubicBezTo>
                    <a:pt x="0" y="3412"/>
                    <a:pt x="597" y="4875"/>
                    <a:pt x="1672" y="6288"/>
                  </a:cubicBezTo>
                  <a:cubicBezTo>
                    <a:pt x="3135" y="8210"/>
                    <a:pt x="4032" y="10597"/>
                    <a:pt x="5796" y="12283"/>
                  </a:cubicBezTo>
                  <a:cubicBezTo>
                    <a:pt x="5872" y="12356"/>
                    <a:pt x="5988" y="12397"/>
                    <a:pt x="6102" y="12397"/>
                  </a:cubicBezTo>
                  <a:cubicBezTo>
                    <a:pt x="6239" y="12397"/>
                    <a:pt x="6372" y="12338"/>
                    <a:pt x="6429" y="12201"/>
                  </a:cubicBezTo>
                  <a:cubicBezTo>
                    <a:pt x="7295" y="10151"/>
                    <a:pt x="7304" y="7901"/>
                    <a:pt x="7732" y="5735"/>
                  </a:cubicBezTo>
                  <a:cubicBezTo>
                    <a:pt x="8069" y="4055"/>
                    <a:pt x="8607" y="1927"/>
                    <a:pt x="7581" y="387"/>
                  </a:cubicBezTo>
                  <a:cubicBezTo>
                    <a:pt x="7404" y="118"/>
                    <a:pt x="7108" y="1"/>
                    <a:pt x="6803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5" name="Google Shape;200;p26">
            <a:extLst>
              <a:ext uri="{FF2B5EF4-FFF2-40B4-BE49-F238E27FC236}">
                <a16:creationId xmlns:a16="http://schemas.microsoft.com/office/drawing/2014/main" xmlns="" id="{04E3DE01-F3EA-4A06-958B-0DBFCB42AFA2}"/>
              </a:ext>
            </a:extLst>
          </p:cNvPr>
          <p:cNvGrpSpPr/>
          <p:nvPr/>
        </p:nvGrpSpPr>
        <p:grpSpPr>
          <a:xfrm rot="3872024">
            <a:off x="607885" y="-437369"/>
            <a:ext cx="1541735" cy="1377907"/>
            <a:chOff x="1493949" y="3269975"/>
            <a:chExt cx="1460667" cy="1305454"/>
          </a:xfrm>
        </p:grpSpPr>
        <p:sp>
          <p:nvSpPr>
            <p:cNvPr id="591" name="Google Shape;201;p26">
              <a:extLst>
                <a:ext uri="{FF2B5EF4-FFF2-40B4-BE49-F238E27FC236}">
                  <a16:creationId xmlns:a16="http://schemas.microsoft.com/office/drawing/2014/main" xmlns="" id="{FD63A203-D215-48F5-97B6-E712AE2616E9}"/>
                </a:ext>
              </a:extLst>
            </p:cNvPr>
            <p:cNvSpPr/>
            <p:nvPr/>
          </p:nvSpPr>
          <p:spPr>
            <a:xfrm>
              <a:off x="1932461" y="3269975"/>
              <a:ext cx="1022155" cy="1305454"/>
            </a:xfrm>
            <a:custGeom>
              <a:avLst/>
              <a:gdLst/>
              <a:ahLst/>
              <a:cxnLst/>
              <a:rect l="l" t="t" r="r" b="b"/>
              <a:pathLst>
                <a:path w="44011" h="56209" extrusionOk="0">
                  <a:moveTo>
                    <a:pt x="16171" y="564"/>
                  </a:moveTo>
                  <a:cubicBezTo>
                    <a:pt x="16413" y="564"/>
                    <a:pt x="16598" y="586"/>
                    <a:pt x="16700" y="636"/>
                  </a:cubicBezTo>
                  <a:lnTo>
                    <a:pt x="16627" y="663"/>
                  </a:lnTo>
                  <a:cubicBezTo>
                    <a:pt x="16627" y="663"/>
                    <a:pt x="16814" y="1178"/>
                    <a:pt x="16868" y="1346"/>
                  </a:cubicBezTo>
                  <a:cubicBezTo>
                    <a:pt x="16458" y="1893"/>
                    <a:pt x="15743" y="2535"/>
                    <a:pt x="15410" y="2831"/>
                  </a:cubicBezTo>
                  <a:cubicBezTo>
                    <a:pt x="14749" y="3414"/>
                    <a:pt x="14030" y="3948"/>
                    <a:pt x="13273" y="4394"/>
                  </a:cubicBezTo>
                  <a:cubicBezTo>
                    <a:pt x="11633" y="5361"/>
                    <a:pt x="9792" y="6030"/>
                    <a:pt x="7969" y="6558"/>
                  </a:cubicBezTo>
                  <a:cubicBezTo>
                    <a:pt x="6412" y="7011"/>
                    <a:pt x="4786" y="7336"/>
                    <a:pt x="3158" y="7336"/>
                  </a:cubicBezTo>
                  <a:cubicBezTo>
                    <a:pt x="2819" y="7336"/>
                    <a:pt x="2480" y="7322"/>
                    <a:pt x="2142" y="7292"/>
                  </a:cubicBezTo>
                  <a:cubicBezTo>
                    <a:pt x="1887" y="7269"/>
                    <a:pt x="1212" y="7041"/>
                    <a:pt x="916" y="6823"/>
                  </a:cubicBezTo>
                  <a:cubicBezTo>
                    <a:pt x="880" y="6741"/>
                    <a:pt x="743" y="6394"/>
                    <a:pt x="739" y="6394"/>
                  </a:cubicBezTo>
                  <a:lnTo>
                    <a:pt x="689" y="6412"/>
                  </a:lnTo>
                  <a:lnTo>
                    <a:pt x="689" y="6412"/>
                  </a:lnTo>
                  <a:cubicBezTo>
                    <a:pt x="735" y="6394"/>
                    <a:pt x="1190" y="5943"/>
                    <a:pt x="1345" y="5816"/>
                  </a:cubicBezTo>
                  <a:cubicBezTo>
                    <a:pt x="1841" y="5382"/>
                    <a:pt x="2461" y="5146"/>
                    <a:pt x="3031" y="4827"/>
                  </a:cubicBezTo>
                  <a:cubicBezTo>
                    <a:pt x="5504" y="3441"/>
                    <a:pt x="8307" y="2449"/>
                    <a:pt x="10976" y="1500"/>
                  </a:cubicBezTo>
                  <a:cubicBezTo>
                    <a:pt x="11771" y="1219"/>
                    <a:pt x="14841" y="564"/>
                    <a:pt x="16171" y="564"/>
                  </a:cubicBezTo>
                  <a:close/>
                  <a:moveTo>
                    <a:pt x="17100" y="2043"/>
                  </a:moveTo>
                  <a:cubicBezTo>
                    <a:pt x="17278" y="2627"/>
                    <a:pt x="17451" y="3210"/>
                    <a:pt x="17702" y="3765"/>
                  </a:cubicBezTo>
                  <a:cubicBezTo>
                    <a:pt x="19037" y="6755"/>
                    <a:pt x="19939" y="9981"/>
                    <a:pt x="21037" y="13064"/>
                  </a:cubicBezTo>
                  <a:cubicBezTo>
                    <a:pt x="22094" y="16035"/>
                    <a:pt x="23092" y="19297"/>
                    <a:pt x="24855" y="21936"/>
                  </a:cubicBezTo>
                  <a:cubicBezTo>
                    <a:pt x="26395" y="24232"/>
                    <a:pt x="28842" y="25763"/>
                    <a:pt x="31057" y="27326"/>
                  </a:cubicBezTo>
                  <a:cubicBezTo>
                    <a:pt x="31480" y="27627"/>
                    <a:pt x="31890" y="27936"/>
                    <a:pt x="32296" y="28251"/>
                  </a:cubicBezTo>
                  <a:cubicBezTo>
                    <a:pt x="32244" y="28248"/>
                    <a:pt x="32191" y="28247"/>
                    <a:pt x="32139" y="28247"/>
                  </a:cubicBezTo>
                  <a:cubicBezTo>
                    <a:pt x="31450" y="28247"/>
                    <a:pt x="30721" y="28489"/>
                    <a:pt x="30090" y="28689"/>
                  </a:cubicBezTo>
                  <a:cubicBezTo>
                    <a:pt x="28956" y="29040"/>
                    <a:pt x="27854" y="29435"/>
                    <a:pt x="26696" y="29740"/>
                  </a:cubicBezTo>
                  <a:cubicBezTo>
                    <a:pt x="23611" y="30552"/>
                    <a:pt x="20522" y="31326"/>
                    <a:pt x="17501" y="32352"/>
                  </a:cubicBezTo>
                  <a:cubicBezTo>
                    <a:pt x="13624" y="33668"/>
                    <a:pt x="9920" y="35481"/>
                    <a:pt x="6926" y="38316"/>
                  </a:cubicBezTo>
                  <a:cubicBezTo>
                    <a:pt x="6976" y="37979"/>
                    <a:pt x="7027" y="37641"/>
                    <a:pt x="7077" y="37304"/>
                  </a:cubicBezTo>
                  <a:cubicBezTo>
                    <a:pt x="7505" y="34361"/>
                    <a:pt x="8125" y="31463"/>
                    <a:pt x="8625" y="28533"/>
                  </a:cubicBezTo>
                  <a:cubicBezTo>
                    <a:pt x="8821" y="27368"/>
                    <a:pt x="8926" y="26169"/>
                    <a:pt x="8735" y="24994"/>
                  </a:cubicBezTo>
                  <a:cubicBezTo>
                    <a:pt x="8520" y="23658"/>
                    <a:pt x="7847" y="22359"/>
                    <a:pt x="7277" y="21148"/>
                  </a:cubicBezTo>
                  <a:cubicBezTo>
                    <a:pt x="5997" y="18418"/>
                    <a:pt x="4981" y="15585"/>
                    <a:pt x="3714" y="12856"/>
                  </a:cubicBezTo>
                  <a:cubicBezTo>
                    <a:pt x="2926" y="11156"/>
                    <a:pt x="2110" y="9474"/>
                    <a:pt x="1331" y="7771"/>
                  </a:cubicBezTo>
                  <a:lnTo>
                    <a:pt x="1331" y="7771"/>
                  </a:lnTo>
                  <a:cubicBezTo>
                    <a:pt x="1677" y="7861"/>
                    <a:pt x="2051" y="7893"/>
                    <a:pt x="2352" y="7925"/>
                  </a:cubicBezTo>
                  <a:cubicBezTo>
                    <a:pt x="2694" y="7961"/>
                    <a:pt x="3038" y="7977"/>
                    <a:pt x="3383" y="7977"/>
                  </a:cubicBezTo>
                  <a:cubicBezTo>
                    <a:pt x="4172" y="7977"/>
                    <a:pt x="4965" y="7894"/>
                    <a:pt x="5742" y="7779"/>
                  </a:cubicBezTo>
                  <a:cubicBezTo>
                    <a:pt x="9933" y="7174"/>
                    <a:pt x="14307" y="5300"/>
                    <a:pt x="17100" y="2043"/>
                  </a:cubicBezTo>
                  <a:close/>
                  <a:moveTo>
                    <a:pt x="32147" y="28889"/>
                  </a:moveTo>
                  <a:cubicBezTo>
                    <a:pt x="32686" y="28889"/>
                    <a:pt x="33214" y="29028"/>
                    <a:pt x="32916" y="29599"/>
                  </a:cubicBezTo>
                  <a:cubicBezTo>
                    <a:pt x="32573" y="30260"/>
                    <a:pt x="31818" y="30766"/>
                    <a:pt x="31238" y="31195"/>
                  </a:cubicBezTo>
                  <a:cubicBezTo>
                    <a:pt x="27917" y="33691"/>
                    <a:pt x="24176" y="35067"/>
                    <a:pt x="20212" y="36229"/>
                  </a:cubicBezTo>
                  <a:cubicBezTo>
                    <a:pt x="17629" y="36990"/>
                    <a:pt x="14995" y="37573"/>
                    <a:pt x="12421" y="38370"/>
                  </a:cubicBezTo>
                  <a:cubicBezTo>
                    <a:pt x="11508" y="38652"/>
                    <a:pt x="10141" y="39112"/>
                    <a:pt x="8927" y="39112"/>
                  </a:cubicBezTo>
                  <a:cubicBezTo>
                    <a:pt x="8276" y="39112"/>
                    <a:pt x="7669" y="38979"/>
                    <a:pt x="7199" y="38617"/>
                  </a:cubicBezTo>
                  <a:cubicBezTo>
                    <a:pt x="11783" y="34320"/>
                    <a:pt x="18303" y="32511"/>
                    <a:pt x="24235" y="30971"/>
                  </a:cubicBezTo>
                  <a:cubicBezTo>
                    <a:pt x="25771" y="30575"/>
                    <a:pt x="27316" y="30201"/>
                    <a:pt x="28842" y="29763"/>
                  </a:cubicBezTo>
                  <a:cubicBezTo>
                    <a:pt x="29707" y="29513"/>
                    <a:pt x="30510" y="29135"/>
                    <a:pt x="31408" y="28962"/>
                  </a:cubicBezTo>
                  <a:cubicBezTo>
                    <a:pt x="31578" y="28927"/>
                    <a:pt x="31864" y="28889"/>
                    <a:pt x="32147" y="28889"/>
                  </a:cubicBezTo>
                  <a:close/>
                  <a:moveTo>
                    <a:pt x="33649" y="29353"/>
                  </a:moveTo>
                  <a:cubicBezTo>
                    <a:pt x="35271" y="30739"/>
                    <a:pt x="36770" y="32251"/>
                    <a:pt x="38165" y="33883"/>
                  </a:cubicBezTo>
                  <a:cubicBezTo>
                    <a:pt x="39162" y="35049"/>
                    <a:pt x="40078" y="36284"/>
                    <a:pt x="40943" y="37550"/>
                  </a:cubicBezTo>
                  <a:cubicBezTo>
                    <a:pt x="41782" y="38781"/>
                    <a:pt x="43436" y="40448"/>
                    <a:pt x="42703" y="42043"/>
                  </a:cubicBezTo>
                  <a:cubicBezTo>
                    <a:pt x="42064" y="43432"/>
                    <a:pt x="40707" y="44490"/>
                    <a:pt x="39536" y="45405"/>
                  </a:cubicBezTo>
                  <a:cubicBezTo>
                    <a:pt x="38209" y="46449"/>
                    <a:pt x="36888" y="47438"/>
                    <a:pt x="35417" y="48267"/>
                  </a:cubicBezTo>
                  <a:cubicBezTo>
                    <a:pt x="32332" y="50008"/>
                    <a:pt x="28920" y="51156"/>
                    <a:pt x="25593" y="52336"/>
                  </a:cubicBezTo>
                  <a:cubicBezTo>
                    <a:pt x="22359" y="53484"/>
                    <a:pt x="19064" y="54491"/>
                    <a:pt x="15670" y="55033"/>
                  </a:cubicBezTo>
                  <a:cubicBezTo>
                    <a:pt x="14440" y="55228"/>
                    <a:pt x="13126" y="55409"/>
                    <a:pt x="11827" y="55409"/>
                  </a:cubicBezTo>
                  <a:cubicBezTo>
                    <a:pt x="10508" y="55409"/>
                    <a:pt x="9205" y="55222"/>
                    <a:pt x="8024" y="54668"/>
                  </a:cubicBezTo>
                  <a:cubicBezTo>
                    <a:pt x="5099" y="53301"/>
                    <a:pt x="5349" y="49629"/>
                    <a:pt x="5705" y="46950"/>
                  </a:cubicBezTo>
                  <a:cubicBezTo>
                    <a:pt x="6065" y="44221"/>
                    <a:pt x="6457" y="41501"/>
                    <a:pt x="6858" y="38776"/>
                  </a:cubicBezTo>
                  <a:cubicBezTo>
                    <a:pt x="7393" y="39384"/>
                    <a:pt x="8213" y="39563"/>
                    <a:pt x="9047" y="39563"/>
                  </a:cubicBezTo>
                  <a:cubicBezTo>
                    <a:pt x="9476" y="39563"/>
                    <a:pt x="9908" y="39515"/>
                    <a:pt x="10307" y="39455"/>
                  </a:cubicBezTo>
                  <a:cubicBezTo>
                    <a:pt x="12366" y="39140"/>
                    <a:pt x="14421" y="38412"/>
                    <a:pt x="16435" y="37906"/>
                  </a:cubicBezTo>
                  <a:cubicBezTo>
                    <a:pt x="21024" y="36753"/>
                    <a:pt x="25593" y="35546"/>
                    <a:pt x="29658" y="33071"/>
                  </a:cubicBezTo>
                  <a:cubicBezTo>
                    <a:pt x="30952" y="32283"/>
                    <a:pt x="32419" y="31399"/>
                    <a:pt x="33334" y="30160"/>
                  </a:cubicBezTo>
                  <a:cubicBezTo>
                    <a:pt x="33544" y="29883"/>
                    <a:pt x="33644" y="29604"/>
                    <a:pt x="33649" y="29353"/>
                  </a:cubicBezTo>
                  <a:close/>
                  <a:moveTo>
                    <a:pt x="15612" y="0"/>
                  </a:moveTo>
                  <a:cubicBezTo>
                    <a:pt x="14212" y="0"/>
                    <a:pt x="12461" y="634"/>
                    <a:pt x="11670" y="886"/>
                  </a:cubicBezTo>
                  <a:cubicBezTo>
                    <a:pt x="10549" y="1246"/>
                    <a:pt x="9460" y="1687"/>
                    <a:pt x="8352" y="2098"/>
                  </a:cubicBezTo>
                  <a:cubicBezTo>
                    <a:pt x="6110" y="2918"/>
                    <a:pt x="3750" y="3515"/>
                    <a:pt x="1723" y="4814"/>
                  </a:cubicBezTo>
                  <a:cubicBezTo>
                    <a:pt x="1153" y="5178"/>
                    <a:pt x="1" y="6099"/>
                    <a:pt x="142" y="6613"/>
                  </a:cubicBezTo>
                  <a:lnTo>
                    <a:pt x="78" y="6636"/>
                  </a:lnTo>
                  <a:cubicBezTo>
                    <a:pt x="1258" y="9592"/>
                    <a:pt x="2056" y="11161"/>
                    <a:pt x="3040" y="13329"/>
                  </a:cubicBezTo>
                  <a:cubicBezTo>
                    <a:pt x="4384" y="16290"/>
                    <a:pt x="5591" y="19402"/>
                    <a:pt x="6926" y="22369"/>
                  </a:cubicBezTo>
                  <a:cubicBezTo>
                    <a:pt x="7587" y="23841"/>
                    <a:pt x="8056" y="25294"/>
                    <a:pt x="7952" y="26920"/>
                  </a:cubicBezTo>
                  <a:cubicBezTo>
                    <a:pt x="7851" y="28465"/>
                    <a:pt x="7460" y="30019"/>
                    <a:pt x="7168" y="31536"/>
                  </a:cubicBezTo>
                  <a:cubicBezTo>
                    <a:pt x="6539" y="34825"/>
                    <a:pt x="6020" y="38156"/>
                    <a:pt x="5546" y="41468"/>
                  </a:cubicBezTo>
                  <a:cubicBezTo>
                    <a:pt x="5122" y="44403"/>
                    <a:pt x="4484" y="47543"/>
                    <a:pt x="4676" y="50513"/>
                  </a:cubicBezTo>
                  <a:cubicBezTo>
                    <a:pt x="4821" y="52718"/>
                    <a:pt x="5869" y="54577"/>
                    <a:pt x="7901" y="55516"/>
                  </a:cubicBezTo>
                  <a:cubicBezTo>
                    <a:pt x="9047" y="56046"/>
                    <a:pt x="10312" y="56209"/>
                    <a:pt x="11584" y="56209"/>
                  </a:cubicBezTo>
                  <a:cubicBezTo>
                    <a:pt x="12585" y="56209"/>
                    <a:pt x="13590" y="56108"/>
                    <a:pt x="14545" y="56008"/>
                  </a:cubicBezTo>
                  <a:cubicBezTo>
                    <a:pt x="17775" y="55662"/>
                    <a:pt x="20937" y="54764"/>
                    <a:pt x="24012" y="53753"/>
                  </a:cubicBezTo>
                  <a:cubicBezTo>
                    <a:pt x="30277" y="51693"/>
                    <a:pt x="36460" y="49406"/>
                    <a:pt x="41427" y="44932"/>
                  </a:cubicBezTo>
                  <a:cubicBezTo>
                    <a:pt x="42288" y="44153"/>
                    <a:pt x="43076" y="43251"/>
                    <a:pt x="43559" y="42185"/>
                  </a:cubicBezTo>
                  <a:cubicBezTo>
                    <a:pt x="44010" y="41200"/>
                    <a:pt x="43563" y="40070"/>
                    <a:pt x="43076" y="39199"/>
                  </a:cubicBezTo>
                  <a:cubicBezTo>
                    <a:pt x="42365" y="37914"/>
                    <a:pt x="41376" y="36690"/>
                    <a:pt x="40506" y="35514"/>
                  </a:cubicBezTo>
                  <a:cubicBezTo>
                    <a:pt x="39572" y="34247"/>
                    <a:pt x="38552" y="33048"/>
                    <a:pt x="37477" y="31906"/>
                  </a:cubicBezTo>
                  <a:cubicBezTo>
                    <a:pt x="35349" y="29637"/>
                    <a:pt x="32947" y="27727"/>
                    <a:pt x="30405" y="25959"/>
                  </a:cubicBezTo>
                  <a:cubicBezTo>
                    <a:pt x="29280" y="25175"/>
                    <a:pt x="28168" y="24374"/>
                    <a:pt x="27143" y="23463"/>
                  </a:cubicBezTo>
                  <a:cubicBezTo>
                    <a:pt x="25831" y="22291"/>
                    <a:pt x="24973" y="20929"/>
                    <a:pt x="24250" y="19343"/>
                  </a:cubicBezTo>
                  <a:cubicBezTo>
                    <a:pt x="22818" y="16227"/>
                    <a:pt x="21743" y="12965"/>
                    <a:pt x="20599" y="9739"/>
                  </a:cubicBezTo>
                  <a:cubicBezTo>
                    <a:pt x="19634" y="7028"/>
                    <a:pt x="18553" y="4331"/>
                    <a:pt x="17684" y="1588"/>
                  </a:cubicBezTo>
                  <a:cubicBezTo>
                    <a:pt x="17665" y="1523"/>
                    <a:pt x="17643" y="1456"/>
                    <a:pt x="17620" y="1391"/>
                  </a:cubicBezTo>
                  <a:cubicBezTo>
                    <a:pt x="17634" y="1374"/>
                    <a:pt x="17647" y="1355"/>
                    <a:pt x="17661" y="1336"/>
                  </a:cubicBezTo>
                  <a:cubicBezTo>
                    <a:pt x="17725" y="1250"/>
                    <a:pt x="17725" y="1159"/>
                    <a:pt x="17674" y="1069"/>
                  </a:cubicBezTo>
                  <a:cubicBezTo>
                    <a:pt x="17606" y="945"/>
                    <a:pt x="17533" y="827"/>
                    <a:pt x="17456" y="708"/>
                  </a:cubicBezTo>
                  <a:cubicBezTo>
                    <a:pt x="17430" y="672"/>
                    <a:pt x="17393" y="656"/>
                    <a:pt x="17356" y="656"/>
                  </a:cubicBezTo>
                  <a:cubicBezTo>
                    <a:pt x="17347" y="656"/>
                    <a:pt x="17338" y="657"/>
                    <a:pt x="17329" y="658"/>
                  </a:cubicBezTo>
                  <a:cubicBezTo>
                    <a:pt x="16975" y="172"/>
                    <a:pt x="16341" y="0"/>
                    <a:pt x="1561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202;p26">
              <a:extLst>
                <a:ext uri="{FF2B5EF4-FFF2-40B4-BE49-F238E27FC236}">
                  <a16:creationId xmlns:a16="http://schemas.microsoft.com/office/drawing/2014/main" xmlns="" id="{65C8D307-D8B0-4CBF-A716-3280EF0C2D75}"/>
                </a:ext>
              </a:extLst>
            </p:cNvPr>
            <p:cNvSpPr/>
            <p:nvPr/>
          </p:nvSpPr>
          <p:spPr>
            <a:xfrm>
              <a:off x="2585896" y="4125793"/>
              <a:ext cx="159509" cy="135471"/>
            </a:xfrm>
            <a:custGeom>
              <a:avLst/>
              <a:gdLst/>
              <a:ahLst/>
              <a:cxnLst/>
              <a:rect l="l" t="t" r="r" b="b"/>
              <a:pathLst>
                <a:path w="6868" h="5833" extrusionOk="0">
                  <a:moveTo>
                    <a:pt x="3456" y="603"/>
                  </a:moveTo>
                  <a:cubicBezTo>
                    <a:pt x="4241" y="603"/>
                    <a:pt x="6178" y="1209"/>
                    <a:pt x="5801" y="2178"/>
                  </a:cubicBezTo>
                  <a:cubicBezTo>
                    <a:pt x="5742" y="2186"/>
                    <a:pt x="5687" y="2219"/>
                    <a:pt x="5669" y="2287"/>
                  </a:cubicBezTo>
                  <a:cubicBezTo>
                    <a:pt x="5542" y="2657"/>
                    <a:pt x="5546" y="2875"/>
                    <a:pt x="5582" y="3275"/>
                  </a:cubicBezTo>
                  <a:cubicBezTo>
                    <a:pt x="5669" y="4182"/>
                    <a:pt x="4676" y="4871"/>
                    <a:pt x="3969" y="5162"/>
                  </a:cubicBezTo>
                  <a:cubicBezTo>
                    <a:pt x="3757" y="5249"/>
                    <a:pt x="3543" y="5289"/>
                    <a:pt x="3331" y="5289"/>
                  </a:cubicBezTo>
                  <a:cubicBezTo>
                    <a:pt x="2194" y="5289"/>
                    <a:pt x="1142" y="4142"/>
                    <a:pt x="1004" y="3088"/>
                  </a:cubicBezTo>
                  <a:cubicBezTo>
                    <a:pt x="825" y="1708"/>
                    <a:pt x="2110" y="760"/>
                    <a:pt x="3322" y="611"/>
                  </a:cubicBezTo>
                  <a:cubicBezTo>
                    <a:pt x="3361" y="606"/>
                    <a:pt x="3406" y="603"/>
                    <a:pt x="3456" y="603"/>
                  </a:cubicBezTo>
                  <a:close/>
                  <a:moveTo>
                    <a:pt x="3518" y="1"/>
                  </a:moveTo>
                  <a:cubicBezTo>
                    <a:pt x="2153" y="1"/>
                    <a:pt x="904" y="990"/>
                    <a:pt x="506" y="2291"/>
                  </a:cubicBezTo>
                  <a:cubicBezTo>
                    <a:pt x="1" y="3982"/>
                    <a:pt x="1486" y="5527"/>
                    <a:pt x="3049" y="5800"/>
                  </a:cubicBezTo>
                  <a:cubicBezTo>
                    <a:pt x="3171" y="5822"/>
                    <a:pt x="3295" y="5832"/>
                    <a:pt x="3420" y="5832"/>
                  </a:cubicBezTo>
                  <a:cubicBezTo>
                    <a:pt x="4090" y="5832"/>
                    <a:pt x="4782" y="5536"/>
                    <a:pt x="5250" y="5075"/>
                  </a:cubicBezTo>
                  <a:cubicBezTo>
                    <a:pt x="6125" y="4209"/>
                    <a:pt x="6056" y="3499"/>
                    <a:pt x="6051" y="2356"/>
                  </a:cubicBezTo>
                  <a:cubicBezTo>
                    <a:pt x="6051" y="2350"/>
                    <a:pt x="6047" y="2346"/>
                    <a:pt x="6047" y="2342"/>
                  </a:cubicBezTo>
                  <a:cubicBezTo>
                    <a:pt x="6867" y="1303"/>
                    <a:pt x="5163" y="355"/>
                    <a:pt x="4274" y="104"/>
                  </a:cubicBezTo>
                  <a:cubicBezTo>
                    <a:pt x="4021" y="34"/>
                    <a:pt x="3768" y="1"/>
                    <a:pt x="351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203;p26">
              <a:extLst>
                <a:ext uri="{FF2B5EF4-FFF2-40B4-BE49-F238E27FC236}">
                  <a16:creationId xmlns:a16="http://schemas.microsoft.com/office/drawing/2014/main" xmlns="" id="{394B0D26-641F-4AE9-B40A-BE0DD55A6318}"/>
                </a:ext>
              </a:extLst>
            </p:cNvPr>
            <p:cNvSpPr/>
            <p:nvPr/>
          </p:nvSpPr>
          <p:spPr>
            <a:xfrm>
              <a:off x="2460388" y="4173032"/>
              <a:ext cx="58341" cy="47634"/>
            </a:xfrm>
            <a:custGeom>
              <a:avLst/>
              <a:gdLst/>
              <a:ahLst/>
              <a:cxnLst/>
              <a:rect l="l" t="t" r="r" b="b"/>
              <a:pathLst>
                <a:path w="2512" h="2051" extrusionOk="0">
                  <a:moveTo>
                    <a:pt x="1191" y="396"/>
                  </a:moveTo>
                  <a:cubicBezTo>
                    <a:pt x="1485" y="396"/>
                    <a:pt x="1817" y="565"/>
                    <a:pt x="1996" y="781"/>
                  </a:cubicBezTo>
                  <a:cubicBezTo>
                    <a:pt x="1973" y="808"/>
                    <a:pt x="1960" y="846"/>
                    <a:pt x="1960" y="882"/>
                  </a:cubicBezTo>
                  <a:cubicBezTo>
                    <a:pt x="1960" y="1146"/>
                    <a:pt x="2152" y="1146"/>
                    <a:pt x="1887" y="1351"/>
                  </a:cubicBezTo>
                  <a:cubicBezTo>
                    <a:pt x="1701" y="1498"/>
                    <a:pt x="1453" y="1585"/>
                    <a:pt x="1211" y="1585"/>
                  </a:cubicBezTo>
                  <a:cubicBezTo>
                    <a:pt x="1146" y="1585"/>
                    <a:pt x="1080" y="1579"/>
                    <a:pt x="1017" y="1565"/>
                  </a:cubicBezTo>
                  <a:cubicBezTo>
                    <a:pt x="630" y="1488"/>
                    <a:pt x="543" y="900"/>
                    <a:pt x="735" y="617"/>
                  </a:cubicBezTo>
                  <a:cubicBezTo>
                    <a:pt x="842" y="461"/>
                    <a:pt x="1009" y="396"/>
                    <a:pt x="1191" y="396"/>
                  </a:cubicBezTo>
                  <a:close/>
                  <a:moveTo>
                    <a:pt x="1202" y="1"/>
                  </a:moveTo>
                  <a:cubicBezTo>
                    <a:pt x="962" y="1"/>
                    <a:pt x="724" y="69"/>
                    <a:pt x="530" y="221"/>
                  </a:cubicBezTo>
                  <a:cubicBezTo>
                    <a:pt x="1" y="640"/>
                    <a:pt x="147" y="1601"/>
                    <a:pt x="698" y="1925"/>
                  </a:cubicBezTo>
                  <a:cubicBezTo>
                    <a:pt x="847" y="2013"/>
                    <a:pt x="1019" y="2051"/>
                    <a:pt x="1197" y="2051"/>
                  </a:cubicBezTo>
                  <a:cubicBezTo>
                    <a:pt x="1552" y="2051"/>
                    <a:pt x="1928" y="1901"/>
                    <a:pt x="2183" y="1706"/>
                  </a:cubicBezTo>
                  <a:cubicBezTo>
                    <a:pt x="2362" y="1574"/>
                    <a:pt x="2507" y="1378"/>
                    <a:pt x="2511" y="1146"/>
                  </a:cubicBezTo>
                  <a:cubicBezTo>
                    <a:pt x="2511" y="1014"/>
                    <a:pt x="2438" y="869"/>
                    <a:pt x="2324" y="787"/>
                  </a:cubicBezTo>
                  <a:cubicBezTo>
                    <a:pt x="2219" y="444"/>
                    <a:pt x="1992" y="198"/>
                    <a:pt x="1641" y="76"/>
                  </a:cubicBezTo>
                  <a:cubicBezTo>
                    <a:pt x="1500" y="27"/>
                    <a:pt x="1351" y="1"/>
                    <a:pt x="1202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204;p26">
              <a:extLst>
                <a:ext uri="{FF2B5EF4-FFF2-40B4-BE49-F238E27FC236}">
                  <a16:creationId xmlns:a16="http://schemas.microsoft.com/office/drawing/2014/main" xmlns="" id="{CF178C28-6C05-42D5-AEA8-6904474FC35F}"/>
                </a:ext>
              </a:extLst>
            </p:cNvPr>
            <p:cNvSpPr/>
            <p:nvPr/>
          </p:nvSpPr>
          <p:spPr>
            <a:xfrm>
              <a:off x="2282322" y="3854432"/>
              <a:ext cx="101772" cy="73136"/>
            </a:xfrm>
            <a:custGeom>
              <a:avLst/>
              <a:gdLst/>
              <a:ahLst/>
              <a:cxnLst/>
              <a:rect l="l" t="t" r="r" b="b"/>
              <a:pathLst>
                <a:path w="4382" h="3149" extrusionOk="0">
                  <a:moveTo>
                    <a:pt x="2237" y="348"/>
                  </a:moveTo>
                  <a:cubicBezTo>
                    <a:pt x="2493" y="348"/>
                    <a:pt x="2726" y="435"/>
                    <a:pt x="2861" y="657"/>
                  </a:cubicBezTo>
                  <a:cubicBezTo>
                    <a:pt x="2833" y="716"/>
                    <a:pt x="2829" y="794"/>
                    <a:pt x="2875" y="858"/>
                  </a:cubicBezTo>
                  <a:cubicBezTo>
                    <a:pt x="3184" y="1328"/>
                    <a:pt x="3098" y="1673"/>
                    <a:pt x="2711" y="2075"/>
                  </a:cubicBezTo>
                  <a:cubicBezTo>
                    <a:pt x="2453" y="2344"/>
                    <a:pt x="2038" y="2574"/>
                    <a:pt x="1644" y="2574"/>
                  </a:cubicBezTo>
                  <a:cubicBezTo>
                    <a:pt x="1530" y="2574"/>
                    <a:pt x="1418" y="2555"/>
                    <a:pt x="1312" y="2512"/>
                  </a:cubicBezTo>
                  <a:cubicBezTo>
                    <a:pt x="583" y="2224"/>
                    <a:pt x="701" y="1204"/>
                    <a:pt x="1180" y="762"/>
                  </a:cubicBezTo>
                  <a:cubicBezTo>
                    <a:pt x="1420" y="541"/>
                    <a:pt x="1855" y="348"/>
                    <a:pt x="2237" y="348"/>
                  </a:cubicBezTo>
                  <a:close/>
                  <a:moveTo>
                    <a:pt x="2259" y="0"/>
                  </a:moveTo>
                  <a:cubicBezTo>
                    <a:pt x="1882" y="0"/>
                    <a:pt x="1468" y="128"/>
                    <a:pt x="1189" y="279"/>
                  </a:cubicBezTo>
                  <a:cubicBezTo>
                    <a:pt x="219" y="803"/>
                    <a:pt x="0" y="1993"/>
                    <a:pt x="783" y="2790"/>
                  </a:cubicBezTo>
                  <a:cubicBezTo>
                    <a:pt x="1032" y="3043"/>
                    <a:pt x="1324" y="3149"/>
                    <a:pt x="1625" y="3149"/>
                  </a:cubicBezTo>
                  <a:cubicBezTo>
                    <a:pt x="2926" y="3149"/>
                    <a:pt x="4381" y="1166"/>
                    <a:pt x="3130" y="567"/>
                  </a:cubicBezTo>
                  <a:cubicBezTo>
                    <a:pt x="3024" y="147"/>
                    <a:pt x="2663" y="0"/>
                    <a:pt x="225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205;p26">
              <a:extLst>
                <a:ext uri="{FF2B5EF4-FFF2-40B4-BE49-F238E27FC236}">
                  <a16:creationId xmlns:a16="http://schemas.microsoft.com/office/drawing/2014/main" xmlns="" id="{FA9AF6EF-8F86-4487-AD52-C6FFA2594AC9}"/>
                </a:ext>
              </a:extLst>
            </p:cNvPr>
            <p:cNvSpPr/>
            <p:nvPr/>
          </p:nvSpPr>
          <p:spPr>
            <a:xfrm>
              <a:off x="2438905" y="3849462"/>
              <a:ext cx="42688" cy="47216"/>
            </a:xfrm>
            <a:custGeom>
              <a:avLst/>
              <a:gdLst/>
              <a:ahLst/>
              <a:cxnLst/>
              <a:rect l="l" t="t" r="r" b="b"/>
              <a:pathLst>
                <a:path w="1838" h="2033" extrusionOk="0">
                  <a:moveTo>
                    <a:pt x="890" y="430"/>
                  </a:moveTo>
                  <a:lnTo>
                    <a:pt x="890" y="430"/>
                  </a:lnTo>
                  <a:cubicBezTo>
                    <a:pt x="835" y="503"/>
                    <a:pt x="854" y="617"/>
                    <a:pt x="917" y="671"/>
                  </a:cubicBezTo>
                  <a:cubicBezTo>
                    <a:pt x="1003" y="749"/>
                    <a:pt x="1113" y="789"/>
                    <a:pt x="1195" y="867"/>
                  </a:cubicBezTo>
                  <a:cubicBezTo>
                    <a:pt x="1236" y="903"/>
                    <a:pt x="1258" y="976"/>
                    <a:pt x="1268" y="1044"/>
                  </a:cubicBezTo>
                  <a:cubicBezTo>
                    <a:pt x="1281" y="1195"/>
                    <a:pt x="1176" y="1409"/>
                    <a:pt x="1081" y="1460"/>
                  </a:cubicBezTo>
                  <a:cubicBezTo>
                    <a:pt x="1037" y="1480"/>
                    <a:pt x="1008" y="1491"/>
                    <a:pt x="976" y="1491"/>
                  </a:cubicBezTo>
                  <a:cubicBezTo>
                    <a:pt x="952" y="1491"/>
                    <a:pt x="928" y="1485"/>
                    <a:pt x="894" y="1473"/>
                  </a:cubicBezTo>
                  <a:cubicBezTo>
                    <a:pt x="753" y="1418"/>
                    <a:pt x="608" y="1273"/>
                    <a:pt x="543" y="1140"/>
                  </a:cubicBezTo>
                  <a:cubicBezTo>
                    <a:pt x="461" y="968"/>
                    <a:pt x="465" y="762"/>
                    <a:pt x="575" y="602"/>
                  </a:cubicBezTo>
                  <a:cubicBezTo>
                    <a:pt x="652" y="489"/>
                    <a:pt x="766" y="443"/>
                    <a:pt x="890" y="430"/>
                  </a:cubicBezTo>
                  <a:close/>
                  <a:moveTo>
                    <a:pt x="839" y="1"/>
                  </a:moveTo>
                  <a:cubicBezTo>
                    <a:pt x="660" y="1"/>
                    <a:pt x="484" y="67"/>
                    <a:pt x="334" y="192"/>
                  </a:cubicBezTo>
                  <a:cubicBezTo>
                    <a:pt x="92" y="402"/>
                    <a:pt x="1" y="712"/>
                    <a:pt x="6" y="1027"/>
                  </a:cubicBezTo>
                  <a:cubicBezTo>
                    <a:pt x="18" y="1495"/>
                    <a:pt x="480" y="2033"/>
                    <a:pt x="979" y="2033"/>
                  </a:cubicBezTo>
                  <a:cubicBezTo>
                    <a:pt x="1024" y="2033"/>
                    <a:pt x="1068" y="2029"/>
                    <a:pt x="1113" y="2020"/>
                  </a:cubicBezTo>
                  <a:cubicBezTo>
                    <a:pt x="1550" y="1929"/>
                    <a:pt x="1824" y="1496"/>
                    <a:pt x="1832" y="1063"/>
                  </a:cubicBezTo>
                  <a:cubicBezTo>
                    <a:pt x="1838" y="730"/>
                    <a:pt x="1592" y="379"/>
                    <a:pt x="1277" y="325"/>
                  </a:cubicBezTo>
                  <a:cubicBezTo>
                    <a:pt x="1281" y="312"/>
                    <a:pt x="1291" y="302"/>
                    <a:pt x="1295" y="289"/>
                  </a:cubicBezTo>
                  <a:cubicBezTo>
                    <a:pt x="1318" y="207"/>
                    <a:pt x="1258" y="129"/>
                    <a:pt x="1195" y="93"/>
                  </a:cubicBezTo>
                  <a:cubicBezTo>
                    <a:pt x="1080" y="31"/>
                    <a:pt x="959" y="1"/>
                    <a:pt x="8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206;p26">
              <a:extLst>
                <a:ext uri="{FF2B5EF4-FFF2-40B4-BE49-F238E27FC236}">
                  <a16:creationId xmlns:a16="http://schemas.microsoft.com/office/drawing/2014/main" xmlns="" id="{B27088B5-2966-4FDB-BF8B-E6DBABEBAF1E}"/>
                </a:ext>
              </a:extLst>
            </p:cNvPr>
            <p:cNvSpPr/>
            <p:nvPr/>
          </p:nvSpPr>
          <p:spPr>
            <a:xfrm>
              <a:off x="2153957" y="4282422"/>
              <a:ext cx="175511" cy="143693"/>
            </a:xfrm>
            <a:custGeom>
              <a:avLst/>
              <a:gdLst/>
              <a:ahLst/>
              <a:cxnLst/>
              <a:rect l="l" t="t" r="r" b="b"/>
              <a:pathLst>
                <a:path w="7557" h="6187" extrusionOk="0">
                  <a:moveTo>
                    <a:pt x="3496" y="495"/>
                  </a:moveTo>
                  <a:cubicBezTo>
                    <a:pt x="4911" y="495"/>
                    <a:pt x="6396" y="1998"/>
                    <a:pt x="6438" y="3435"/>
                  </a:cubicBezTo>
                  <a:cubicBezTo>
                    <a:pt x="6483" y="4823"/>
                    <a:pt x="4811" y="5431"/>
                    <a:pt x="3594" y="5431"/>
                  </a:cubicBezTo>
                  <a:cubicBezTo>
                    <a:pt x="3441" y="5431"/>
                    <a:pt x="3296" y="5422"/>
                    <a:pt x="3162" y="5403"/>
                  </a:cubicBezTo>
                  <a:cubicBezTo>
                    <a:pt x="2160" y="5262"/>
                    <a:pt x="1431" y="4377"/>
                    <a:pt x="1290" y="3416"/>
                  </a:cubicBezTo>
                  <a:cubicBezTo>
                    <a:pt x="1157" y="2518"/>
                    <a:pt x="2018" y="1999"/>
                    <a:pt x="2301" y="1257"/>
                  </a:cubicBezTo>
                  <a:cubicBezTo>
                    <a:pt x="2333" y="1161"/>
                    <a:pt x="2306" y="1052"/>
                    <a:pt x="2237" y="983"/>
                  </a:cubicBezTo>
                  <a:cubicBezTo>
                    <a:pt x="2619" y="642"/>
                    <a:pt x="3054" y="495"/>
                    <a:pt x="3496" y="495"/>
                  </a:cubicBezTo>
                  <a:close/>
                  <a:moveTo>
                    <a:pt x="3574" y="1"/>
                  </a:moveTo>
                  <a:cubicBezTo>
                    <a:pt x="2910" y="1"/>
                    <a:pt x="2287" y="297"/>
                    <a:pt x="1850" y="1015"/>
                  </a:cubicBezTo>
                  <a:cubicBezTo>
                    <a:pt x="0" y="2003"/>
                    <a:pt x="246" y="4815"/>
                    <a:pt x="2018" y="5786"/>
                  </a:cubicBezTo>
                  <a:cubicBezTo>
                    <a:pt x="2507" y="6055"/>
                    <a:pt x="3090" y="6186"/>
                    <a:pt x="3683" y="6186"/>
                  </a:cubicBezTo>
                  <a:cubicBezTo>
                    <a:pt x="5067" y="6186"/>
                    <a:pt x="6507" y="5472"/>
                    <a:pt x="6944" y="4136"/>
                  </a:cubicBezTo>
                  <a:cubicBezTo>
                    <a:pt x="7556" y="2263"/>
                    <a:pt x="5409" y="1"/>
                    <a:pt x="357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207;p26">
              <a:extLst>
                <a:ext uri="{FF2B5EF4-FFF2-40B4-BE49-F238E27FC236}">
                  <a16:creationId xmlns:a16="http://schemas.microsoft.com/office/drawing/2014/main" xmlns="" id="{26BDC56F-7161-4266-9E44-F536C9B357B9}"/>
                </a:ext>
              </a:extLst>
            </p:cNvPr>
            <p:cNvSpPr/>
            <p:nvPr/>
          </p:nvSpPr>
          <p:spPr>
            <a:xfrm>
              <a:off x="2584526" y="4296984"/>
              <a:ext cx="67631" cy="55972"/>
            </a:xfrm>
            <a:custGeom>
              <a:avLst/>
              <a:gdLst/>
              <a:ahLst/>
              <a:cxnLst/>
              <a:rect l="l" t="t" r="r" b="b"/>
              <a:pathLst>
                <a:path w="2912" h="2410" extrusionOk="0">
                  <a:moveTo>
                    <a:pt x="1452" y="457"/>
                  </a:moveTo>
                  <a:cubicBezTo>
                    <a:pt x="1588" y="457"/>
                    <a:pt x="1724" y="477"/>
                    <a:pt x="1841" y="507"/>
                  </a:cubicBezTo>
                  <a:cubicBezTo>
                    <a:pt x="2306" y="625"/>
                    <a:pt x="2552" y="1017"/>
                    <a:pt x="2533" y="1481"/>
                  </a:cubicBezTo>
                  <a:cubicBezTo>
                    <a:pt x="2533" y="1527"/>
                    <a:pt x="2548" y="1559"/>
                    <a:pt x="2575" y="1586"/>
                  </a:cubicBezTo>
                  <a:cubicBezTo>
                    <a:pt x="2452" y="1770"/>
                    <a:pt x="2314" y="1961"/>
                    <a:pt x="2078" y="1961"/>
                  </a:cubicBezTo>
                  <a:cubicBezTo>
                    <a:pt x="2068" y="1961"/>
                    <a:pt x="2057" y="1961"/>
                    <a:pt x="2047" y="1960"/>
                  </a:cubicBezTo>
                  <a:cubicBezTo>
                    <a:pt x="2008" y="1958"/>
                    <a:pt x="1969" y="1957"/>
                    <a:pt x="1930" y="1957"/>
                  </a:cubicBezTo>
                  <a:cubicBezTo>
                    <a:pt x="1805" y="1957"/>
                    <a:pt x="1682" y="1968"/>
                    <a:pt x="1557" y="1968"/>
                  </a:cubicBezTo>
                  <a:cubicBezTo>
                    <a:pt x="1460" y="1968"/>
                    <a:pt x="1363" y="1961"/>
                    <a:pt x="1263" y="1937"/>
                  </a:cubicBezTo>
                  <a:cubicBezTo>
                    <a:pt x="752" y="1819"/>
                    <a:pt x="483" y="1113"/>
                    <a:pt x="821" y="703"/>
                  </a:cubicBezTo>
                  <a:cubicBezTo>
                    <a:pt x="972" y="520"/>
                    <a:pt x="1213" y="457"/>
                    <a:pt x="1452" y="457"/>
                  </a:cubicBezTo>
                  <a:close/>
                  <a:moveTo>
                    <a:pt x="1499" y="1"/>
                  </a:moveTo>
                  <a:cubicBezTo>
                    <a:pt x="1055" y="1"/>
                    <a:pt x="603" y="173"/>
                    <a:pt x="379" y="562"/>
                  </a:cubicBezTo>
                  <a:cubicBezTo>
                    <a:pt x="1" y="1208"/>
                    <a:pt x="379" y="2060"/>
                    <a:pt x="1048" y="2316"/>
                  </a:cubicBezTo>
                  <a:cubicBezTo>
                    <a:pt x="1190" y="2369"/>
                    <a:pt x="1397" y="2410"/>
                    <a:pt x="1599" y="2410"/>
                  </a:cubicBezTo>
                  <a:cubicBezTo>
                    <a:pt x="1798" y="2410"/>
                    <a:pt x="1992" y="2370"/>
                    <a:pt x="2115" y="2261"/>
                  </a:cubicBezTo>
                  <a:cubicBezTo>
                    <a:pt x="2384" y="2019"/>
                    <a:pt x="2861" y="1869"/>
                    <a:pt x="2889" y="1450"/>
                  </a:cubicBezTo>
                  <a:cubicBezTo>
                    <a:pt x="2894" y="1422"/>
                    <a:pt x="2884" y="1399"/>
                    <a:pt x="2871" y="1382"/>
                  </a:cubicBezTo>
                  <a:cubicBezTo>
                    <a:pt x="2912" y="775"/>
                    <a:pt x="2594" y="261"/>
                    <a:pt x="1992" y="74"/>
                  </a:cubicBezTo>
                  <a:cubicBezTo>
                    <a:pt x="1838" y="26"/>
                    <a:pt x="1669" y="1"/>
                    <a:pt x="149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208;p26">
              <a:extLst>
                <a:ext uri="{FF2B5EF4-FFF2-40B4-BE49-F238E27FC236}">
                  <a16:creationId xmlns:a16="http://schemas.microsoft.com/office/drawing/2014/main" xmlns="" id="{832DDFA7-5C09-4779-9C0E-29D1CD54EF8F}"/>
                </a:ext>
              </a:extLst>
            </p:cNvPr>
            <p:cNvSpPr/>
            <p:nvPr/>
          </p:nvSpPr>
          <p:spPr>
            <a:xfrm>
              <a:off x="2404416" y="4334632"/>
              <a:ext cx="124811" cy="118773"/>
            </a:xfrm>
            <a:custGeom>
              <a:avLst/>
              <a:gdLst/>
              <a:ahLst/>
              <a:cxnLst/>
              <a:rect l="l" t="t" r="r" b="b"/>
              <a:pathLst>
                <a:path w="5374" h="5114" extrusionOk="0">
                  <a:moveTo>
                    <a:pt x="2766" y="387"/>
                  </a:moveTo>
                  <a:cubicBezTo>
                    <a:pt x="4096" y="387"/>
                    <a:pt x="4843" y="1754"/>
                    <a:pt x="4894" y="2968"/>
                  </a:cubicBezTo>
                  <a:cubicBezTo>
                    <a:pt x="4890" y="2977"/>
                    <a:pt x="4885" y="2981"/>
                    <a:pt x="4881" y="2996"/>
                  </a:cubicBezTo>
                  <a:cubicBezTo>
                    <a:pt x="4481" y="3898"/>
                    <a:pt x="3804" y="4667"/>
                    <a:pt x="2746" y="4667"/>
                  </a:cubicBezTo>
                  <a:cubicBezTo>
                    <a:pt x="2705" y="4667"/>
                    <a:pt x="2663" y="4665"/>
                    <a:pt x="2621" y="4663"/>
                  </a:cubicBezTo>
                  <a:cubicBezTo>
                    <a:pt x="1513" y="4600"/>
                    <a:pt x="629" y="3711"/>
                    <a:pt x="465" y="2640"/>
                  </a:cubicBezTo>
                  <a:cubicBezTo>
                    <a:pt x="278" y="1423"/>
                    <a:pt x="1436" y="539"/>
                    <a:pt x="2511" y="403"/>
                  </a:cubicBezTo>
                  <a:cubicBezTo>
                    <a:pt x="2599" y="392"/>
                    <a:pt x="2684" y="387"/>
                    <a:pt x="2766" y="387"/>
                  </a:cubicBezTo>
                  <a:close/>
                  <a:moveTo>
                    <a:pt x="2619" y="1"/>
                  </a:moveTo>
                  <a:cubicBezTo>
                    <a:pt x="1255" y="1"/>
                    <a:pt x="132" y="1152"/>
                    <a:pt x="70" y="2476"/>
                  </a:cubicBezTo>
                  <a:cubicBezTo>
                    <a:pt x="1" y="3824"/>
                    <a:pt x="1277" y="4977"/>
                    <a:pt x="2539" y="5105"/>
                  </a:cubicBezTo>
                  <a:cubicBezTo>
                    <a:pt x="2595" y="5111"/>
                    <a:pt x="2653" y="5113"/>
                    <a:pt x="2713" y="5113"/>
                  </a:cubicBezTo>
                  <a:cubicBezTo>
                    <a:pt x="3777" y="5113"/>
                    <a:pt x="5373" y="4249"/>
                    <a:pt x="5218" y="3055"/>
                  </a:cubicBezTo>
                  <a:cubicBezTo>
                    <a:pt x="5209" y="2987"/>
                    <a:pt x="5163" y="2936"/>
                    <a:pt x="5108" y="2913"/>
                  </a:cubicBezTo>
                  <a:cubicBezTo>
                    <a:pt x="5090" y="1391"/>
                    <a:pt x="4316" y="34"/>
                    <a:pt x="2667" y="1"/>
                  </a:cubicBezTo>
                  <a:cubicBezTo>
                    <a:pt x="2651" y="1"/>
                    <a:pt x="2635" y="1"/>
                    <a:pt x="261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209;p26">
              <a:extLst>
                <a:ext uri="{FF2B5EF4-FFF2-40B4-BE49-F238E27FC236}">
                  <a16:creationId xmlns:a16="http://schemas.microsoft.com/office/drawing/2014/main" xmlns="" id="{1C13F067-C944-401E-872B-A604026181A6}"/>
                </a:ext>
              </a:extLst>
            </p:cNvPr>
            <p:cNvSpPr/>
            <p:nvPr/>
          </p:nvSpPr>
          <p:spPr>
            <a:xfrm>
              <a:off x="2291844" y="4224197"/>
              <a:ext cx="43733" cy="43338"/>
            </a:xfrm>
            <a:custGeom>
              <a:avLst/>
              <a:gdLst/>
              <a:ahLst/>
              <a:cxnLst/>
              <a:rect l="l" t="t" r="r" b="b"/>
              <a:pathLst>
                <a:path w="1883" h="1866" extrusionOk="0">
                  <a:moveTo>
                    <a:pt x="853" y="420"/>
                  </a:moveTo>
                  <a:cubicBezTo>
                    <a:pt x="930" y="420"/>
                    <a:pt x="1010" y="443"/>
                    <a:pt x="1089" y="483"/>
                  </a:cubicBezTo>
                  <a:cubicBezTo>
                    <a:pt x="1430" y="651"/>
                    <a:pt x="1426" y="1039"/>
                    <a:pt x="1285" y="1330"/>
                  </a:cubicBezTo>
                  <a:cubicBezTo>
                    <a:pt x="1209" y="1482"/>
                    <a:pt x="1071" y="1542"/>
                    <a:pt x="925" y="1542"/>
                  </a:cubicBezTo>
                  <a:cubicBezTo>
                    <a:pt x="801" y="1542"/>
                    <a:pt x="671" y="1498"/>
                    <a:pt x="570" y="1431"/>
                  </a:cubicBezTo>
                  <a:cubicBezTo>
                    <a:pt x="360" y="1294"/>
                    <a:pt x="259" y="1103"/>
                    <a:pt x="287" y="893"/>
                  </a:cubicBezTo>
                  <a:cubicBezTo>
                    <a:pt x="378" y="779"/>
                    <a:pt x="474" y="674"/>
                    <a:pt x="564" y="565"/>
                  </a:cubicBezTo>
                  <a:cubicBezTo>
                    <a:pt x="649" y="463"/>
                    <a:pt x="748" y="420"/>
                    <a:pt x="853" y="420"/>
                  </a:cubicBezTo>
                  <a:close/>
                  <a:moveTo>
                    <a:pt x="832" y="0"/>
                  </a:moveTo>
                  <a:cubicBezTo>
                    <a:pt x="714" y="0"/>
                    <a:pt x="595" y="28"/>
                    <a:pt x="482" y="87"/>
                  </a:cubicBezTo>
                  <a:cubicBezTo>
                    <a:pt x="91" y="296"/>
                    <a:pt x="146" y="643"/>
                    <a:pt x="18" y="1011"/>
                  </a:cubicBezTo>
                  <a:cubicBezTo>
                    <a:pt x="0" y="1061"/>
                    <a:pt x="27" y="1103"/>
                    <a:pt x="68" y="1112"/>
                  </a:cubicBezTo>
                  <a:cubicBezTo>
                    <a:pt x="86" y="1335"/>
                    <a:pt x="205" y="1545"/>
                    <a:pt x="410" y="1695"/>
                  </a:cubicBezTo>
                  <a:cubicBezTo>
                    <a:pt x="569" y="1807"/>
                    <a:pt x="753" y="1866"/>
                    <a:pt x="934" y="1866"/>
                  </a:cubicBezTo>
                  <a:cubicBezTo>
                    <a:pt x="1184" y="1866"/>
                    <a:pt x="1425" y="1753"/>
                    <a:pt x="1576" y="1517"/>
                  </a:cubicBezTo>
                  <a:cubicBezTo>
                    <a:pt x="1882" y="1053"/>
                    <a:pt x="1777" y="460"/>
                    <a:pt x="1302" y="146"/>
                  </a:cubicBezTo>
                  <a:cubicBezTo>
                    <a:pt x="1159" y="53"/>
                    <a:pt x="996" y="0"/>
                    <a:pt x="83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210;p26">
              <a:extLst>
                <a:ext uri="{FF2B5EF4-FFF2-40B4-BE49-F238E27FC236}">
                  <a16:creationId xmlns:a16="http://schemas.microsoft.com/office/drawing/2014/main" xmlns="" id="{1E7167FC-8B59-4411-B4BC-05B2E819A007}"/>
                </a:ext>
              </a:extLst>
            </p:cNvPr>
            <p:cNvSpPr/>
            <p:nvPr/>
          </p:nvSpPr>
          <p:spPr>
            <a:xfrm>
              <a:off x="2102537" y="4426278"/>
              <a:ext cx="79151" cy="77200"/>
            </a:xfrm>
            <a:custGeom>
              <a:avLst/>
              <a:gdLst/>
              <a:ahLst/>
              <a:cxnLst/>
              <a:rect l="l" t="t" r="r" b="b"/>
              <a:pathLst>
                <a:path w="3408" h="3324" extrusionOk="0">
                  <a:moveTo>
                    <a:pt x="1528" y="446"/>
                  </a:moveTo>
                  <a:cubicBezTo>
                    <a:pt x="1676" y="446"/>
                    <a:pt x="1836" y="498"/>
                    <a:pt x="2009" y="617"/>
                  </a:cubicBezTo>
                  <a:cubicBezTo>
                    <a:pt x="2492" y="954"/>
                    <a:pt x="2802" y="1596"/>
                    <a:pt x="2665" y="2179"/>
                  </a:cubicBezTo>
                  <a:cubicBezTo>
                    <a:pt x="2556" y="2663"/>
                    <a:pt x="2156" y="2896"/>
                    <a:pt x="1739" y="2896"/>
                  </a:cubicBezTo>
                  <a:cubicBezTo>
                    <a:pt x="1477" y="2896"/>
                    <a:pt x="1208" y="2803"/>
                    <a:pt x="1002" y="2622"/>
                  </a:cubicBezTo>
                  <a:cubicBezTo>
                    <a:pt x="528" y="2202"/>
                    <a:pt x="355" y="1327"/>
                    <a:pt x="861" y="858"/>
                  </a:cubicBezTo>
                  <a:cubicBezTo>
                    <a:pt x="879" y="840"/>
                    <a:pt x="888" y="818"/>
                    <a:pt x="884" y="795"/>
                  </a:cubicBezTo>
                  <a:cubicBezTo>
                    <a:pt x="1073" y="585"/>
                    <a:pt x="1285" y="446"/>
                    <a:pt x="1528" y="446"/>
                  </a:cubicBezTo>
                  <a:close/>
                  <a:moveTo>
                    <a:pt x="1514" y="0"/>
                  </a:moveTo>
                  <a:cubicBezTo>
                    <a:pt x="1042" y="0"/>
                    <a:pt x="632" y="319"/>
                    <a:pt x="537" y="894"/>
                  </a:cubicBezTo>
                  <a:cubicBezTo>
                    <a:pt x="0" y="1451"/>
                    <a:pt x="91" y="2303"/>
                    <a:pt x="674" y="2881"/>
                  </a:cubicBezTo>
                  <a:cubicBezTo>
                    <a:pt x="975" y="3181"/>
                    <a:pt x="1343" y="3324"/>
                    <a:pt x="1704" y="3324"/>
                  </a:cubicBezTo>
                  <a:cubicBezTo>
                    <a:pt x="2206" y="3324"/>
                    <a:pt x="2696" y="3049"/>
                    <a:pt x="2984" y="2535"/>
                  </a:cubicBezTo>
                  <a:cubicBezTo>
                    <a:pt x="3407" y="1765"/>
                    <a:pt x="2915" y="772"/>
                    <a:pt x="2287" y="284"/>
                  </a:cubicBezTo>
                  <a:cubicBezTo>
                    <a:pt x="2037" y="92"/>
                    <a:pt x="1767" y="0"/>
                    <a:pt x="1514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211;p26">
              <a:extLst>
                <a:ext uri="{FF2B5EF4-FFF2-40B4-BE49-F238E27FC236}">
                  <a16:creationId xmlns:a16="http://schemas.microsoft.com/office/drawing/2014/main" xmlns="" id="{16F07232-DD8F-40D1-9713-7D71CAD96F0D}"/>
                </a:ext>
              </a:extLst>
            </p:cNvPr>
            <p:cNvSpPr/>
            <p:nvPr/>
          </p:nvSpPr>
          <p:spPr>
            <a:xfrm>
              <a:off x="2518172" y="4232860"/>
              <a:ext cx="42269" cy="39088"/>
            </a:xfrm>
            <a:custGeom>
              <a:avLst/>
              <a:gdLst/>
              <a:ahLst/>
              <a:cxnLst/>
              <a:rect l="l" t="t" r="r" b="b"/>
              <a:pathLst>
                <a:path w="1820" h="1683" extrusionOk="0">
                  <a:moveTo>
                    <a:pt x="860" y="421"/>
                  </a:moveTo>
                  <a:cubicBezTo>
                    <a:pt x="948" y="421"/>
                    <a:pt x="1036" y="446"/>
                    <a:pt x="1098" y="488"/>
                  </a:cubicBezTo>
                  <a:cubicBezTo>
                    <a:pt x="1327" y="644"/>
                    <a:pt x="1413" y="1099"/>
                    <a:pt x="1199" y="1294"/>
                  </a:cubicBezTo>
                  <a:cubicBezTo>
                    <a:pt x="1120" y="1367"/>
                    <a:pt x="1034" y="1397"/>
                    <a:pt x="947" y="1397"/>
                  </a:cubicBezTo>
                  <a:cubicBezTo>
                    <a:pt x="799" y="1397"/>
                    <a:pt x="648" y="1309"/>
                    <a:pt x="524" y="1195"/>
                  </a:cubicBezTo>
                  <a:lnTo>
                    <a:pt x="524" y="1190"/>
                  </a:lnTo>
                  <a:cubicBezTo>
                    <a:pt x="557" y="962"/>
                    <a:pt x="442" y="707"/>
                    <a:pt x="621" y="511"/>
                  </a:cubicBezTo>
                  <a:cubicBezTo>
                    <a:pt x="679" y="448"/>
                    <a:pt x="769" y="421"/>
                    <a:pt x="860" y="421"/>
                  </a:cubicBezTo>
                  <a:close/>
                  <a:moveTo>
                    <a:pt x="867" y="0"/>
                  </a:moveTo>
                  <a:cubicBezTo>
                    <a:pt x="707" y="0"/>
                    <a:pt x="547" y="46"/>
                    <a:pt x="406" y="137"/>
                  </a:cubicBezTo>
                  <a:cubicBezTo>
                    <a:pt x="78" y="352"/>
                    <a:pt x="1" y="903"/>
                    <a:pt x="292" y="1163"/>
                  </a:cubicBezTo>
                  <a:cubicBezTo>
                    <a:pt x="464" y="1443"/>
                    <a:pt x="758" y="1682"/>
                    <a:pt x="1077" y="1682"/>
                  </a:cubicBezTo>
                  <a:cubicBezTo>
                    <a:pt x="1147" y="1682"/>
                    <a:pt x="1218" y="1671"/>
                    <a:pt x="1290" y="1645"/>
                  </a:cubicBezTo>
                  <a:cubicBezTo>
                    <a:pt x="1819" y="1458"/>
                    <a:pt x="1796" y="629"/>
                    <a:pt x="1487" y="278"/>
                  </a:cubicBezTo>
                  <a:cubicBezTo>
                    <a:pt x="1322" y="94"/>
                    <a:pt x="1096" y="0"/>
                    <a:pt x="86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212;p26">
              <a:extLst>
                <a:ext uri="{FF2B5EF4-FFF2-40B4-BE49-F238E27FC236}">
                  <a16:creationId xmlns:a16="http://schemas.microsoft.com/office/drawing/2014/main" xmlns="" id="{7A864342-CA97-453E-A6B2-2B4D855FEB1B}"/>
                </a:ext>
              </a:extLst>
            </p:cNvPr>
            <p:cNvSpPr/>
            <p:nvPr/>
          </p:nvSpPr>
          <p:spPr>
            <a:xfrm>
              <a:off x="2790903" y="4160305"/>
              <a:ext cx="102631" cy="83540"/>
            </a:xfrm>
            <a:custGeom>
              <a:avLst/>
              <a:gdLst/>
              <a:ahLst/>
              <a:cxnLst/>
              <a:rect l="l" t="t" r="r" b="b"/>
              <a:pathLst>
                <a:path w="4419" h="3597" extrusionOk="0">
                  <a:moveTo>
                    <a:pt x="2246" y="503"/>
                  </a:moveTo>
                  <a:cubicBezTo>
                    <a:pt x="2318" y="503"/>
                    <a:pt x="2392" y="511"/>
                    <a:pt x="2469" y="528"/>
                  </a:cubicBezTo>
                  <a:cubicBezTo>
                    <a:pt x="3230" y="692"/>
                    <a:pt x="3631" y="1608"/>
                    <a:pt x="3476" y="2309"/>
                  </a:cubicBezTo>
                  <a:cubicBezTo>
                    <a:pt x="3380" y="2729"/>
                    <a:pt x="2975" y="2965"/>
                    <a:pt x="2574" y="3030"/>
                  </a:cubicBezTo>
                  <a:cubicBezTo>
                    <a:pt x="2530" y="3036"/>
                    <a:pt x="2487" y="3039"/>
                    <a:pt x="2444" y="3039"/>
                  </a:cubicBezTo>
                  <a:cubicBezTo>
                    <a:pt x="2046" y="3039"/>
                    <a:pt x="1669" y="2773"/>
                    <a:pt x="1352" y="2559"/>
                  </a:cubicBezTo>
                  <a:cubicBezTo>
                    <a:pt x="1328" y="2546"/>
                    <a:pt x="1304" y="2540"/>
                    <a:pt x="1280" y="2540"/>
                  </a:cubicBezTo>
                  <a:cubicBezTo>
                    <a:pt x="1272" y="2540"/>
                    <a:pt x="1265" y="2541"/>
                    <a:pt x="1257" y="2542"/>
                  </a:cubicBezTo>
                  <a:cubicBezTo>
                    <a:pt x="822" y="1789"/>
                    <a:pt x="1323" y="503"/>
                    <a:pt x="2246" y="503"/>
                  </a:cubicBezTo>
                  <a:close/>
                  <a:moveTo>
                    <a:pt x="2271" y="1"/>
                  </a:moveTo>
                  <a:cubicBezTo>
                    <a:pt x="920" y="1"/>
                    <a:pt x="1" y="2159"/>
                    <a:pt x="1207" y="2915"/>
                  </a:cubicBezTo>
                  <a:cubicBezTo>
                    <a:pt x="1360" y="3397"/>
                    <a:pt x="1797" y="3597"/>
                    <a:pt x="2279" y="3597"/>
                  </a:cubicBezTo>
                  <a:cubicBezTo>
                    <a:pt x="2845" y="3597"/>
                    <a:pt x="3472" y="3322"/>
                    <a:pt x="3772" y="2906"/>
                  </a:cubicBezTo>
                  <a:cubicBezTo>
                    <a:pt x="4419" y="2008"/>
                    <a:pt x="3872" y="733"/>
                    <a:pt x="3011" y="218"/>
                  </a:cubicBezTo>
                  <a:cubicBezTo>
                    <a:pt x="2757" y="67"/>
                    <a:pt x="2508" y="1"/>
                    <a:pt x="227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213;p26">
              <a:extLst>
                <a:ext uri="{FF2B5EF4-FFF2-40B4-BE49-F238E27FC236}">
                  <a16:creationId xmlns:a16="http://schemas.microsoft.com/office/drawing/2014/main" xmlns="" id="{30B47829-9696-4D5D-B279-F8C8E10EDD17}"/>
                </a:ext>
              </a:extLst>
            </p:cNvPr>
            <p:cNvSpPr/>
            <p:nvPr/>
          </p:nvSpPr>
          <p:spPr>
            <a:xfrm>
              <a:off x="2228649" y="3507752"/>
              <a:ext cx="65471" cy="68096"/>
            </a:xfrm>
            <a:custGeom>
              <a:avLst/>
              <a:gdLst/>
              <a:ahLst/>
              <a:cxnLst/>
              <a:rect l="l" t="t" r="r" b="b"/>
              <a:pathLst>
                <a:path w="2819" h="2932" extrusionOk="0">
                  <a:moveTo>
                    <a:pt x="1245" y="421"/>
                  </a:moveTo>
                  <a:cubicBezTo>
                    <a:pt x="1523" y="662"/>
                    <a:pt x="1809" y="877"/>
                    <a:pt x="2023" y="1213"/>
                  </a:cubicBezTo>
                  <a:cubicBezTo>
                    <a:pt x="2284" y="1629"/>
                    <a:pt x="2479" y="2298"/>
                    <a:pt x="1882" y="2494"/>
                  </a:cubicBezTo>
                  <a:cubicBezTo>
                    <a:pt x="1718" y="2549"/>
                    <a:pt x="1571" y="2573"/>
                    <a:pt x="1439" y="2573"/>
                  </a:cubicBezTo>
                  <a:cubicBezTo>
                    <a:pt x="230" y="2573"/>
                    <a:pt x="322" y="507"/>
                    <a:pt x="1100" y="507"/>
                  </a:cubicBezTo>
                  <a:cubicBezTo>
                    <a:pt x="1109" y="507"/>
                    <a:pt x="1117" y="508"/>
                    <a:pt x="1126" y="508"/>
                  </a:cubicBezTo>
                  <a:cubicBezTo>
                    <a:pt x="1180" y="508"/>
                    <a:pt x="1231" y="471"/>
                    <a:pt x="1245" y="421"/>
                  </a:cubicBezTo>
                  <a:close/>
                  <a:moveTo>
                    <a:pt x="1111" y="1"/>
                  </a:moveTo>
                  <a:cubicBezTo>
                    <a:pt x="1083" y="1"/>
                    <a:pt x="1054" y="3"/>
                    <a:pt x="1026" y="6"/>
                  </a:cubicBezTo>
                  <a:cubicBezTo>
                    <a:pt x="944" y="20"/>
                    <a:pt x="921" y="111"/>
                    <a:pt x="976" y="166"/>
                  </a:cubicBezTo>
                  <a:cubicBezTo>
                    <a:pt x="994" y="189"/>
                    <a:pt x="1016" y="207"/>
                    <a:pt x="1035" y="225"/>
                  </a:cubicBezTo>
                  <a:cubicBezTo>
                    <a:pt x="988" y="208"/>
                    <a:pt x="942" y="200"/>
                    <a:pt x="898" y="200"/>
                  </a:cubicBezTo>
                  <a:cubicBezTo>
                    <a:pt x="469" y="200"/>
                    <a:pt x="186" y="946"/>
                    <a:pt x="133" y="1310"/>
                  </a:cubicBezTo>
                  <a:cubicBezTo>
                    <a:pt x="0" y="2193"/>
                    <a:pt x="515" y="2918"/>
                    <a:pt x="1422" y="2931"/>
                  </a:cubicBezTo>
                  <a:cubicBezTo>
                    <a:pt x="1431" y="2931"/>
                    <a:pt x="1440" y="2932"/>
                    <a:pt x="1448" y="2932"/>
                  </a:cubicBezTo>
                  <a:cubicBezTo>
                    <a:pt x="2281" y="2932"/>
                    <a:pt x="2818" y="2467"/>
                    <a:pt x="2616" y="1606"/>
                  </a:cubicBezTo>
                  <a:cubicBezTo>
                    <a:pt x="2476" y="1019"/>
                    <a:pt x="1795" y="1"/>
                    <a:pt x="111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214;p26">
              <a:extLst>
                <a:ext uri="{FF2B5EF4-FFF2-40B4-BE49-F238E27FC236}">
                  <a16:creationId xmlns:a16="http://schemas.microsoft.com/office/drawing/2014/main" xmlns="" id="{5823A0CE-C44F-4353-A3E0-6BF1545D8CFE}"/>
                </a:ext>
              </a:extLst>
            </p:cNvPr>
            <p:cNvSpPr/>
            <p:nvPr/>
          </p:nvSpPr>
          <p:spPr>
            <a:xfrm>
              <a:off x="1493949" y="3391209"/>
              <a:ext cx="552639" cy="550781"/>
            </a:xfrm>
            <a:custGeom>
              <a:avLst/>
              <a:gdLst/>
              <a:ahLst/>
              <a:cxnLst/>
              <a:rect l="l" t="t" r="r" b="b"/>
              <a:pathLst>
                <a:path w="23795" h="23715" extrusionOk="0">
                  <a:moveTo>
                    <a:pt x="6879" y="732"/>
                  </a:moveTo>
                  <a:cubicBezTo>
                    <a:pt x="8833" y="732"/>
                    <a:pt x="10890" y="1391"/>
                    <a:pt x="12348" y="2267"/>
                  </a:cubicBezTo>
                  <a:cubicBezTo>
                    <a:pt x="15747" y="4313"/>
                    <a:pt x="17952" y="8027"/>
                    <a:pt x="19437" y="11581"/>
                  </a:cubicBezTo>
                  <a:cubicBezTo>
                    <a:pt x="20868" y="15003"/>
                    <a:pt x="22781" y="18807"/>
                    <a:pt x="23155" y="22552"/>
                  </a:cubicBezTo>
                  <a:cubicBezTo>
                    <a:pt x="21214" y="20070"/>
                    <a:pt x="17145" y="18825"/>
                    <a:pt x="14449" y="17746"/>
                  </a:cubicBezTo>
                  <a:cubicBezTo>
                    <a:pt x="10279" y="16079"/>
                    <a:pt x="5117" y="14552"/>
                    <a:pt x="2315" y="10784"/>
                  </a:cubicBezTo>
                  <a:cubicBezTo>
                    <a:pt x="766" y="8697"/>
                    <a:pt x="702" y="5821"/>
                    <a:pt x="1819" y="3530"/>
                  </a:cubicBezTo>
                  <a:cubicBezTo>
                    <a:pt x="2819" y="1485"/>
                    <a:pt x="4790" y="732"/>
                    <a:pt x="6879" y="732"/>
                  </a:cubicBezTo>
                  <a:close/>
                  <a:moveTo>
                    <a:pt x="7161" y="1"/>
                  </a:moveTo>
                  <a:cubicBezTo>
                    <a:pt x="3648" y="1"/>
                    <a:pt x="536" y="1949"/>
                    <a:pt x="282" y="6496"/>
                  </a:cubicBezTo>
                  <a:cubicBezTo>
                    <a:pt x="0" y="11540"/>
                    <a:pt x="4771" y="14397"/>
                    <a:pt x="8753" y="16220"/>
                  </a:cubicBezTo>
                  <a:cubicBezTo>
                    <a:pt x="13856" y="18556"/>
                    <a:pt x="18895" y="20079"/>
                    <a:pt x="23301" y="23651"/>
                  </a:cubicBezTo>
                  <a:cubicBezTo>
                    <a:pt x="23355" y="23695"/>
                    <a:pt x="23416" y="23714"/>
                    <a:pt x="23474" y="23714"/>
                  </a:cubicBezTo>
                  <a:cubicBezTo>
                    <a:pt x="23646" y="23714"/>
                    <a:pt x="23794" y="23548"/>
                    <a:pt x="23689" y="23355"/>
                  </a:cubicBezTo>
                  <a:cubicBezTo>
                    <a:pt x="23670" y="23313"/>
                    <a:pt x="23643" y="23277"/>
                    <a:pt x="23620" y="23236"/>
                  </a:cubicBezTo>
                  <a:cubicBezTo>
                    <a:pt x="23702" y="23200"/>
                    <a:pt x="23761" y="23122"/>
                    <a:pt x="23757" y="22999"/>
                  </a:cubicBezTo>
                  <a:cubicBezTo>
                    <a:pt x="23616" y="19017"/>
                    <a:pt x="21706" y="15007"/>
                    <a:pt x="20249" y="11358"/>
                  </a:cubicBezTo>
                  <a:cubicBezTo>
                    <a:pt x="18882" y="7941"/>
                    <a:pt x="16863" y="4591"/>
                    <a:pt x="13892" y="2328"/>
                  </a:cubicBezTo>
                  <a:cubicBezTo>
                    <a:pt x="11937" y="838"/>
                    <a:pt x="9463" y="1"/>
                    <a:pt x="716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9" name="Google Shape;223;p26">
            <a:extLst>
              <a:ext uri="{FF2B5EF4-FFF2-40B4-BE49-F238E27FC236}">
                <a16:creationId xmlns:a16="http://schemas.microsoft.com/office/drawing/2014/main" xmlns="" id="{AB597EB8-F100-4FA9-B944-1BC36CC60F11}"/>
              </a:ext>
            </a:extLst>
          </p:cNvPr>
          <p:cNvGrpSpPr/>
          <p:nvPr/>
        </p:nvGrpSpPr>
        <p:grpSpPr>
          <a:xfrm rot="3872024">
            <a:off x="2976794" y="434159"/>
            <a:ext cx="413968" cy="409800"/>
            <a:chOff x="1317625" y="2312315"/>
            <a:chExt cx="392201" cy="388252"/>
          </a:xfrm>
        </p:grpSpPr>
        <p:sp>
          <p:nvSpPr>
            <p:cNvPr id="607" name="Google Shape;224;p26">
              <a:extLst>
                <a:ext uri="{FF2B5EF4-FFF2-40B4-BE49-F238E27FC236}">
                  <a16:creationId xmlns:a16="http://schemas.microsoft.com/office/drawing/2014/main" xmlns="" id="{8EB4D942-6D8D-479E-BD47-9941972BF5D5}"/>
                </a:ext>
              </a:extLst>
            </p:cNvPr>
            <p:cNvSpPr/>
            <p:nvPr/>
          </p:nvSpPr>
          <p:spPr>
            <a:xfrm>
              <a:off x="1317625" y="2312315"/>
              <a:ext cx="392201" cy="388252"/>
            </a:xfrm>
            <a:custGeom>
              <a:avLst/>
              <a:gdLst/>
              <a:ahLst/>
              <a:cxnLst/>
              <a:rect l="l" t="t" r="r" b="b"/>
              <a:pathLst>
                <a:path w="16887" h="16717" extrusionOk="0">
                  <a:moveTo>
                    <a:pt x="12371" y="1386"/>
                  </a:moveTo>
                  <a:cubicBezTo>
                    <a:pt x="12912" y="1386"/>
                    <a:pt x="13363" y="1789"/>
                    <a:pt x="13429" y="2781"/>
                  </a:cubicBezTo>
                  <a:cubicBezTo>
                    <a:pt x="13493" y="3769"/>
                    <a:pt x="13228" y="5195"/>
                    <a:pt x="12572" y="6152"/>
                  </a:cubicBezTo>
                  <a:cubicBezTo>
                    <a:pt x="12317" y="6289"/>
                    <a:pt x="12071" y="6476"/>
                    <a:pt x="11848" y="6736"/>
                  </a:cubicBezTo>
                  <a:cubicBezTo>
                    <a:pt x="11434" y="6057"/>
                    <a:pt x="10755" y="5506"/>
                    <a:pt x="9989" y="5187"/>
                  </a:cubicBezTo>
                  <a:cubicBezTo>
                    <a:pt x="9957" y="5145"/>
                    <a:pt x="9920" y="5113"/>
                    <a:pt x="9884" y="5077"/>
                  </a:cubicBezTo>
                  <a:cubicBezTo>
                    <a:pt x="10016" y="4417"/>
                    <a:pt x="10225" y="3784"/>
                    <a:pt x="10426" y="3136"/>
                  </a:cubicBezTo>
                  <a:cubicBezTo>
                    <a:pt x="10748" y="2122"/>
                    <a:pt x="11641" y="1386"/>
                    <a:pt x="12371" y="1386"/>
                  </a:cubicBezTo>
                  <a:close/>
                  <a:moveTo>
                    <a:pt x="8674" y="5385"/>
                  </a:moveTo>
                  <a:cubicBezTo>
                    <a:pt x="8826" y="5385"/>
                    <a:pt x="8984" y="5404"/>
                    <a:pt x="9146" y="5441"/>
                  </a:cubicBezTo>
                  <a:cubicBezTo>
                    <a:pt x="10412" y="6253"/>
                    <a:pt x="11930" y="7351"/>
                    <a:pt x="11201" y="9050"/>
                  </a:cubicBezTo>
                  <a:cubicBezTo>
                    <a:pt x="10842" y="9891"/>
                    <a:pt x="9994" y="10281"/>
                    <a:pt x="9139" y="10281"/>
                  </a:cubicBezTo>
                  <a:cubicBezTo>
                    <a:pt x="8887" y="10281"/>
                    <a:pt x="8634" y="10247"/>
                    <a:pt x="8394" y="10181"/>
                  </a:cubicBezTo>
                  <a:cubicBezTo>
                    <a:pt x="6932" y="9779"/>
                    <a:pt x="6604" y="8158"/>
                    <a:pt x="6978" y="6873"/>
                  </a:cubicBezTo>
                  <a:cubicBezTo>
                    <a:pt x="7263" y="5884"/>
                    <a:pt x="7891" y="5385"/>
                    <a:pt x="8674" y="5385"/>
                  </a:cubicBezTo>
                  <a:close/>
                  <a:moveTo>
                    <a:pt x="13572" y="7022"/>
                  </a:moveTo>
                  <a:cubicBezTo>
                    <a:pt x="15072" y="7022"/>
                    <a:pt x="16886" y="9195"/>
                    <a:pt x="14837" y="10494"/>
                  </a:cubicBezTo>
                  <a:cubicBezTo>
                    <a:pt x="14456" y="10736"/>
                    <a:pt x="14016" y="10838"/>
                    <a:pt x="13566" y="10838"/>
                  </a:cubicBezTo>
                  <a:cubicBezTo>
                    <a:pt x="12810" y="10838"/>
                    <a:pt x="12027" y="10550"/>
                    <a:pt x="11455" y="10153"/>
                  </a:cubicBezTo>
                  <a:cubicBezTo>
                    <a:pt x="11647" y="9956"/>
                    <a:pt x="11816" y="9733"/>
                    <a:pt x="11948" y="9483"/>
                  </a:cubicBezTo>
                  <a:cubicBezTo>
                    <a:pt x="11985" y="9410"/>
                    <a:pt x="12012" y="9338"/>
                    <a:pt x="12044" y="9264"/>
                  </a:cubicBezTo>
                  <a:cubicBezTo>
                    <a:pt x="12463" y="9386"/>
                    <a:pt x="12952" y="9575"/>
                    <a:pt x="13406" y="9575"/>
                  </a:cubicBezTo>
                  <a:cubicBezTo>
                    <a:pt x="13593" y="9575"/>
                    <a:pt x="13775" y="9543"/>
                    <a:pt x="13943" y="9460"/>
                  </a:cubicBezTo>
                  <a:cubicBezTo>
                    <a:pt x="14208" y="9328"/>
                    <a:pt x="14167" y="8955"/>
                    <a:pt x="13943" y="8818"/>
                  </a:cubicBezTo>
                  <a:cubicBezTo>
                    <a:pt x="13670" y="8644"/>
                    <a:pt x="13342" y="8667"/>
                    <a:pt x="13024" y="8627"/>
                  </a:cubicBezTo>
                  <a:cubicBezTo>
                    <a:pt x="12943" y="8617"/>
                    <a:pt x="12863" y="8613"/>
                    <a:pt x="12783" y="8613"/>
                  </a:cubicBezTo>
                  <a:cubicBezTo>
                    <a:pt x="12598" y="8613"/>
                    <a:pt x="12417" y="8636"/>
                    <a:pt x="12235" y="8667"/>
                  </a:cubicBezTo>
                  <a:cubicBezTo>
                    <a:pt x="12290" y="8385"/>
                    <a:pt x="12294" y="8103"/>
                    <a:pt x="12258" y="7834"/>
                  </a:cubicBezTo>
                  <a:cubicBezTo>
                    <a:pt x="12582" y="7656"/>
                    <a:pt x="12873" y="7397"/>
                    <a:pt x="13133" y="7091"/>
                  </a:cubicBezTo>
                  <a:cubicBezTo>
                    <a:pt x="13273" y="7044"/>
                    <a:pt x="13421" y="7022"/>
                    <a:pt x="13572" y="7022"/>
                  </a:cubicBezTo>
                  <a:close/>
                  <a:moveTo>
                    <a:pt x="4743" y="995"/>
                  </a:moveTo>
                  <a:cubicBezTo>
                    <a:pt x="5737" y="995"/>
                    <a:pt x="6755" y="1466"/>
                    <a:pt x="7310" y="2297"/>
                  </a:cubicBezTo>
                  <a:cubicBezTo>
                    <a:pt x="7743" y="2945"/>
                    <a:pt x="7929" y="3669"/>
                    <a:pt x="8267" y="4343"/>
                  </a:cubicBezTo>
                  <a:cubicBezTo>
                    <a:pt x="7947" y="4362"/>
                    <a:pt x="7638" y="4476"/>
                    <a:pt x="7350" y="4663"/>
                  </a:cubicBezTo>
                  <a:cubicBezTo>
                    <a:pt x="7068" y="4389"/>
                    <a:pt x="6709" y="4184"/>
                    <a:pt x="6403" y="3952"/>
                  </a:cubicBezTo>
                  <a:cubicBezTo>
                    <a:pt x="5838" y="3528"/>
                    <a:pt x="5474" y="2972"/>
                    <a:pt x="4963" y="2507"/>
                  </a:cubicBezTo>
                  <a:cubicBezTo>
                    <a:pt x="4930" y="2478"/>
                    <a:pt x="4886" y="2463"/>
                    <a:pt x="4842" y="2463"/>
                  </a:cubicBezTo>
                  <a:cubicBezTo>
                    <a:pt x="4771" y="2463"/>
                    <a:pt x="4702" y="2502"/>
                    <a:pt x="4686" y="2581"/>
                  </a:cubicBezTo>
                  <a:cubicBezTo>
                    <a:pt x="4549" y="3259"/>
                    <a:pt x="5123" y="3828"/>
                    <a:pt x="5573" y="4261"/>
                  </a:cubicBezTo>
                  <a:cubicBezTo>
                    <a:pt x="5906" y="4581"/>
                    <a:pt x="6303" y="4968"/>
                    <a:pt x="6745" y="5232"/>
                  </a:cubicBezTo>
                  <a:cubicBezTo>
                    <a:pt x="6599" y="5424"/>
                    <a:pt x="6471" y="5637"/>
                    <a:pt x="6366" y="5883"/>
                  </a:cubicBezTo>
                  <a:cubicBezTo>
                    <a:pt x="5916" y="6913"/>
                    <a:pt x="5897" y="8120"/>
                    <a:pt x="6321" y="9123"/>
                  </a:cubicBezTo>
                  <a:cubicBezTo>
                    <a:pt x="5760" y="9292"/>
                    <a:pt x="5365" y="9952"/>
                    <a:pt x="5119" y="10454"/>
                  </a:cubicBezTo>
                  <a:cubicBezTo>
                    <a:pt x="5037" y="10627"/>
                    <a:pt x="5160" y="10802"/>
                    <a:pt x="5324" y="10802"/>
                  </a:cubicBezTo>
                  <a:cubicBezTo>
                    <a:pt x="5362" y="10802"/>
                    <a:pt x="5401" y="10793"/>
                    <a:pt x="5441" y="10772"/>
                  </a:cubicBezTo>
                  <a:cubicBezTo>
                    <a:pt x="5720" y="10631"/>
                    <a:pt x="5966" y="10458"/>
                    <a:pt x="6230" y="10290"/>
                  </a:cubicBezTo>
                  <a:cubicBezTo>
                    <a:pt x="6425" y="10166"/>
                    <a:pt x="6627" y="10076"/>
                    <a:pt x="6814" y="9952"/>
                  </a:cubicBezTo>
                  <a:cubicBezTo>
                    <a:pt x="7064" y="10263"/>
                    <a:pt x="7369" y="10526"/>
                    <a:pt x="7738" y="10732"/>
                  </a:cubicBezTo>
                  <a:cubicBezTo>
                    <a:pt x="8120" y="10946"/>
                    <a:pt x="8530" y="11060"/>
                    <a:pt x="8950" y="11091"/>
                  </a:cubicBezTo>
                  <a:cubicBezTo>
                    <a:pt x="8927" y="11247"/>
                    <a:pt x="8940" y="11420"/>
                    <a:pt x="8963" y="11575"/>
                  </a:cubicBezTo>
                  <a:cubicBezTo>
                    <a:pt x="8896" y="11884"/>
                    <a:pt x="8927" y="12198"/>
                    <a:pt x="8955" y="12536"/>
                  </a:cubicBezTo>
                  <a:cubicBezTo>
                    <a:pt x="8991" y="12964"/>
                    <a:pt x="9037" y="13324"/>
                    <a:pt x="9274" y="13697"/>
                  </a:cubicBezTo>
                  <a:cubicBezTo>
                    <a:pt x="9318" y="13762"/>
                    <a:pt x="9389" y="13797"/>
                    <a:pt x="9459" y="13797"/>
                  </a:cubicBezTo>
                  <a:cubicBezTo>
                    <a:pt x="9528" y="13797"/>
                    <a:pt x="9596" y="13765"/>
                    <a:pt x="9638" y="13697"/>
                  </a:cubicBezTo>
                  <a:cubicBezTo>
                    <a:pt x="9843" y="13346"/>
                    <a:pt x="9848" y="12996"/>
                    <a:pt x="9802" y="12614"/>
                  </a:cubicBezTo>
                  <a:cubicBezTo>
                    <a:pt x="9815" y="12591"/>
                    <a:pt x="9834" y="12568"/>
                    <a:pt x="9838" y="12540"/>
                  </a:cubicBezTo>
                  <a:cubicBezTo>
                    <a:pt x="9925" y="12194"/>
                    <a:pt x="9925" y="11876"/>
                    <a:pt x="9848" y="11520"/>
                  </a:cubicBezTo>
                  <a:cubicBezTo>
                    <a:pt x="9821" y="11383"/>
                    <a:pt x="9788" y="11210"/>
                    <a:pt x="9733" y="11050"/>
                  </a:cubicBezTo>
                  <a:cubicBezTo>
                    <a:pt x="10080" y="10991"/>
                    <a:pt x="10422" y="10877"/>
                    <a:pt x="10732" y="10704"/>
                  </a:cubicBezTo>
                  <a:cubicBezTo>
                    <a:pt x="10963" y="12044"/>
                    <a:pt x="11205" y="13434"/>
                    <a:pt x="10919" y="14782"/>
                  </a:cubicBezTo>
                  <a:cubicBezTo>
                    <a:pt x="10475" y="15488"/>
                    <a:pt x="10011" y="15841"/>
                    <a:pt x="9526" y="15841"/>
                  </a:cubicBezTo>
                  <a:cubicBezTo>
                    <a:pt x="9058" y="15841"/>
                    <a:pt x="8571" y="15513"/>
                    <a:pt x="8066" y="14855"/>
                  </a:cubicBezTo>
                  <a:cubicBezTo>
                    <a:pt x="7792" y="14313"/>
                    <a:pt x="7642" y="13735"/>
                    <a:pt x="7615" y="13128"/>
                  </a:cubicBezTo>
                  <a:cubicBezTo>
                    <a:pt x="7579" y="12818"/>
                    <a:pt x="7701" y="12181"/>
                    <a:pt x="7670" y="11853"/>
                  </a:cubicBezTo>
                  <a:cubicBezTo>
                    <a:pt x="7765" y="11716"/>
                    <a:pt x="7852" y="11575"/>
                    <a:pt x="7920" y="11424"/>
                  </a:cubicBezTo>
                  <a:cubicBezTo>
                    <a:pt x="8057" y="11119"/>
                    <a:pt x="7897" y="10795"/>
                    <a:pt x="7546" y="10777"/>
                  </a:cubicBezTo>
                  <a:cubicBezTo>
                    <a:pt x="7497" y="10772"/>
                    <a:pt x="7442" y="10768"/>
                    <a:pt x="7388" y="10763"/>
                  </a:cubicBezTo>
                  <a:cubicBezTo>
                    <a:pt x="7379" y="10763"/>
                    <a:pt x="7371" y="10763"/>
                    <a:pt x="7363" y="10763"/>
                  </a:cubicBezTo>
                  <a:cubicBezTo>
                    <a:pt x="7173" y="10763"/>
                    <a:pt x="7020" y="10916"/>
                    <a:pt x="6963" y="11087"/>
                  </a:cubicBezTo>
                  <a:cubicBezTo>
                    <a:pt x="6896" y="11292"/>
                    <a:pt x="6841" y="11502"/>
                    <a:pt x="6795" y="11720"/>
                  </a:cubicBezTo>
                  <a:cubicBezTo>
                    <a:pt x="6393" y="12214"/>
                    <a:pt x="5790" y="12375"/>
                    <a:pt x="5174" y="12375"/>
                  </a:cubicBezTo>
                  <a:cubicBezTo>
                    <a:pt x="4813" y="12375"/>
                    <a:pt x="4448" y="12320"/>
                    <a:pt x="4116" y="12244"/>
                  </a:cubicBezTo>
                  <a:cubicBezTo>
                    <a:pt x="812" y="11474"/>
                    <a:pt x="3752" y="8294"/>
                    <a:pt x="5323" y="8253"/>
                  </a:cubicBezTo>
                  <a:cubicBezTo>
                    <a:pt x="5956" y="8240"/>
                    <a:pt x="6038" y="7387"/>
                    <a:pt x="5468" y="7187"/>
                  </a:cubicBezTo>
                  <a:cubicBezTo>
                    <a:pt x="3478" y="6485"/>
                    <a:pt x="375" y="3401"/>
                    <a:pt x="3178" y="1460"/>
                  </a:cubicBezTo>
                  <a:cubicBezTo>
                    <a:pt x="3634" y="1143"/>
                    <a:pt x="4185" y="995"/>
                    <a:pt x="4743" y="995"/>
                  </a:cubicBezTo>
                  <a:close/>
                  <a:moveTo>
                    <a:pt x="5000" y="1"/>
                  </a:moveTo>
                  <a:cubicBezTo>
                    <a:pt x="3909" y="1"/>
                    <a:pt x="2730" y="350"/>
                    <a:pt x="2111" y="1004"/>
                  </a:cubicBezTo>
                  <a:cubicBezTo>
                    <a:pt x="1" y="3227"/>
                    <a:pt x="1578" y="6120"/>
                    <a:pt x="3824" y="7569"/>
                  </a:cubicBezTo>
                  <a:cubicBezTo>
                    <a:pt x="2116" y="8426"/>
                    <a:pt x="1094" y="10476"/>
                    <a:pt x="2371" y="12240"/>
                  </a:cubicBezTo>
                  <a:cubicBezTo>
                    <a:pt x="2910" y="12989"/>
                    <a:pt x="3762" y="13314"/>
                    <a:pt x="4645" y="13314"/>
                  </a:cubicBezTo>
                  <a:cubicBezTo>
                    <a:pt x="5350" y="13314"/>
                    <a:pt x="6076" y="13107"/>
                    <a:pt x="6681" y="12745"/>
                  </a:cubicBezTo>
                  <a:lnTo>
                    <a:pt x="6681" y="12745"/>
                  </a:lnTo>
                  <a:cubicBezTo>
                    <a:pt x="6646" y="14700"/>
                    <a:pt x="7589" y="16716"/>
                    <a:pt x="9701" y="16716"/>
                  </a:cubicBezTo>
                  <a:cubicBezTo>
                    <a:pt x="9823" y="16716"/>
                    <a:pt x="9949" y="16710"/>
                    <a:pt x="10080" y="16696"/>
                  </a:cubicBezTo>
                  <a:cubicBezTo>
                    <a:pt x="12381" y="16454"/>
                    <a:pt x="11993" y="13319"/>
                    <a:pt x="11775" y="11401"/>
                  </a:cubicBezTo>
                  <a:lnTo>
                    <a:pt x="11775" y="11401"/>
                  </a:lnTo>
                  <a:cubicBezTo>
                    <a:pt x="12334" y="11609"/>
                    <a:pt x="12985" y="11724"/>
                    <a:pt x="13631" y="11724"/>
                  </a:cubicBezTo>
                  <a:cubicBezTo>
                    <a:pt x="15274" y="11724"/>
                    <a:pt x="16877" y="10980"/>
                    <a:pt x="16805" y="9142"/>
                  </a:cubicBezTo>
                  <a:cubicBezTo>
                    <a:pt x="16737" y="7479"/>
                    <a:pt x="15320" y="6074"/>
                    <a:pt x="13871" y="5916"/>
                  </a:cubicBezTo>
                  <a:cubicBezTo>
                    <a:pt x="14622" y="4280"/>
                    <a:pt x="14723" y="2129"/>
                    <a:pt x="13848" y="872"/>
                  </a:cubicBezTo>
                  <a:cubicBezTo>
                    <a:pt x="13525" y="406"/>
                    <a:pt x="13045" y="240"/>
                    <a:pt x="12541" y="240"/>
                  </a:cubicBezTo>
                  <a:cubicBezTo>
                    <a:pt x="12083" y="240"/>
                    <a:pt x="11604" y="377"/>
                    <a:pt x="11205" y="552"/>
                  </a:cubicBezTo>
                  <a:cubicBezTo>
                    <a:pt x="9829" y="1159"/>
                    <a:pt x="9296" y="3182"/>
                    <a:pt x="9314" y="4612"/>
                  </a:cubicBezTo>
                  <a:cubicBezTo>
                    <a:pt x="9241" y="4567"/>
                    <a:pt x="9169" y="4535"/>
                    <a:pt x="9096" y="4503"/>
                  </a:cubicBezTo>
                  <a:cubicBezTo>
                    <a:pt x="8900" y="2931"/>
                    <a:pt x="8112" y="1145"/>
                    <a:pt x="6690" y="366"/>
                  </a:cubicBezTo>
                  <a:cubicBezTo>
                    <a:pt x="6242" y="119"/>
                    <a:pt x="5636" y="1"/>
                    <a:pt x="5000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225;p26">
              <a:extLst>
                <a:ext uri="{FF2B5EF4-FFF2-40B4-BE49-F238E27FC236}">
                  <a16:creationId xmlns:a16="http://schemas.microsoft.com/office/drawing/2014/main" xmlns="" id="{6CF765C3-F623-473F-83B3-442E2B777556}"/>
                </a:ext>
              </a:extLst>
            </p:cNvPr>
            <p:cNvSpPr/>
            <p:nvPr/>
          </p:nvSpPr>
          <p:spPr>
            <a:xfrm>
              <a:off x="1563740" y="2375789"/>
              <a:ext cx="48308" cy="61871"/>
            </a:xfrm>
            <a:custGeom>
              <a:avLst/>
              <a:gdLst/>
              <a:ahLst/>
              <a:cxnLst/>
              <a:rect l="l" t="t" r="r" b="b"/>
              <a:pathLst>
                <a:path w="2080" h="2664" extrusionOk="0">
                  <a:moveTo>
                    <a:pt x="1723" y="1"/>
                  </a:moveTo>
                  <a:cubicBezTo>
                    <a:pt x="1685" y="1"/>
                    <a:pt x="1647" y="9"/>
                    <a:pt x="1611" y="25"/>
                  </a:cubicBezTo>
                  <a:cubicBezTo>
                    <a:pt x="1178" y="212"/>
                    <a:pt x="1001" y="727"/>
                    <a:pt x="814" y="1118"/>
                  </a:cubicBezTo>
                  <a:cubicBezTo>
                    <a:pt x="700" y="1351"/>
                    <a:pt x="585" y="1583"/>
                    <a:pt x="444" y="1797"/>
                  </a:cubicBezTo>
                  <a:cubicBezTo>
                    <a:pt x="381" y="1902"/>
                    <a:pt x="326" y="2007"/>
                    <a:pt x="257" y="2111"/>
                  </a:cubicBezTo>
                  <a:cubicBezTo>
                    <a:pt x="221" y="2148"/>
                    <a:pt x="194" y="2193"/>
                    <a:pt x="180" y="2248"/>
                  </a:cubicBezTo>
                  <a:cubicBezTo>
                    <a:pt x="175" y="2262"/>
                    <a:pt x="175" y="2267"/>
                    <a:pt x="175" y="2275"/>
                  </a:cubicBezTo>
                  <a:cubicBezTo>
                    <a:pt x="1" y="2383"/>
                    <a:pt x="125" y="2625"/>
                    <a:pt x="303" y="2625"/>
                  </a:cubicBezTo>
                  <a:cubicBezTo>
                    <a:pt x="315" y="2625"/>
                    <a:pt x="327" y="2624"/>
                    <a:pt x="339" y="2622"/>
                  </a:cubicBezTo>
                  <a:lnTo>
                    <a:pt x="339" y="2622"/>
                  </a:lnTo>
                  <a:cubicBezTo>
                    <a:pt x="225" y="2645"/>
                    <a:pt x="458" y="2663"/>
                    <a:pt x="494" y="2663"/>
                  </a:cubicBezTo>
                  <a:cubicBezTo>
                    <a:pt x="608" y="2663"/>
                    <a:pt x="717" y="2599"/>
                    <a:pt x="814" y="2549"/>
                  </a:cubicBezTo>
                  <a:cubicBezTo>
                    <a:pt x="1091" y="2412"/>
                    <a:pt x="1264" y="2125"/>
                    <a:pt x="1424" y="1875"/>
                  </a:cubicBezTo>
                  <a:cubicBezTo>
                    <a:pt x="1725" y="1410"/>
                    <a:pt x="2080" y="717"/>
                    <a:pt x="1925" y="153"/>
                  </a:cubicBezTo>
                  <a:cubicBezTo>
                    <a:pt x="1899" y="49"/>
                    <a:pt x="1814" y="1"/>
                    <a:pt x="1723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4" name="Google Shape;330;p23">
            <a:extLst>
              <a:ext uri="{FF2B5EF4-FFF2-40B4-BE49-F238E27FC236}">
                <a16:creationId xmlns:a16="http://schemas.microsoft.com/office/drawing/2014/main" xmlns="" id="{B610A919-14B2-426B-A427-D1A0C6C18085}"/>
              </a:ext>
            </a:extLst>
          </p:cNvPr>
          <p:cNvGrpSpPr/>
          <p:nvPr/>
        </p:nvGrpSpPr>
        <p:grpSpPr>
          <a:xfrm>
            <a:off x="5764456" y="937654"/>
            <a:ext cx="772313" cy="497909"/>
            <a:chOff x="-75881" y="2283499"/>
            <a:chExt cx="772313" cy="497909"/>
          </a:xfrm>
          <a:solidFill>
            <a:srgbClr val="FFFFFF"/>
          </a:solidFill>
        </p:grpSpPr>
        <p:sp>
          <p:nvSpPr>
            <p:cNvPr id="612" name="Google Shape;331;p23">
              <a:extLst>
                <a:ext uri="{FF2B5EF4-FFF2-40B4-BE49-F238E27FC236}">
                  <a16:creationId xmlns:a16="http://schemas.microsoft.com/office/drawing/2014/main" xmlns="" id="{AC14C0C6-7075-4E6B-A90B-0A8CBDBAA0CF}"/>
                </a:ext>
              </a:extLst>
            </p:cNvPr>
            <p:cNvSpPr/>
            <p:nvPr/>
          </p:nvSpPr>
          <p:spPr>
            <a:xfrm>
              <a:off x="36336" y="2283499"/>
              <a:ext cx="627897" cy="471965"/>
            </a:xfrm>
            <a:custGeom>
              <a:avLst/>
              <a:gdLst/>
              <a:ahLst/>
              <a:cxnLst/>
              <a:rect l="l" t="t" r="r" b="b"/>
              <a:pathLst>
                <a:path w="18974" h="14262" extrusionOk="0">
                  <a:moveTo>
                    <a:pt x="2988" y="1"/>
                  </a:moveTo>
                  <a:cubicBezTo>
                    <a:pt x="2525" y="1"/>
                    <a:pt x="2056" y="123"/>
                    <a:pt x="1593" y="416"/>
                  </a:cubicBezTo>
                  <a:cubicBezTo>
                    <a:pt x="1" y="1425"/>
                    <a:pt x="39" y="3716"/>
                    <a:pt x="350" y="5361"/>
                  </a:cubicBezTo>
                  <a:cubicBezTo>
                    <a:pt x="797" y="7721"/>
                    <a:pt x="2174" y="9760"/>
                    <a:pt x="3820" y="11461"/>
                  </a:cubicBezTo>
                  <a:cubicBezTo>
                    <a:pt x="5052" y="12735"/>
                    <a:pt x="6440" y="14261"/>
                    <a:pt x="8322" y="14261"/>
                  </a:cubicBezTo>
                  <a:cubicBezTo>
                    <a:pt x="8371" y="14261"/>
                    <a:pt x="8421" y="14260"/>
                    <a:pt x="8470" y="14258"/>
                  </a:cubicBezTo>
                  <a:cubicBezTo>
                    <a:pt x="12386" y="14096"/>
                    <a:pt x="16661" y="11734"/>
                    <a:pt x="18086" y="7966"/>
                  </a:cubicBezTo>
                  <a:cubicBezTo>
                    <a:pt x="18657" y="6462"/>
                    <a:pt x="18974" y="4192"/>
                    <a:pt x="17952" y="2803"/>
                  </a:cubicBezTo>
                  <a:cubicBezTo>
                    <a:pt x="17453" y="2124"/>
                    <a:pt x="16710" y="1879"/>
                    <a:pt x="15917" y="1879"/>
                  </a:cubicBezTo>
                  <a:cubicBezTo>
                    <a:pt x="15596" y="1879"/>
                    <a:pt x="15266" y="1919"/>
                    <a:pt x="14941" y="1987"/>
                  </a:cubicBezTo>
                  <a:cubicBezTo>
                    <a:pt x="14900" y="1970"/>
                    <a:pt x="14860" y="1956"/>
                    <a:pt x="14817" y="1944"/>
                  </a:cubicBezTo>
                  <a:cubicBezTo>
                    <a:pt x="14573" y="1878"/>
                    <a:pt x="14346" y="1848"/>
                    <a:pt x="14131" y="1848"/>
                  </a:cubicBezTo>
                  <a:cubicBezTo>
                    <a:pt x="13095" y="1848"/>
                    <a:pt x="12355" y="2550"/>
                    <a:pt x="11556" y="3329"/>
                  </a:cubicBezTo>
                  <a:cubicBezTo>
                    <a:pt x="10541" y="4317"/>
                    <a:pt x="9538" y="5315"/>
                    <a:pt x="8535" y="6314"/>
                  </a:cubicBezTo>
                  <a:cubicBezTo>
                    <a:pt x="8423" y="4413"/>
                    <a:pt x="7620" y="2785"/>
                    <a:pt x="6213" y="1454"/>
                  </a:cubicBezTo>
                  <a:cubicBezTo>
                    <a:pt x="6087" y="1333"/>
                    <a:pt x="5935" y="1244"/>
                    <a:pt x="5767" y="1194"/>
                  </a:cubicBezTo>
                  <a:cubicBezTo>
                    <a:pt x="4945" y="560"/>
                    <a:pt x="3980" y="1"/>
                    <a:pt x="2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332;p23">
              <a:extLst>
                <a:ext uri="{FF2B5EF4-FFF2-40B4-BE49-F238E27FC236}">
                  <a16:creationId xmlns:a16="http://schemas.microsoft.com/office/drawing/2014/main" xmlns="" id="{47FACA50-AE8C-4C1B-9BF7-6F8AC6D592CF}"/>
                </a:ext>
              </a:extLst>
            </p:cNvPr>
            <p:cNvSpPr/>
            <p:nvPr/>
          </p:nvSpPr>
          <p:spPr>
            <a:xfrm>
              <a:off x="-75881" y="2283664"/>
              <a:ext cx="772313" cy="497744"/>
            </a:xfrm>
            <a:custGeom>
              <a:avLst/>
              <a:gdLst/>
              <a:ahLst/>
              <a:cxnLst/>
              <a:rect l="l" t="t" r="r" b="b"/>
              <a:pathLst>
                <a:path w="23338" h="15041" extrusionOk="0">
                  <a:moveTo>
                    <a:pt x="7095" y="721"/>
                  </a:moveTo>
                  <a:cubicBezTo>
                    <a:pt x="7622" y="721"/>
                    <a:pt x="8178" y="845"/>
                    <a:pt x="8741" y="1117"/>
                  </a:cubicBezTo>
                  <a:cubicBezTo>
                    <a:pt x="10751" y="2088"/>
                    <a:pt x="11547" y="4287"/>
                    <a:pt x="11823" y="6364"/>
                  </a:cubicBezTo>
                  <a:cubicBezTo>
                    <a:pt x="11672" y="6627"/>
                    <a:pt x="11920" y="6868"/>
                    <a:pt x="12174" y="6868"/>
                  </a:cubicBezTo>
                  <a:cubicBezTo>
                    <a:pt x="12290" y="6868"/>
                    <a:pt x="12407" y="6819"/>
                    <a:pt x="12489" y="6699"/>
                  </a:cubicBezTo>
                  <a:cubicBezTo>
                    <a:pt x="13875" y="4691"/>
                    <a:pt x="15594" y="2216"/>
                    <a:pt x="18283" y="2043"/>
                  </a:cubicBezTo>
                  <a:cubicBezTo>
                    <a:pt x="18379" y="2037"/>
                    <a:pt x="18473" y="2034"/>
                    <a:pt x="18566" y="2034"/>
                  </a:cubicBezTo>
                  <a:cubicBezTo>
                    <a:pt x="21416" y="2034"/>
                    <a:pt x="22590" y="4930"/>
                    <a:pt x="21547" y="7369"/>
                  </a:cubicBezTo>
                  <a:cubicBezTo>
                    <a:pt x="19845" y="11346"/>
                    <a:pt x="14967" y="13248"/>
                    <a:pt x="11085" y="14216"/>
                  </a:cubicBezTo>
                  <a:cubicBezTo>
                    <a:pt x="11079" y="14216"/>
                    <a:pt x="11075" y="14221"/>
                    <a:pt x="11071" y="14222"/>
                  </a:cubicBezTo>
                  <a:cubicBezTo>
                    <a:pt x="8029" y="12032"/>
                    <a:pt x="3303" y="8519"/>
                    <a:pt x="3592" y="4333"/>
                  </a:cubicBezTo>
                  <a:cubicBezTo>
                    <a:pt x="3735" y="2272"/>
                    <a:pt x="5232" y="721"/>
                    <a:pt x="7095" y="721"/>
                  </a:cubicBezTo>
                  <a:close/>
                  <a:moveTo>
                    <a:pt x="6988" y="1"/>
                  </a:moveTo>
                  <a:cubicBezTo>
                    <a:pt x="5758" y="1"/>
                    <a:pt x="4566" y="507"/>
                    <a:pt x="3767" y="1587"/>
                  </a:cubicBezTo>
                  <a:cubicBezTo>
                    <a:pt x="1" y="6676"/>
                    <a:pt x="7237" y="12429"/>
                    <a:pt x="10797" y="14970"/>
                  </a:cubicBezTo>
                  <a:cubicBezTo>
                    <a:pt x="10866" y="15019"/>
                    <a:pt x="10933" y="15041"/>
                    <a:pt x="10996" y="15041"/>
                  </a:cubicBezTo>
                  <a:cubicBezTo>
                    <a:pt x="11172" y="15041"/>
                    <a:pt x="11310" y="14876"/>
                    <a:pt x="11337" y="14691"/>
                  </a:cubicBezTo>
                  <a:cubicBezTo>
                    <a:pt x="15885" y="14101"/>
                    <a:pt x="23337" y="10392"/>
                    <a:pt x="22676" y="4904"/>
                  </a:cubicBezTo>
                  <a:cubicBezTo>
                    <a:pt x="22413" y="2733"/>
                    <a:pt x="20731" y="1287"/>
                    <a:pt x="18602" y="1287"/>
                  </a:cubicBezTo>
                  <a:cubicBezTo>
                    <a:pt x="18492" y="1287"/>
                    <a:pt x="18382" y="1291"/>
                    <a:pt x="18271" y="1299"/>
                  </a:cubicBezTo>
                  <a:cubicBezTo>
                    <a:pt x="15565" y="1484"/>
                    <a:pt x="13768" y="3605"/>
                    <a:pt x="12293" y="5682"/>
                  </a:cubicBezTo>
                  <a:cubicBezTo>
                    <a:pt x="12066" y="3642"/>
                    <a:pt x="11183" y="1634"/>
                    <a:pt x="9306" y="607"/>
                  </a:cubicBezTo>
                  <a:cubicBezTo>
                    <a:pt x="8581" y="209"/>
                    <a:pt x="7777" y="1"/>
                    <a:pt x="6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3" name="Google Shape;348;p23">
            <a:extLst>
              <a:ext uri="{FF2B5EF4-FFF2-40B4-BE49-F238E27FC236}">
                <a16:creationId xmlns:a16="http://schemas.microsoft.com/office/drawing/2014/main" xmlns="" id="{4DDEFC7E-B27C-468A-B591-0642FD9B39EB}"/>
              </a:ext>
            </a:extLst>
          </p:cNvPr>
          <p:cNvGrpSpPr/>
          <p:nvPr/>
        </p:nvGrpSpPr>
        <p:grpSpPr>
          <a:xfrm>
            <a:off x="10085586" y="95043"/>
            <a:ext cx="690309" cy="1154729"/>
            <a:chOff x="1960499" y="1511252"/>
            <a:chExt cx="690309" cy="1154729"/>
          </a:xfrm>
          <a:solidFill>
            <a:srgbClr val="FFFFFF"/>
          </a:solidFill>
        </p:grpSpPr>
        <p:sp>
          <p:nvSpPr>
            <p:cNvPr id="616" name="Google Shape;349;p23">
              <a:extLst>
                <a:ext uri="{FF2B5EF4-FFF2-40B4-BE49-F238E27FC236}">
                  <a16:creationId xmlns:a16="http://schemas.microsoft.com/office/drawing/2014/main" xmlns="" id="{05850C67-2384-40F9-B465-CF1691C4B0A8}"/>
                </a:ext>
              </a:extLst>
            </p:cNvPr>
            <p:cNvSpPr/>
            <p:nvPr/>
          </p:nvSpPr>
          <p:spPr>
            <a:xfrm>
              <a:off x="2276433" y="1802367"/>
              <a:ext cx="230886" cy="126347"/>
            </a:xfrm>
            <a:custGeom>
              <a:avLst/>
              <a:gdLst/>
              <a:ahLst/>
              <a:cxnLst/>
              <a:rect l="l" t="t" r="r" b="b"/>
              <a:pathLst>
                <a:path w="6977" h="3818" extrusionOk="0">
                  <a:moveTo>
                    <a:pt x="276" y="1"/>
                  </a:moveTo>
                  <a:cubicBezTo>
                    <a:pt x="139" y="1"/>
                    <a:pt x="1" y="93"/>
                    <a:pt x="23" y="254"/>
                  </a:cubicBezTo>
                  <a:cubicBezTo>
                    <a:pt x="330" y="2383"/>
                    <a:pt x="2225" y="3818"/>
                    <a:pt x="4168" y="3818"/>
                  </a:cubicBezTo>
                  <a:cubicBezTo>
                    <a:pt x="5069" y="3818"/>
                    <a:pt x="5980" y="3509"/>
                    <a:pt x="6748" y="2818"/>
                  </a:cubicBezTo>
                  <a:cubicBezTo>
                    <a:pt x="6976" y="2612"/>
                    <a:pt x="6750" y="2279"/>
                    <a:pt x="6495" y="2279"/>
                  </a:cubicBezTo>
                  <a:cubicBezTo>
                    <a:pt x="6441" y="2279"/>
                    <a:pt x="6387" y="2293"/>
                    <a:pt x="6335" y="2327"/>
                  </a:cubicBezTo>
                  <a:cubicBezTo>
                    <a:pt x="5574" y="2813"/>
                    <a:pt x="4765" y="3049"/>
                    <a:pt x="3997" y="3049"/>
                  </a:cubicBezTo>
                  <a:cubicBezTo>
                    <a:pt x="2412" y="3049"/>
                    <a:pt x="996" y="2047"/>
                    <a:pt x="515" y="172"/>
                  </a:cubicBezTo>
                  <a:cubicBezTo>
                    <a:pt x="484" y="54"/>
                    <a:pt x="381" y="1"/>
                    <a:pt x="2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350;p23">
              <a:extLst>
                <a:ext uri="{FF2B5EF4-FFF2-40B4-BE49-F238E27FC236}">
                  <a16:creationId xmlns:a16="http://schemas.microsoft.com/office/drawing/2014/main" xmlns="" id="{578BAB3F-A907-4998-BF71-D47C6377412A}"/>
                </a:ext>
              </a:extLst>
            </p:cNvPr>
            <p:cNvSpPr/>
            <p:nvPr/>
          </p:nvSpPr>
          <p:spPr>
            <a:xfrm>
              <a:off x="1960499" y="1705670"/>
              <a:ext cx="614064" cy="960311"/>
            </a:xfrm>
            <a:custGeom>
              <a:avLst/>
              <a:gdLst/>
              <a:ahLst/>
              <a:cxnLst/>
              <a:rect l="l" t="t" r="r" b="b"/>
              <a:pathLst>
                <a:path w="18556" h="29019" extrusionOk="0">
                  <a:moveTo>
                    <a:pt x="10334" y="766"/>
                  </a:moveTo>
                  <a:cubicBezTo>
                    <a:pt x="10935" y="766"/>
                    <a:pt x="11549" y="893"/>
                    <a:pt x="12091" y="1054"/>
                  </a:cubicBezTo>
                  <a:cubicBezTo>
                    <a:pt x="14232" y="1688"/>
                    <a:pt x="16436" y="2668"/>
                    <a:pt x="17628" y="4644"/>
                  </a:cubicBezTo>
                  <a:cubicBezTo>
                    <a:pt x="17654" y="4687"/>
                    <a:pt x="17689" y="4723"/>
                    <a:pt x="17730" y="4749"/>
                  </a:cubicBezTo>
                  <a:cubicBezTo>
                    <a:pt x="18146" y="6589"/>
                    <a:pt x="16423" y="7814"/>
                    <a:pt x="14642" y="7814"/>
                  </a:cubicBezTo>
                  <a:cubicBezTo>
                    <a:pt x="14327" y="7814"/>
                    <a:pt x="14011" y="7776"/>
                    <a:pt x="13704" y="7696"/>
                  </a:cubicBezTo>
                  <a:cubicBezTo>
                    <a:pt x="13671" y="7687"/>
                    <a:pt x="13639" y="7683"/>
                    <a:pt x="13610" y="7683"/>
                  </a:cubicBezTo>
                  <a:cubicBezTo>
                    <a:pt x="13259" y="7683"/>
                    <a:pt x="13168" y="8251"/>
                    <a:pt x="13555" y="8361"/>
                  </a:cubicBezTo>
                  <a:cubicBezTo>
                    <a:pt x="13978" y="8481"/>
                    <a:pt x="14415" y="8542"/>
                    <a:pt x="14854" y="8542"/>
                  </a:cubicBezTo>
                  <a:cubicBezTo>
                    <a:pt x="14963" y="8542"/>
                    <a:pt x="15073" y="8538"/>
                    <a:pt x="15182" y="8531"/>
                  </a:cubicBezTo>
                  <a:lnTo>
                    <a:pt x="15182" y="8531"/>
                  </a:lnTo>
                  <a:cubicBezTo>
                    <a:pt x="14571" y="11778"/>
                    <a:pt x="13001" y="14918"/>
                    <a:pt x="11802" y="17979"/>
                  </a:cubicBezTo>
                  <a:cubicBezTo>
                    <a:pt x="11210" y="19488"/>
                    <a:pt x="10615" y="20996"/>
                    <a:pt x="10030" y="22508"/>
                  </a:cubicBezTo>
                  <a:cubicBezTo>
                    <a:pt x="9417" y="24090"/>
                    <a:pt x="8957" y="25910"/>
                    <a:pt x="7893" y="27262"/>
                  </a:cubicBezTo>
                  <a:cubicBezTo>
                    <a:pt x="7863" y="27250"/>
                    <a:pt x="7832" y="27244"/>
                    <a:pt x="7801" y="27244"/>
                  </a:cubicBezTo>
                  <a:cubicBezTo>
                    <a:pt x="7744" y="27244"/>
                    <a:pt x="7687" y="27264"/>
                    <a:pt x="7640" y="27300"/>
                  </a:cubicBezTo>
                  <a:cubicBezTo>
                    <a:pt x="6817" y="27949"/>
                    <a:pt x="5842" y="28267"/>
                    <a:pt x="4897" y="28267"/>
                  </a:cubicBezTo>
                  <a:cubicBezTo>
                    <a:pt x="3221" y="28267"/>
                    <a:pt x="1637" y="27266"/>
                    <a:pt x="1157" y="25326"/>
                  </a:cubicBezTo>
                  <a:cubicBezTo>
                    <a:pt x="563" y="22925"/>
                    <a:pt x="2064" y="20134"/>
                    <a:pt x="2874" y="17962"/>
                  </a:cubicBezTo>
                  <a:cubicBezTo>
                    <a:pt x="4456" y="13726"/>
                    <a:pt x="6355" y="9471"/>
                    <a:pt x="7556" y="5106"/>
                  </a:cubicBezTo>
                  <a:cubicBezTo>
                    <a:pt x="7767" y="5445"/>
                    <a:pt x="8032" y="5748"/>
                    <a:pt x="8342" y="6004"/>
                  </a:cubicBezTo>
                  <a:cubicBezTo>
                    <a:pt x="8381" y="6036"/>
                    <a:pt x="8427" y="6050"/>
                    <a:pt x="8473" y="6050"/>
                  </a:cubicBezTo>
                  <a:cubicBezTo>
                    <a:pt x="8631" y="6050"/>
                    <a:pt x="8787" y="5884"/>
                    <a:pt x="8665" y="5731"/>
                  </a:cubicBezTo>
                  <a:cubicBezTo>
                    <a:pt x="7761" y="4608"/>
                    <a:pt x="7199" y="2841"/>
                    <a:pt x="8268" y="1602"/>
                  </a:cubicBezTo>
                  <a:cubicBezTo>
                    <a:pt x="8807" y="978"/>
                    <a:pt x="9559" y="766"/>
                    <a:pt x="10334" y="766"/>
                  </a:cubicBezTo>
                  <a:close/>
                  <a:moveTo>
                    <a:pt x="10402" y="0"/>
                  </a:moveTo>
                  <a:cubicBezTo>
                    <a:pt x="10151" y="0"/>
                    <a:pt x="9900" y="21"/>
                    <a:pt x="9653" y="66"/>
                  </a:cubicBezTo>
                  <a:cubicBezTo>
                    <a:pt x="7317" y="492"/>
                    <a:pt x="6502" y="2813"/>
                    <a:pt x="7317" y="4656"/>
                  </a:cubicBezTo>
                  <a:cubicBezTo>
                    <a:pt x="7302" y="4671"/>
                    <a:pt x="7288" y="4688"/>
                    <a:pt x="7279" y="4706"/>
                  </a:cubicBezTo>
                  <a:cubicBezTo>
                    <a:pt x="5717" y="7878"/>
                    <a:pt x="4634" y="11337"/>
                    <a:pt x="3376" y="14639"/>
                  </a:cubicBezTo>
                  <a:cubicBezTo>
                    <a:pt x="2307" y="17446"/>
                    <a:pt x="702" y="20479"/>
                    <a:pt x="359" y="23496"/>
                  </a:cubicBezTo>
                  <a:cubicBezTo>
                    <a:pt x="1" y="26640"/>
                    <a:pt x="2315" y="29019"/>
                    <a:pt x="4930" y="29019"/>
                  </a:cubicBezTo>
                  <a:cubicBezTo>
                    <a:pt x="5972" y="29019"/>
                    <a:pt x="7062" y="28641"/>
                    <a:pt x="8049" y="27784"/>
                  </a:cubicBezTo>
                  <a:cubicBezTo>
                    <a:pt x="8091" y="27748"/>
                    <a:pt x="8120" y="27696"/>
                    <a:pt x="8129" y="27639"/>
                  </a:cubicBezTo>
                  <a:cubicBezTo>
                    <a:pt x="9117" y="26827"/>
                    <a:pt x="9529" y="25652"/>
                    <a:pt x="10019" y="24447"/>
                  </a:cubicBezTo>
                  <a:cubicBezTo>
                    <a:pt x="10805" y="22517"/>
                    <a:pt x="11567" y="20580"/>
                    <a:pt x="12336" y="18642"/>
                  </a:cubicBezTo>
                  <a:cubicBezTo>
                    <a:pt x="13623" y="15398"/>
                    <a:pt x="15563" y="11903"/>
                    <a:pt x="15961" y="8398"/>
                  </a:cubicBezTo>
                  <a:cubicBezTo>
                    <a:pt x="16608" y="8220"/>
                    <a:pt x="17204" y="7877"/>
                    <a:pt x="17658" y="7335"/>
                  </a:cubicBezTo>
                  <a:cubicBezTo>
                    <a:pt x="18349" y="6512"/>
                    <a:pt x="18556" y="5397"/>
                    <a:pt x="18190" y="4435"/>
                  </a:cubicBezTo>
                  <a:cubicBezTo>
                    <a:pt x="18187" y="4391"/>
                    <a:pt x="18175" y="4348"/>
                    <a:pt x="18155" y="4310"/>
                  </a:cubicBezTo>
                  <a:cubicBezTo>
                    <a:pt x="17357" y="2706"/>
                    <a:pt x="15926" y="1795"/>
                    <a:pt x="14323" y="1101"/>
                  </a:cubicBezTo>
                  <a:cubicBezTo>
                    <a:pt x="13129" y="585"/>
                    <a:pt x="11748" y="0"/>
                    <a:pt x="104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351;p23">
              <a:extLst>
                <a:ext uri="{FF2B5EF4-FFF2-40B4-BE49-F238E27FC236}">
                  <a16:creationId xmlns:a16="http://schemas.microsoft.com/office/drawing/2014/main" xmlns="" id="{235A63F7-6B98-4AF8-83A6-663FB10F7B54}"/>
                </a:ext>
              </a:extLst>
            </p:cNvPr>
            <p:cNvSpPr/>
            <p:nvPr/>
          </p:nvSpPr>
          <p:spPr>
            <a:xfrm>
              <a:off x="2040749" y="2214401"/>
              <a:ext cx="274932" cy="375269"/>
            </a:xfrm>
            <a:custGeom>
              <a:avLst/>
              <a:gdLst/>
              <a:ahLst/>
              <a:cxnLst/>
              <a:rect l="l" t="t" r="r" b="b"/>
              <a:pathLst>
                <a:path w="8308" h="11340" extrusionOk="0">
                  <a:moveTo>
                    <a:pt x="2929" y="545"/>
                  </a:moveTo>
                  <a:cubicBezTo>
                    <a:pt x="3422" y="1283"/>
                    <a:pt x="3465" y="2425"/>
                    <a:pt x="4515" y="2609"/>
                  </a:cubicBezTo>
                  <a:cubicBezTo>
                    <a:pt x="4575" y="2620"/>
                    <a:pt x="4637" y="2625"/>
                    <a:pt x="4700" y="2625"/>
                  </a:cubicBezTo>
                  <a:cubicBezTo>
                    <a:pt x="5372" y="2625"/>
                    <a:pt x="6187" y="2073"/>
                    <a:pt x="6861" y="2073"/>
                  </a:cubicBezTo>
                  <a:cubicBezTo>
                    <a:pt x="7084" y="2073"/>
                    <a:pt x="7293" y="2134"/>
                    <a:pt x="7474" y="2297"/>
                  </a:cubicBezTo>
                  <a:cubicBezTo>
                    <a:pt x="6984" y="3715"/>
                    <a:pt x="6497" y="5135"/>
                    <a:pt x="6010" y="6555"/>
                  </a:cubicBezTo>
                  <a:cubicBezTo>
                    <a:pt x="5496" y="8060"/>
                    <a:pt x="5035" y="10028"/>
                    <a:pt x="3382" y="10543"/>
                  </a:cubicBezTo>
                  <a:cubicBezTo>
                    <a:pt x="3338" y="10494"/>
                    <a:pt x="3276" y="10468"/>
                    <a:pt x="3213" y="10468"/>
                  </a:cubicBezTo>
                  <a:cubicBezTo>
                    <a:pt x="3179" y="10468"/>
                    <a:pt x="3145" y="10475"/>
                    <a:pt x="3114" y="10491"/>
                  </a:cubicBezTo>
                  <a:cubicBezTo>
                    <a:pt x="2727" y="10663"/>
                    <a:pt x="2404" y="10738"/>
                    <a:pt x="2135" y="10738"/>
                  </a:cubicBezTo>
                  <a:cubicBezTo>
                    <a:pt x="374" y="10738"/>
                    <a:pt x="919" y="7496"/>
                    <a:pt x="1069" y="6694"/>
                  </a:cubicBezTo>
                  <a:cubicBezTo>
                    <a:pt x="1183" y="6089"/>
                    <a:pt x="1330" y="5489"/>
                    <a:pt x="1486" y="4894"/>
                  </a:cubicBezTo>
                  <a:cubicBezTo>
                    <a:pt x="1876" y="3413"/>
                    <a:pt x="2405" y="1981"/>
                    <a:pt x="2929" y="545"/>
                  </a:cubicBezTo>
                  <a:close/>
                  <a:moveTo>
                    <a:pt x="2829" y="1"/>
                  </a:moveTo>
                  <a:cubicBezTo>
                    <a:pt x="2768" y="1"/>
                    <a:pt x="2706" y="32"/>
                    <a:pt x="2662" y="108"/>
                  </a:cubicBezTo>
                  <a:cubicBezTo>
                    <a:pt x="1275" y="2525"/>
                    <a:pt x="0" y="5852"/>
                    <a:pt x="111" y="8677"/>
                  </a:cubicBezTo>
                  <a:cubicBezTo>
                    <a:pt x="161" y="9993"/>
                    <a:pt x="1071" y="11339"/>
                    <a:pt x="2284" y="11339"/>
                  </a:cubicBezTo>
                  <a:cubicBezTo>
                    <a:pt x="2565" y="11339"/>
                    <a:pt x="2862" y="11267"/>
                    <a:pt x="3169" y="11105"/>
                  </a:cubicBezTo>
                  <a:cubicBezTo>
                    <a:pt x="4344" y="11077"/>
                    <a:pt x="5208" y="10313"/>
                    <a:pt x="5784" y="9223"/>
                  </a:cubicBezTo>
                  <a:cubicBezTo>
                    <a:pt x="6891" y="7120"/>
                    <a:pt x="7459" y="4590"/>
                    <a:pt x="8228" y="2349"/>
                  </a:cubicBezTo>
                  <a:cubicBezTo>
                    <a:pt x="8308" y="2116"/>
                    <a:pt x="8151" y="1964"/>
                    <a:pt x="7961" y="1932"/>
                  </a:cubicBezTo>
                  <a:cubicBezTo>
                    <a:pt x="7666" y="1600"/>
                    <a:pt x="7304" y="1477"/>
                    <a:pt x="6918" y="1477"/>
                  </a:cubicBezTo>
                  <a:cubicBezTo>
                    <a:pt x="6616" y="1477"/>
                    <a:pt x="6300" y="1552"/>
                    <a:pt x="5989" y="1661"/>
                  </a:cubicBezTo>
                  <a:cubicBezTo>
                    <a:pt x="5571" y="1808"/>
                    <a:pt x="5155" y="2040"/>
                    <a:pt x="4752" y="2040"/>
                  </a:cubicBezTo>
                  <a:cubicBezTo>
                    <a:pt x="4505" y="2040"/>
                    <a:pt x="4264" y="1952"/>
                    <a:pt x="4031" y="1704"/>
                  </a:cubicBezTo>
                  <a:cubicBezTo>
                    <a:pt x="3642" y="1291"/>
                    <a:pt x="3576" y="684"/>
                    <a:pt x="3149" y="278"/>
                  </a:cubicBezTo>
                  <a:cubicBezTo>
                    <a:pt x="3121" y="251"/>
                    <a:pt x="3083" y="236"/>
                    <a:pt x="3044" y="236"/>
                  </a:cubicBezTo>
                  <a:cubicBezTo>
                    <a:pt x="3039" y="236"/>
                    <a:pt x="3033" y="236"/>
                    <a:pt x="3028" y="237"/>
                  </a:cubicBezTo>
                  <a:cubicBezTo>
                    <a:pt x="3044" y="104"/>
                    <a:pt x="2939" y="1"/>
                    <a:pt x="2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352;p23">
              <a:extLst>
                <a:ext uri="{FF2B5EF4-FFF2-40B4-BE49-F238E27FC236}">
                  <a16:creationId xmlns:a16="http://schemas.microsoft.com/office/drawing/2014/main" xmlns="" id="{CFD934E7-3CE2-4807-A21D-7362690E62DF}"/>
                </a:ext>
              </a:extLst>
            </p:cNvPr>
            <p:cNvSpPr/>
            <p:nvPr/>
          </p:nvSpPr>
          <p:spPr>
            <a:xfrm>
              <a:off x="2175965" y="2156390"/>
              <a:ext cx="75252" cy="67840"/>
            </a:xfrm>
            <a:custGeom>
              <a:avLst/>
              <a:gdLst/>
              <a:ahLst/>
              <a:cxnLst/>
              <a:rect l="l" t="t" r="r" b="b"/>
              <a:pathLst>
                <a:path w="2274" h="2050" extrusionOk="0">
                  <a:moveTo>
                    <a:pt x="1286" y="474"/>
                  </a:moveTo>
                  <a:cubicBezTo>
                    <a:pt x="1302" y="474"/>
                    <a:pt x="1317" y="474"/>
                    <a:pt x="1333" y="475"/>
                  </a:cubicBezTo>
                  <a:cubicBezTo>
                    <a:pt x="1345" y="500"/>
                    <a:pt x="1362" y="521"/>
                    <a:pt x="1382" y="541"/>
                  </a:cubicBezTo>
                  <a:cubicBezTo>
                    <a:pt x="1619" y="768"/>
                    <a:pt x="1730" y="1175"/>
                    <a:pt x="1443" y="1429"/>
                  </a:cubicBezTo>
                  <a:cubicBezTo>
                    <a:pt x="1369" y="1495"/>
                    <a:pt x="1284" y="1522"/>
                    <a:pt x="1197" y="1522"/>
                  </a:cubicBezTo>
                  <a:cubicBezTo>
                    <a:pt x="1030" y="1522"/>
                    <a:pt x="859" y="1420"/>
                    <a:pt x="754" y="1290"/>
                  </a:cubicBezTo>
                  <a:lnTo>
                    <a:pt x="754" y="1288"/>
                  </a:lnTo>
                  <a:cubicBezTo>
                    <a:pt x="386" y="831"/>
                    <a:pt x="837" y="474"/>
                    <a:pt x="1286" y="474"/>
                  </a:cubicBezTo>
                  <a:close/>
                  <a:moveTo>
                    <a:pt x="1147" y="1"/>
                  </a:moveTo>
                  <a:cubicBezTo>
                    <a:pt x="915" y="1"/>
                    <a:pt x="679" y="73"/>
                    <a:pt x="495" y="209"/>
                  </a:cubicBezTo>
                  <a:cubicBezTo>
                    <a:pt x="4" y="572"/>
                    <a:pt x="1" y="1235"/>
                    <a:pt x="391" y="1673"/>
                  </a:cubicBezTo>
                  <a:cubicBezTo>
                    <a:pt x="604" y="1912"/>
                    <a:pt x="908" y="2050"/>
                    <a:pt x="1207" y="2050"/>
                  </a:cubicBezTo>
                  <a:cubicBezTo>
                    <a:pt x="1456" y="2050"/>
                    <a:pt x="1701" y="1954"/>
                    <a:pt x="1887" y="1742"/>
                  </a:cubicBezTo>
                  <a:cubicBezTo>
                    <a:pt x="2273" y="1301"/>
                    <a:pt x="2270" y="394"/>
                    <a:pt x="1664" y="134"/>
                  </a:cubicBezTo>
                  <a:cubicBezTo>
                    <a:pt x="1661" y="134"/>
                    <a:pt x="1658" y="134"/>
                    <a:pt x="1655" y="132"/>
                  </a:cubicBezTo>
                  <a:cubicBezTo>
                    <a:pt x="1504" y="43"/>
                    <a:pt x="1327" y="1"/>
                    <a:pt x="11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353;p23">
              <a:extLst>
                <a:ext uri="{FF2B5EF4-FFF2-40B4-BE49-F238E27FC236}">
                  <a16:creationId xmlns:a16="http://schemas.microsoft.com/office/drawing/2014/main" xmlns="" id="{BDDF1B2A-EADE-415C-B70A-BE970C9CDBAE}"/>
                </a:ext>
              </a:extLst>
            </p:cNvPr>
            <p:cNvSpPr/>
            <p:nvPr/>
          </p:nvSpPr>
          <p:spPr>
            <a:xfrm>
              <a:off x="2269285" y="2051322"/>
              <a:ext cx="103977" cy="101064"/>
            </a:xfrm>
            <a:custGeom>
              <a:avLst/>
              <a:gdLst/>
              <a:ahLst/>
              <a:cxnLst/>
              <a:rect l="l" t="t" r="r" b="b"/>
              <a:pathLst>
                <a:path w="3142" h="3054" extrusionOk="0">
                  <a:moveTo>
                    <a:pt x="1603" y="483"/>
                  </a:moveTo>
                  <a:cubicBezTo>
                    <a:pt x="1606" y="483"/>
                    <a:pt x="1610" y="483"/>
                    <a:pt x="1613" y="483"/>
                  </a:cubicBezTo>
                  <a:cubicBezTo>
                    <a:pt x="1644" y="512"/>
                    <a:pt x="1682" y="532"/>
                    <a:pt x="1723" y="539"/>
                  </a:cubicBezTo>
                  <a:cubicBezTo>
                    <a:pt x="1892" y="573"/>
                    <a:pt x="2046" y="659"/>
                    <a:pt x="2163" y="784"/>
                  </a:cubicBezTo>
                  <a:cubicBezTo>
                    <a:pt x="2184" y="817"/>
                    <a:pt x="2204" y="849"/>
                    <a:pt x="2221" y="883"/>
                  </a:cubicBezTo>
                  <a:cubicBezTo>
                    <a:pt x="2233" y="910"/>
                    <a:pt x="2255" y="932"/>
                    <a:pt x="2281" y="945"/>
                  </a:cubicBezTo>
                  <a:cubicBezTo>
                    <a:pt x="2612" y="1524"/>
                    <a:pt x="2317" y="2492"/>
                    <a:pt x="1627" y="2492"/>
                  </a:cubicBezTo>
                  <a:cubicBezTo>
                    <a:pt x="1548" y="2492"/>
                    <a:pt x="1464" y="2480"/>
                    <a:pt x="1376" y="2452"/>
                  </a:cubicBezTo>
                  <a:cubicBezTo>
                    <a:pt x="836" y="2285"/>
                    <a:pt x="696" y="1520"/>
                    <a:pt x="849" y="1045"/>
                  </a:cubicBezTo>
                  <a:cubicBezTo>
                    <a:pt x="962" y="695"/>
                    <a:pt x="1286" y="483"/>
                    <a:pt x="1603" y="483"/>
                  </a:cubicBezTo>
                  <a:close/>
                  <a:moveTo>
                    <a:pt x="1513" y="1"/>
                  </a:moveTo>
                  <a:cubicBezTo>
                    <a:pt x="1163" y="1"/>
                    <a:pt x="802" y="146"/>
                    <a:pt x="570" y="426"/>
                  </a:cubicBezTo>
                  <a:cubicBezTo>
                    <a:pt x="0" y="1114"/>
                    <a:pt x="158" y="2432"/>
                    <a:pt x="957" y="2889"/>
                  </a:cubicBezTo>
                  <a:cubicBezTo>
                    <a:pt x="1157" y="3003"/>
                    <a:pt x="1367" y="3054"/>
                    <a:pt x="1573" y="3054"/>
                  </a:cubicBezTo>
                  <a:cubicBezTo>
                    <a:pt x="2205" y="3054"/>
                    <a:pt x="2798" y="2571"/>
                    <a:pt x="2953" y="1927"/>
                  </a:cubicBezTo>
                  <a:cubicBezTo>
                    <a:pt x="3141" y="1146"/>
                    <a:pt x="2716" y="46"/>
                    <a:pt x="1803" y="36"/>
                  </a:cubicBezTo>
                  <a:cubicBezTo>
                    <a:pt x="1709" y="12"/>
                    <a:pt x="1612" y="1"/>
                    <a:pt x="1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354;p23">
              <a:extLst>
                <a:ext uri="{FF2B5EF4-FFF2-40B4-BE49-F238E27FC236}">
                  <a16:creationId xmlns:a16="http://schemas.microsoft.com/office/drawing/2014/main" xmlns="" id="{351A5819-BF48-4132-A78F-7234C2FE471F}"/>
                </a:ext>
              </a:extLst>
            </p:cNvPr>
            <p:cNvSpPr/>
            <p:nvPr/>
          </p:nvSpPr>
          <p:spPr>
            <a:xfrm>
              <a:off x="2330209" y="1578331"/>
              <a:ext cx="118570" cy="102487"/>
            </a:xfrm>
            <a:custGeom>
              <a:avLst/>
              <a:gdLst/>
              <a:ahLst/>
              <a:cxnLst/>
              <a:rect l="l" t="t" r="r" b="b"/>
              <a:pathLst>
                <a:path w="3583" h="3097" extrusionOk="0">
                  <a:moveTo>
                    <a:pt x="1633" y="439"/>
                  </a:moveTo>
                  <a:cubicBezTo>
                    <a:pt x="1738" y="439"/>
                    <a:pt x="1843" y="460"/>
                    <a:pt x="1942" y="506"/>
                  </a:cubicBezTo>
                  <a:cubicBezTo>
                    <a:pt x="2307" y="857"/>
                    <a:pt x="2719" y="1233"/>
                    <a:pt x="2745" y="1774"/>
                  </a:cubicBezTo>
                  <a:cubicBezTo>
                    <a:pt x="2769" y="2290"/>
                    <a:pt x="2324" y="2576"/>
                    <a:pt x="1874" y="2576"/>
                  </a:cubicBezTo>
                  <a:cubicBezTo>
                    <a:pt x="1723" y="2576"/>
                    <a:pt x="1572" y="2544"/>
                    <a:pt x="1437" y="2477"/>
                  </a:cubicBezTo>
                  <a:cubicBezTo>
                    <a:pt x="962" y="2243"/>
                    <a:pt x="683" y="1704"/>
                    <a:pt x="766" y="1183"/>
                  </a:cubicBezTo>
                  <a:cubicBezTo>
                    <a:pt x="837" y="741"/>
                    <a:pt x="1236" y="439"/>
                    <a:pt x="1633" y="439"/>
                  </a:cubicBezTo>
                  <a:close/>
                  <a:moveTo>
                    <a:pt x="1962" y="1"/>
                  </a:moveTo>
                  <a:cubicBezTo>
                    <a:pt x="1895" y="1"/>
                    <a:pt x="1830" y="32"/>
                    <a:pt x="1788" y="88"/>
                  </a:cubicBezTo>
                  <a:cubicBezTo>
                    <a:pt x="1694" y="65"/>
                    <a:pt x="1597" y="54"/>
                    <a:pt x="1500" y="54"/>
                  </a:cubicBezTo>
                  <a:cubicBezTo>
                    <a:pt x="1146" y="54"/>
                    <a:pt x="789" y="203"/>
                    <a:pt x="555" y="501"/>
                  </a:cubicBezTo>
                  <a:cubicBezTo>
                    <a:pt x="0" y="1206"/>
                    <a:pt x="271" y="2273"/>
                    <a:pt x="959" y="2779"/>
                  </a:cubicBezTo>
                  <a:cubicBezTo>
                    <a:pt x="1242" y="2987"/>
                    <a:pt x="1586" y="3097"/>
                    <a:pt x="1923" y="3097"/>
                  </a:cubicBezTo>
                  <a:cubicBezTo>
                    <a:pt x="2399" y="3097"/>
                    <a:pt x="2861" y="2878"/>
                    <a:pt x="3117" y="2411"/>
                  </a:cubicBezTo>
                  <a:cubicBezTo>
                    <a:pt x="3583" y="1564"/>
                    <a:pt x="2867" y="370"/>
                    <a:pt x="2056" y="22"/>
                  </a:cubicBezTo>
                  <a:cubicBezTo>
                    <a:pt x="2026" y="8"/>
                    <a:pt x="1994" y="1"/>
                    <a:pt x="19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355;p23">
              <a:extLst>
                <a:ext uri="{FF2B5EF4-FFF2-40B4-BE49-F238E27FC236}">
                  <a16:creationId xmlns:a16="http://schemas.microsoft.com/office/drawing/2014/main" xmlns="" id="{C485754E-8E56-4EF9-B9D4-91FD56B6B16B}"/>
                </a:ext>
              </a:extLst>
            </p:cNvPr>
            <p:cNvSpPr/>
            <p:nvPr/>
          </p:nvSpPr>
          <p:spPr>
            <a:xfrm>
              <a:off x="2512912" y="1511252"/>
              <a:ext cx="137896" cy="132072"/>
            </a:xfrm>
            <a:custGeom>
              <a:avLst/>
              <a:gdLst/>
              <a:ahLst/>
              <a:cxnLst/>
              <a:rect l="l" t="t" r="r" b="b"/>
              <a:pathLst>
                <a:path w="4167" h="3991" extrusionOk="0">
                  <a:moveTo>
                    <a:pt x="1945" y="518"/>
                  </a:moveTo>
                  <a:cubicBezTo>
                    <a:pt x="2313" y="518"/>
                    <a:pt x="2682" y="701"/>
                    <a:pt x="2996" y="948"/>
                  </a:cubicBezTo>
                  <a:cubicBezTo>
                    <a:pt x="2938" y="1032"/>
                    <a:pt x="2920" y="1142"/>
                    <a:pt x="2983" y="1240"/>
                  </a:cubicBezTo>
                  <a:cubicBezTo>
                    <a:pt x="3316" y="1750"/>
                    <a:pt x="3707" y="2510"/>
                    <a:pt x="3202" y="3055"/>
                  </a:cubicBezTo>
                  <a:cubicBezTo>
                    <a:pt x="2982" y="3291"/>
                    <a:pt x="2704" y="3393"/>
                    <a:pt x="2420" y="3393"/>
                  </a:cubicBezTo>
                  <a:cubicBezTo>
                    <a:pt x="1984" y="3393"/>
                    <a:pt x="1537" y="3153"/>
                    <a:pt x="1276" y="2792"/>
                  </a:cubicBezTo>
                  <a:cubicBezTo>
                    <a:pt x="877" y="2239"/>
                    <a:pt x="653" y="1271"/>
                    <a:pt x="1243" y="781"/>
                  </a:cubicBezTo>
                  <a:cubicBezTo>
                    <a:pt x="1466" y="595"/>
                    <a:pt x="1705" y="518"/>
                    <a:pt x="1945" y="518"/>
                  </a:cubicBezTo>
                  <a:close/>
                  <a:moveTo>
                    <a:pt x="1891" y="0"/>
                  </a:moveTo>
                  <a:cubicBezTo>
                    <a:pt x="1617" y="0"/>
                    <a:pt x="1335" y="70"/>
                    <a:pt x="1059" y="229"/>
                  </a:cubicBezTo>
                  <a:cubicBezTo>
                    <a:pt x="1" y="839"/>
                    <a:pt x="195" y="2340"/>
                    <a:pt x="838" y="3184"/>
                  </a:cubicBezTo>
                  <a:cubicBezTo>
                    <a:pt x="1220" y="3686"/>
                    <a:pt x="1822" y="3990"/>
                    <a:pt x="2423" y="3990"/>
                  </a:cubicBezTo>
                  <a:cubicBezTo>
                    <a:pt x="2802" y="3990"/>
                    <a:pt x="3181" y="3869"/>
                    <a:pt x="3503" y="3600"/>
                  </a:cubicBezTo>
                  <a:cubicBezTo>
                    <a:pt x="4166" y="3048"/>
                    <a:pt x="4122" y="2201"/>
                    <a:pt x="3785" y="1496"/>
                  </a:cubicBezTo>
                  <a:cubicBezTo>
                    <a:pt x="3842" y="1447"/>
                    <a:pt x="3869" y="1366"/>
                    <a:pt x="3817" y="1276"/>
                  </a:cubicBezTo>
                  <a:cubicBezTo>
                    <a:pt x="3409" y="575"/>
                    <a:pt x="2678" y="0"/>
                    <a:pt x="18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" name="Google Shape;384;p23">
            <a:extLst>
              <a:ext uri="{FF2B5EF4-FFF2-40B4-BE49-F238E27FC236}">
                <a16:creationId xmlns:a16="http://schemas.microsoft.com/office/drawing/2014/main" xmlns="" id="{641DC5DA-9B1D-4E0C-AD04-05A541F345DE}"/>
              </a:ext>
            </a:extLst>
          </p:cNvPr>
          <p:cNvGrpSpPr/>
          <p:nvPr/>
        </p:nvGrpSpPr>
        <p:grpSpPr>
          <a:xfrm>
            <a:off x="6746154" y="1609096"/>
            <a:ext cx="432221" cy="578921"/>
            <a:chOff x="3894690" y="-306155"/>
            <a:chExt cx="432221" cy="578921"/>
          </a:xfrm>
          <a:solidFill>
            <a:srgbClr val="FFFFFF"/>
          </a:solidFill>
        </p:grpSpPr>
        <p:sp>
          <p:nvSpPr>
            <p:cNvPr id="641" name="Google Shape;385;p23">
              <a:extLst>
                <a:ext uri="{FF2B5EF4-FFF2-40B4-BE49-F238E27FC236}">
                  <a16:creationId xmlns:a16="http://schemas.microsoft.com/office/drawing/2014/main" xmlns="" id="{CBF207F3-D921-4D8E-A6AE-9CE720E83BEB}"/>
                </a:ext>
              </a:extLst>
            </p:cNvPr>
            <p:cNvSpPr/>
            <p:nvPr/>
          </p:nvSpPr>
          <p:spPr>
            <a:xfrm>
              <a:off x="3975568" y="-294506"/>
              <a:ext cx="351343" cy="567272"/>
            </a:xfrm>
            <a:custGeom>
              <a:avLst/>
              <a:gdLst/>
              <a:ahLst/>
              <a:cxnLst/>
              <a:rect l="l" t="t" r="r" b="b"/>
              <a:pathLst>
                <a:path w="10617" h="17142" extrusionOk="0">
                  <a:moveTo>
                    <a:pt x="5069" y="801"/>
                  </a:moveTo>
                  <a:cubicBezTo>
                    <a:pt x="5234" y="801"/>
                    <a:pt x="5366" y="893"/>
                    <a:pt x="5604" y="1176"/>
                  </a:cubicBezTo>
                  <a:cubicBezTo>
                    <a:pt x="6229" y="1915"/>
                    <a:pt x="6375" y="3445"/>
                    <a:pt x="6629" y="4358"/>
                  </a:cubicBezTo>
                  <a:cubicBezTo>
                    <a:pt x="7672" y="8120"/>
                    <a:pt x="8686" y="11891"/>
                    <a:pt x="9769" y="15641"/>
                  </a:cubicBezTo>
                  <a:cubicBezTo>
                    <a:pt x="9190" y="15832"/>
                    <a:pt x="8427" y="16198"/>
                    <a:pt x="7801" y="16198"/>
                  </a:cubicBezTo>
                  <a:cubicBezTo>
                    <a:pt x="7598" y="16198"/>
                    <a:pt x="7409" y="16160"/>
                    <a:pt x="7246" y="16064"/>
                  </a:cubicBezTo>
                  <a:cubicBezTo>
                    <a:pt x="6512" y="15635"/>
                    <a:pt x="6312" y="13529"/>
                    <a:pt x="6107" y="12713"/>
                  </a:cubicBezTo>
                  <a:cubicBezTo>
                    <a:pt x="5552" y="10518"/>
                    <a:pt x="4999" y="8324"/>
                    <a:pt x="4445" y="6129"/>
                  </a:cubicBezTo>
                  <a:cubicBezTo>
                    <a:pt x="4405" y="5970"/>
                    <a:pt x="4259" y="5885"/>
                    <a:pt x="4114" y="5885"/>
                  </a:cubicBezTo>
                  <a:cubicBezTo>
                    <a:pt x="4000" y="5885"/>
                    <a:pt x="3887" y="5937"/>
                    <a:pt x="3824" y="6048"/>
                  </a:cubicBezTo>
                  <a:cubicBezTo>
                    <a:pt x="3448" y="6720"/>
                    <a:pt x="3207" y="7615"/>
                    <a:pt x="2252" y="7615"/>
                  </a:cubicBezTo>
                  <a:cubicBezTo>
                    <a:pt x="2236" y="7615"/>
                    <a:pt x="2221" y="7615"/>
                    <a:pt x="2206" y="7614"/>
                  </a:cubicBezTo>
                  <a:cubicBezTo>
                    <a:pt x="1749" y="7601"/>
                    <a:pt x="985" y="7020"/>
                    <a:pt x="559" y="6803"/>
                  </a:cubicBezTo>
                  <a:cubicBezTo>
                    <a:pt x="1265" y="5168"/>
                    <a:pt x="1742" y="3220"/>
                    <a:pt x="2849" y="1853"/>
                  </a:cubicBezTo>
                  <a:cubicBezTo>
                    <a:pt x="3428" y="1139"/>
                    <a:pt x="3556" y="1160"/>
                    <a:pt x="4361" y="972"/>
                  </a:cubicBezTo>
                  <a:cubicBezTo>
                    <a:pt x="4715" y="889"/>
                    <a:pt x="4908" y="801"/>
                    <a:pt x="5069" y="801"/>
                  </a:cubicBezTo>
                  <a:close/>
                  <a:moveTo>
                    <a:pt x="5172" y="1"/>
                  </a:moveTo>
                  <a:cubicBezTo>
                    <a:pt x="4210" y="1"/>
                    <a:pt x="2909" y="426"/>
                    <a:pt x="2429" y="796"/>
                  </a:cubicBezTo>
                  <a:cubicBezTo>
                    <a:pt x="1971" y="1150"/>
                    <a:pt x="1821" y="1799"/>
                    <a:pt x="1625" y="2310"/>
                  </a:cubicBezTo>
                  <a:cubicBezTo>
                    <a:pt x="1066" y="3764"/>
                    <a:pt x="530" y="5222"/>
                    <a:pt x="40" y="6700"/>
                  </a:cubicBezTo>
                  <a:cubicBezTo>
                    <a:pt x="0" y="6819"/>
                    <a:pt x="64" y="6922"/>
                    <a:pt x="156" y="6980"/>
                  </a:cubicBezTo>
                  <a:cubicBezTo>
                    <a:pt x="150" y="7057"/>
                    <a:pt x="179" y="7137"/>
                    <a:pt x="270" y="7192"/>
                  </a:cubicBezTo>
                  <a:cubicBezTo>
                    <a:pt x="815" y="7523"/>
                    <a:pt x="2014" y="8570"/>
                    <a:pt x="2787" y="8570"/>
                  </a:cubicBezTo>
                  <a:cubicBezTo>
                    <a:pt x="2848" y="8570"/>
                    <a:pt x="2906" y="8564"/>
                    <a:pt x="2961" y="8550"/>
                  </a:cubicBezTo>
                  <a:cubicBezTo>
                    <a:pt x="3405" y="8440"/>
                    <a:pt x="3748" y="7806"/>
                    <a:pt x="4019" y="7222"/>
                  </a:cubicBezTo>
                  <a:cubicBezTo>
                    <a:pt x="4434" y="8884"/>
                    <a:pt x="4849" y="10544"/>
                    <a:pt x="5267" y="12205"/>
                  </a:cubicBezTo>
                  <a:cubicBezTo>
                    <a:pt x="5647" y="13722"/>
                    <a:pt x="5835" y="15559"/>
                    <a:pt x="6515" y="16968"/>
                  </a:cubicBezTo>
                  <a:cubicBezTo>
                    <a:pt x="6569" y="17078"/>
                    <a:pt x="6699" y="17135"/>
                    <a:pt x="6816" y="17139"/>
                  </a:cubicBezTo>
                  <a:cubicBezTo>
                    <a:pt x="6850" y="17141"/>
                    <a:pt x="6884" y="17141"/>
                    <a:pt x="6918" y="17141"/>
                  </a:cubicBezTo>
                  <a:cubicBezTo>
                    <a:pt x="7932" y="17141"/>
                    <a:pt x="9116" y="16566"/>
                    <a:pt x="10061" y="16282"/>
                  </a:cubicBezTo>
                  <a:cubicBezTo>
                    <a:pt x="10076" y="16276"/>
                    <a:pt x="10090" y="16268"/>
                    <a:pt x="10104" y="16259"/>
                  </a:cubicBezTo>
                  <a:cubicBezTo>
                    <a:pt x="10135" y="16267"/>
                    <a:pt x="10168" y="16271"/>
                    <a:pt x="10201" y="16271"/>
                  </a:cubicBezTo>
                  <a:cubicBezTo>
                    <a:pt x="10406" y="16271"/>
                    <a:pt x="10617" y="16107"/>
                    <a:pt x="10547" y="15848"/>
                  </a:cubicBezTo>
                  <a:cubicBezTo>
                    <a:pt x="9779" y="12980"/>
                    <a:pt x="8955" y="10123"/>
                    <a:pt x="8156" y="7265"/>
                  </a:cubicBezTo>
                  <a:cubicBezTo>
                    <a:pt x="7741" y="5776"/>
                    <a:pt x="7324" y="4289"/>
                    <a:pt x="6908" y="2802"/>
                  </a:cubicBezTo>
                  <a:cubicBezTo>
                    <a:pt x="6730" y="2167"/>
                    <a:pt x="6650" y="591"/>
                    <a:pt x="6021" y="186"/>
                  </a:cubicBezTo>
                  <a:cubicBezTo>
                    <a:pt x="5817" y="55"/>
                    <a:pt x="5516" y="1"/>
                    <a:pt x="51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2" name="Google Shape;386;p23">
              <a:extLst>
                <a:ext uri="{FF2B5EF4-FFF2-40B4-BE49-F238E27FC236}">
                  <a16:creationId xmlns:a16="http://schemas.microsoft.com/office/drawing/2014/main" xmlns="" id="{DD929FF3-582D-485C-8D77-B6925DAD0FE7}"/>
                </a:ext>
              </a:extLst>
            </p:cNvPr>
            <p:cNvGrpSpPr/>
            <p:nvPr/>
          </p:nvGrpSpPr>
          <p:grpSpPr>
            <a:xfrm>
              <a:off x="3894690" y="-306155"/>
              <a:ext cx="98086" cy="107551"/>
              <a:chOff x="3894690" y="-306155"/>
              <a:chExt cx="98086" cy="107551"/>
            </a:xfrm>
            <a:grpFill/>
          </p:grpSpPr>
          <p:sp>
            <p:nvSpPr>
              <p:cNvPr id="643" name="Google Shape;387;p23">
                <a:extLst>
                  <a:ext uri="{FF2B5EF4-FFF2-40B4-BE49-F238E27FC236}">
                    <a16:creationId xmlns:a16="http://schemas.microsoft.com/office/drawing/2014/main" xmlns="" id="{5B01DD8E-7C19-421F-86AA-F5ABD45B3F4A}"/>
                  </a:ext>
                </a:extLst>
              </p:cNvPr>
              <p:cNvSpPr/>
              <p:nvPr/>
            </p:nvSpPr>
            <p:spPr>
              <a:xfrm>
                <a:off x="3925797" y="-273029"/>
                <a:ext cx="66979" cy="74425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2249" extrusionOk="0">
                    <a:moveTo>
                      <a:pt x="1749" y="0"/>
                    </a:moveTo>
                    <a:cubicBezTo>
                      <a:pt x="1701" y="0"/>
                      <a:pt x="1652" y="17"/>
                      <a:pt x="1610" y="56"/>
                    </a:cubicBezTo>
                    <a:cubicBezTo>
                      <a:pt x="1028" y="591"/>
                      <a:pt x="544" y="1337"/>
                      <a:pt x="89" y="1979"/>
                    </a:cubicBezTo>
                    <a:cubicBezTo>
                      <a:pt x="0" y="2104"/>
                      <a:pt x="127" y="2248"/>
                      <a:pt x="253" y="2248"/>
                    </a:cubicBezTo>
                    <a:cubicBezTo>
                      <a:pt x="295" y="2248"/>
                      <a:pt x="337" y="2233"/>
                      <a:pt x="371" y="2196"/>
                    </a:cubicBezTo>
                    <a:cubicBezTo>
                      <a:pt x="905" y="1614"/>
                      <a:pt x="1530" y="988"/>
                      <a:pt x="1931" y="305"/>
                    </a:cubicBezTo>
                    <a:cubicBezTo>
                      <a:pt x="2023" y="151"/>
                      <a:pt x="1891" y="0"/>
                      <a:pt x="17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388;p23">
                <a:extLst>
                  <a:ext uri="{FF2B5EF4-FFF2-40B4-BE49-F238E27FC236}">
                    <a16:creationId xmlns:a16="http://schemas.microsoft.com/office/drawing/2014/main" xmlns="" id="{3484DBD3-17F3-4EC9-B16F-3FF760C475CA}"/>
                  </a:ext>
                </a:extLst>
              </p:cNvPr>
              <p:cNvSpPr/>
              <p:nvPr/>
            </p:nvSpPr>
            <p:spPr>
              <a:xfrm>
                <a:off x="3894690" y="-306155"/>
                <a:ext cx="73333" cy="65292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1973" extrusionOk="0">
                    <a:moveTo>
                      <a:pt x="1941" y="1"/>
                    </a:moveTo>
                    <a:cubicBezTo>
                      <a:pt x="1907" y="1"/>
                      <a:pt x="1869" y="11"/>
                      <a:pt x="1830" y="36"/>
                    </a:cubicBezTo>
                    <a:cubicBezTo>
                      <a:pt x="1141" y="466"/>
                      <a:pt x="530" y="1108"/>
                      <a:pt x="67" y="1770"/>
                    </a:cubicBezTo>
                    <a:cubicBezTo>
                      <a:pt x="0" y="1864"/>
                      <a:pt x="96" y="1973"/>
                      <a:pt x="191" y="1973"/>
                    </a:cubicBezTo>
                    <a:cubicBezTo>
                      <a:pt x="222" y="1973"/>
                      <a:pt x="253" y="1961"/>
                      <a:pt x="278" y="1933"/>
                    </a:cubicBezTo>
                    <a:cubicBezTo>
                      <a:pt x="822" y="1347"/>
                      <a:pt x="1404" y="875"/>
                      <a:pt x="2040" y="397"/>
                    </a:cubicBezTo>
                    <a:cubicBezTo>
                      <a:pt x="2216" y="267"/>
                      <a:pt x="2115" y="1"/>
                      <a:pt x="19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53" name="Google Shape;389;p23">
            <a:extLst>
              <a:ext uri="{FF2B5EF4-FFF2-40B4-BE49-F238E27FC236}">
                <a16:creationId xmlns:a16="http://schemas.microsoft.com/office/drawing/2014/main" xmlns="" id="{AAF9CC73-E4F7-4730-9188-8B3D664DBCC5}"/>
              </a:ext>
            </a:extLst>
          </p:cNvPr>
          <p:cNvGrpSpPr/>
          <p:nvPr/>
        </p:nvGrpSpPr>
        <p:grpSpPr>
          <a:xfrm>
            <a:off x="5974403" y="1604926"/>
            <a:ext cx="641763" cy="660328"/>
            <a:chOff x="2775700" y="-243577"/>
            <a:chExt cx="641763" cy="660328"/>
          </a:xfrm>
          <a:solidFill>
            <a:srgbClr val="FFFFFF"/>
          </a:solidFill>
        </p:grpSpPr>
        <p:grpSp>
          <p:nvGrpSpPr>
            <p:cNvPr id="647" name="Google Shape;390;p23">
              <a:extLst>
                <a:ext uri="{FF2B5EF4-FFF2-40B4-BE49-F238E27FC236}">
                  <a16:creationId xmlns:a16="http://schemas.microsoft.com/office/drawing/2014/main" xmlns="" id="{BB6D32F2-E83E-491B-BBEA-4CA427B3FA98}"/>
                </a:ext>
              </a:extLst>
            </p:cNvPr>
            <p:cNvGrpSpPr/>
            <p:nvPr/>
          </p:nvGrpSpPr>
          <p:grpSpPr>
            <a:xfrm>
              <a:off x="2880967" y="-159588"/>
              <a:ext cx="536496" cy="576339"/>
              <a:chOff x="2880967" y="-159588"/>
              <a:chExt cx="536496" cy="576339"/>
            </a:xfrm>
            <a:grpFill/>
          </p:grpSpPr>
          <p:sp>
            <p:nvSpPr>
              <p:cNvPr id="651" name="Google Shape;391;p23">
                <a:extLst>
                  <a:ext uri="{FF2B5EF4-FFF2-40B4-BE49-F238E27FC236}">
                    <a16:creationId xmlns:a16="http://schemas.microsoft.com/office/drawing/2014/main" xmlns="" id="{78639FD0-57DC-4160-B2BE-71FADE949E74}"/>
                  </a:ext>
                </a:extLst>
              </p:cNvPr>
              <p:cNvSpPr/>
              <p:nvPr/>
            </p:nvSpPr>
            <p:spPr>
              <a:xfrm>
                <a:off x="2880967" y="-159588"/>
                <a:ext cx="536496" cy="576339"/>
              </a:xfrm>
              <a:custGeom>
                <a:avLst/>
                <a:gdLst/>
                <a:ahLst/>
                <a:cxnLst/>
                <a:rect l="l" t="t" r="r" b="b"/>
                <a:pathLst>
                  <a:path w="16212" h="17416" extrusionOk="0">
                    <a:moveTo>
                      <a:pt x="3148" y="1051"/>
                    </a:moveTo>
                    <a:cubicBezTo>
                      <a:pt x="3766" y="1051"/>
                      <a:pt x="4374" y="1477"/>
                      <a:pt x="5168" y="1975"/>
                    </a:cubicBezTo>
                    <a:cubicBezTo>
                      <a:pt x="6294" y="2680"/>
                      <a:pt x="7409" y="3404"/>
                      <a:pt x="8513" y="4145"/>
                    </a:cubicBezTo>
                    <a:cubicBezTo>
                      <a:pt x="10785" y="5671"/>
                      <a:pt x="13003" y="7271"/>
                      <a:pt x="15168" y="8945"/>
                    </a:cubicBezTo>
                    <a:cubicBezTo>
                      <a:pt x="14621" y="9414"/>
                      <a:pt x="13755" y="10270"/>
                      <a:pt x="13189" y="10273"/>
                    </a:cubicBezTo>
                    <a:cubicBezTo>
                      <a:pt x="13189" y="10273"/>
                      <a:pt x="13189" y="10273"/>
                      <a:pt x="13188" y="10273"/>
                    </a:cubicBezTo>
                    <a:cubicBezTo>
                      <a:pt x="12600" y="10273"/>
                      <a:pt x="11654" y="9293"/>
                      <a:pt x="11148" y="8941"/>
                    </a:cubicBezTo>
                    <a:cubicBezTo>
                      <a:pt x="10723" y="8646"/>
                      <a:pt x="10465" y="8487"/>
                      <a:pt x="10204" y="8487"/>
                    </a:cubicBezTo>
                    <a:cubicBezTo>
                      <a:pt x="9971" y="8487"/>
                      <a:pt x="9736" y="8613"/>
                      <a:pt x="9379" y="8884"/>
                    </a:cubicBezTo>
                    <a:cubicBezTo>
                      <a:pt x="8593" y="9480"/>
                      <a:pt x="7098" y="10342"/>
                      <a:pt x="7058" y="11468"/>
                    </a:cubicBezTo>
                    <a:cubicBezTo>
                      <a:pt x="7023" y="12488"/>
                      <a:pt x="8019" y="13810"/>
                      <a:pt x="8602" y="14690"/>
                    </a:cubicBezTo>
                    <a:cubicBezTo>
                      <a:pt x="8589" y="14695"/>
                      <a:pt x="8576" y="14701"/>
                      <a:pt x="8564" y="14707"/>
                    </a:cubicBezTo>
                    <a:cubicBezTo>
                      <a:pt x="8088" y="15047"/>
                      <a:pt x="7630" y="15413"/>
                      <a:pt x="7169" y="15770"/>
                    </a:cubicBezTo>
                    <a:cubicBezTo>
                      <a:pt x="6792" y="16063"/>
                      <a:pt x="6291" y="16348"/>
                      <a:pt x="5992" y="16734"/>
                    </a:cubicBezTo>
                    <a:cubicBezTo>
                      <a:pt x="5162" y="14281"/>
                      <a:pt x="4144" y="11889"/>
                      <a:pt x="3245" y="9463"/>
                    </a:cubicBezTo>
                    <a:cubicBezTo>
                      <a:pt x="2773" y="8186"/>
                      <a:pt x="2314" y="6905"/>
                      <a:pt x="1869" y="5619"/>
                    </a:cubicBezTo>
                    <a:cubicBezTo>
                      <a:pt x="1381" y="4211"/>
                      <a:pt x="606" y="3086"/>
                      <a:pt x="1687" y="1885"/>
                    </a:cubicBezTo>
                    <a:cubicBezTo>
                      <a:pt x="2232" y="1282"/>
                      <a:pt x="2693" y="1051"/>
                      <a:pt x="3148" y="1051"/>
                    </a:cubicBezTo>
                    <a:close/>
                    <a:moveTo>
                      <a:pt x="3115" y="1"/>
                    </a:moveTo>
                    <a:cubicBezTo>
                      <a:pt x="3114" y="1"/>
                      <a:pt x="3114" y="1"/>
                      <a:pt x="3113" y="1"/>
                    </a:cubicBezTo>
                    <a:cubicBezTo>
                      <a:pt x="2000" y="4"/>
                      <a:pt x="889" y="1565"/>
                      <a:pt x="140" y="2223"/>
                    </a:cubicBezTo>
                    <a:cubicBezTo>
                      <a:pt x="42" y="2311"/>
                      <a:pt x="1" y="2476"/>
                      <a:pt x="41" y="2599"/>
                    </a:cubicBezTo>
                    <a:cubicBezTo>
                      <a:pt x="1664" y="7536"/>
                      <a:pt x="3283" y="12647"/>
                      <a:pt x="5645" y="17291"/>
                    </a:cubicBezTo>
                    <a:cubicBezTo>
                      <a:pt x="5689" y="17378"/>
                      <a:pt x="5767" y="17415"/>
                      <a:pt x="5847" y="17415"/>
                    </a:cubicBezTo>
                    <a:cubicBezTo>
                      <a:pt x="5969" y="17415"/>
                      <a:pt x="6096" y="17331"/>
                      <a:pt x="6120" y="17208"/>
                    </a:cubicBezTo>
                    <a:cubicBezTo>
                      <a:pt x="6645" y="17078"/>
                      <a:pt x="7126" y="16596"/>
                      <a:pt x="7559" y="16277"/>
                    </a:cubicBezTo>
                    <a:cubicBezTo>
                      <a:pt x="8029" y="15929"/>
                      <a:pt x="8504" y="15588"/>
                      <a:pt x="8962" y="15223"/>
                    </a:cubicBezTo>
                    <a:cubicBezTo>
                      <a:pt x="9031" y="15170"/>
                      <a:pt x="9069" y="15086"/>
                      <a:pt x="9062" y="14997"/>
                    </a:cubicBezTo>
                    <a:cubicBezTo>
                      <a:pt x="9184" y="14957"/>
                      <a:pt x="9278" y="14844"/>
                      <a:pt x="9218" y="14695"/>
                    </a:cubicBezTo>
                    <a:cubicBezTo>
                      <a:pt x="8777" y="13601"/>
                      <a:pt x="7820" y="12413"/>
                      <a:pt x="8216" y="11296"/>
                    </a:cubicBezTo>
                    <a:cubicBezTo>
                      <a:pt x="8498" y="10505"/>
                      <a:pt x="8990" y="10045"/>
                      <a:pt x="9700" y="9579"/>
                    </a:cubicBezTo>
                    <a:cubicBezTo>
                      <a:pt x="9940" y="9422"/>
                      <a:pt x="10120" y="9357"/>
                      <a:pt x="10276" y="9357"/>
                    </a:cubicBezTo>
                    <a:cubicBezTo>
                      <a:pt x="10584" y="9357"/>
                      <a:pt x="10807" y="9609"/>
                      <a:pt x="11237" y="9920"/>
                    </a:cubicBezTo>
                    <a:cubicBezTo>
                      <a:pt x="11733" y="10276"/>
                      <a:pt x="12538" y="11125"/>
                      <a:pt x="13171" y="11134"/>
                    </a:cubicBezTo>
                    <a:cubicBezTo>
                      <a:pt x="13175" y="11134"/>
                      <a:pt x="13179" y="11134"/>
                      <a:pt x="13183" y="11134"/>
                    </a:cubicBezTo>
                    <a:cubicBezTo>
                      <a:pt x="14030" y="11134"/>
                      <a:pt x="15138" y="9873"/>
                      <a:pt x="15759" y="9408"/>
                    </a:cubicBezTo>
                    <a:cubicBezTo>
                      <a:pt x="15838" y="9350"/>
                      <a:pt x="15891" y="9266"/>
                      <a:pt x="15910" y="9171"/>
                    </a:cubicBezTo>
                    <a:cubicBezTo>
                      <a:pt x="16110" y="9048"/>
                      <a:pt x="16211" y="8785"/>
                      <a:pt x="15978" y="8604"/>
                    </a:cubicBezTo>
                    <a:cubicBezTo>
                      <a:pt x="12972" y="6279"/>
                      <a:pt x="9878" y="4073"/>
                      <a:pt x="6680" y="2021"/>
                    </a:cubicBezTo>
                    <a:cubicBezTo>
                      <a:pt x="5749" y="1426"/>
                      <a:pt x="4259" y="1"/>
                      <a:pt x="31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392;p23">
                <a:extLst>
                  <a:ext uri="{FF2B5EF4-FFF2-40B4-BE49-F238E27FC236}">
                    <a16:creationId xmlns:a16="http://schemas.microsoft.com/office/drawing/2014/main" xmlns="" id="{65315C6B-F175-428D-B434-D8822A992523}"/>
                  </a:ext>
                </a:extLst>
              </p:cNvPr>
              <p:cNvSpPr/>
              <p:nvPr/>
            </p:nvSpPr>
            <p:spPr>
              <a:xfrm>
                <a:off x="3004700" y="-35855"/>
                <a:ext cx="152192" cy="171982"/>
              </a:xfrm>
              <a:custGeom>
                <a:avLst/>
                <a:gdLst/>
                <a:ahLst/>
                <a:cxnLst/>
                <a:rect l="l" t="t" r="r" b="b"/>
                <a:pathLst>
                  <a:path w="4599" h="5197" extrusionOk="0">
                    <a:moveTo>
                      <a:pt x="1007" y="1230"/>
                    </a:moveTo>
                    <a:lnTo>
                      <a:pt x="2094" y="1964"/>
                    </a:lnTo>
                    <a:cubicBezTo>
                      <a:pt x="2607" y="2310"/>
                      <a:pt x="3350" y="2661"/>
                      <a:pt x="3837" y="3099"/>
                    </a:cubicBezTo>
                    <a:cubicBezTo>
                      <a:pt x="3413" y="3678"/>
                      <a:pt x="2639" y="4199"/>
                      <a:pt x="2165" y="4687"/>
                    </a:cubicBezTo>
                    <a:lnTo>
                      <a:pt x="2165" y="4686"/>
                    </a:lnTo>
                    <a:cubicBezTo>
                      <a:pt x="1799" y="3514"/>
                      <a:pt x="1347" y="2401"/>
                      <a:pt x="1007" y="1230"/>
                    </a:cubicBezTo>
                    <a:close/>
                    <a:moveTo>
                      <a:pt x="410" y="1"/>
                    </a:moveTo>
                    <a:cubicBezTo>
                      <a:pt x="189" y="1"/>
                      <a:pt x="0" y="248"/>
                      <a:pt x="50" y="477"/>
                    </a:cubicBezTo>
                    <a:cubicBezTo>
                      <a:pt x="379" y="1999"/>
                      <a:pt x="791" y="3707"/>
                      <a:pt x="1610" y="5047"/>
                    </a:cubicBezTo>
                    <a:cubicBezTo>
                      <a:pt x="1674" y="5152"/>
                      <a:pt x="1776" y="5197"/>
                      <a:pt x="1878" y="5197"/>
                    </a:cubicBezTo>
                    <a:cubicBezTo>
                      <a:pt x="1992" y="5197"/>
                      <a:pt x="2106" y="5141"/>
                      <a:pt x="2166" y="5047"/>
                    </a:cubicBezTo>
                    <a:cubicBezTo>
                      <a:pt x="2218" y="5095"/>
                      <a:pt x="2283" y="5119"/>
                      <a:pt x="2349" y="5119"/>
                    </a:cubicBezTo>
                    <a:cubicBezTo>
                      <a:pt x="2411" y="5119"/>
                      <a:pt x="2472" y="5098"/>
                      <a:pt x="2522" y="5055"/>
                    </a:cubicBezTo>
                    <a:cubicBezTo>
                      <a:pt x="3172" y="4531"/>
                      <a:pt x="4096" y="3940"/>
                      <a:pt x="4532" y="3221"/>
                    </a:cubicBezTo>
                    <a:cubicBezTo>
                      <a:pt x="4588" y="3133"/>
                      <a:pt x="4598" y="2984"/>
                      <a:pt x="4532" y="2895"/>
                    </a:cubicBezTo>
                    <a:cubicBezTo>
                      <a:pt x="4133" y="2358"/>
                      <a:pt x="3433" y="2013"/>
                      <a:pt x="2889" y="1635"/>
                    </a:cubicBezTo>
                    <a:cubicBezTo>
                      <a:pt x="2125" y="1106"/>
                      <a:pt x="1358" y="586"/>
                      <a:pt x="592" y="60"/>
                    </a:cubicBezTo>
                    <a:cubicBezTo>
                      <a:pt x="531" y="19"/>
                      <a:pt x="469" y="1"/>
                      <a:pt x="4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8" name="Google Shape;393;p23">
              <a:extLst>
                <a:ext uri="{FF2B5EF4-FFF2-40B4-BE49-F238E27FC236}">
                  <a16:creationId xmlns:a16="http://schemas.microsoft.com/office/drawing/2014/main" xmlns="" id="{1FBC9E44-0BB4-48DC-9F5C-78858B38BA0B}"/>
                </a:ext>
              </a:extLst>
            </p:cNvPr>
            <p:cNvGrpSpPr/>
            <p:nvPr/>
          </p:nvGrpSpPr>
          <p:grpSpPr>
            <a:xfrm>
              <a:off x="2775700" y="-243577"/>
              <a:ext cx="100965" cy="123964"/>
              <a:chOff x="2775700" y="-243577"/>
              <a:chExt cx="100965" cy="123964"/>
            </a:xfrm>
            <a:grpFill/>
          </p:grpSpPr>
          <p:sp>
            <p:nvSpPr>
              <p:cNvPr id="649" name="Google Shape;394;p23">
                <a:extLst>
                  <a:ext uri="{FF2B5EF4-FFF2-40B4-BE49-F238E27FC236}">
                    <a16:creationId xmlns:a16="http://schemas.microsoft.com/office/drawing/2014/main" xmlns="" id="{D79E0B80-E5C7-4F08-A4ED-9170708A4FB5}"/>
                  </a:ext>
                </a:extLst>
              </p:cNvPr>
              <p:cNvSpPr/>
              <p:nvPr/>
            </p:nvSpPr>
            <p:spPr>
              <a:xfrm>
                <a:off x="2805251" y="-184540"/>
                <a:ext cx="71414" cy="64927"/>
              </a:xfrm>
              <a:custGeom>
                <a:avLst/>
                <a:gdLst/>
                <a:ahLst/>
                <a:cxnLst/>
                <a:rect l="l" t="t" r="r" b="b"/>
                <a:pathLst>
                  <a:path w="2158" h="1962" extrusionOk="0">
                    <a:moveTo>
                      <a:pt x="1845" y="0"/>
                    </a:moveTo>
                    <a:cubicBezTo>
                      <a:pt x="874" y="0"/>
                      <a:pt x="44" y="853"/>
                      <a:pt x="4" y="1812"/>
                    </a:cubicBezTo>
                    <a:cubicBezTo>
                      <a:pt x="0" y="1913"/>
                      <a:pt x="69" y="1962"/>
                      <a:pt x="144" y="1962"/>
                    </a:cubicBezTo>
                    <a:cubicBezTo>
                      <a:pt x="222" y="1962"/>
                      <a:pt x="305" y="1910"/>
                      <a:pt x="318" y="1812"/>
                    </a:cubicBezTo>
                    <a:cubicBezTo>
                      <a:pt x="423" y="1008"/>
                      <a:pt x="1110" y="441"/>
                      <a:pt x="1901" y="397"/>
                    </a:cubicBezTo>
                    <a:cubicBezTo>
                      <a:pt x="2156" y="383"/>
                      <a:pt x="2157" y="11"/>
                      <a:pt x="1901" y="1"/>
                    </a:cubicBezTo>
                    <a:cubicBezTo>
                      <a:pt x="1883" y="1"/>
                      <a:pt x="1864" y="0"/>
                      <a:pt x="184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395;p23">
                <a:extLst>
                  <a:ext uri="{FF2B5EF4-FFF2-40B4-BE49-F238E27FC236}">
                    <a16:creationId xmlns:a16="http://schemas.microsoft.com/office/drawing/2014/main" xmlns="" id="{67AA8F23-F930-41DC-9677-6653E8A1FCA2}"/>
                  </a:ext>
                </a:extLst>
              </p:cNvPr>
              <p:cNvSpPr/>
              <p:nvPr/>
            </p:nvSpPr>
            <p:spPr>
              <a:xfrm>
                <a:off x="2775700" y="-243577"/>
                <a:ext cx="77999" cy="45833"/>
              </a:xfrm>
              <a:custGeom>
                <a:avLst/>
                <a:gdLst/>
                <a:ahLst/>
                <a:cxnLst/>
                <a:rect l="l" t="t" r="r" b="b"/>
                <a:pathLst>
                  <a:path w="2357" h="1385" extrusionOk="0">
                    <a:moveTo>
                      <a:pt x="2062" y="0"/>
                    </a:moveTo>
                    <a:cubicBezTo>
                      <a:pt x="2046" y="0"/>
                      <a:pt x="2030" y="2"/>
                      <a:pt x="2013" y="6"/>
                    </a:cubicBezTo>
                    <a:cubicBezTo>
                      <a:pt x="1286" y="159"/>
                      <a:pt x="595" y="594"/>
                      <a:pt x="97" y="1139"/>
                    </a:cubicBezTo>
                    <a:cubicBezTo>
                      <a:pt x="0" y="1247"/>
                      <a:pt x="92" y="1385"/>
                      <a:pt x="204" y="1385"/>
                    </a:cubicBezTo>
                    <a:cubicBezTo>
                      <a:pt x="236" y="1385"/>
                      <a:pt x="271" y="1373"/>
                      <a:pt x="303" y="1344"/>
                    </a:cubicBezTo>
                    <a:cubicBezTo>
                      <a:pt x="845" y="860"/>
                      <a:pt x="1425" y="586"/>
                      <a:pt x="2121" y="395"/>
                    </a:cubicBezTo>
                    <a:cubicBezTo>
                      <a:pt x="2356" y="332"/>
                      <a:pt x="2280" y="0"/>
                      <a:pt x="20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59" name="Google Shape;396;p23">
            <a:extLst>
              <a:ext uri="{FF2B5EF4-FFF2-40B4-BE49-F238E27FC236}">
                <a16:creationId xmlns:a16="http://schemas.microsoft.com/office/drawing/2014/main" xmlns="" id="{D3CF01DC-DD43-4AA1-ADB0-9CB85DFB6DD7}"/>
              </a:ext>
            </a:extLst>
          </p:cNvPr>
          <p:cNvGrpSpPr/>
          <p:nvPr/>
        </p:nvGrpSpPr>
        <p:grpSpPr>
          <a:xfrm>
            <a:off x="3895472" y="1654147"/>
            <a:ext cx="730914" cy="557013"/>
            <a:chOff x="1588573" y="-296128"/>
            <a:chExt cx="730914" cy="557013"/>
          </a:xfrm>
          <a:solidFill>
            <a:srgbClr val="FFFFFF"/>
          </a:solidFill>
        </p:grpSpPr>
        <p:sp>
          <p:nvSpPr>
            <p:cNvPr id="655" name="Google Shape;397;p23">
              <a:extLst>
                <a:ext uri="{FF2B5EF4-FFF2-40B4-BE49-F238E27FC236}">
                  <a16:creationId xmlns:a16="http://schemas.microsoft.com/office/drawing/2014/main" xmlns="" id="{4343ACD8-8116-473D-80DB-662B64ADBB83}"/>
                </a:ext>
              </a:extLst>
            </p:cNvPr>
            <p:cNvSpPr/>
            <p:nvPr/>
          </p:nvSpPr>
          <p:spPr>
            <a:xfrm>
              <a:off x="1588573" y="-164387"/>
              <a:ext cx="730914" cy="425272"/>
            </a:xfrm>
            <a:custGeom>
              <a:avLst/>
              <a:gdLst/>
              <a:ahLst/>
              <a:cxnLst/>
              <a:rect l="l" t="t" r="r" b="b"/>
              <a:pathLst>
                <a:path w="22087" h="12851" extrusionOk="0">
                  <a:moveTo>
                    <a:pt x="13076" y="718"/>
                  </a:moveTo>
                  <a:cubicBezTo>
                    <a:pt x="13509" y="718"/>
                    <a:pt x="13943" y="764"/>
                    <a:pt x="14375" y="866"/>
                  </a:cubicBezTo>
                  <a:cubicBezTo>
                    <a:pt x="15560" y="1145"/>
                    <a:pt x="16620" y="1866"/>
                    <a:pt x="17248" y="2852"/>
                  </a:cubicBezTo>
                  <a:cubicBezTo>
                    <a:pt x="12030" y="6069"/>
                    <a:pt x="6472" y="8435"/>
                    <a:pt x="615" y="10509"/>
                  </a:cubicBezTo>
                  <a:cubicBezTo>
                    <a:pt x="2867" y="7586"/>
                    <a:pt x="5282" y="4439"/>
                    <a:pt x="8374" y="2350"/>
                  </a:cubicBezTo>
                  <a:cubicBezTo>
                    <a:pt x="9750" y="1420"/>
                    <a:pt x="11399" y="718"/>
                    <a:pt x="13076" y="718"/>
                  </a:cubicBezTo>
                  <a:close/>
                  <a:moveTo>
                    <a:pt x="17614" y="3581"/>
                  </a:moveTo>
                  <a:cubicBezTo>
                    <a:pt x="17803" y="4084"/>
                    <a:pt x="17878" y="4621"/>
                    <a:pt x="17835" y="5157"/>
                  </a:cubicBezTo>
                  <a:cubicBezTo>
                    <a:pt x="17564" y="8544"/>
                    <a:pt x="13482" y="10809"/>
                    <a:pt x="10569" y="11616"/>
                  </a:cubicBezTo>
                  <a:cubicBezTo>
                    <a:pt x="9383" y="11946"/>
                    <a:pt x="8166" y="12109"/>
                    <a:pt x="6953" y="12109"/>
                  </a:cubicBezTo>
                  <a:cubicBezTo>
                    <a:pt x="5015" y="12109"/>
                    <a:pt x="3085" y="11692"/>
                    <a:pt x="1298" y="10869"/>
                  </a:cubicBezTo>
                  <a:cubicBezTo>
                    <a:pt x="7046" y="9441"/>
                    <a:pt x="12580" y="6798"/>
                    <a:pt x="17614" y="3581"/>
                  </a:cubicBezTo>
                  <a:close/>
                  <a:moveTo>
                    <a:pt x="21577" y="1"/>
                  </a:moveTo>
                  <a:cubicBezTo>
                    <a:pt x="21513" y="1"/>
                    <a:pt x="21444" y="23"/>
                    <a:pt x="21374" y="74"/>
                  </a:cubicBezTo>
                  <a:cubicBezTo>
                    <a:pt x="20235" y="913"/>
                    <a:pt x="19077" y="1701"/>
                    <a:pt x="17902" y="2445"/>
                  </a:cubicBezTo>
                  <a:cubicBezTo>
                    <a:pt x="16885" y="828"/>
                    <a:pt x="14933" y="96"/>
                    <a:pt x="12968" y="96"/>
                  </a:cubicBezTo>
                  <a:cubicBezTo>
                    <a:pt x="12025" y="96"/>
                    <a:pt x="11079" y="265"/>
                    <a:pt x="10232" y="586"/>
                  </a:cubicBezTo>
                  <a:cubicBezTo>
                    <a:pt x="6008" y="2188"/>
                    <a:pt x="2525" y="6640"/>
                    <a:pt x="172" y="10326"/>
                  </a:cubicBezTo>
                  <a:cubicBezTo>
                    <a:pt x="85" y="10464"/>
                    <a:pt x="153" y="10584"/>
                    <a:pt x="264" y="10634"/>
                  </a:cubicBezTo>
                  <a:cubicBezTo>
                    <a:pt x="1" y="10728"/>
                    <a:pt x="78" y="11097"/>
                    <a:pt x="329" y="11097"/>
                  </a:cubicBezTo>
                  <a:cubicBezTo>
                    <a:pt x="348" y="11097"/>
                    <a:pt x="368" y="11095"/>
                    <a:pt x="388" y="11091"/>
                  </a:cubicBezTo>
                  <a:cubicBezTo>
                    <a:pt x="399" y="11189"/>
                    <a:pt x="451" y="11279"/>
                    <a:pt x="568" y="11339"/>
                  </a:cubicBezTo>
                  <a:cubicBezTo>
                    <a:pt x="2577" y="12341"/>
                    <a:pt x="4772" y="12851"/>
                    <a:pt x="6973" y="12851"/>
                  </a:cubicBezTo>
                  <a:cubicBezTo>
                    <a:pt x="8775" y="12851"/>
                    <a:pt x="10581" y="12509"/>
                    <a:pt x="12290" y="11815"/>
                  </a:cubicBezTo>
                  <a:cubicBezTo>
                    <a:pt x="15194" y="10636"/>
                    <a:pt x="19164" y="7787"/>
                    <a:pt x="18542" y="4150"/>
                  </a:cubicBezTo>
                  <a:cubicBezTo>
                    <a:pt x="18486" y="3813"/>
                    <a:pt x="18394" y="3482"/>
                    <a:pt x="18268" y="3162"/>
                  </a:cubicBezTo>
                  <a:cubicBezTo>
                    <a:pt x="19463" y="2381"/>
                    <a:pt x="20627" y="1572"/>
                    <a:pt x="21762" y="736"/>
                  </a:cubicBezTo>
                  <a:cubicBezTo>
                    <a:pt x="22087" y="497"/>
                    <a:pt x="21882" y="1"/>
                    <a:pt x="21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6" name="Google Shape;398;p23">
              <a:extLst>
                <a:ext uri="{FF2B5EF4-FFF2-40B4-BE49-F238E27FC236}">
                  <a16:creationId xmlns:a16="http://schemas.microsoft.com/office/drawing/2014/main" xmlns="" id="{8A1EE784-8B9B-4989-9BA3-B9FB15DF6A3F}"/>
                </a:ext>
              </a:extLst>
            </p:cNvPr>
            <p:cNvGrpSpPr/>
            <p:nvPr/>
          </p:nvGrpSpPr>
          <p:grpSpPr>
            <a:xfrm>
              <a:off x="2028140" y="-296128"/>
              <a:ext cx="162319" cy="81341"/>
              <a:chOff x="2028140" y="-296128"/>
              <a:chExt cx="162319" cy="81341"/>
            </a:xfrm>
            <a:grpFill/>
          </p:grpSpPr>
          <p:sp>
            <p:nvSpPr>
              <p:cNvPr id="657" name="Google Shape;399;p23">
                <a:extLst>
                  <a:ext uri="{FF2B5EF4-FFF2-40B4-BE49-F238E27FC236}">
                    <a16:creationId xmlns:a16="http://schemas.microsoft.com/office/drawing/2014/main" xmlns="" id="{20F2D0B8-CA84-4972-BBFA-D52CF5AFD3E6}"/>
                  </a:ext>
                </a:extLst>
              </p:cNvPr>
              <p:cNvSpPr/>
              <p:nvPr/>
            </p:nvSpPr>
            <p:spPr>
              <a:xfrm>
                <a:off x="2028140" y="-264690"/>
                <a:ext cx="106194" cy="43153"/>
              </a:xfrm>
              <a:custGeom>
                <a:avLst/>
                <a:gdLst/>
                <a:ahLst/>
                <a:cxnLst/>
                <a:rect l="l" t="t" r="r" b="b"/>
                <a:pathLst>
                  <a:path w="3209" h="1304" extrusionOk="0">
                    <a:moveTo>
                      <a:pt x="650" y="1"/>
                    </a:moveTo>
                    <a:cubicBezTo>
                      <a:pt x="470" y="1"/>
                      <a:pt x="289" y="16"/>
                      <a:pt x="112" y="48"/>
                    </a:cubicBezTo>
                    <a:cubicBezTo>
                      <a:pt x="0" y="66"/>
                      <a:pt x="27" y="242"/>
                      <a:pt x="136" y="242"/>
                    </a:cubicBezTo>
                    <a:cubicBezTo>
                      <a:pt x="137" y="242"/>
                      <a:pt x="137" y="242"/>
                      <a:pt x="138" y="242"/>
                    </a:cubicBezTo>
                    <a:cubicBezTo>
                      <a:pt x="167" y="242"/>
                      <a:pt x="195" y="242"/>
                      <a:pt x="224" y="242"/>
                    </a:cubicBezTo>
                    <a:cubicBezTo>
                      <a:pt x="1263" y="242"/>
                      <a:pt x="2097" y="542"/>
                      <a:pt x="2875" y="1259"/>
                    </a:cubicBezTo>
                    <a:cubicBezTo>
                      <a:pt x="2908" y="1291"/>
                      <a:pt x="2945" y="1304"/>
                      <a:pt x="2981" y="1304"/>
                    </a:cubicBezTo>
                    <a:cubicBezTo>
                      <a:pt x="3103" y="1304"/>
                      <a:pt x="3209" y="1150"/>
                      <a:pt x="3098" y="1036"/>
                    </a:cubicBezTo>
                    <a:cubicBezTo>
                      <a:pt x="2473" y="388"/>
                      <a:pt x="1557" y="1"/>
                      <a:pt x="65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400;p23">
                <a:extLst>
                  <a:ext uri="{FF2B5EF4-FFF2-40B4-BE49-F238E27FC236}">
                    <a16:creationId xmlns:a16="http://schemas.microsoft.com/office/drawing/2014/main" xmlns="" id="{45090D58-3E40-482B-B8CE-0895C12F4BED}"/>
                  </a:ext>
                </a:extLst>
              </p:cNvPr>
              <p:cNvSpPr/>
              <p:nvPr/>
            </p:nvSpPr>
            <p:spPr>
              <a:xfrm>
                <a:off x="2090619" y="-296128"/>
                <a:ext cx="99840" cy="81341"/>
              </a:xfrm>
              <a:custGeom>
                <a:avLst/>
                <a:gdLst/>
                <a:ahLst/>
                <a:cxnLst/>
                <a:rect l="l" t="t" r="r" b="b"/>
                <a:pathLst>
                  <a:path w="3017" h="2458" extrusionOk="0">
                    <a:moveTo>
                      <a:pt x="170" y="1"/>
                    </a:moveTo>
                    <a:cubicBezTo>
                      <a:pt x="0" y="1"/>
                      <a:pt x="6" y="255"/>
                      <a:pt x="175" y="269"/>
                    </a:cubicBezTo>
                    <a:cubicBezTo>
                      <a:pt x="1380" y="368"/>
                      <a:pt x="2336" y="1192"/>
                      <a:pt x="2673" y="2343"/>
                    </a:cubicBezTo>
                    <a:cubicBezTo>
                      <a:pt x="2697" y="2423"/>
                      <a:pt x="2759" y="2458"/>
                      <a:pt x="2823" y="2458"/>
                    </a:cubicBezTo>
                    <a:cubicBezTo>
                      <a:pt x="2919" y="2458"/>
                      <a:pt x="3016" y="2379"/>
                      <a:pt x="2987" y="2255"/>
                    </a:cubicBezTo>
                    <a:cubicBezTo>
                      <a:pt x="2685" y="969"/>
                      <a:pt x="1484" y="36"/>
                      <a:pt x="175" y="1"/>
                    </a:cubicBezTo>
                    <a:cubicBezTo>
                      <a:pt x="173" y="1"/>
                      <a:pt x="172" y="1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67" name="Google Shape;401;p23">
            <a:extLst>
              <a:ext uri="{FF2B5EF4-FFF2-40B4-BE49-F238E27FC236}">
                <a16:creationId xmlns:a16="http://schemas.microsoft.com/office/drawing/2014/main" xmlns="" id="{2FD06C59-3E2B-417B-9A9E-403C0ED52D6C}"/>
              </a:ext>
            </a:extLst>
          </p:cNvPr>
          <p:cNvGrpSpPr/>
          <p:nvPr/>
        </p:nvGrpSpPr>
        <p:grpSpPr>
          <a:xfrm>
            <a:off x="10649142" y="-246683"/>
            <a:ext cx="853059" cy="594507"/>
            <a:chOff x="1739309" y="566891"/>
            <a:chExt cx="853059" cy="594507"/>
          </a:xfrm>
          <a:solidFill>
            <a:srgbClr val="FFFFFF"/>
          </a:solidFill>
        </p:grpSpPr>
        <p:grpSp>
          <p:nvGrpSpPr>
            <p:cNvPr id="661" name="Google Shape;402;p23">
              <a:extLst>
                <a:ext uri="{FF2B5EF4-FFF2-40B4-BE49-F238E27FC236}">
                  <a16:creationId xmlns:a16="http://schemas.microsoft.com/office/drawing/2014/main" xmlns="" id="{C0A6E0AD-614B-49C6-BD1B-820BD54657C8}"/>
                </a:ext>
              </a:extLst>
            </p:cNvPr>
            <p:cNvGrpSpPr/>
            <p:nvPr/>
          </p:nvGrpSpPr>
          <p:grpSpPr>
            <a:xfrm>
              <a:off x="1753572" y="566891"/>
              <a:ext cx="838796" cy="594507"/>
              <a:chOff x="1753572" y="566891"/>
              <a:chExt cx="838796" cy="594507"/>
            </a:xfrm>
            <a:grpFill/>
          </p:grpSpPr>
          <p:sp>
            <p:nvSpPr>
              <p:cNvPr id="665" name="Google Shape;403;p23">
                <a:extLst>
                  <a:ext uri="{FF2B5EF4-FFF2-40B4-BE49-F238E27FC236}">
                    <a16:creationId xmlns:a16="http://schemas.microsoft.com/office/drawing/2014/main" xmlns="" id="{E4CBA91E-31A6-47A8-B9CC-33176DD42E2B}"/>
                  </a:ext>
                </a:extLst>
              </p:cNvPr>
              <p:cNvSpPr/>
              <p:nvPr/>
            </p:nvSpPr>
            <p:spPr>
              <a:xfrm>
                <a:off x="1753572" y="566891"/>
                <a:ext cx="838796" cy="594507"/>
              </a:xfrm>
              <a:custGeom>
                <a:avLst/>
                <a:gdLst/>
                <a:ahLst/>
                <a:cxnLst/>
                <a:rect l="l" t="t" r="r" b="b"/>
                <a:pathLst>
                  <a:path w="25347" h="17965" extrusionOk="0">
                    <a:moveTo>
                      <a:pt x="12832" y="685"/>
                    </a:moveTo>
                    <a:cubicBezTo>
                      <a:pt x="13661" y="685"/>
                      <a:pt x="14497" y="764"/>
                      <a:pt x="15325" y="911"/>
                    </a:cubicBezTo>
                    <a:cubicBezTo>
                      <a:pt x="18804" y="1532"/>
                      <a:pt x="22034" y="3239"/>
                      <a:pt x="23291" y="6724"/>
                    </a:cubicBezTo>
                    <a:cubicBezTo>
                      <a:pt x="24519" y="10121"/>
                      <a:pt x="23761" y="13754"/>
                      <a:pt x="23017" y="17166"/>
                    </a:cubicBezTo>
                    <a:cubicBezTo>
                      <a:pt x="22507" y="17090"/>
                      <a:pt x="21998" y="17005"/>
                      <a:pt x="21490" y="16924"/>
                    </a:cubicBezTo>
                    <a:cubicBezTo>
                      <a:pt x="21537" y="16708"/>
                      <a:pt x="21582" y="16494"/>
                      <a:pt x="21626" y="16278"/>
                    </a:cubicBezTo>
                    <a:cubicBezTo>
                      <a:pt x="21668" y="16073"/>
                      <a:pt x="21492" y="15943"/>
                      <a:pt x="21333" y="15943"/>
                    </a:cubicBezTo>
                    <a:cubicBezTo>
                      <a:pt x="21226" y="15943"/>
                      <a:pt x="21128" y="16002"/>
                      <a:pt x="21110" y="16135"/>
                    </a:cubicBezTo>
                    <a:cubicBezTo>
                      <a:pt x="21078" y="16373"/>
                      <a:pt x="21046" y="16610"/>
                      <a:pt x="21017" y="16848"/>
                    </a:cubicBezTo>
                    <a:cubicBezTo>
                      <a:pt x="20415" y="16748"/>
                      <a:pt x="19813" y="16645"/>
                      <a:pt x="19211" y="16541"/>
                    </a:cubicBezTo>
                    <a:cubicBezTo>
                      <a:pt x="19289" y="16270"/>
                      <a:pt x="19363" y="15990"/>
                      <a:pt x="19358" y="15730"/>
                    </a:cubicBezTo>
                    <a:cubicBezTo>
                      <a:pt x="19356" y="15584"/>
                      <a:pt x="19214" y="15477"/>
                      <a:pt x="19082" y="15477"/>
                    </a:cubicBezTo>
                    <a:cubicBezTo>
                      <a:pt x="19005" y="15477"/>
                      <a:pt x="18931" y="15514"/>
                      <a:pt x="18891" y="15602"/>
                    </a:cubicBezTo>
                    <a:cubicBezTo>
                      <a:pt x="18776" y="15857"/>
                      <a:pt x="18730" y="16157"/>
                      <a:pt x="18692" y="16449"/>
                    </a:cubicBezTo>
                    <a:cubicBezTo>
                      <a:pt x="18064" y="16339"/>
                      <a:pt x="17436" y="16230"/>
                      <a:pt x="16809" y="16116"/>
                    </a:cubicBezTo>
                    <a:cubicBezTo>
                      <a:pt x="16999" y="15815"/>
                      <a:pt x="17154" y="15483"/>
                      <a:pt x="17241" y="15174"/>
                    </a:cubicBezTo>
                    <a:cubicBezTo>
                      <a:pt x="17295" y="14981"/>
                      <a:pt x="17151" y="14864"/>
                      <a:pt x="17002" y="14864"/>
                    </a:cubicBezTo>
                    <a:cubicBezTo>
                      <a:pt x="16901" y="14864"/>
                      <a:pt x="16798" y="14917"/>
                      <a:pt x="16751" y="15037"/>
                    </a:cubicBezTo>
                    <a:cubicBezTo>
                      <a:pt x="16658" y="15278"/>
                      <a:pt x="16587" y="15521"/>
                      <a:pt x="16479" y="15756"/>
                    </a:cubicBezTo>
                    <a:cubicBezTo>
                      <a:pt x="16434" y="15849"/>
                      <a:pt x="16385" y="15939"/>
                      <a:pt x="16336" y="16028"/>
                    </a:cubicBezTo>
                    <a:cubicBezTo>
                      <a:pt x="15622" y="15897"/>
                      <a:pt x="14910" y="15760"/>
                      <a:pt x="14198" y="15622"/>
                    </a:cubicBezTo>
                    <a:cubicBezTo>
                      <a:pt x="14236" y="15524"/>
                      <a:pt x="14275" y="15428"/>
                      <a:pt x="14316" y="15333"/>
                    </a:cubicBezTo>
                    <a:cubicBezTo>
                      <a:pt x="14409" y="15117"/>
                      <a:pt x="14547" y="14915"/>
                      <a:pt x="14610" y="14688"/>
                    </a:cubicBezTo>
                    <a:cubicBezTo>
                      <a:pt x="14653" y="14537"/>
                      <a:pt x="14511" y="14390"/>
                      <a:pt x="14372" y="14390"/>
                    </a:cubicBezTo>
                    <a:cubicBezTo>
                      <a:pt x="14318" y="14390"/>
                      <a:pt x="14266" y="14412"/>
                      <a:pt x="14224" y="14463"/>
                    </a:cubicBezTo>
                    <a:cubicBezTo>
                      <a:pt x="13996" y="14746"/>
                      <a:pt x="13860" y="15151"/>
                      <a:pt x="13786" y="15541"/>
                    </a:cubicBezTo>
                    <a:cubicBezTo>
                      <a:pt x="13097" y="15406"/>
                      <a:pt x="12408" y="15270"/>
                      <a:pt x="11718" y="15132"/>
                    </a:cubicBezTo>
                    <a:cubicBezTo>
                      <a:pt x="11823" y="14801"/>
                      <a:pt x="11944" y="14481"/>
                      <a:pt x="12104" y="14167"/>
                    </a:cubicBezTo>
                    <a:cubicBezTo>
                      <a:pt x="12208" y="13966"/>
                      <a:pt x="12051" y="13808"/>
                      <a:pt x="11888" y="13808"/>
                    </a:cubicBezTo>
                    <a:cubicBezTo>
                      <a:pt x="11797" y="13808"/>
                      <a:pt x="11704" y="13858"/>
                      <a:pt x="11654" y="13977"/>
                    </a:cubicBezTo>
                    <a:cubicBezTo>
                      <a:pt x="11509" y="14324"/>
                      <a:pt x="11397" y="14682"/>
                      <a:pt x="11322" y="15051"/>
                    </a:cubicBezTo>
                    <a:cubicBezTo>
                      <a:pt x="10659" y="14916"/>
                      <a:pt x="9995" y="14783"/>
                      <a:pt x="9334" y="14645"/>
                    </a:cubicBezTo>
                    <a:cubicBezTo>
                      <a:pt x="9513" y="14307"/>
                      <a:pt x="9692" y="13964"/>
                      <a:pt x="9807" y="13611"/>
                    </a:cubicBezTo>
                    <a:cubicBezTo>
                      <a:pt x="9862" y="13440"/>
                      <a:pt x="9718" y="13319"/>
                      <a:pt x="9574" y="13319"/>
                    </a:cubicBezTo>
                    <a:cubicBezTo>
                      <a:pt x="9498" y="13319"/>
                      <a:pt x="9422" y="13352"/>
                      <a:pt x="9375" y="13429"/>
                    </a:cubicBezTo>
                    <a:cubicBezTo>
                      <a:pt x="9165" y="13769"/>
                      <a:pt x="9012" y="14163"/>
                      <a:pt x="8862" y="14546"/>
                    </a:cubicBezTo>
                    <a:cubicBezTo>
                      <a:pt x="8202" y="14408"/>
                      <a:pt x="7540" y="14268"/>
                      <a:pt x="6880" y="14126"/>
                    </a:cubicBezTo>
                    <a:cubicBezTo>
                      <a:pt x="6946" y="13919"/>
                      <a:pt x="7009" y="13712"/>
                      <a:pt x="7076" y="13507"/>
                    </a:cubicBezTo>
                    <a:cubicBezTo>
                      <a:pt x="7136" y="13323"/>
                      <a:pt x="6976" y="13199"/>
                      <a:pt x="6823" y="13199"/>
                    </a:cubicBezTo>
                    <a:cubicBezTo>
                      <a:pt x="6723" y="13199"/>
                      <a:pt x="6626" y="13252"/>
                      <a:pt x="6595" y="13376"/>
                    </a:cubicBezTo>
                    <a:cubicBezTo>
                      <a:pt x="6540" y="13591"/>
                      <a:pt x="6480" y="13811"/>
                      <a:pt x="6422" y="14028"/>
                    </a:cubicBezTo>
                    <a:cubicBezTo>
                      <a:pt x="5872" y="13910"/>
                      <a:pt x="5323" y="13792"/>
                      <a:pt x="4771" y="13673"/>
                    </a:cubicBezTo>
                    <a:cubicBezTo>
                      <a:pt x="4898" y="13285"/>
                      <a:pt x="5009" y="12879"/>
                      <a:pt x="5058" y="12490"/>
                    </a:cubicBezTo>
                    <a:cubicBezTo>
                      <a:pt x="5076" y="12346"/>
                      <a:pt x="4972" y="12277"/>
                      <a:pt x="4860" y="12277"/>
                    </a:cubicBezTo>
                    <a:cubicBezTo>
                      <a:pt x="4761" y="12277"/>
                      <a:pt x="4654" y="12330"/>
                      <a:pt x="4615" y="12431"/>
                    </a:cubicBezTo>
                    <a:cubicBezTo>
                      <a:pt x="4477" y="12783"/>
                      <a:pt x="4388" y="13184"/>
                      <a:pt x="4318" y="13575"/>
                    </a:cubicBezTo>
                    <a:cubicBezTo>
                      <a:pt x="3743" y="13451"/>
                      <a:pt x="3169" y="13325"/>
                      <a:pt x="2595" y="13199"/>
                    </a:cubicBezTo>
                    <a:cubicBezTo>
                      <a:pt x="2775" y="12827"/>
                      <a:pt x="2947" y="12438"/>
                      <a:pt x="3076" y="12054"/>
                    </a:cubicBezTo>
                    <a:cubicBezTo>
                      <a:pt x="3127" y="11899"/>
                      <a:pt x="2981" y="11774"/>
                      <a:pt x="2845" y="11774"/>
                    </a:cubicBezTo>
                    <a:cubicBezTo>
                      <a:pt x="2775" y="11774"/>
                      <a:pt x="2708" y="11807"/>
                      <a:pt x="2671" y="11884"/>
                    </a:cubicBezTo>
                    <a:cubicBezTo>
                      <a:pt x="2486" y="12273"/>
                      <a:pt x="2336" y="12696"/>
                      <a:pt x="2201" y="13114"/>
                    </a:cubicBezTo>
                    <a:lnTo>
                      <a:pt x="535" y="12751"/>
                    </a:lnTo>
                    <a:cubicBezTo>
                      <a:pt x="1876" y="9530"/>
                      <a:pt x="2904" y="6293"/>
                      <a:pt x="5364" y="3685"/>
                    </a:cubicBezTo>
                    <a:cubicBezTo>
                      <a:pt x="7359" y="1569"/>
                      <a:pt x="10052" y="685"/>
                      <a:pt x="12832" y="685"/>
                    </a:cubicBezTo>
                    <a:close/>
                    <a:moveTo>
                      <a:pt x="12796" y="1"/>
                    </a:moveTo>
                    <a:cubicBezTo>
                      <a:pt x="10248" y="1"/>
                      <a:pt x="7710" y="688"/>
                      <a:pt x="5736" y="2383"/>
                    </a:cubicBezTo>
                    <a:cubicBezTo>
                      <a:pt x="2935" y="4789"/>
                      <a:pt x="578" y="9076"/>
                      <a:pt x="115" y="12743"/>
                    </a:cubicBezTo>
                    <a:cubicBezTo>
                      <a:pt x="112" y="12767"/>
                      <a:pt x="114" y="12792"/>
                      <a:pt x="120" y="12817"/>
                    </a:cubicBezTo>
                    <a:cubicBezTo>
                      <a:pt x="0" y="12959"/>
                      <a:pt x="14" y="13210"/>
                      <a:pt x="250" y="13279"/>
                    </a:cubicBezTo>
                    <a:cubicBezTo>
                      <a:pt x="7001" y="15267"/>
                      <a:pt x="14004" y="16604"/>
                      <a:pt x="20975" y="17644"/>
                    </a:cubicBezTo>
                    <a:cubicBezTo>
                      <a:pt x="21012" y="17695"/>
                      <a:pt x="21076" y="17723"/>
                      <a:pt x="21140" y="17723"/>
                    </a:cubicBezTo>
                    <a:cubicBezTo>
                      <a:pt x="21184" y="17723"/>
                      <a:pt x="21227" y="17711"/>
                      <a:pt x="21263" y="17685"/>
                    </a:cubicBezTo>
                    <a:cubicBezTo>
                      <a:pt x="21887" y="17779"/>
                      <a:pt x="22512" y="17872"/>
                      <a:pt x="23133" y="17960"/>
                    </a:cubicBezTo>
                    <a:cubicBezTo>
                      <a:pt x="23155" y="17963"/>
                      <a:pt x="23176" y="17964"/>
                      <a:pt x="23196" y="17964"/>
                    </a:cubicBezTo>
                    <a:cubicBezTo>
                      <a:pt x="23444" y="17964"/>
                      <a:pt x="23601" y="17749"/>
                      <a:pt x="23613" y="17548"/>
                    </a:cubicBezTo>
                    <a:cubicBezTo>
                      <a:pt x="23668" y="17502"/>
                      <a:pt x="23705" y="17439"/>
                      <a:pt x="23722" y="17368"/>
                    </a:cubicBezTo>
                    <a:cubicBezTo>
                      <a:pt x="24572" y="13628"/>
                      <a:pt x="25347" y="9588"/>
                      <a:pt x="23763" y="5926"/>
                    </a:cubicBezTo>
                    <a:cubicBezTo>
                      <a:pt x="22259" y="2449"/>
                      <a:pt x="18807" y="783"/>
                      <a:pt x="15224" y="201"/>
                    </a:cubicBezTo>
                    <a:cubicBezTo>
                      <a:pt x="14426" y="71"/>
                      <a:pt x="13610" y="1"/>
                      <a:pt x="127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404;p23">
                <a:extLst>
                  <a:ext uri="{FF2B5EF4-FFF2-40B4-BE49-F238E27FC236}">
                    <a16:creationId xmlns:a16="http://schemas.microsoft.com/office/drawing/2014/main" xmlns="" id="{6ABA903E-4CF0-4627-8F18-148AEE081A75}"/>
                  </a:ext>
                </a:extLst>
              </p:cNvPr>
              <p:cNvSpPr/>
              <p:nvPr/>
            </p:nvSpPr>
            <p:spPr>
              <a:xfrm>
                <a:off x="1978502" y="690823"/>
                <a:ext cx="424312" cy="302234"/>
              </a:xfrm>
              <a:custGeom>
                <a:avLst/>
                <a:gdLst/>
                <a:ahLst/>
                <a:cxnLst/>
                <a:rect l="l" t="t" r="r" b="b"/>
                <a:pathLst>
                  <a:path w="12822" h="9133" extrusionOk="0">
                    <a:moveTo>
                      <a:pt x="6900" y="673"/>
                    </a:moveTo>
                    <a:cubicBezTo>
                      <a:pt x="7010" y="673"/>
                      <a:pt x="7122" y="676"/>
                      <a:pt x="7234" y="681"/>
                    </a:cubicBezTo>
                    <a:cubicBezTo>
                      <a:pt x="11530" y="896"/>
                      <a:pt x="12036" y="4720"/>
                      <a:pt x="11720" y="8162"/>
                    </a:cubicBezTo>
                    <a:cubicBezTo>
                      <a:pt x="11248" y="8021"/>
                      <a:pt x="10697" y="7992"/>
                      <a:pt x="10247" y="7906"/>
                    </a:cubicBezTo>
                    <a:cubicBezTo>
                      <a:pt x="9116" y="7688"/>
                      <a:pt x="7986" y="7476"/>
                      <a:pt x="6854" y="7264"/>
                    </a:cubicBezTo>
                    <a:cubicBezTo>
                      <a:pt x="4765" y="6871"/>
                      <a:pt x="2675" y="6482"/>
                      <a:pt x="573" y="6168"/>
                    </a:cubicBezTo>
                    <a:cubicBezTo>
                      <a:pt x="1244" y="3083"/>
                      <a:pt x="3626" y="673"/>
                      <a:pt x="6900" y="673"/>
                    </a:cubicBezTo>
                    <a:close/>
                    <a:moveTo>
                      <a:pt x="6928" y="1"/>
                    </a:moveTo>
                    <a:cubicBezTo>
                      <a:pt x="3349" y="1"/>
                      <a:pt x="357" y="2743"/>
                      <a:pt x="11" y="6336"/>
                    </a:cubicBezTo>
                    <a:cubicBezTo>
                      <a:pt x="0" y="6446"/>
                      <a:pt x="66" y="6524"/>
                      <a:pt x="154" y="6561"/>
                    </a:cubicBezTo>
                    <a:cubicBezTo>
                      <a:pt x="183" y="6583"/>
                      <a:pt x="216" y="6598"/>
                      <a:pt x="252" y="6607"/>
                    </a:cubicBezTo>
                    <a:cubicBezTo>
                      <a:pt x="2152" y="7064"/>
                      <a:pt x="4067" y="7451"/>
                      <a:pt x="5983" y="7836"/>
                    </a:cubicBezTo>
                    <a:cubicBezTo>
                      <a:pt x="6885" y="8018"/>
                      <a:pt x="7787" y="8197"/>
                      <a:pt x="8691" y="8373"/>
                    </a:cubicBezTo>
                    <a:cubicBezTo>
                      <a:pt x="9472" y="8528"/>
                      <a:pt x="10760" y="8561"/>
                      <a:pt x="11550" y="8903"/>
                    </a:cubicBezTo>
                    <a:cubicBezTo>
                      <a:pt x="11581" y="8970"/>
                      <a:pt x="11634" y="9026"/>
                      <a:pt x="11702" y="9058"/>
                    </a:cubicBezTo>
                    <a:lnTo>
                      <a:pt x="11758" y="9085"/>
                    </a:lnTo>
                    <a:cubicBezTo>
                      <a:pt x="11822" y="9117"/>
                      <a:pt x="11886" y="9133"/>
                      <a:pt x="11947" y="9133"/>
                    </a:cubicBezTo>
                    <a:cubicBezTo>
                      <a:pt x="12073" y="9133"/>
                      <a:pt x="12189" y="9068"/>
                      <a:pt x="12273" y="8951"/>
                    </a:cubicBezTo>
                    <a:lnTo>
                      <a:pt x="12321" y="8886"/>
                    </a:lnTo>
                    <a:cubicBezTo>
                      <a:pt x="12363" y="8825"/>
                      <a:pt x="12382" y="8750"/>
                      <a:pt x="12374" y="8675"/>
                    </a:cubicBezTo>
                    <a:cubicBezTo>
                      <a:pt x="12382" y="8656"/>
                      <a:pt x="12388" y="8638"/>
                      <a:pt x="12391" y="8618"/>
                    </a:cubicBezTo>
                    <a:cubicBezTo>
                      <a:pt x="12821" y="4733"/>
                      <a:pt x="12224" y="424"/>
                      <a:pt x="7524" y="26"/>
                    </a:cubicBezTo>
                    <a:cubicBezTo>
                      <a:pt x="7323" y="9"/>
                      <a:pt x="7125" y="1"/>
                      <a:pt x="69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2" name="Google Shape;405;p23">
              <a:extLst>
                <a:ext uri="{FF2B5EF4-FFF2-40B4-BE49-F238E27FC236}">
                  <a16:creationId xmlns:a16="http://schemas.microsoft.com/office/drawing/2014/main" xmlns="" id="{3B260BB6-07A1-4F5B-811C-D60945C59E05}"/>
                </a:ext>
              </a:extLst>
            </p:cNvPr>
            <p:cNvGrpSpPr/>
            <p:nvPr/>
          </p:nvGrpSpPr>
          <p:grpSpPr>
            <a:xfrm>
              <a:off x="1739309" y="617821"/>
              <a:ext cx="85081" cy="113673"/>
              <a:chOff x="1739309" y="617821"/>
              <a:chExt cx="85081" cy="113673"/>
            </a:xfrm>
            <a:grpFill/>
          </p:grpSpPr>
          <p:sp>
            <p:nvSpPr>
              <p:cNvPr id="663" name="Google Shape;406;p23">
                <a:extLst>
                  <a:ext uri="{FF2B5EF4-FFF2-40B4-BE49-F238E27FC236}">
                    <a16:creationId xmlns:a16="http://schemas.microsoft.com/office/drawing/2014/main" xmlns="" id="{E96FD926-9EDA-406D-BF35-922BE720E7BD}"/>
                  </a:ext>
                </a:extLst>
              </p:cNvPr>
              <p:cNvSpPr/>
              <p:nvPr/>
            </p:nvSpPr>
            <p:spPr>
              <a:xfrm>
                <a:off x="1764923" y="657466"/>
                <a:ext cx="59467" cy="74028"/>
              </a:xfrm>
              <a:custGeom>
                <a:avLst/>
                <a:gdLst/>
                <a:ahLst/>
                <a:cxnLst/>
                <a:rect l="l" t="t" r="r" b="b"/>
                <a:pathLst>
                  <a:path w="1797" h="2237" extrusionOk="0">
                    <a:moveTo>
                      <a:pt x="1588" y="1"/>
                    </a:moveTo>
                    <a:cubicBezTo>
                      <a:pt x="1562" y="1"/>
                      <a:pt x="1536" y="9"/>
                      <a:pt x="1510" y="29"/>
                    </a:cubicBezTo>
                    <a:cubicBezTo>
                      <a:pt x="837" y="548"/>
                      <a:pt x="354" y="1284"/>
                      <a:pt x="39" y="2068"/>
                    </a:cubicBezTo>
                    <a:cubicBezTo>
                      <a:pt x="1" y="2160"/>
                      <a:pt x="95" y="2237"/>
                      <a:pt x="180" y="2237"/>
                    </a:cubicBezTo>
                    <a:cubicBezTo>
                      <a:pt x="223" y="2237"/>
                      <a:pt x="264" y="2217"/>
                      <a:pt x="284" y="2170"/>
                    </a:cubicBezTo>
                    <a:cubicBezTo>
                      <a:pt x="610" y="1414"/>
                      <a:pt x="1097" y="826"/>
                      <a:pt x="1696" y="268"/>
                    </a:cubicBezTo>
                    <a:cubicBezTo>
                      <a:pt x="1796" y="173"/>
                      <a:pt x="1702" y="1"/>
                      <a:pt x="15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407;p23">
                <a:extLst>
                  <a:ext uri="{FF2B5EF4-FFF2-40B4-BE49-F238E27FC236}">
                    <a16:creationId xmlns:a16="http://schemas.microsoft.com/office/drawing/2014/main" xmlns="" id="{21FDFB67-8E69-4928-8A85-74487E83E50B}"/>
                  </a:ext>
                </a:extLst>
              </p:cNvPr>
              <p:cNvSpPr/>
              <p:nvPr/>
            </p:nvSpPr>
            <p:spPr>
              <a:xfrm>
                <a:off x="1739309" y="617821"/>
                <a:ext cx="55298" cy="57449"/>
              </a:xfrm>
              <a:custGeom>
                <a:avLst/>
                <a:gdLst/>
                <a:ahLst/>
                <a:cxnLst/>
                <a:rect l="l" t="t" r="r" b="b"/>
                <a:pathLst>
                  <a:path w="1671" h="1736" extrusionOk="0">
                    <a:moveTo>
                      <a:pt x="1416" y="1"/>
                    </a:moveTo>
                    <a:cubicBezTo>
                      <a:pt x="1388" y="1"/>
                      <a:pt x="1359" y="9"/>
                      <a:pt x="1330" y="28"/>
                    </a:cubicBezTo>
                    <a:cubicBezTo>
                      <a:pt x="788" y="394"/>
                      <a:pt x="353" y="947"/>
                      <a:pt x="58" y="1524"/>
                    </a:cubicBezTo>
                    <a:cubicBezTo>
                      <a:pt x="1" y="1636"/>
                      <a:pt x="92" y="1736"/>
                      <a:pt x="186" y="1736"/>
                    </a:cubicBezTo>
                    <a:cubicBezTo>
                      <a:pt x="228" y="1736"/>
                      <a:pt x="271" y="1715"/>
                      <a:pt x="301" y="1667"/>
                    </a:cubicBezTo>
                    <a:cubicBezTo>
                      <a:pt x="641" y="1125"/>
                      <a:pt x="1059" y="714"/>
                      <a:pt x="1545" y="305"/>
                    </a:cubicBezTo>
                    <a:cubicBezTo>
                      <a:pt x="1671" y="198"/>
                      <a:pt x="1555" y="1"/>
                      <a:pt x="14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73" name="Google Shape;408;p23">
            <a:extLst>
              <a:ext uri="{FF2B5EF4-FFF2-40B4-BE49-F238E27FC236}">
                <a16:creationId xmlns:a16="http://schemas.microsoft.com/office/drawing/2014/main" xmlns="" id="{3D888A69-28F0-4D87-BAA7-A50B946EE59B}"/>
              </a:ext>
            </a:extLst>
          </p:cNvPr>
          <p:cNvGrpSpPr/>
          <p:nvPr/>
        </p:nvGrpSpPr>
        <p:grpSpPr>
          <a:xfrm>
            <a:off x="3142877" y="1620248"/>
            <a:ext cx="420937" cy="645006"/>
            <a:chOff x="291413" y="-295003"/>
            <a:chExt cx="420937" cy="645006"/>
          </a:xfrm>
          <a:solidFill>
            <a:srgbClr val="FFFFFF"/>
          </a:solidFill>
        </p:grpSpPr>
        <p:sp>
          <p:nvSpPr>
            <p:cNvPr id="669" name="Google Shape;409;p23">
              <a:extLst>
                <a:ext uri="{FF2B5EF4-FFF2-40B4-BE49-F238E27FC236}">
                  <a16:creationId xmlns:a16="http://schemas.microsoft.com/office/drawing/2014/main" xmlns="" id="{347AB0D1-D9E2-4B00-9738-3362592EC832}"/>
                </a:ext>
              </a:extLst>
            </p:cNvPr>
            <p:cNvSpPr/>
            <p:nvPr/>
          </p:nvSpPr>
          <p:spPr>
            <a:xfrm>
              <a:off x="291413" y="-295003"/>
              <a:ext cx="420937" cy="498274"/>
            </a:xfrm>
            <a:custGeom>
              <a:avLst/>
              <a:gdLst/>
              <a:ahLst/>
              <a:cxnLst/>
              <a:rect l="l" t="t" r="r" b="b"/>
              <a:pathLst>
                <a:path w="12720" h="15057" extrusionOk="0">
                  <a:moveTo>
                    <a:pt x="8495" y="811"/>
                  </a:moveTo>
                  <a:cubicBezTo>
                    <a:pt x="8826" y="1462"/>
                    <a:pt x="9135" y="2114"/>
                    <a:pt x="9433" y="2770"/>
                  </a:cubicBezTo>
                  <a:cubicBezTo>
                    <a:pt x="7201" y="4197"/>
                    <a:pt x="5260" y="5404"/>
                    <a:pt x="2592" y="5934"/>
                  </a:cubicBezTo>
                  <a:cubicBezTo>
                    <a:pt x="2591" y="5934"/>
                    <a:pt x="2589" y="5935"/>
                    <a:pt x="2588" y="5935"/>
                  </a:cubicBezTo>
                  <a:cubicBezTo>
                    <a:pt x="2148" y="5298"/>
                    <a:pt x="1667" y="4690"/>
                    <a:pt x="1150" y="4116"/>
                  </a:cubicBezTo>
                  <a:cubicBezTo>
                    <a:pt x="1152" y="4115"/>
                    <a:pt x="1154" y="4115"/>
                    <a:pt x="1157" y="4115"/>
                  </a:cubicBezTo>
                  <a:cubicBezTo>
                    <a:pt x="1159" y="4115"/>
                    <a:pt x="1161" y="4115"/>
                    <a:pt x="1163" y="4114"/>
                  </a:cubicBezTo>
                  <a:cubicBezTo>
                    <a:pt x="3740" y="3350"/>
                    <a:pt x="6202" y="2209"/>
                    <a:pt x="8495" y="811"/>
                  </a:cubicBezTo>
                  <a:close/>
                  <a:moveTo>
                    <a:pt x="10658" y="8127"/>
                  </a:moveTo>
                  <a:cubicBezTo>
                    <a:pt x="10937" y="8127"/>
                    <a:pt x="11224" y="8170"/>
                    <a:pt x="11512" y="8227"/>
                  </a:cubicBezTo>
                  <a:cubicBezTo>
                    <a:pt x="11670" y="8726"/>
                    <a:pt x="11823" y="9228"/>
                    <a:pt x="11969" y="9738"/>
                  </a:cubicBezTo>
                  <a:cubicBezTo>
                    <a:pt x="11990" y="9823"/>
                    <a:pt x="12044" y="9896"/>
                    <a:pt x="12119" y="9942"/>
                  </a:cubicBezTo>
                  <a:cubicBezTo>
                    <a:pt x="11914" y="10848"/>
                    <a:pt x="10995" y="11516"/>
                    <a:pt x="10157" y="11516"/>
                  </a:cubicBezTo>
                  <a:cubicBezTo>
                    <a:pt x="9588" y="11516"/>
                    <a:pt x="9056" y="11208"/>
                    <a:pt x="8812" y="10455"/>
                  </a:cubicBezTo>
                  <a:cubicBezTo>
                    <a:pt x="8602" y="9804"/>
                    <a:pt x="8863" y="9035"/>
                    <a:pt x="9368" y="8590"/>
                  </a:cubicBezTo>
                  <a:cubicBezTo>
                    <a:pt x="9764" y="8240"/>
                    <a:pt x="10202" y="8127"/>
                    <a:pt x="10658" y="8127"/>
                  </a:cubicBezTo>
                  <a:close/>
                  <a:moveTo>
                    <a:pt x="3446" y="11407"/>
                  </a:moveTo>
                  <a:cubicBezTo>
                    <a:pt x="3786" y="11407"/>
                    <a:pt x="4095" y="11506"/>
                    <a:pt x="4303" y="11734"/>
                  </a:cubicBezTo>
                  <a:cubicBezTo>
                    <a:pt x="4353" y="11789"/>
                    <a:pt x="4424" y="11821"/>
                    <a:pt x="4497" y="11821"/>
                  </a:cubicBezTo>
                  <a:cubicBezTo>
                    <a:pt x="4509" y="11821"/>
                    <a:pt x="4521" y="11820"/>
                    <a:pt x="4533" y="11818"/>
                  </a:cubicBezTo>
                  <a:cubicBezTo>
                    <a:pt x="4669" y="12275"/>
                    <a:pt x="4793" y="12737"/>
                    <a:pt x="4901" y="13212"/>
                  </a:cubicBezTo>
                  <a:cubicBezTo>
                    <a:pt x="4925" y="13322"/>
                    <a:pt x="5003" y="13394"/>
                    <a:pt x="5097" y="13434"/>
                  </a:cubicBezTo>
                  <a:cubicBezTo>
                    <a:pt x="4734" y="14057"/>
                    <a:pt x="4065" y="14389"/>
                    <a:pt x="3368" y="14389"/>
                  </a:cubicBezTo>
                  <a:cubicBezTo>
                    <a:pt x="2800" y="14389"/>
                    <a:pt x="2212" y="14168"/>
                    <a:pt x="1758" y="13704"/>
                  </a:cubicBezTo>
                  <a:cubicBezTo>
                    <a:pt x="689" y="12614"/>
                    <a:pt x="2256" y="11407"/>
                    <a:pt x="3446" y="11407"/>
                  </a:cubicBezTo>
                  <a:close/>
                  <a:moveTo>
                    <a:pt x="8465" y="1"/>
                  </a:moveTo>
                  <a:cubicBezTo>
                    <a:pt x="8337" y="1"/>
                    <a:pt x="8214" y="111"/>
                    <a:pt x="8230" y="252"/>
                  </a:cubicBezTo>
                  <a:cubicBezTo>
                    <a:pt x="8213" y="256"/>
                    <a:pt x="8195" y="262"/>
                    <a:pt x="8178" y="270"/>
                  </a:cubicBezTo>
                  <a:cubicBezTo>
                    <a:pt x="5885" y="1618"/>
                    <a:pt x="3521" y="2698"/>
                    <a:pt x="1030" y="3630"/>
                  </a:cubicBezTo>
                  <a:cubicBezTo>
                    <a:pt x="941" y="3661"/>
                    <a:pt x="879" y="3738"/>
                    <a:pt x="865" y="3830"/>
                  </a:cubicBezTo>
                  <a:cubicBezTo>
                    <a:pt x="842" y="3821"/>
                    <a:pt x="818" y="3818"/>
                    <a:pt x="794" y="3818"/>
                  </a:cubicBezTo>
                  <a:cubicBezTo>
                    <a:pt x="625" y="3818"/>
                    <a:pt x="452" y="4006"/>
                    <a:pt x="575" y="4171"/>
                  </a:cubicBezTo>
                  <a:cubicBezTo>
                    <a:pt x="2148" y="6262"/>
                    <a:pt x="3390" y="8455"/>
                    <a:pt x="4230" y="10869"/>
                  </a:cubicBezTo>
                  <a:cubicBezTo>
                    <a:pt x="3996" y="10752"/>
                    <a:pt x="3728" y="10698"/>
                    <a:pt x="3445" y="10698"/>
                  </a:cubicBezTo>
                  <a:cubicBezTo>
                    <a:pt x="1925" y="10698"/>
                    <a:pt x="1" y="12248"/>
                    <a:pt x="889" y="13754"/>
                  </a:cubicBezTo>
                  <a:cubicBezTo>
                    <a:pt x="1404" y="14627"/>
                    <a:pt x="2407" y="15057"/>
                    <a:pt x="3366" y="15057"/>
                  </a:cubicBezTo>
                  <a:cubicBezTo>
                    <a:pt x="4595" y="15057"/>
                    <a:pt x="5753" y="14352"/>
                    <a:pt x="5723" y="12968"/>
                  </a:cubicBezTo>
                  <a:cubicBezTo>
                    <a:pt x="5723" y="12958"/>
                    <a:pt x="5729" y="12949"/>
                    <a:pt x="5728" y="12936"/>
                  </a:cubicBezTo>
                  <a:cubicBezTo>
                    <a:pt x="5726" y="12930"/>
                    <a:pt x="5723" y="12924"/>
                    <a:pt x="5723" y="12918"/>
                  </a:cubicBezTo>
                  <a:cubicBezTo>
                    <a:pt x="5718" y="12808"/>
                    <a:pt x="5708" y="12697"/>
                    <a:pt x="5691" y="12589"/>
                  </a:cubicBezTo>
                  <a:cubicBezTo>
                    <a:pt x="5676" y="12505"/>
                    <a:pt x="5619" y="12472"/>
                    <a:pt x="5558" y="12472"/>
                  </a:cubicBezTo>
                  <a:cubicBezTo>
                    <a:pt x="5555" y="12472"/>
                    <a:pt x="5553" y="12472"/>
                    <a:pt x="5550" y="12472"/>
                  </a:cubicBezTo>
                  <a:cubicBezTo>
                    <a:pt x="5504" y="12380"/>
                    <a:pt x="5458" y="12290"/>
                    <a:pt x="5418" y="12203"/>
                  </a:cubicBezTo>
                  <a:cubicBezTo>
                    <a:pt x="5412" y="12189"/>
                    <a:pt x="5404" y="12178"/>
                    <a:pt x="5394" y="12169"/>
                  </a:cubicBezTo>
                  <a:cubicBezTo>
                    <a:pt x="5343" y="11965"/>
                    <a:pt x="5293" y="11763"/>
                    <a:pt x="5233" y="11564"/>
                  </a:cubicBezTo>
                  <a:cubicBezTo>
                    <a:pt x="5121" y="11178"/>
                    <a:pt x="4999" y="10797"/>
                    <a:pt x="4864" y="10420"/>
                  </a:cubicBezTo>
                  <a:cubicBezTo>
                    <a:pt x="4587" y="9636"/>
                    <a:pt x="4260" y="8868"/>
                    <a:pt x="3890" y="8124"/>
                  </a:cubicBezTo>
                  <a:cubicBezTo>
                    <a:pt x="3585" y="7524"/>
                    <a:pt x="3248" y="6940"/>
                    <a:pt x="2877" y="6377"/>
                  </a:cubicBezTo>
                  <a:cubicBezTo>
                    <a:pt x="5262" y="6043"/>
                    <a:pt x="7959" y="5098"/>
                    <a:pt x="9696" y="3367"/>
                  </a:cubicBezTo>
                  <a:cubicBezTo>
                    <a:pt x="10284" y="4718"/>
                    <a:pt x="10802" y="6090"/>
                    <a:pt x="11269" y="7495"/>
                  </a:cubicBezTo>
                  <a:cubicBezTo>
                    <a:pt x="11084" y="7447"/>
                    <a:pt x="10897" y="7425"/>
                    <a:pt x="10710" y="7425"/>
                  </a:cubicBezTo>
                  <a:cubicBezTo>
                    <a:pt x="8966" y="7425"/>
                    <a:pt x="7318" y="9384"/>
                    <a:pt x="8362" y="11120"/>
                  </a:cubicBezTo>
                  <a:cubicBezTo>
                    <a:pt x="8771" y="11798"/>
                    <a:pt x="9512" y="12210"/>
                    <a:pt x="10273" y="12210"/>
                  </a:cubicBezTo>
                  <a:cubicBezTo>
                    <a:pt x="10536" y="12210"/>
                    <a:pt x="10801" y="12161"/>
                    <a:pt x="11056" y="12057"/>
                  </a:cubicBezTo>
                  <a:cubicBezTo>
                    <a:pt x="11947" y="11694"/>
                    <a:pt x="12719" y="10766"/>
                    <a:pt x="12643" y="9789"/>
                  </a:cubicBezTo>
                  <a:cubicBezTo>
                    <a:pt x="12683" y="9714"/>
                    <a:pt x="12693" y="9625"/>
                    <a:pt x="12675" y="9542"/>
                  </a:cubicBezTo>
                  <a:cubicBezTo>
                    <a:pt x="11950" y="6207"/>
                    <a:pt x="10541" y="2950"/>
                    <a:pt x="8654" y="109"/>
                  </a:cubicBezTo>
                  <a:cubicBezTo>
                    <a:pt x="8604" y="33"/>
                    <a:pt x="8534" y="1"/>
                    <a:pt x="8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0" name="Google Shape;410;p23">
              <a:extLst>
                <a:ext uri="{FF2B5EF4-FFF2-40B4-BE49-F238E27FC236}">
                  <a16:creationId xmlns:a16="http://schemas.microsoft.com/office/drawing/2014/main" xmlns="" id="{A1333080-5EAF-44FE-BB17-9529541BDF1A}"/>
                </a:ext>
              </a:extLst>
            </p:cNvPr>
            <p:cNvGrpSpPr/>
            <p:nvPr/>
          </p:nvGrpSpPr>
          <p:grpSpPr>
            <a:xfrm>
              <a:off x="317622" y="261977"/>
              <a:ext cx="171618" cy="88026"/>
              <a:chOff x="317622" y="261977"/>
              <a:chExt cx="171618" cy="88026"/>
            </a:xfrm>
            <a:grpFill/>
          </p:grpSpPr>
          <p:sp>
            <p:nvSpPr>
              <p:cNvPr id="671" name="Google Shape;411;p23">
                <a:extLst>
                  <a:ext uri="{FF2B5EF4-FFF2-40B4-BE49-F238E27FC236}">
                    <a16:creationId xmlns:a16="http://schemas.microsoft.com/office/drawing/2014/main" xmlns="" id="{DD3110F1-CB98-4E7E-A615-D174471DF649}"/>
                  </a:ext>
                </a:extLst>
              </p:cNvPr>
              <p:cNvSpPr/>
              <p:nvPr/>
            </p:nvSpPr>
            <p:spPr>
              <a:xfrm>
                <a:off x="317622" y="261977"/>
                <a:ext cx="146732" cy="34879"/>
              </a:xfrm>
              <a:custGeom>
                <a:avLst/>
                <a:gdLst/>
                <a:ahLst/>
                <a:cxnLst/>
                <a:rect l="l" t="t" r="r" b="b"/>
                <a:pathLst>
                  <a:path w="4434" h="1054" extrusionOk="0">
                    <a:moveTo>
                      <a:pt x="140" y="0"/>
                    </a:moveTo>
                    <a:cubicBezTo>
                      <a:pt x="66" y="0"/>
                      <a:pt x="1" y="106"/>
                      <a:pt x="70" y="163"/>
                    </a:cubicBezTo>
                    <a:cubicBezTo>
                      <a:pt x="808" y="752"/>
                      <a:pt x="1715" y="1054"/>
                      <a:pt x="2630" y="1054"/>
                    </a:cubicBezTo>
                    <a:cubicBezTo>
                      <a:pt x="3193" y="1054"/>
                      <a:pt x="3759" y="939"/>
                      <a:pt x="4291" y="708"/>
                    </a:cubicBezTo>
                    <a:cubicBezTo>
                      <a:pt x="4433" y="646"/>
                      <a:pt x="4356" y="416"/>
                      <a:pt x="4222" y="416"/>
                    </a:cubicBezTo>
                    <a:cubicBezTo>
                      <a:pt x="4206" y="416"/>
                      <a:pt x="4190" y="419"/>
                      <a:pt x="4173" y="426"/>
                    </a:cubicBezTo>
                    <a:cubicBezTo>
                      <a:pt x="3620" y="654"/>
                      <a:pt x="3067" y="768"/>
                      <a:pt x="2524" y="768"/>
                    </a:cubicBezTo>
                    <a:cubicBezTo>
                      <a:pt x="1714" y="768"/>
                      <a:pt x="924" y="515"/>
                      <a:pt x="185" y="14"/>
                    </a:cubicBezTo>
                    <a:cubicBezTo>
                      <a:pt x="170" y="4"/>
                      <a:pt x="155" y="0"/>
                      <a:pt x="1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412;p23">
                <a:extLst>
                  <a:ext uri="{FF2B5EF4-FFF2-40B4-BE49-F238E27FC236}">
                    <a16:creationId xmlns:a16="http://schemas.microsoft.com/office/drawing/2014/main" xmlns="" id="{81A82D65-C499-4104-854E-E00ACF587920}"/>
                  </a:ext>
                </a:extLst>
              </p:cNvPr>
              <p:cNvSpPr/>
              <p:nvPr/>
            </p:nvSpPr>
            <p:spPr>
              <a:xfrm>
                <a:off x="371629" y="323099"/>
                <a:ext cx="117611" cy="26904"/>
              </a:xfrm>
              <a:custGeom>
                <a:avLst/>
                <a:gdLst/>
                <a:ahLst/>
                <a:cxnLst/>
                <a:rect l="l" t="t" r="r" b="b"/>
                <a:pathLst>
                  <a:path w="3554" h="813" extrusionOk="0">
                    <a:moveTo>
                      <a:pt x="3298" y="1"/>
                    </a:moveTo>
                    <a:cubicBezTo>
                      <a:pt x="3271" y="1"/>
                      <a:pt x="3243" y="7"/>
                      <a:pt x="3215" y="22"/>
                    </a:cubicBezTo>
                    <a:cubicBezTo>
                      <a:pt x="2616" y="331"/>
                      <a:pt x="2004" y="499"/>
                      <a:pt x="1377" y="499"/>
                    </a:cubicBezTo>
                    <a:cubicBezTo>
                      <a:pt x="995" y="499"/>
                      <a:pt x="607" y="436"/>
                      <a:pt x="213" y="305"/>
                    </a:cubicBezTo>
                    <a:cubicBezTo>
                      <a:pt x="197" y="300"/>
                      <a:pt x="182" y="297"/>
                      <a:pt x="168" y="297"/>
                    </a:cubicBezTo>
                    <a:cubicBezTo>
                      <a:pt x="40" y="297"/>
                      <a:pt x="0" y="507"/>
                      <a:pt x="142" y="559"/>
                    </a:cubicBezTo>
                    <a:cubicBezTo>
                      <a:pt x="594" y="726"/>
                      <a:pt x="1071" y="813"/>
                      <a:pt x="1545" y="813"/>
                    </a:cubicBezTo>
                    <a:cubicBezTo>
                      <a:pt x="2186" y="813"/>
                      <a:pt x="2823" y="654"/>
                      <a:pt x="3389" y="319"/>
                    </a:cubicBezTo>
                    <a:cubicBezTo>
                      <a:pt x="3553" y="222"/>
                      <a:pt x="3453" y="1"/>
                      <a:pt x="32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78" name="Google Shape;413;p23">
            <a:extLst>
              <a:ext uri="{FF2B5EF4-FFF2-40B4-BE49-F238E27FC236}">
                <a16:creationId xmlns:a16="http://schemas.microsoft.com/office/drawing/2014/main" xmlns="" id="{084C58F0-ADA9-4788-920C-A1D4AA2EB6AF}"/>
              </a:ext>
            </a:extLst>
          </p:cNvPr>
          <p:cNvGrpSpPr/>
          <p:nvPr/>
        </p:nvGrpSpPr>
        <p:grpSpPr>
          <a:xfrm>
            <a:off x="9018260" y="-127438"/>
            <a:ext cx="693917" cy="709106"/>
            <a:chOff x="1214230" y="1280862"/>
            <a:chExt cx="693917" cy="709106"/>
          </a:xfrm>
          <a:solidFill>
            <a:srgbClr val="FFFFFF"/>
          </a:solidFill>
        </p:grpSpPr>
        <p:sp>
          <p:nvSpPr>
            <p:cNvPr id="675" name="Google Shape;414;p23">
              <a:extLst>
                <a:ext uri="{FF2B5EF4-FFF2-40B4-BE49-F238E27FC236}">
                  <a16:creationId xmlns:a16="http://schemas.microsoft.com/office/drawing/2014/main" xmlns="" id="{C2E25492-CD7F-457A-B07A-778C8F31DBDE}"/>
                </a:ext>
              </a:extLst>
            </p:cNvPr>
            <p:cNvSpPr/>
            <p:nvPr/>
          </p:nvSpPr>
          <p:spPr>
            <a:xfrm>
              <a:off x="1265424" y="1280862"/>
              <a:ext cx="642723" cy="709106"/>
            </a:xfrm>
            <a:custGeom>
              <a:avLst/>
              <a:gdLst/>
              <a:ahLst/>
              <a:cxnLst/>
              <a:rect l="l" t="t" r="r" b="b"/>
              <a:pathLst>
                <a:path w="19422" h="21428" extrusionOk="0">
                  <a:moveTo>
                    <a:pt x="11308" y="8253"/>
                  </a:moveTo>
                  <a:cubicBezTo>
                    <a:pt x="11936" y="10788"/>
                    <a:pt x="13471" y="13229"/>
                    <a:pt x="14823" y="15298"/>
                  </a:cubicBezTo>
                  <a:cubicBezTo>
                    <a:pt x="14873" y="15379"/>
                    <a:pt x="14961" y="15427"/>
                    <a:pt x="15053" y="15427"/>
                  </a:cubicBezTo>
                  <a:cubicBezTo>
                    <a:pt x="15066" y="15427"/>
                    <a:pt x="15078" y="15426"/>
                    <a:pt x="15091" y="15424"/>
                  </a:cubicBezTo>
                  <a:lnTo>
                    <a:pt x="15091" y="15424"/>
                  </a:lnTo>
                  <a:cubicBezTo>
                    <a:pt x="14714" y="15724"/>
                    <a:pt x="14284" y="15938"/>
                    <a:pt x="13820" y="16092"/>
                  </a:cubicBezTo>
                  <a:cubicBezTo>
                    <a:pt x="13560" y="14630"/>
                    <a:pt x="12011" y="13200"/>
                    <a:pt x="11128" y="12143"/>
                  </a:cubicBezTo>
                  <a:cubicBezTo>
                    <a:pt x="10213" y="11051"/>
                    <a:pt x="9244" y="9974"/>
                    <a:pt x="8217" y="8964"/>
                  </a:cubicBezTo>
                  <a:cubicBezTo>
                    <a:pt x="9048" y="8434"/>
                    <a:pt x="10454" y="8287"/>
                    <a:pt x="11308" y="8253"/>
                  </a:cubicBezTo>
                  <a:close/>
                  <a:moveTo>
                    <a:pt x="11166" y="759"/>
                  </a:moveTo>
                  <a:cubicBezTo>
                    <a:pt x="12502" y="759"/>
                    <a:pt x="13804" y="1049"/>
                    <a:pt x="14874" y="1756"/>
                  </a:cubicBezTo>
                  <a:cubicBezTo>
                    <a:pt x="18211" y="3960"/>
                    <a:pt x="16891" y="8322"/>
                    <a:pt x="14502" y="10604"/>
                  </a:cubicBezTo>
                  <a:cubicBezTo>
                    <a:pt x="14318" y="10780"/>
                    <a:pt x="14371" y="11008"/>
                    <a:pt x="14514" y="11144"/>
                  </a:cubicBezTo>
                  <a:lnTo>
                    <a:pt x="14514" y="11148"/>
                  </a:lnTo>
                  <a:cubicBezTo>
                    <a:pt x="14771" y="12270"/>
                    <a:pt x="15312" y="13414"/>
                    <a:pt x="15972" y="14355"/>
                  </a:cubicBezTo>
                  <a:cubicBezTo>
                    <a:pt x="15807" y="14670"/>
                    <a:pt x="15594" y="14957"/>
                    <a:pt x="15339" y="15205"/>
                  </a:cubicBezTo>
                  <a:cubicBezTo>
                    <a:pt x="15355" y="15139"/>
                    <a:pt x="15342" y="15070"/>
                    <a:pt x="15309" y="15012"/>
                  </a:cubicBezTo>
                  <a:cubicBezTo>
                    <a:pt x="14013" y="12722"/>
                    <a:pt x="12926" y="10607"/>
                    <a:pt x="12213" y="8224"/>
                  </a:cubicBezTo>
                  <a:cubicBezTo>
                    <a:pt x="12832" y="8179"/>
                    <a:pt x="13390" y="8029"/>
                    <a:pt x="13866" y="7556"/>
                  </a:cubicBezTo>
                  <a:cubicBezTo>
                    <a:pt x="14074" y="7348"/>
                    <a:pt x="13877" y="7062"/>
                    <a:pt x="13650" y="7062"/>
                  </a:cubicBezTo>
                  <a:cubicBezTo>
                    <a:pt x="13584" y="7062"/>
                    <a:pt x="13516" y="7086"/>
                    <a:pt x="13454" y="7142"/>
                  </a:cubicBezTo>
                  <a:cubicBezTo>
                    <a:pt x="13034" y="7525"/>
                    <a:pt x="12558" y="7626"/>
                    <a:pt x="12060" y="7649"/>
                  </a:cubicBezTo>
                  <a:cubicBezTo>
                    <a:pt x="11890" y="7014"/>
                    <a:pt x="11739" y="6363"/>
                    <a:pt x="11624" y="5678"/>
                  </a:cubicBezTo>
                  <a:cubicBezTo>
                    <a:pt x="11598" y="5524"/>
                    <a:pt x="11483" y="5456"/>
                    <a:pt x="11359" y="5456"/>
                  </a:cubicBezTo>
                  <a:cubicBezTo>
                    <a:pt x="11198" y="5456"/>
                    <a:pt x="11023" y="5571"/>
                    <a:pt x="11017" y="5759"/>
                  </a:cubicBezTo>
                  <a:cubicBezTo>
                    <a:pt x="11002" y="6395"/>
                    <a:pt x="11056" y="7029"/>
                    <a:pt x="11175" y="7652"/>
                  </a:cubicBezTo>
                  <a:cubicBezTo>
                    <a:pt x="11066" y="7652"/>
                    <a:pt x="10956" y="7656"/>
                    <a:pt x="10847" y="7662"/>
                  </a:cubicBezTo>
                  <a:cubicBezTo>
                    <a:pt x="10179" y="7700"/>
                    <a:pt x="9539" y="7841"/>
                    <a:pt x="8925" y="8107"/>
                  </a:cubicBezTo>
                  <a:cubicBezTo>
                    <a:pt x="8599" y="8250"/>
                    <a:pt x="8231" y="8434"/>
                    <a:pt x="7913" y="8666"/>
                  </a:cubicBezTo>
                  <a:cubicBezTo>
                    <a:pt x="7262" y="8043"/>
                    <a:pt x="6588" y="7446"/>
                    <a:pt x="5886" y="6890"/>
                  </a:cubicBezTo>
                  <a:cubicBezTo>
                    <a:pt x="5816" y="6822"/>
                    <a:pt x="5736" y="6794"/>
                    <a:pt x="5660" y="6794"/>
                  </a:cubicBezTo>
                  <a:cubicBezTo>
                    <a:pt x="5393" y="6794"/>
                    <a:pt x="5157" y="7138"/>
                    <a:pt x="5406" y="7372"/>
                  </a:cubicBezTo>
                  <a:cubicBezTo>
                    <a:pt x="6061" y="7989"/>
                    <a:pt x="6720" y="8596"/>
                    <a:pt x="7371" y="9213"/>
                  </a:cubicBezTo>
                  <a:cubicBezTo>
                    <a:pt x="7193" y="9481"/>
                    <a:pt x="7103" y="9792"/>
                    <a:pt x="7176" y="10154"/>
                  </a:cubicBezTo>
                  <a:cubicBezTo>
                    <a:pt x="7194" y="10247"/>
                    <a:pt x="7272" y="10289"/>
                    <a:pt x="7353" y="10289"/>
                  </a:cubicBezTo>
                  <a:cubicBezTo>
                    <a:pt x="7453" y="10289"/>
                    <a:pt x="7557" y="10222"/>
                    <a:pt x="7550" y="10103"/>
                  </a:cubicBezTo>
                  <a:cubicBezTo>
                    <a:pt x="7536" y="9896"/>
                    <a:pt x="7582" y="9689"/>
                    <a:pt x="7681" y="9509"/>
                  </a:cubicBezTo>
                  <a:cubicBezTo>
                    <a:pt x="8345" y="10141"/>
                    <a:pt x="8997" y="10786"/>
                    <a:pt x="9620" y="11466"/>
                  </a:cubicBezTo>
                  <a:cubicBezTo>
                    <a:pt x="10248" y="12151"/>
                    <a:pt x="10855" y="12852"/>
                    <a:pt x="11443" y="13571"/>
                  </a:cubicBezTo>
                  <a:cubicBezTo>
                    <a:pt x="12057" y="14324"/>
                    <a:pt x="13051" y="15226"/>
                    <a:pt x="13315" y="16232"/>
                  </a:cubicBezTo>
                  <a:cubicBezTo>
                    <a:pt x="12639" y="16387"/>
                    <a:pt x="11919" y="16439"/>
                    <a:pt x="11221" y="16456"/>
                  </a:cubicBezTo>
                  <a:lnTo>
                    <a:pt x="11221" y="16454"/>
                  </a:lnTo>
                  <a:cubicBezTo>
                    <a:pt x="11212" y="16454"/>
                    <a:pt x="11207" y="16459"/>
                    <a:pt x="11200" y="16459"/>
                  </a:cubicBezTo>
                  <a:cubicBezTo>
                    <a:pt x="10864" y="15477"/>
                    <a:pt x="10264" y="14327"/>
                    <a:pt x="9437" y="13687"/>
                  </a:cubicBezTo>
                  <a:cubicBezTo>
                    <a:pt x="9373" y="13639"/>
                    <a:pt x="9295" y="13613"/>
                    <a:pt x="9216" y="13613"/>
                  </a:cubicBezTo>
                  <a:cubicBezTo>
                    <a:pt x="9211" y="13613"/>
                    <a:pt x="9207" y="13613"/>
                    <a:pt x="9202" y="13613"/>
                  </a:cubicBezTo>
                  <a:cubicBezTo>
                    <a:pt x="9159" y="13584"/>
                    <a:pt x="9110" y="13566"/>
                    <a:pt x="9058" y="13563"/>
                  </a:cubicBezTo>
                  <a:cubicBezTo>
                    <a:pt x="5974" y="13373"/>
                    <a:pt x="1299" y="12894"/>
                    <a:pt x="1191" y="8826"/>
                  </a:cubicBezTo>
                  <a:cubicBezTo>
                    <a:pt x="1109" y="5810"/>
                    <a:pt x="3647" y="3257"/>
                    <a:pt x="6154" y="1987"/>
                  </a:cubicBezTo>
                  <a:cubicBezTo>
                    <a:pt x="7581" y="1265"/>
                    <a:pt x="9403" y="759"/>
                    <a:pt x="11166" y="759"/>
                  </a:cubicBezTo>
                  <a:close/>
                  <a:moveTo>
                    <a:pt x="18109" y="16291"/>
                  </a:moveTo>
                  <a:cubicBezTo>
                    <a:pt x="18265" y="16487"/>
                    <a:pt x="18409" y="16693"/>
                    <a:pt x="18517" y="16920"/>
                  </a:cubicBezTo>
                  <a:cubicBezTo>
                    <a:pt x="18579" y="17052"/>
                    <a:pt x="18631" y="17188"/>
                    <a:pt x="18674" y="17328"/>
                  </a:cubicBezTo>
                  <a:cubicBezTo>
                    <a:pt x="18694" y="17395"/>
                    <a:pt x="18712" y="17462"/>
                    <a:pt x="18729" y="17528"/>
                  </a:cubicBezTo>
                  <a:cubicBezTo>
                    <a:pt x="18634" y="17571"/>
                    <a:pt x="18568" y="17658"/>
                    <a:pt x="18553" y="17761"/>
                  </a:cubicBezTo>
                  <a:cubicBezTo>
                    <a:pt x="18543" y="17834"/>
                    <a:pt x="18559" y="17910"/>
                    <a:pt x="18599" y="17972"/>
                  </a:cubicBezTo>
                  <a:cubicBezTo>
                    <a:pt x="17318" y="19750"/>
                    <a:pt x="15738" y="20868"/>
                    <a:pt x="13415" y="20868"/>
                  </a:cubicBezTo>
                  <a:cubicBezTo>
                    <a:pt x="13369" y="20868"/>
                    <a:pt x="13322" y="20868"/>
                    <a:pt x="13275" y="20867"/>
                  </a:cubicBezTo>
                  <a:cubicBezTo>
                    <a:pt x="13255" y="20869"/>
                    <a:pt x="13235" y="20872"/>
                    <a:pt x="13217" y="20878"/>
                  </a:cubicBezTo>
                  <a:cubicBezTo>
                    <a:pt x="12520" y="20486"/>
                    <a:pt x="12178" y="19948"/>
                    <a:pt x="12160" y="19129"/>
                  </a:cubicBezTo>
                  <a:lnTo>
                    <a:pt x="12160" y="19129"/>
                  </a:lnTo>
                  <a:cubicBezTo>
                    <a:pt x="12171" y="19132"/>
                    <a:pt x="12177" y="19139"/>
                    <a:pt x="12189" y="19141"/>
                  </a:cubicBezTo>
                  <a:cubicBezTo>
                    <a:pt x="12369" y="19158"/>
                    <a:pt x="12548" y="19166"/>
                    <a:pt x="12726" y="19166"/>
                  </a:cubicBezTo>
                  <a:cubicBezTo>
                    <a:pt x="14857" y="19166"/>
                    <a:pt x="16839" y="17971"/>
                    <a:pt x="18109" y="16291"/>
                  </a:cubicBezTo>
                  <a:close/>
                  <a:moveTo>
                    <a:pt x="11201" y="1"/>
                  </a:moveTo>
                  <a:cubicBezTo>
                    <a:pt x="9458" y="1"/>
                    <a:pt x="7673" y="442"/>
                    <a:pt x="6260" y="1082"/>
                  </a:cubicBezTo>
                  <a:cubicBezTo>
                    <a:pt x="3185" y="2474"/>
                    <a:pt x="1" y="5677"/>
                    <a:pt x="458" y="9345"/>
                  </a:cubicBezTo>
                  <a:cubicBezTo>
                    <a:pt x="962" y="13377"/>
                    <a:pt x="5312" y="14132"/>
                    <a:pt x="8667" y="14132"/>
                  </a:cubicBezTo>
                  <a:cubicBezTo>
                    <a:pt x="8750" y="14132"/>
                    <a:pt x="8833" y="14132"/>
                    <a:pt x="8914" y="14131"/>
                  </a:cubicBezTo>
                  <a:cubicBezTo>
                    <a:pt x="9219" y="14557"/>
                    <a:pt x="9591" y="14934"/>
                    <a:pt x="9904" y="15356"/>
                  </a:cubicBezTo>
                  <a:cubicBezTo>
                    <a:pt x="10225" y="15791"/>
                    <a:pt x="10484" y="16254"/>
                    <a:pt x="10746" y="16726"/>
                  </a:cubicBezTo>
                  <a:cubicBezTo>
                    <a:pt x="10794" y="16812"/>
                    <a:pt x="10874" y="16847"/>
                    <a:pt x="10957" y="16847"/>
                  </a:cubicBezTo>
                  <a:cubicBezTo>
                    <a:pt x="10980" y="16847"/>
                    <a:pt x="11003" y="16844"/>
                    <a:pt x="11026" y="16839"/>
                  </a:cubicBezTo>
                  <a:cubicBezTo>
                    <a:pt x="11045" y="16866"/>
                    <a:pt x="11068" y="16891"/>
                    <a:pt x="11095" y="16909"/>
                  </a:cubicBezTo>
                  <a:cubicBezTo>
                    <a:pt x="10654" y="17672"/>
                    <a:pt x="10838" y="18908"/>
                    <a:pt x="11719" y="19245"/>
                  </a:cubicBezTo>
                  <a:cubicBezTo>
                    <a:pt x="11598" y="20138"/>
                    <a:pt x="12218" y="21153"/>
                    <a:pt x="13079" y="21417"/>
                  </a:cubicBezTo>
                  <a:cubicBezTo>
                    <a:pt x="13103" y="21424"/>
                    <a:pt x="13127" y="21428"/>
                    <a:pt x="13152" y="21428"/>
                  </a:cubicBezTo>
                  <a:cubicBezTo>
                    <a:pt x="13222" y="21428"/>
                    <a:pt x="13290" y="21398"/>
                    <a:pt x="13338" y="21343"/>
                  </a:cubicBezTo>
                  <a:cubicBezTo>
                    <a:pt x="13525" y="21364"/>
                    <a:pt x="13715" y="21374"/>
                    <a:pt x="13907" y="21374"/>
                  </a:cubicBezTo>
                  <a:cubicBezTo>
                    <a:pt x="16171" y="21374"/>
                    <a:pt x="18674" y="19990"/>
                    <a:pt x="19384" y="17776"/>
                  </a:cubicBezTo>
                  <a:cubicBezTo>
                    <a:pt x="19421" y="17661"/>
                    <a:pt x="19383" y="17566"/>
                    <a:pt x="19311" y="17508"/>
                  </a:cubicBezTo>
                  <a:cubicBezTo>
                    <a:pt x="19202" y="16889"/>
                    <a:pt x="18778" y="16277"/>
                    <a:pt x="18311" y="15885"/>
                  </a:cubicBezTo>
                  <a:cubicBezTo>
                    <a:pt x="18298" y="15874"/>
                    <a:pt x="18285" y="15866"/>
                    <a:pt x="18269" y="15860"/>
                  </a:cubicBezTo>
                  <a:cubicBezTo>
                    <a:pt x="18320" y="15094"/>
                    <a:pt x="17670" y="14335"/>
                    <a:pt x="16949" y="14168"/>
                  </a:cubicBezTo>
                  <a:cubicBezTo>
                    <a:pt x="16934" y="14164"/>
                    <a:pt x="16919" y="14163"/>
                    <a:pt x="16905" y="14163"/>
                  </a:cubicBezTo>
                  <a:cubicBezTo>
                    <a:pt x="16715" y="14163"/>
                    <a:pt x="16591" y="14444"/>
                    <a:pt x="16793" y="14537"/>
                  </a:cubicBezTo>
                  <a:cubicBezTo>
                    <a:pt x="17079" y="14669"/>
                    <a:pt x="17318" y="14856"/>
                    <a:pt x="17490" y="15124"/>
                  </a:cubicBezTo>
                  <a:cubicBezTo>
                    <a:pt x="17643" y="15362"/>
                    <a:pt x="17680" y="15600"/>
                    <a:pt x="17709" y="15863"/>
                  </a:cubicBezTo>
                  <a:cubicBezTo>
                    <a:pt x="17660" y="15885"/>
                    <a:pt x="17617" y="15918"/>
                    <a:pt x="17585" y="15960"/>
                  </a:cubicBezTo>
                  <a:cubicBezTo>
                    <a:pt x="16240" y="17738"/>
                    <a:pt x="14358" y="18545"/>
                    <a:pt x="12189" y="18770"/>
                  </a:cubicBezTo>
                  <a:cubicBezTo>
                    <a:pt x="12140" y="18773"/>
                    <a:pt x="12094" y="18795"/>
                    <a:pt x="12060" y="18830"/>
                  </a:cubicBezTo>
                  <a:cubicBezTo>
                    <a:pt x="12053" y="18815"/>
                    <a:pt x="12042" y="18799"/>
                    <a:pt x="12031" y="18786"/>
                  </a:cubicBezTo>
                  <a:cubicBezTo>
                    <a:pt x="11780" y="18524"/>
                    <a:pt x="11543" y="18334"/>
                    <a:pt x="11463" y="17959"/>
                  </a:cubicBezTo>
                  <a:cubicBezTo>
                    <a:pt x="11388" y="17615"/>
                    <a:pt x="11458" y="17277"/>
                    <a:pt x="11630" y="16977"/>
                  </a:cubicBezTo>
                  <a:cubicBezTo>
                    <a:pt x="11729" y="16980"/>
                    <a:pt x="11829" y="16982"/>
                    <a:pt x="11929" y="16982"/>
                  </a:cubicBezTo>
                  <a:cubicBezTo>
                    <a:pt x="12489" y="16982"/>
                    <a:pt x="13053" y="16929"/>
                    <a:pt x="13592" y="16810"/>
                  </a:cubicBezTo>
                  <a:cubicBezTo>
                    <a:pt x="13604" y="16812"/>
                    <a:pt x="13616" y="16813"/>
                    <a:pt x="13628" y="16813"/>
                  </a:cubicBezTo>
                  <a:cubicBezTo>
                    <a:pt x="13676" y="16813"/>
                    <a:pt x="13723" y="16798"/>
                    <a:pt x="13762" y="16770"/>
                  </a:cubicBezTo>
                  <a:cubicBezTo>
                    <a:pt x="14966" y="16468"/>
                    <a:pt x="16029" y="15808"/>
                    <a:pt x="16618" y="14586"/>
                  </a:cubicBezTo>
                  <a:cubicBezTo>
                    <a:pt x="16664" y="14499"/>
                    <a:pt x="16667" y="14396"/>
                    <a:pt x="16629" y="14304"/>
                  </a:cubicBezTo>
                  <a:cubicBezTo>
                    <a:pt x="16669" y="14214"/>
                    <a:pt x="16673" y="14105"/>
                    <a:pt x="16608" y="13989"/>
                  </a:cubicBezTo>
                  <a:cubicBezTo>
                    <a:pt x="16068" y="13038"/>
                    <a:pt x="15588" y="12079"/>
                    <a:pt x="15102" y="11103"/>
                  </a:cubicBezTo>
                  <a:cubicBezTo>
                    <a:pt x="17520" y="8757"/>
                    <a:pt x="18795" y="4863"/>
                    <a:pt x="16349" y="2032"/>
                  </a:cubicBezTo>
                  <a:cubicBezTo>
                    <a:pt x="15079" y="562"/>
                    <a:pt x="13166" y="1"/>
                    <a:pt x="11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415;p23">
              <a:extLst>
                <a:ext uri="{FF2B5EF4-FFF2-40B4-BE49-F238E27FC236}">
                  <a16:creationId xmlns:a16="http://schemas.microsoft.com/office/drawing/2014/main" xmlns="" id="{A9FE3E00-255C-49AA-9072-109D5637FE07}"/>
                </a:ext>
              </a:extLst>
            </p:cNvPr>
            <p:cNvSpPr/>
            <p:nvPr/>
          </p:nvSpPr>
          <p:spPr>
            <a:xfrm>
              <a:off x="1216414" y="1365116"/>
              <a:ext cx="83195" cy="91600"/>
            </a:xfrm>
            <a:custGeom>
              <a:avLst/>
              <a:gdLst/>
              <a:ahLst/>
              <a:cxnLst/>
              <a:rect l="l" t="t" r="r" b="b"/>
              <a:pathLst>
                <a:path w="2514" h="2768" extrusionOk="0">
                  <a:moveTo>
                    <a:pt x="2283" y="0"/>
                  </a:moveTo>
                  <a:cubicBezTo>
                    <a:pt x="2257" y="0"/>
                    <a:pt x="2230" y="8"/>
                    <a:pt x="2204" y="26"/>
                  </a:cubicBezTo>
                  <a:cubicBezTo>
                    <a:pt x="1304" y="668"/>
                    <a:pt x="589" y="1584"/>
                    <a:pt x="63" y="2549"/>
                  </a:cubicBezTo>
                  <a:cubicBezTo>
                    <a:pt x="1" y="2662"/>
                    <a:pt x="101" y="2767"/>
                    <a:pt x="199" y="2767"/>
                  </a:cubicBezTo>
                  <a:cubicBezTo>
                    <a:pt x="243" y="2767"/>
                    <a:pt x="286" y="2746"/>
                    <a:pt x="314" y="2696"/>
                  </a:cubicBezTo>
                  <a:cubicBezTo>
                    <a:pt x="860" y="1735"/>
                    <a:pt x="1572" y="994"/>
                    <a:pt x="2400" y="280"/>
                  </a:cubicBezTo>
                  <a:cubicBezTo>
                    <a:pt x="2513" y="183"/>
                    <a:pt x="2408" y="0"/>
                    <a:pt x="2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416;p23">
              <a:extLst>
                <a:ext uri="{FF2B5EF4-FFF2-40B4-BE49-F238E27FC236}">
                  <a16:creationId xmlns:a16="http://schemas.microsoft.com/office/drawing/2014/main" xmlns="" id="{857A7B93-9CD3-415F-911A-F51087B0A2BE}"/>
                </a:ext>
              </a:extLst>
            </p:cNvPr>
            <p:cNvSpPr/>
            <p:nvPr/>
          </p:nvSpPr>
          <p:spPr>
            <a:xfrm>
              <a:off x="1214230" y="1326463"/>
              <a:ext cx="63538" cy="48745"/>
            </a:xfrm>
            <a:custGeom>
              <a:avLst/>
              <a:gdLst/>
              <a:ahLst/>
              <a:cxnLst/>
              <a:rect l="l" t="t" r="r" b="b"/>
              <a:pathLst>
                <a:path w="1920" h="1473" extrusionOk="0">
                  <a:moveTo>
                    <a:pt x="1664" y="1"/>
                  </a:moveTo>
                  <a:cubicBezTo>
                    <a:pt x="1624" y="1"/>
                    <a:pt x="1581" y="15"/>
                    <a:pt x="1538" y="50"/>
                  </a:cubicBezTo>
                  <a:lnTo>
                    <a:pt x="96" y="1243"/>
                  </a:lnTo>
                  <a:cubicBezTo>
                    <a:pt x="1" y="1320"/>
                    <a:pt x="90" y="1473"/>
                    <a:pt x="192" y="1473"/>
                  </a:cubicBezTo>
                  <a:cubicBezTo>
                    <a:pt x="213" y="1473"/>
                    <a:pt x="235" y="1466"/>
                    <a:pt x="256" y="1450"/>
                  </a:cubicBezTo>
                  <a:lnTo>
                    <a:pt x="1756" y="333"/>
                  </a:lnTo>
                  <a:cubicBezTo>
                    <a:pt x="1919" y="211"/>
                    <a:pt x="1815" y="1"/>
                    <a:pt x="1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7" name="Google Shape;417;p23">
            <a:extLst>
              <a:ext uri="{FF2B5EF4-FFF2-40B4-BE49-F238E27FC236}">
                <a16:creationId xmlns:a16="http://schemas.microsoft.com/office/drawing/2014/main" xmlns="" id="{D2AEBA76-845D-4274-B0C9-96317CA5AA60}"/>
              </a:ext>
            </a:extLst>
          </p:cNvPr>
          <p:cNvGrpSpPr/>
          <p:nvPr/>
        </p:nvGrpSpPr>
        <p:grpSpPr>
          <a:xfrm>
            <a:off x="7841191" y="52993"/>
            <a:ext cx="1277205" cy="1131334"/>
            <a:chOff x="-182869" y="835238"/>
            <a:chExt cx="1277205" cy="1131334"/>
          </a:xfrm>
          <a:solidFill>
            <a:srgbClr val="FFFFFF"/>
          </a:solidFill>
        </p:grpSpPr>
        <p:sp>
          <p:nvSpPr>
            <p:cNvPr id="680" name="Google Shape;418;p23">
              <a:extLst>
                <a:ext uri="{FF2B5EF4-FFF2-40B4-BE49-F238E27FC236}">
                  <a16:creationId xmlns:a16="http://schemas.microsoft.com/office/drawing/2014/main" xmlns="" id="{639D85EE-C47A-476C-9A03-7DFBA77132EE}"/>
                </a:ext>
              </a:extLst>
            </p:cNvPr>
            <p:cNvSpPr/>
            <p:nvPr/>
          </p:nvSpPr>
          <p:spPr>
            <a:xfrm>
              <a:off x="-182869" y="851983"/>
              <a:ext cx="1277205" cy="1076929"/>
            </a:xfrm>
            <a:custGeom>
              <a:avLst/>
              <a:gdLst/>
              <a:ahLst/>
              <a:cxnLst/>
              <a:rect l="l" t="t" r="r" b="b"/>
              <a:pathLst>
                <a:path w="38595" h="32543" extrusionOk="0">
                  <a:moveTo>
                    <a:pt x="5482" y="757"/>
                  </a:moveTo>
                  <a:cubicBezTo>
                    <a:pt x="9744" y="757"/>
                    <a:pt x="13979" y="1983"/>
                    <a:pt x="17624" y="4249"/>
                  </a:cubicBezTo>
                  <a:cubicBezTo>
                    <a:pt x="21956" y="6940"/>
                    <a:pt x="24621" y="10679"/>
                    <a:pt x="26212" y="15448"/>
                  </a:cubicBezTo>
                  <a:cubicBezTo>
                    <a:pt x="25337" y="16600"/>
                    <a:pt x="24513" y="17790"/>
                    <a:pt x="23775" y="19030"/>
                  </a:cubicBezTo>
                  <a:cubicBezTo>
                    <a:pt x="23769" y="19040"/>
                    <a:pt x="23771" y="19049"/>
                    <a:pt x="23765" y="19058"/>
                  </a:cubicBezTo>
                  <a:cubicBezTo>
                    <a:pt x="23310" y="19007"/>
                    <a:pt x="22855" y="18981"/>
                    <a:pt x="22401" y="18966"/>
                  </a:cubicBezTo>
                  <a:cubicBezTo>
                    <a:pt x="22388" y="18935"/>
                    <a:pt x="22368" y="18906"/>
                    <a:pt x="22343" y="18883"/>
                  </a:cubicBezTo>
                  <a:cubicBezTo>
                    <a:pt x="18336" y="14967"/>
                    <a:pt x="12853" y="12949"/>
                    <a:pt x="7336" y="12949"/>
                  </a:cubicBezTo>
                  <a:cubicBezTo>
                    <a:pt x="5691" y="12949"/>
                    <a:pt x="4043" y="13129"/>
                    <a:pt x="2431" y="13491"/>
                  </a:cubicBezTo>
                  <a:lnTo>
                    <a:pt x="4986" y="10881"/>
                  </a:lnTo>
                  <a:cubicBezTo>
                    <a:pt x="5145" y="10717"/>
                    <a:pt x="5140" y="10409"/>
                    <a:pt x="4920" y="10291"/>
                  </a:cubicBezTo>
                  <a:cubicBezTo>
                    <a:pt x="3721" y="9649"/>
                    <a:pt x="2497" y="9075"/>
                    <a:pt x="1243" y="8554"/>
                  </a:cubicBezTo>
                  <a:cubicBezTo>
                    <a:pt x="2477" y="7724"/>
                    <a:pt x="3655" y="6814"/>
                    <a:pt x="4771" y="5830"/>
                  </a:cubicBezTo>
                  <a:cubicBezTo>
                    <a:pt x="4941" y="5679"/>
                    <a:pt x="4912" y="5361"/>
                    <a:pt x="4708" y="5254"/>
                  </a:cubicBezTo>
                  <a:cubicBezTo>
                    <a:pt x="3854" y="4805"/>
                    <a:pt x="3001" y="4358"/>
                    <a:pt x="2148" y="3912"/>
                  </a:cubicBezTo>
                  <a:cubicBezTo>
                    <a:pt x="2894" y="3595"/>
                    <a:pt x="3639" y="3278"/>
                    <a:pt x="4385" y="2961"/>
                  </a:cubicBezTo>
                  <a:cubicBezTo>
                    <a:pt x="4644" y="2851"/>
                    <a:pt x="4595" y="2486"/>
                    <a:pt x="4396" y="2354"/>
                  </a:cubicBezTo>
                  <a:lnTo>
                    <a:pt x="2344" y="982"/>
                  </a:lnTo>
                  <a:cubicBezTo>
                    <a:pt x="3386" y="831"/>
                    <a:pt x="4435" y="757"/>
                    <a:pt x="5482" y="757"/>
                  </a:cubicBezTo>
                  <a:close/>
                  <a:moveTo>
                    <a:pt x="28705" y="13579"/>
                  </a:moveTo>
                  <a:cubicBezTo>
                    <a:pt x="29313" y="15774"/>
                    <a:pt x="29856" y="18001"/>
                    <a:pt x="30620" y="20144"/>
                  </a:cubicBezTo>
                  <a:cubicBezTo>
                    <a:pt x="30651" y="20240"/>
                    <a:pt x="30730" y="20312"/>
                    <a:pt x="30830" y="20332"/>
                  </a:cubicBezTo>
                  <a:cubicBezTo>
                    <a:pt x="30883" y="20435"/>
                    <a:pt x="30985" y="20512"/>
                    <a:pt x="31137" y="20512"/>
                  </a:cubicBezTo>
                  <a:cubicBezTo>
                    <a:pt x="31141" y="20512"/>
                    <a:pt x="31145" y="20512"/>
                    <a:pt x="31150" y="20511"/>
                  </a:cubicBezTo>
                  <a:cubicBezTo>
                    <a:pt x="31536" y="20500"/>
                    <a:pt x="31923" y="20494"/>
                    <a:pt x="32309" y="20494"/>
                  </a:cubicBezTo>
                  <a:cubicBezTo>
                    <a:pt x="33975" y="20494"/>
                    <a:pt x="35639" y="20601"/>
                    <a:pt x="37292" y="20818"/>
                  </a:cubicBezTo>
                  <a:cubicBezTo>
                    <a:pt x="35683" y="22270"/>
                    <a:pt x="33947" y="23581"/>
                    <a:pt x="32389" y="25080"/>
                  </a:cubicBezTo>
                  <a:cubicBezTo>
                    <a:pt x="32227" y="25235"/>
                    <a:pt x="32348" y="25481"/>
                    <a:pt x="32528" y="25515"/>
                  </a:cubicBezTo>
                  <a:cubicBezTo>
                    <a:pt x="32828" y="27512"/>
                    <a:pt x="33165" y="29421"/>
                    <a:pt x="33152" y="31432"/>
                  </a:cubicBezTo>
                  <a:cubicBezTo>
                    <a:pt x="31393" y="30242"/>
                    <a:pt x="29673" y="28999"/>
                    <a:pt x="27992" y="27704"/>
                  </a:cubicBezTo>
                  <a:cubicBezTo>
                    <a:pt x="27921" y="27649"/>
                    <a:pt x="27851" y="27626"/>
                    <a:pt x="27785" y="27626"/>
                  </a:cubicBezTo>
                  <a:cubicBezTo>
                    <a:pt x="27637" y="27626"/>
                    <a:pt x="27511" y="27743"/>
                    <a:pt x="27457" y="27892"/>
                  </a:cubicBezTo>
                  <a:cubicBezTo>
                    <a:pt x="27419" y="27894"/>
                    <a:pt x="27384" y="27906"/>
                    <a:pt x="27351" y="27926"/>
                  </a:cubicBezTo>
                  <a:cubicBezTo>
                    <a:pt x="25455" y="29082"/>
                    <a:pt x="23590" y="30644"/>
                    <a:pt x="21519" y="31473"/>
                  </a:cubicBezTo>
                  <a:cubicBezTo>
                    <a:pt x="21317" y="31722"/>
                    <a:pt x="21192" y="31846"/>
                    <a:pt x="21142" y="31846"/>
                  </a:cubicBezTo>
                  <a:cubicBezTo>
                    <a:pt x="21097" y="31846"/>
                    <a:pt x="21115" y="31743"/>
                    <a:pt x="21196" y="31536"/>
                  </a:cubicBezTo>
                  <a:cubicBezTo>
                    <a:pt x="21273" y="31242"/>
                    <a:pt x="21349" y="30949"/>
                    <a:pt x="21424" y="30657"/>
                  </a:cubicBezTo>
                  <a:cubicBezTo>
                    <a:pt x="21576" y="30070"/>
                    <a:pt x="21727" y="29485"/>
                    <a:pt x="21879" y="28900"/>
                  </a:cubicBezTo>
                  <a:cubicBezTo>
                    <a:pt x="22233" y="27532"/>
                    <a:pt x="22591" y="26168"/>
                    <a:pt x="22937" y="24798"/>
                  </a:cubicBezTo>
                  <a:cubicBezTo>
                    <a:pt x="22986" y="24604"/>
                    <a:pt x="22888" y="24460"/>
                    <a:pt x="22751" y="24385"/>
                  </a:cubicBezTo>
                  <a:cubicBezTo>
                    <a:pt x="22769" y="24302"/>
                    <a:pt x="22740" y="24216"/>
                    <a:pt x="22676" y="24161"/>
                  </a:cubicBezTo>
                  <a:cubicBezTo>
                    <a:pt x="21126" y="22746"/>
                    <a:pt x="19395" y="21505"/>
                    <a:pt x="17712" y="20245"/>
                  </a:cubicBezTo>
                  <a:cubicBezTo>
                    <a:pt x="19098" y="19900"/>
                    <a:pt x="20490" y="19733"/>
                    <a:pt x="21901" y="19733"/>
                  </a:cubicBezTo>
                  <a:cubicBezTo>
                    <a:pt x="22587" y="19733"/>
                    <a:pt x="23277" y="19772"/>
                    <a:pt x="23974" y="19850"/>
                  </a:cubicBezTo>
                  <a:cubicBezTo>
                    <a:pt x="23991" y="19852"/>
                    <a:pt x="24007" y="19852"/>
                    <a:pt x="24022" y="19852"/>
                  </a:cubicBezTo>
                  <a:cubicBezTo>
                    <a:pt x="24245" y="19852"/>
                    <a:pt x="24349" y="19673"/>
                    <a:pt x="24340" y="19487"/>
                  </a:cubicBezTo>
                  <a:cubicBezTo>
                    <a:pt x="24368" y="19467"/>
                    <a:pt x="24391" y="19442"/>
                    <a:pt x="24411" y="19416"/>
                  </a:cubicBezTo>
                  <a:cubicBezTo>
                    <a:pt x="25772" y="17402"/>
                    <a:pt x="27151" y="15442"/>
                    <a:pt x="28705" y="13579"/>
                  </a:cubicBezTo>
                  <a:close/>
                  <a:moveTo>
                    <a:pt x="5503" y="0"/>
                  </a:moveTo>
                  <a:cubicBezTo>
                    <a:pt x="4148" y="0"/>
                    <a:pt x="2793" y="125"/>
                    <a:pt x="1457" y="383"/>
                  </a:cubicBezTo>
                  <a:cubicBezTo>
                    <a:pt x="1100" y="451"/>
                    <a:pt x="1131" y="878"/>
                    <a:pt x="1371" y="1036"/>
                  </a:cubicBezTo>
                  <a:cubicBezTo>
                    <a:pt x="1385" y="1131"/>
                    <a:pt x="1440" y="1216"/>
                    <a:pt x="1523" y="1269"/>
                  </a:cubicBezTo>
                  <a:lnTo>
                    <a:pt x="3480" y="2583"/>
                  </a:lnTo>
                  <a:cubicBezTo>
                    <a:pt x="2698" y="2910"/>
                    <a:pt x="1916" y="3238"/>
                    <a:pt x="1134" y="3564"/>
                  </a:cubicBezTo>
                  <a:cubicBezTo>
                    <a:pt x="886" y="3669"/>
                    <a:pt x="898" y="4068"/>
                    <a:pt x="1123" y="4188"/>
                  </a:cubicBezTo>
                  <a:cubicBezTo>
                    <a:pt x="2037" y="4672"/>
                    <a:pt x="2953" y="5156"/>
                    <a:pt x="3869" y="5637"/>
                  </a:cubicBezTo>
                  <a:cubicBezTo>
                    <a:pt x="2737" y="6608"/>
                    <a:pt x="1540" y="7501"/>
                    <a:pt x="285" y="8309"/>
                  </a:cubicBezTo>
                  <a:cubicBezTo>
                    <a:pt x="0" y="8491"/>
                    <a:pt x="66" y="8868"/>
                    <a:pt x="365" y="8988"/>
                  </a:cubicBezTo>
                  <a:cubicBezTo>
                    <a:pt x="1641" y="9498"/>
                    <a:pt x="2889" y="10072"/>
                    <a:pt x="4107" y="10709"/>
                  </a:cubicBezTo>
                  <a:lnTo>
                    <a:pt x="955" y="13919"/>
                  </a:lnTo>
                  <a:cubicBezTo>
                    <a:pt x="724" y="14155"/>
                    <a:pt x="894" y="14573"/>
                    <a:pt x="1205" y="14573"/>
                  </a:cubicBezTo>
                  <a:cubicBezTo>
                    <a:pt x="1238" y="14573"/>
                    <a:pt x="1274" y="14568"/>
                    <a:pt x="1310" y="14558"/>
                  </a:cubicBezTo>
                  <a:cubicBezTo>
                    <a:pt x="3280" y="13989"/>
                    <a:pt x="5279" y="13716"/>
                    <a:pt x="7261" y="13716"/>
                  </a:cubicBezTo>
                  <a:cubicBezTo>
                    <a:pt x="12453" y="13716"/>
                    <a:pt x="17526" y="15593"/>
                    <a:pt x="21645" y="18958"/>
                  </a:cubicBezTo>
                  <a:cubicBezTo>
                    <a:pt x="19988" y="18978"/>
                    <a:pt x="18343" y="19228"/>
                    <a:pt x="16756" y="19703"/>
                  </a:cubicBezTo>
                  <a:cubicBezTo>
                    <a:pt x="16416" y="19804"/>
                    <a:pt x="16391" y="20208"/>
                    <a:pt x="16652" y="20407"/>
                  </a:cubicBezTo>
                  <a:cubicBezTo>
                    <a:pt x="18490" y="21804"/>
                    <a:pt x="20294" y="23303"/>
                    <a:pt x="22245" y="24543"/>
                  </a:cubicBezTo>
                  <a:cubicBezTo>
                    <a:pt x="22234" y="24559"/>
                    <a:pt x="22225" y="24576"/>
                    <a:pt x="22219" y="24595"/>
                  </a:cubicBezTo>
                  <a:cubicBezTo>
                    <a:pt x="21706" y="26544"/>
                    <a:pt x="21210" y="28500"/>
                    <a:pt x="20707" y="30453"/>
                  </a:cubicBezTo>
                  <a:cubicBezTo>
                    <a:pt x="20577" y="30960"/>
                    <a:pt x="20017" y="32050"/>
                    <a:pt x="20683" y="32418"/>
                  </a:cubicBezTo>
                  <a:cubicBezTo>
                    <a:pt x="20782" y="32473"/>
                    <a:pt x="20896" y="32497"/>
                    <a:pt x="21019" y="32497"/>
                  </a:cubicBezTo>
                  <a:cubicBezTo>
                    <a:pt x="21809" y="32497"/>
                    <a:pt x="22999" y="31509"/>
                    <a:pt x="23489" y="31222"/>
                  </a:cubicBezTo>
                  <a:cubicBezTo>
                    <a:pt x="24927" y="30378"/>
                    <a:pt x="26345" y="29470"/>
                    <a:pt x="27620" y="28388"/>
                  </a:cubicBezTo>
                  <a:cubicBezTo>
                    <a:pt x="29473" y="29819"/>
                    <a:pt x="31373" y="31182"/>
                    <a:pt x="33322" y="32482"/>
                  </a:cubicBezTo>
                  <a:cubicBezTo>
                    <a:pt x="33384" y="32524"/>
                    <a:pt x="33451" y="32543"/>
                    <a:pt x="33515" y="32543"/>
                  </a:cubicBezTo>
                  <a:cubicBezTo>
                    <a:pt x="33715" y="32543"/>
                    <a:pt x="33899" y="32366"/>
                    <a:pt x="33908" y="32155"/>
                  </a:cubicBezTo>
                  <a:cubicBezTo>
                    <a:pt x="34023" y="29876"/>
                    <a:pt x="33896" y="27417"/>
                    <a:pt x="33035" y="25276"/>
                  </a:cubicBezTo>
                  <a:cubicBezTo>
                    <a:pt x="35002" y="24068"/>
                    <a:pt x="36743" y="22398"/>
                    <a:pt x="38405" y="20821"/>
                  </a:cubicBezTo>
                  <a:cubicBezTo>
                    <a:pt x="38595" y="20642"/>
                    <a:pt x="38540" y="20228"/>
                    <a:pt x="38247" y="20184"/>
                  </a:cubicBezTo>
                  <a:cubicBezTo>
                    <a:pt x="36273" y="19882"/>
                    <a:pt x="34279" y="19731"/>
                    <a:pt x="32283" y="19731"/>
                  </a:cubicBezTo>
                  <a:cubicBezTo>
                    <a:pt x="31908" y="19731"/>
                    <a:pt x="31533" y="19736"/>
                    <a:pt x="31157" y="19747"/>
                  </a:cubicBezTo>
                  <a:cubicBezTo>
                    <a:pt x="31141" y="19749"/>
                    <a:pt x="31124" y="19750"/>
                    <a:pt x="31107" y="19753"/>
                  </a:cubicBezTo>
                  <a:cubicBezTo>
                    <a:pt x="30666" y="17361"/>
                    <a:pt x="29921" y="15015"/>
                    <a:pt x="29255" y="12679"/>
                  </a:cubicBezTo>
                  <a:cubicBezTo>
                    <a:pt x="29207" y="12509"/>
                    <a:pt x="29030" y="12384"/>
                    <a:pt x="28858" y="12384"/>
                  </a:cubicBezTo>
                  <a:cubicBezTo>
                    <a:pt x="28769" y="12384"/>
                    <a:pt x="28682" y="12418"/>
                    <a:pt x="28614" y="12497"/>
                  </a:cubicBezTo>
                  <a:cubicBezTo>
                    <a:pt x="27929" y="13288"/>
                    <a:pt x="27258" y="14099"/>
                    <a:pt x="26612" y="14927"/>
                  </a:cubicBezTo>
                  <a:cubicBezTo>
                    <a:pt x="25846" y="10227"/>
                    <a:pt x="22110" y="6232"/>
                    <a:pt x="18234" y="3765"/>
                  </a:cubicBezTo>
                  <a:cubicBezTo>
                    <a:pt x="14456" y="1362"/>
                    <a:pt x="9980" y="0"/>
                    <a:pt x="5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81" name="Google Shape;419;p23">
              <a:extLst>
                <a:ext uri="{FF2B5EF4-FFF2-40B4-BE49-F238E27FC236}">
                  <a16:creationId xmlns:a16="http://schemas.microsoft.com/office/drawing/2014/main" xmlns="" id="{D679C668-ACD8-4524-840F-C92F1D65403D}"/>
                </a:ext>
              </a:extLst>
            </p:cNvPr>
            <p:cNvGrpSpPr/>
            <p:nvPr/>
          </p:nvGrpSpPr>
          <p:grpSpPr>
            <a:xfrm>
              <a:off x="454360" y="835238"/>
              <a:ext cx="112382" cy="56555"/>
              <a:chOff x="454360" y="835238"/>
              <a:chExt cx="112382" cy="56555"/>
            </a:xfrm>
            <a:grpFill/>
          </p:grpSpPr>
          <p:sp>
            <p:nvSpPr>
              <p:cNvPr id="685" name="Google Shape;420;p23">
                <a:extLst>
                  <a:ext uri="{FF2B5EF4-FFF2-40B4-BE49-F238E27FC236}">
                    <a16:creationId xmlns:a16="http://schemas.microsoft.com/office/drawing/2014/main" xmlns="" id="{9727ECAA-1B67-4BA6-9309-C6024F3667DE}"/>
                  </a:ext>
                </a:extLst>
              </p:cNvPr>
              <p:cNvSpPr/>
              <p:nvPr/>
            </p:nvSpPr>
            <p:spPr>
              <a:xfrm>
                <a:off x="454360" y="840897"/>
                <a:ext cx="72870" cy="50896"/>
              </a:xfrm>
              <a:custGeom>
                <a:avLst/>
                <a:gdLst/>
                <a:ahLst/>
                <a:cxnLst/>
                <a:rect l="l" t="t" r="r" b="b"/>
                <a:pathLst>
                  <a:path w="2202" h="1538" extrusionOk="0">
                    <a:moveTo>
                      <a:pt x="128" y="0"/>
                    </a:moveTo>
                    <a:cubicBezTo>
                      <a:pt x="50" y="0"/>
                      <a:pt x="1" y="124"/>
                      <a:pt x="84" y="182"/>
                    </a:cubicBezTo>
                    <a:cubicBezTo>
                      <a:pt x="696" y="625"/>
                      <a:pt x="1311" y="1067"/>
                      <a:pt x="1925" y="1512"/>
                    </a:cubicBezTo>
                    <a:cubicBezTo>
                      <a:pt x="1950" y="1530"/>
                      <a:pt x="1975" y="1538"/>
                      <a:pt x="1999" y="1538"/>
                    </a:cubicBezTo>
                    <a:cubicBezTo>
                      <a:pt x="2118" y="1538"/>
                      <a:pt x="2201" y="1345"/>
                      <a:pt x="2070" y="1259"/>
                    </a:cubicBezTo>
                    <a:lnTo>
                      <a:pt x="179" y="17"/>
                    </a:lnTo>
                    <a:cubicBezTo>
                      <a:pt x="161" y="5"/>
                      <a:pt x="144" y="0"/>
                      <a:pt x="1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421;p23">
                <a:extLst>
                  <a:ext uri="{FF2B5EF4-FFF2-40B4-BE49-F238E27FC236}">
                    <a16:creationId xmlns:a16="http://schemas.microsoft.com/office/drawing/2014/main" xmlns="" id="{21CB67F8-9E0B-404B-B5AF-233694472097}"/>
                  </a:ext>
                </a:extLst>
              </p:cNvPr>
              <p:cNvSpPr/>
              <p:nvPr/>
            </p:nvSpPr>
            <p:spPr>
              <a:xfrm>
                <a:off x="509095" y="835238"/>
                <a:ext cx="57647" cy="54934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660" extrusionOk="0">
                    <a:moveTo>
                      <a:pt x="110" y="0"/>
                    </a:moveTo>
                    <a:cubicBezTo>
                      <a:pt x="24" y="0"/>
                      <a:pt x="0" y="140"/>
                      <a:pt x="93" y="177"/>
                    </a:cubicBezTo>
                    <a:cubicBezTo>
                      <a:pt x="735" y="431"/>
                      <a:pt x="1187" y="934"/>
                      <a:pt x="1441" y="1568"/>
                    </a:cubicBezTo>
                    <a:cubicBezTo>
                      <a:pt x="1466" y="1632"/>
                      <a:pt x="1523" y="1660"/>
                      <a:pt x="1578" y="1660"/>
                    </a:cubicBezTo>
                    <a:cubicBezTo>
                      <a:pt x="1662" y="1660"/>
                      <a:pt x="1742" y="1596"/>
                      <a:pt x="1706" y="1494"/>
                    </a:cubicBezTo>
                    <a:cubicBezTo>
                      <a:pt x="1452" y="782"/>
                      <a:pt x="850" y="244"/>
                      <a:pt x="141" y="6"/>
                    </a:cubicBezTo>
                    <a:cubicBezTo>
                      <a:pt x="130" y="2"/>
                      <a:pt x="120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2" name="Google Shape;422;p23">
              <a:extLst>
                <a:ext uri="{FF2B5EF4-FFF2-40B4-BE49-F238E27FC236}">
                  <a16:creationId xmlns:a16="http://schemas.microsoft.com/office/drawing/2014/main" xmlns="" id="{48201706-4731-4F47-8FD0-CAB2884598FE}"/>
                </a:ext>
              </a:extLst>
            </p:cNvPr>
            <p:cNvGrpSpPr/>
            <p:nvPr/>
          </p:nvGrpSpPr>
          <p:grpSpPr>
            <a:xfrm>
              <a:off x="588484" y="1891352"/>
              <a:ext cx="127241" cy="75220"/>
              <a:chOff x="588484" y="1891352"/>
              <a:chExt cx="127241" cy="75220"/>
            </a:xfrm>
            <a:grpFill/>
          </p:grpSpPr>
          <p:sp>
            <p:nvSpPr>
              <p:cNvPr id="683" name="Google Shape;423;p23">
                <a:extLst>
                  <a:ext uri="{FF2B5EF4-FFF2-40B4-BE49-F238E27FC236}">
                    <a16:creationId xmlns:a16="http://schemas.microsoft.com/office/drawing/2014/main" xmlns="" id="{F670050C-19B4-41C1-B38C-093B63527BDC}"/>
                  </a:ext>
                </a:extLst>
              </p:cNvPr>
              <p:cNvSpPr/>
              <p:nvPr/>
            </p:nvSpPr>
            <p:spPr>
              <a:xfrm>
                <a:off x="588484" y="1891352"/>
                <a:ext cx="82268" cy="56919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1720" extrusionOk="0">
                    <a:moveTo>
                      <a:pt x="2272" y="1"/>
                    </a:moveTo>
                    <a:cubicBezTo>
                      <a:pt x="2238" y="1"/>
                      <a:pt x="2204" y="16"/>
                      <a:pt x="2175" y="51"/>
                    </a:cubicBezTo>
                    <a:cubicBezTo>
                      <a:pt x="1630" y="731"/>
                      <a:pt x="923" y="1232"/>
                      <a:pt x="103" y="1532"/>
                    </a:cubicBezTo>
                    <a:cubicBezTo>
                      <a:pt x="0" y="1570"/>
                      <a:pt x="29" y="1719"/>
                      <a:pt x="122" y="1719"/>
                    </a:cubicBezTo>
                    <a:cubicBezTo>
                      <a:pt x="131" y="1719"/>
                      <a:pt x="141" y="1718"/>
                      <a:pt x="152" y="1714"/>
                    </a:cubicBezTo>
                    <a:cubicBezTo>
                      <a:pt x="1024" y="1433"/>
                      <a:pt x="1773" y="938"/>
                      <a:pt x="2387" y="261"/>
                    </a:cubicBezTo>
                    <a:cubicBezTo>
                      <a:pt x="2486" y="151"/>
                      <a:pt x="2380" y="1"/>
                      <a:pt x="2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424;p23">
                <a:extLst>
                  <a:ext uri="{FF2B5EF4-FFF2-40B4-BE49-F238E27FC236}">
                    <a16:creationId xmlns:a16="http://schemas.microsoft.com/office/drawing/2014/main" xmlns="" id="{1DA64A8F-C526-45CF-8442-C29D692D7DBA}"/>
                  </a:ext>
                </a:extLst>
              </p:cNvPr>
              <p:cNvSpPr/>
              <p:nvPr/>
            </p:nvSpPr>
            <p:spPr>
              <a:xfrm>
                <a:off x="652849" y="1914782"/>
                <a:ext cx="62876" cy="51790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1565" extrusionOk="0">
                    <a:moveTo>
                      <a:pt x="1663" y="1"/>
                    </a:moveTo>
                    <a:cubicBezTo>
                      <a:pt x="1623" y="1"/>
                      <a:pt x="1578" y="16"/>
                      <a:pt x="1534" y="51"/>
                    </a:cubicBezTo>
                    <a:lnTo>
                      <a:pt x="933" y="526"/>
                    </a:lnTo>
                    <a:cubicBezTo>
                      <a:pt x="894" y="553"/>
                      <a:pt x="871" y="599"/>
                      <a:pt x="871" y="648"/>
                    </a:cubicBezTo>
                    <a:cubicBezTo>
                      <a:pt x="606" y="885"/>
                      <a:pt x="339" y="1123"/>
                      <a:pt x="77" y="1365"/>
                    </a:cubicBezTo>
                    <a:cubicBezTo>
                      <a:pt x="1" y="1435"/>
                      <a:pt x="73" y="1564"/>
                      <a:pt x="158" y="1564"/>
                    </a:cubicBezTo>
                    <a:cubicBezTo>
                      <a:pt x="177" y="1564"/>
                      <a:pt x="197" y="1558"/>
                      <a:pt x="215" y="1544"/>
                    </a:cubicBezTo>
                    <a:cubicBezTo>
                      <a:pt x="695" y="1180"/>
                      <a:pt x="1160" y="801"/>
                      <a:pt x="1636" y="434"/>
                    </a:cubicBezTo>
                    <a:lnTo>
                      <a:pt x="1794" y="310"/>
                    </a:lnTo>
                    <a:lnTo>
                      <a:pt x="1788" y="305"/>
                    </a:lnTo>
                    <a:cubicBezTo>
                      <a:pt x="1900" y="178"/>
                      <a:pt x="1804" y="1"/>
                      <a:pt x="16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96" name="Google Shape;425;p23">
            <a:extLst>
              <a:ext uri="{FF2B5EF4-FFF2-40B4-BE49-F238E27FC236}">
                <a16:creationId xmlns:a16="http://schemas.microsoft.com/office/drawing/2014/main" xmlns="" id="{91FFD560-AD6D-4DC2-9D01-5909F36288FA}"/>
              </a:ext>
            </a:extLst>
          </p:cNvPr>
          <p:cNvGrpSpPr/>
          <p:nvPr/>
        </p:nvGrpSpPr>
        <p:grpSpPr>
          <a:xfrm>
            <a:off x="6206781" y="-130817"/>
            <a:ext cx="413557" cy="605096"/>
            <a:chOff x="1004821" y="2303619"/>
            <a:chExt cx="413557" cy="605096"/>
          </a:xfrm>
          <a:solidFill>
            <a:srgbClr val="FFFFFF"/>
          </a:solidFill>
        </p:grpSpPr>
        <p:grpSp>
          <p:nvGrpSpPr>
            <p:cNvPr id="689" name="Google Shape;426;p23">
              <a:extLst>
                <a:ext uri="{FF2B5EF4-FFF2-40B4-BE49-F238E27FC236}">
                  <a16:creationId xmlns:a16="http://schemas.microsoft.com/office/drawing/2014/main" xmlns="" id="{6032EBA9-A88B-4D0E-A68E-FBA22D40A48C}"/>
                </a:ext>
              </a:extLst>
            </p:cNvPr>
            <p:cNvGrpSpPr/>
            <p:nvPr/>
          </p:nvGrpSpPr>
          <p:grpSpPr>
            <a:xfrm>
              <a:off x="1004821" y="2303619"/>
              <a:ext cx="344559" cy="605096"/>
              <a:chOff x="1004821" y="2303619"/>
              <a:chExt cx="344559" cy="605096"/>
            </a:xfrm>
            <a:grpFill/>
          </p:grpSpPr>
          <p:sp>
            <p:nvSpPr>
              <p:cNvPr id="693" name="Google Shape;427;p23">
                <a:extLst>
                  <a:ext uri="{FF2B5EF4-FFF2-40B4-BE49-F238E27FC236}">
                    <a16:creationId xmlns:a16="http://schemas.microsoft.com/office/drawing/2014/main" xmlns="" id="{02C1BD90-69F5-408F-BE3D-06AA4C28B0B1}"/>
                  </a:ext>
                </a:extLst>
              </p:cNvPr>
              <p:cNvSpPr/>
              <p:nvPr/>
            </p:nvSpPr>
            <p:spPr>
              <a:xfrm>
                <a:off x="1004821" y="2303619"/>
                <a:ext cx="344559" cy="605096"/>
              </a:xfrm>
              <a:custGeom>
                <a:avLst/>
                <a:gdLst/>
                <a:ahLst/>
                <a:cxnLst/>
                <a:rect l="l" t="t" r="r" b="b"/>
                <a:pathLst>
                  <a:path w="10412" h="18285" extrusionOk="0">
                    <a:moveTo>
                      <a:pt x="2426" y="713"/>
                    </a:moveTo>
                    <a:cubicBezTo>
                      <a:pt x="4359" y="713"/>
                      <a:pt x="6449" y="1112"/>
                      <a:pt x="7404" y="2943"/>
                    </a:cubicBezTo>
                    <a:cubicBezTo>
                      <a:pt x="8860" y="5733"/>
                      <a:pt x="6372" y="7591"/>
                      <a:pt x="4037" y="8368"/>
                    </a:cubicBezTo>
                    <a:cubicBezTo>
                      <a:pt x="4027" y="8366"/>
                      <a:pt x="4016" y="8366"/>
                      <a:pt x="4005" y="8366"/>
                    </a:cubicBezTo>
                    <a:cubicBezTo>
                      <a:pt x="3831" y="8366"/>
                      <a:pt x="3697" y="8530"/>
                      <a:pt x="3740" y="8705"/>
                    </a:cubicBezTo>
                    <a:cubicBezTo>
                      <a:pt x="3723" y="8910"/>
                      <a:pt x="3857" y="9126"/>
                      <a:pt x="4085" y="9126"/>
                    </a:cubicBezTo>
                    <a:cubicBezTo>
                      <a:pt x="4121" y="9126"/>
                      <a:pt x="4159" y="9121"/>
                      <a:pt x="4200" y="9109"/>
                    </a:cubicBezTo>
                    <a:cubicBezTo>
                      <a:pt x="4285" y="9084"/>
                      <a:pt x="4368" y="9055"/>
                      <a:pt x="4452" y="9028"/>
                    </a:cubicBezTo>
                    <a:cubicBezTo>
                      <a:pt x="6954" y="9853"/>
                      <a:pt x="9965" y="11925"/>
                      <a:pt x="8281" y="14894"/>
                    </a:cubicBezTo>
                    <a:lnTo>
                      <a:pt x="8280" y="14895"/>
                    </a:lnTo>
                    <a:cubicBezTo>
                      <a:pt x="7207" y="16790"/>
                      <a:pt x="5046" y="17519"/>
                      <a:pt x="2951" y="17519"/>
                    </a:cubicBezTo>
                    <a:cubicBezTo>
                      <a:pt x="2251" y="17519"/>
                      <a:pt x="1557" y="17437"/>
                      <a:pt x="914" y="17291"/>
                    </a:cubicBezTo>
                    <a:cubicBezTo>
                      <a:pt x="887" y="17285"/>
                      <a:pt x="859" y="17282"/>
                      <a:pt x="830" y="17282"/>
                    </a:cubicBezTo>
                    <a:cubicBezTo>
                      <a:pt x="812" y="17282"/>
                      <a:pt x="793" y="17284"/>
                      <a:pt x="774" y="17286"/>
                    </a:cubicBezTo>
                    <a:cubicBezTo>
                      <a:pt x="1291" y="11823"/>
                      <a:pt x="1175" y="6240"/>
                      <a:pt x="1277" y="754"/>
                    </a:cubicBezTo>
                    <a:cubicBezTo>
                      <a:pt x="1646" y="730"/>
                      <a:pt x="2033" y="713"/>
                      <a:pt x="2426" y="713"/>
                    </a:cubicBezTo>
                    <a:close/>
                    <a:moveTo>
                      <a:pt x="3011" y="1"/>
                    </a:moveTo>
                    <a:cubicBezTo>
                      <a:pt x="2357" y="1"/>
                      <a:pt x="1711" y="85"/>
                      <a:pt x="1114" y="249"/>
                    </a:cubicBezTo>
                    <a:cubicBezTo>
                      <a:pt x="1086" y="256"/>
                      <a:pt x="1060" y="270"/>
                      <a:pt x="1037" y="287"/>
                    </a:cubicBezTo>
                    <a:cubicBezTo>
                      <a:pt x="995" y="274"/>
                      <a:pt x="951" y="267"/>
                      <a:pt x="906" y="267"/>
                    </a:cubicBezTo>
                    <a:cubicBezTo>
                      <a:pt x="717" y="267"/>
                      <a:pt x="526" y="389"/>
                      <a:pt x="519" y="633"/>
                    </a:cubicBezTo>
                    <a:cubicBezTo>
                      <a:pt x="381" y="6214"/>
                      <a:pt x="0" y="11890"/>
                      <a:pt x="297" y="17467"/>
                    </a:cubicBezTo>
                    <a:cubicBezTo>
                      <a:pt x="303" y="17582"/>
                      <a:pt x="369" y="17651"/>
                      <a:pt x="449" y="17677"/>
                    </a:cubicBezTo>
                    <a:cubicBezTo>
                      <a:pt x="447" y="17827"/>
                      <a:pt x="524" y="17971"/>
                      <a:pt x="714" y="18018"/>
                    </a:cubicBezTo>
                    <a:cubicBezTo>
                      <a:pt x="1413" y="18192"/>
                      <a:pt x="2171" y="18284"/>
                      <a:pt x="2939" y="18284"/>
                    </a:cubicBezTo>
                    <a:cubicBezTo>
                      <a:pt x="5505" y="18284"/>
                      <a:pt x="8187" y="17252"/>
                      <a:pt x="9197" y="14760"/>
                    </a:cubicBezTo>
                    <a:cubicBezTo>
                      <a:pt x="10412" y="11768"/>
                      <a:pt x="7970" y="9542"/>
                      <a:pt x="5359" y="8683"/>
                    </a:cubicBezTo>
                    <a:cubicBezTo>
                      <a:pt x="7505" y="7727"/>
                      <a:pt x="9188" y="5908"/>
                      <a:pt x="8364" y="3300"/>
                    </a:cubicBezTo>
                    <a:cubicBezTo>
                      <a:pt x="7644" y="1024"/>
                      <a:pt x="5284" y="1"/>
                      <a:pt x="30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428;p23">
                <a:extLst>
                  <a:ext uri="{FF2B5EF4-FFF2-40B4-BE49-F238E27FC236}">
                    <a16:creationId xmlns:a16="http://schemas.microsoft.com/office/drawing/2014/main" xmlns="" id="{7F71127B-7230-43D4-9322-7B2DD0382E38}"/>
                  </a:ext>
                </a:extLst>
              </p:cNvPr>
              <p:cNvSpPr/>
              <p:nvPr/>
            </p:nvSpPr>
            <p:spPr>
              <a:xfrm>
                <a:off x="1099896" y="2690900"/>
                <a:ext cx="119960" cy="115691"/>
              </a:xfrm>
              <a:custGeom>
                <a:avLst/>
                <a:gdLst/>
                <a:ahLst/>
                <a:cxnLst/>
                <a:rect l="l" t="t" r="r" b="b"/>
                <a:pathLst>
                  <a:path w="3625" h="3496" extrusionOk="0">
                    <a:moveTo>
                      <a:pt x="1537" y="550"/>
                    </a:moveTo>
                    <a:cubicBezTo>
                      <a:pt x="1555" y="651"/>
                      <a:pt x="1633" y="731"/>
                      <a:pt x="1734" y="751"/>
                    </a:cubicBezTo>
                    <a:cubicBezTo>
                      <a:pt x="2292" y="873"/>
                      <a:pt x="2877" y="1077"/>
                      <a:pt x="2921" y="1753"/>
                    </a:cubicBezTo>
                    <a:cubicBezTo>
                      <a:pt x="2960" y="2340"/>
                      <a:pt x="2403" y="2842"/>
                      <a:pt x="1834" y="2842"/>
                    </a:cubicBezTo>
                    <a:cubicBezTo>
                      <a:pt x="1760" y="2842"/>
                      <a:pt x="1686" y="2833"/>
                      <a:pt x="1613" y="2815"/>
                    </a:cubicBezTo>
                    <a:cubicBezTo>
                      <a:pt x="1034" y="2673"/>
                      <a:pt x="645" y="2008"/>
                      <a:pt x="771" y="1437"/>
                    </a:cubicBezTo>
                    <a:cubicBezTo>
                      <a:pt x="864" y="1010"/>
                      <a:pt x="1167" y="723"/>
                      <a:pt x="1537" y="550"/>
                    </a:cubicBezTo>
                    <a:close/>
                    <a:moveTo>
                      <a:pt x="1867" y="1"/>
                    </a:moveTo>
                    <a:cubicBezTo>
                      <a:pt x="1038" y="1"/>
                      <a:pt x="264" y="625"/>
                      <a:pt x="138" y="1474"/>
                    </a:cubicBezTo>
                    <a:cubicBezTo>
                      <a:pt x="0" y="2411"/>
                      <a:pt x="736" y="3390"/>
                      <a:pt x="1685" y="3488"/>
                    </a:cubicBezTo>
                    <a:cubicBezTo>
                      <a:pt x="1737" y="3493"/>
                      <a:pt x="1789" y="3496"/>
                      <a:pt x="1841" y="3496"/>
                    </a:cubicBezTo>
                    <a:cubicBezTo>
                      <a:pt x="2717" y="3496"/>
                      <a:pt x="3565" y="2767"/>
                      <a:pt x="3597" y="1869"/>
                    </a:cubicBezTo>
                    <a:cubicBezTo>
                      <a:pt x="3624" y="1115"/>
                      <a:pt x="2996" y="279"/>
                      <a:pt x="2235" y="161"/>
                    </a:cubicBezTo>
                    <a:cubicBezTo>
                      <a:pt x="2224" y="91"/>
                      <a:pt x="2183" y="30"/>
                      <a:pt x="2108" y="19"/>
                    </a:cubicBezTo>
                    <a:cubicBezTo>
                      <a:pt x="2027" y="7"/>
                      <a:pt x="1947" y="1"/>
                      <a:pt x="18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429;p23">
                <a:extLst>
                  <a:ext uri="{FF2B5EF4-FFF2-40B4-BE49-F238E27FC236}">
                    <a16:creationId xmlns:a16="http://schemas.microsoft.com/office/drawing/2014/main" xmlns="" id="{DCE2C63D-D353-42E9-B91C-F45F577FFC8E}"/>
                  </a:ext>
                </a:extLst>
              </p:cNvPr>
              <p:cNvSpPr/>
              <p:nvPr/>
            </p:nvSpPr>
            <p:spPr>
              <a:xfrm>
                <a:off x="1100160" y="2414181"/>
                <a:ext cx="100006" cy="87298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2638" extrusionOk="0">
                    <a:moveTo>
                      <a:pt x="1535" y="719"/>
                    </a:moveTo>
                    <a:cubicBezTo>
                      <a:pt x="1744" y="719"/>
                      <a:pt x="1945" y="806"/>
                      <a:pt x="2062" y="1017"/>
                    </a:cubicBezTo>
                    <a:cubicBezTo>
                      <a:pt x="2274" y="1406"/>
                      <a:pt x="1911" y="1899"/>
                      <a:pt x="1519" y="1979"/>
                    </a:cubicBezTo>
                    <a:cubicBezTo>
                      <a:pt x="1473" y="1988"/>
                      <a:pt x="1427" y="1992"/>
                      <a:pt x="1382" y="1992"/>
                    </a:cubicBezTo>
                    <a:cubicBezTo>
                      <a:pt x="968" y="1992"/>
                      <a:pt x="631" y="1615"/>
                      <a:pt x="626" y="1201"/>
                    </a:cubicBezTo>
                    <a:cubicBezTo>
                      <a:pt x="628" y="1040"/>
                      <a:pt x="680" y="885"/>
                      <a:pt x="778" y="758"/>
                    </a:cubicBezTo>
                    <a:cubicBezTo>
                      <a:pt x="835" y="822"/>
                      <a:pt x="915" y="856"/>
                      <a:pt x="996" y="856"/>
                    </a:cubicBezTo>
                    <a:cubicBezTo>
                      <a:pt x="1044" y="856"/>
                      <a:pt x="1093" y="844"/>
                      <a:pt x="1138" y="819"/>
                    </a:cubicBezTo>
                    <a:cubicBezTo>
                      <a:pt x="1260" y="756"/>
                      <a:pt x="1399" y="719"/>
                      <a:pt x="1535" y="719"/>
                    </a:cubicBezTo>
                    <a:close/>
                    <a:moveTo>
                      <a:pt x="1249" y="0"/>
                    </a:moveTo>
                    <a:cubicBezTo>
                      <a:pt x="616" y="0"/>
                      <a:pt x="45" y="527"/>
                      <a:pt x="25" y="1201"/>
                    </a:cubicBezTo>
                    <a:cubicBezTo>
                      <a:pt x="0" y="1976"/>
                      <a:pt x="644" y="2637"/>
                      <a:pt x="1398" y="2637"/>
                    </a:cubicBezTo>
                    <a:cubicBezTo>
                      <a:pt x="1494" y="2637"/>
                      <a:pt x="1592" y="2626"/>
                      <a:pt x="1691" y="2604"/>
                    </a:cubicBezTo>
                    <a:cubicBezTo>
                      <a:pt x="2458" y="2428"/>
                      <a:pt x="3022" y="1522"/>
                      <a:pt x="2668" y="775"/>
                    </a:cubicBezTo>
                    <a:cubicBezTo>
                      <a:pt x="2484" y="386"/>
                      <a:pt x="2058" y="113"/>
                      <a:pt x="1627" y="66"/>
                    </a:cubicBezTo>
                    <a:cubicBezTo>
                      <a:pt x="1625" y="66"/>
                      <a:pt x="1624" y="64"/>
                      <a:pt x="1622" y="63"/>
                    </a:cubicBezTo>
                    <a:cubicBezTo>
                      <a:pt x="1498" y="20"/>
                      <a:pt x="1373" y="0"/>
                      <a:pt x="12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0" name="Google Shape;430;p23">
              <a:extLst>
                <a:ext uri="{FF2B5EF4-FFF2-40B4-BE49-F238E27FC236}">
                  <a16:creationId xmlns:a16="http://schemas.microsoft.com/office/drawing/2014/main" xmlns="" id="{0289D671-88F5-4E6B-A061-2B18B9609034}"/>
                </a:ext>
              </a:extLst>
            </p:cNvPr>
            <p:cNvGrpSpPr/>
            <p:nvPr/>
          </p:nvGrpSpPr>
          <p:grpSpPr>
            <a:xfrm>
              <a:off x="1332668" y="2362060"/>
              <a:ext cx="85710" cy="97127"/>
              <a:chOff x="1332668" y="2362060"/>
              <a:chExt cx="85710" cy="97127"/>
            </a:xfrm>
            <a:grpFill/>
          </p:grpSpPr>
          <p:sp>
            <p:nvSpPr>
              <p:cNvPr id="691" name="Google Shape;431;p23">
                <a:extLst>
                  <a:ext uri="{FF2B5EF4-FFF2-40B4-BE49-F238E27FC236}">
                    <a16:creationId xmlns:a16="http://schemas.microsoft.com/office/drawing/2014/main" xmlns="" id="{CCB20274-E905-47F5-9FC3-39639A322C8C}"/>
                  </a:ext>
                </a:extLst>
              </p:cNvPr>
              <p:cNvSpPr/>
              <p:nvPr/>
            </p:nvSpPr>
            <p:spPr>
              <a:xfrm>
                <a:off x="1332668" y="2362060"/>
                <a:ext cx="23926" cy="80911"/>
              </a:xfrm>
              <a:custGeom>
                <a:avLst/>
                <a:gdLst/>
                <a:ahLst/>
                <a:cxnLst/>
                <a:rect l="l" t="t" r="r" b="b"/>
                <a:pathLst>
                  <a:path w="723" h="2445" extrusionOk="0">
                    <a:moveTo>
                      <a:pt x="256" y="0"/>
                    </a:moveTo>
                    <a:cubicBezTo>
                      <a:pt x="181" y="0"/>
                      <a:pt x="103" y="85"/>
                      <a:pt x="145" y="177"/>
                    </a:cubicBezTo>
                    <a:cubicBezTo>
                      <a:pt x="439" y="826"/>
                      <a:pt x="433" y="1569"/>
                      <a:pt x="74" y="2192"/>
                    </a:cubicBezTo>
                    <a:cubicBezTo>
                      <a:pt x="1" y="2323"/>
                      <a:pt x="125" y="2445"/>
                      <a:pt x="237" y="2445"/>
                    </a:cubicBezTo>
                    <a:cubicBezTo>
                      <a:pt x="288" y="2445"/>
                      <a:pt x="336" y="2420"/>
                      <a:pt x="362" y="2361"/>
                    </a:cubicBezTo>
                    <a:cubicBezTo>
                      <a:pt x="701" y="1599"/>
                      <a:pt x="722" y="811"/>
                      <a:pt x="344" y="59"/>
                    </a:cubicBezTo>
                    <a:cubicBezTo>
                      <a:pt x="323" y="17"/>
                      <a:pt x="290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432;p23">
                <a:extLst>
                  <a:ext uri="{FF2B5EF4-FFF2-40B4-BE49-F238E27FC236}">
                    <a16:creationId xmlns:a16="http://schemas.microsoft.com/office/drawing/2014/main" xmlns="" id="{40888B66-162D-4BD0-BBAF-E0F2E342517A}"/>
                  </a:ext>
                </a:extLst>
              </p:cNvPr>
              <p:cNvSpPr/>
              <p:nvPr/>
            </p:nvSpPr>
            <p:spPr>
              <a:xfrm>
                <a:off x="1385980" y="2383736"/>
                <a:ext cx="32398" cy="75451"/>
              </a:xfrm>
              <a:custGeom>
                <a:avLst/>
                <a:gdLst/>
                <a:ahLst/>
                <a:cxnLst/>
                <a:rect l="l" t="t" r="r" b="b"/>
                <a:pathLst>
                  <a:path w="979" h="2280" extrusionOk="0">
                    <a:moveTo>
                      <a:pt x="148" y="1"/>
                    </a:moveTo>
                    <a:cubicBezTo>
                      <a:pt x="67" y="1"/>
                      <a:pt x="0" y="109"/>
                      <a:pt x="67" y="192"/>
                    </a:cubicBezTo>
                    <a:cubicBezTo>
                      <a:pt x="508" y="745"/>
                      <a:pt x="548" y="1395"/>
                      <a:pt x="324" y="2044"/>
                    </a:cubicBezTo>
                    <a:cubicBezTo>
                      <a:pt x="280" y="2174"/>
                      <a:pt x="407" y="2280"/>
                      <a:pt x="522" y="2280"/>
                    </a:cubicBezTo>
                    <a:cubicBezTo>
                      <a:pt x="581" y="2280"/>
                      <a:pt x="636" y="2252"/>
                      <a:pt x="664" y="2187"/>
                    </a:cubicBezTo>
                    <a:cubicBezTo>
                      <a:pt x="978" y="1448"/>
                      <a:pt x="778" y="601"/>
                      <a:pt x="225" y="36"/>
                    </a:cubicBezTo>
                    <a:cubicBezTo>
                      <a:pt x="200" y="11"/>
                      <a:pt x="173" y="1"/>
                      <a:pt x="1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00" name="Google Shape;433;p23">
            <a:extLst>
              <a:ext uri="{FF2B5EF4-FFF2-40B4-BE49-F238E27FC236}">
                <a16:creationId xmlns:a16="http://schemas.microsoft.com/office/drawing/2014/main" xmlns="" id="{B99DDB65-60F4-4777-BAE0-8F36652B1700}"/>
              </a:ext>
            </a:extLst>
          </p:cNvPr>
          <p:cNvGrpSpPr/>
          <p:nvPr/>
        </p:nvGrpSpPr>
        <p:grpSpPr>
          <a:xfrm>
            <a:off x="7700944" y="-408252"/>
            <a:ext cx="62909" cy="137996"/>
            <a:chOff x="2647665" y="2892963"/>
            <a:chExt cx="62909" cy="137996"/>
          </a:xfrm>
          <a:solidFill>
            <a:srgbClr val="FFFFFF"/>
          </a:solidFill>
        </p:grpSpPr>
        <p:sp>
          <p:nvSpPr>
            <p:cNvPr id="698" name="Google Shape;434;p23">
              <a:extLst>
                <a:ext uri="{FF2B5EF4-FFF2-40B4-BE49-F238E27FC236}">
                  <a16:creationId xmlns:a16="http://schemas.microsoft.com/office/drawing/2014/main" xmlns="" id="{9F088389-DF0C-4823-BFC9-A297A2EF292A}"/>
                </a:ext>
              </a:extLst>
            </p:cNvPr>
            <p:cNvSpPr/>
            <p:nvPr/>
          </p:nvSpPr>
          <p:spPr>
            <a:xfrm>
              <a:off x="2679235" y="2917121"/>
              <a:ext cx="31339" cy="113838"/>
            </a:xfrm>
            <a:custGeom>
              <a:avLst/>
              <a:gdLst/>
              <a:ahLst/>
              <a:cxnLst/>
              <a:rect l="l" t="t" r="r" b="b"/>
              <a:pathLst>
                <a:path w="947" h="3440" extrusionOk="0">
                  <a:moveTo>
                    <a:pt x="711" y="1"/>
                  </a:moveTo>
                  <a:cubicBezTo>
                    <a:pt x="637" y="1"/>
                    <a:pt x="568" y="43"/>
                    <a:pt x="546" y="142"/>
                  </a:cubicBezTo>
                  <a:cubicBezTo>
                    <a:pt x="320" y="1179"/>
                    <a:pt x="145" y="2248"/>
                    <a:pt x="12" y="3300"/>
                  </a:cubicBezTo>
                  <a:cubicBezTo>
                    <a:pt x="0" y="3390"/>
                    <a:pt x="75" y="3439"/>
                    <a:pt x="151" y="3439"/>
                  </a:cubicBezTo>
                  <a:cubicBezTo>
                    <a:pt x="213" y="3439"/>
                    <a:pt x="275" y="3407"/>
                    <a:pt x="292" y="3339"/>
                  </a:cubicBezTo>
                  <a:cubicBezTo>
                    <a:pt x="545" y="2325"/>
                    <a:pt x="764" y="1280"/>
                    <a:pt x="925" y="246"/>
                  </a:cubicBezTo>
                  <a:cubicBezTo>
                    <a:pt x="947" y="100"/>
                    <a:pt x="823" y="1"/>
                    <a:pt x="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435;p23">
              <a:extLst>
                <a:ext uri="{FF2B5EF4-FFF2-40B4-BE49-F238E27FC236}">
                  <a16:creationId xmlns:a16="http://schemas.microsoft.com/office/drawing/2014/main" xmlns="" id="{674305BC-7506-4D15-9090-C720FC9A9BCD}"/>
                </a:ext>
              </a:extLst>
            </p:cNvPr>
            <p:cNvSpPr/>
            <p:nvPr/>
          </p:nvSpPr>
          <p:spPr>
            <a:xfrm>
              <a:off x="2647665" y="2892963"/>
              <a:ext cx="22668" cy="82698"/>
            </a:xfrm>
            <a:custGeom>
              <a:avLst/>
              <a:gdLst/>
              <a:ahLst/>
              <a:cxnLst/>
              <a:rect l="l" t="t" r="r" b="b"/>
              <a:pathLst>
                <a:path w="685" h="2499" extrusionOk="0">
                  <a:moveTo>
                    <a:pt x="460" y="1"/>
                  </a:moveTo>
                  <a:cubicBezTo>
                    <a:pt x="367" y="1"/>
                    <a:pt x="274" y="62"/>
                    <a:pt x="258" y="195"/>
                  </a:cubicBezTo>
                  <a:cubicBezTo>
                    <a:pt x="171" y="914"/>
                    <a:pt x="71" y="1632"/>
                    <a:pt x="9" y="2352"/>
                  </a:cubicBezTo>
                  <a:cubicBezTo>
                    <a:pt x="1" y="2445"/>
                    <a:pt x="84" y="2499"/>
                    <a:pt x="165" y="2499"/>
                  </a:cubicBezTo>
                  <a:cubicBezTo>
                    <a:pt x="229" y="2499"/>
                    <a:pt x="291" y="2465"/>
                    <a:pt x="306" y="2392"/>
                  </a:cubicBezTo>
                  <a:cubicBezTo>
                    <a:pt x="444" y="1681"/>
                    <a:pt x="545" y="964"/>
                    <a:pt x="658" y="251"/>
                  </a:cubicBezTo>
                  <a:cubicBezTo>
                    <a:pt x="684" y="91"/>
                    <a:pt x="572" y="1"/>
                    <a:pt x="4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0" name="Google Shape;439;p23">
            <a:extLst>
              <a:ext uri="{FF2B5EF4-FFF2-40B4-BE49-F238E27FC236}">
                <a16:creationId xmlns:a16="http://schemas.microsoft.com/office/drawing/2014/main" xmlns="" id="{EDA59442-E793-4731-955A-337A27F40C3E}"/>
              </a:ext>
            </a:extLst>
          </p:cNvPr>
          <p:cNvGrpSpPr/>
          <p:nvPr/>
        </p:nvGrpSpPr>
        <p:grpSpPr>
          <a:xfrm>
            <a:off x="5372986" y="-157675"/>
            <a:ext cx="638983" cy="1054658"/>
            <a:chOff x="319707" y="3143540"/>
            <a:chExt cx="638983" cy="1054658"/>
          </a:xfrm>
          <a:solidFill>
            <a:srgbClr val="FFFFFF"/>
          </a:solidFill>
        </p:grpSpPr>
        <p:sp>
          <p:nvSpPr>
            <p:cNvPr id="706" name="Google Shape;440;p23">
              <a:extLst>
                <a:ext uri="{FF2B5EF4-FFF2-40B4-BE49-F238E27FC236}">
                  <a16:creationId xmlns:a16="http://schemas.microsoft.com/office/drawing/2014/main" xmlns="" id="{50BCEF49-D779-4D72-A7F9-BE4C7E32F74C}"/>
                </a:ext>
              </a:extLst>
            </p:cNvPr>
            <p:cNvSpPr/>
            <p:nvPr/>
          </p:nvSpPr>
          <p:spPr>
            <a:xfrm>
              <a:off x="319707" y="3143540"/>
              <a:ext cx="638983" cy="1022558"/>
            </a:xfrm>
            <a:custGeom>
              <a:avLst/>
              <a:gdLst/>
              <a:ahLst/>
              <a:cxnLst/>
              <a:rect l="l" t="t" r="r" b="b"/>
              <a:pathLst>
                <a:path w="19309" h="30900" extrusionOk="0">
                  <a:moveTo>
                    <a:pt x="17081" y="801"/>
                  </a:moveTo>
                  <a:cubicBezTo>
                    <a:pt x="17167" y="5619"/>
                    <a:pt x="17482" y="10437"/>
                    <a:pt x="17736" y="15250"/>
                  </a:cubicBezTo>
                  <a:cubicBezTo>
                    <a:pt x="17998" y="20175"/>
                    <a:pt x="18110" y="25145"/>
                    <a:pt x="18593" y="30054"/>
                  </a:cubicBezTo>
                  <a:cubicBezTo>
                    <a:pt x="17813" y="29155"/>
                    <a:pt x="17026" y="28262"/>
                    <a:pt x="16232" y="27375"/>
                  </a:cubicBezTo>
                  <a:cubicBezTo>
                    <a:pt x="16275" y="27329"/>
                    <a:pt x="16320" y="27283"/>
                    <a:pt x="16367" y="27242"/>
                  </a:cubicBezTo>
                  <a:cubicBezTo>
                    <a:pt x="16508" y="27121"/>
                    <a:pt x="16669" y="27043"/>
                    <a:pt x="16828" y="26949"/>
                  </a:cubicBezTo>
                  <a:cubicBezTo>
                    <a:pt x="17067" y="26811"/>
                    <a:pt x="16920" y="26503"/>
                    <a:pt x="16695" y="26503"/>
                  </a:cubicBezTo>
                  <a:cubicBezTo>
                    <a:pt x="16659" y="26503"/>
                    <a:pt x="16622" y="26511"/>
                    <a:pt x="16583" y="26528"/>
                  </a:cubicBezTo>
                  <a:cubicBezTo>
                    <a:pt x="16346" y="26637"/>
                    <a:pt x="16121" y="26831"/>
                    <a:pt x="15946" y="27055"/>
                  </a:cubicBezTo>
                  <a:cubicBezTo>
                    <a:pt x="15658" y="26732"/>
                    <a:pt x="15370" y="26409"/>
                    <a:pt x="15084" y="26087"/>
                  </a:cubicBezTo>
                  <a:cubicBezTo>
                    <a:pt x="15349" y="25866"/>
                    <a:pt x="15611" y="25640"/>
                    <a:pt x="15856" y="25402"/>
                  </a:cubicBezTo>
                  <a:cubicBezTo>
                    <a:pt x="15993" y="25267"/>
                    <a:pt x="15865" y="25086"/>
                    <a:pt x="15714" y="25086"/>
                  </a:cubicBezTo>
                  <a:cubicBezTo>
                    <a:pt x="15672" y="25086"/>
                    <a:pt x="15628" y="25101"/>
                    <a:pt x="15588" y="25134"/>
                  </a:cubicBezTo>
                  <a:cubicBezTo>
                    <a:pt x="15332" y="25350"/>
                    <a:pt x="15085" y="25583"/>
                    <a:pt x="14843" y="25819"/>
                  </a:cubicBezTo>
                  <a:cubicBezTo>
                    <a:pt x="14512" y="25450"/>
                    <a:pt x="14182" y="25078"/>
                    <a:pt x="13848" y="24709"/>
                  </a:cubicBezTo>
                  <a:cubicBezTo>
                    <a:pt x="14033" y="24499"/>
                    <a:pt x="14217" y="24287"/>
                    <a:pt x="14388" y="24067"/>
                  </a:cubicBezTo>
                  <a:cubicBezTo>
                    <a:pt x="14503" y="23918"/>
                    <a:pt x="14380" y="23721"/>
                    <a:pt x="14239" y="23721"/>
                  </a:cubicBezTo>
                  <a:cubicBezTo>
                    <a:pt x="14195" y="23721"/>
                    <a:pt x="14149" y="23740"/>
                    <a:pt x="14108" y="23787"/>
                  </a:cubicBezTo>
                  <a:cubicBezTo>
                    <a:pt x="13927" y="23992"/>
                    <a:pt x="13759" y="24206"/>
                    <a:pt x="13590" y="24422"/>
                  </a:cubicBezTo>
                  <a:cubicBezTo>
                    <a:pt x="13367" y="24174"/>
                    <a:pt x="13143" y="23921"/>
                    <a:pt x="12918" y="23673"/>
                  </a:cubicBezTo>
                  <a:cubicBezTo>
                    <a:pt x="13180" y="23482"/>
                    <a:pt x="13411" y="23234"/>
                    <a:pt x="13531" y="22943"/>
                  </a:cubicBezTo>
                  <a:cubicBezTo>
                    <a:pt x="13586" y="22808"/>
                    <a:pt x="13469" y="22717"/>
                    <a:pt x="13351" y="22717"/>
                  </a:cubicBezTo>
                  <a:cubicBezTo>
                    <a:pt x="13289" y="22717"/>
                    <a:pt x="13227" y="22742"/>
                    <a:pt x="13189" y="22799"/>
                  </a:cubicBezTo>
                  <a:cubicBezTo>
                    <a:pt x="13082" y="22956"/>
                    <a:pt x="12998" y="23117"/>
                    <a:pt x="12866" y="23257"/>
                  </a:cubicBezTo>
                  <a:cubicBezTo>
                    <a:pt x="12809" y="23315"/>
                    <a:pt x="12750" y="23367"/>
                    <a:pt x="12687" y="23416"/>
                  </a:cubicBezTo>
                  <a:cubicBezTo>
                    <a:pt x="12333" y="23025"/>
                    <a:pt x="11982" y="22633"/>
                    <a:pt x="11628" y="22243"/>
                  </a:cubicBezTo>
                  <a:cubicBezTo>
                    <a:pt x="11797" y="22099"/>
                    <a:pt x="11955" y="21943"/>
                    <a:pt x="12099" y="21773"/>
                  </a:cubicBezTo>
                  <a:cubicBezTo>
                    <a:pt x="12209" y="21641"/>
                    <a:pt x="12097" y="21465"/>
                    <a:pt x="11966" y="21465"/>
                  </a:cubicBezTo>
                  <a:cubicBezTo>
                    <a:pt x="11926" y="21465"/>
                    <a:pt x="11884" y="21481"/>
                    <a:pt x="11846" y="21521"/>
                  </a:cubicBezTo>
                  <a:cubicBezTo>
                    <a:pt x="11696" y="21679"/>
                    <a:pt x="11550" y="21837"/>
                    <a:pt x="11400" y="21992"/>
                  </a:cubicBezTo>
                  <a:cubicBezTo>
                    <a:pt x="11031" y="21586"/>
                    <a:pt x="10664" y="21178"/>
                    <a:pt x="10294" y="20772"/>
                  </a:cubicBezTo>
                  <a:cubicBezTo>
                    <a:pt x="10320" y="20751"/>
                    <a:pt x="10350" y="20734"/>
                    <a:pt x="10374" y="20711"/>
                  </a:cubicBezTo>
                  <a:cubicBezTo>
                    <a:pt x="10541" y="20566"/>
                    <a:pt x="10732" y="20402"/>
                    <a:pt x="10844" y="20209"/>
                  </a:cubicBezTo>
                  <a:cubicBezTo>
                    <a:pt x="10926" y="20069"/>
                    <a:pt x="10810" y="19938"/>
                    <a:pt x="10681" y="19938"/>
                  </a:cubicBezTo>
                  <a:cubicBezTo>
                    <a:pt x="10638" y="19938"/>
                    <a:pt x="10594" y="19952"/>
                    <a:pt x="10555" y="19987"/>
                  </a:cubicBezTo>
                  <a:cubicBezTo>
                    <a:pt x="10405" y="20118"/>
                    <a:pt x="10285" y="20293"/>
                    <a:pt x="10141" y="20435"/>
                  </a:cubicBezTo>
                  <a:cubicBezTo>
                    <a:pt x="10115" y="20462"/>
                    <a:pt x="10083" y="20483"/>
                    <a:pt x="10055" y="20509"/>
                  </a:cubicBezTo>
                  <a:cubicBezTo>
                    <a:pt x="9971" y="20417"/>
                    <a:pt x="9887" y="20324"/>
                    <a:pt x="9803" y="20232"/>
                  </a:cubicBezTo>
                  <a:cubicBezTo>
                    <a:pt x="9518" y="19918"/>
                    <a:pt x="9233" y="19601"/>
                    <a:pt x="8948" y="19287"/>
                  </a:cubicBezTo>
                  <a:cubicBezTo>
                    <a:pt x="9242" y="19010"/>
                    <a:pt x="9541" y="18726"/>
                    <a:pt x="9771" y="18409"/>
                  </a:cubicBezTo>
                  <a:cubicBezTo>
                    <a:pt x="9875" y="18265"/>
                    <a:pt x="9737" y="18131"/>
                    <a:pt x="9596" y="18131"/>
                  </a:cubicBezTo>
                  <a:cubicBezTo>
                    <a:pt x="9551" y="18131"/>
                    <a:pt x="9505" y="18145"/>
                    <a:pt x="9467" y="18176"/>
                  </a:cubicBezTo>
                  <a:cubicBezTo>
                    <a:pt x="9251" y="18353"/>
                    <a:pt x="9075" y="18591"/>
                    <a:pt x="8890" y="18800"/>
                  </a:cubicBezTo>
                  <a:lnTo>
                    <a:pt x="8702" y="19013"/>
                  </a:lnTo>
                  <a:cubicBezTo>
                    <a:pt x="8354" y="18628"/>
                    <a:pt x="8008" y="18247"/>
                    <a:pt x="7660" y="17861"/>
                  </a:cubicBezTo>
                  <a:cubicBezTo>
                    <a:pt x="7852" y="17672"/>
                    <a:pt x="8041" y="17480"/>
                    <a:pt x="8205" y="17273"/>
                  </a:cubicBezTo>
                  <a:cubicBezTo>
                    <a:pt x="8319" y="17128"/>
                    <a:pt x="8208" y="16946"/>
                    <a:pt x="8068" y="16946"/>
                  </a:cubicBezTo>
                  <a:cubicBezTo>
                    <a:pt x="8025" y="16946"/>
                    <a:pt x="7980" y="16963"/>
                    <a:pt x="7937" y="17003"/>
                  </a:cubicBezTo>
                  <a:cubicBezTo>
                    <a:pt x="7749" y="17179"/>
                    <a:pt x="7576" y="17378"/>
                    <a:pt x="7407" y="17579"/>
                  </a:cubicBezTo>
                  <a:cubicBezTo>
                    <a:pt x="7107" y="17245"/>
                    <a:pt x="6805" y="16911"/>
                    <a:pt x="6504" y="16577"/>
                  </a:cubicBezTo>
                  <a:cubicBezTo>
                    <a:pt x="6706" y="16403"/>
                    <a:pt x="6911" y="16227"/>
                    <a:pt x="7081" y="16028"/>
                  </a:cubicBezTo>
                  <a:cubicBezTo>
                    <a:pt x="7209" y="15877"/>
                    <a:pt x="7090" y="15700"/>
                    <a:pt x="6938" y="15700"/>
                  </a:cubicBezTo>
                  <a:cubicBezTo>
                    <a:pt x="6894" y="15700"/>
                    <a:pt x="6847" y="15715"/>
                    <a:pt x="6802" y="15750"/>
                  </a:cubicBezTo>
                  <a:cubicBezTo>
                    <a:pt x="6603" y="15908"/>
                    <a:pt x="6424" y="16103"/>
                    <a:pt x="6248" y="16294"/>
                  </a:cubicBezTo>
                  <a:cubicBezTo>
                    <a:pt x="5980" y="15997"/>
                    <a:pt x="5713" y="15700"/>
                    <a:pt x="5445" y="15406"/>
                  </a:cubicBezTo>
                  <a:cubicBezTo>
                    <a:pt x="5594" y="15299"/>
                    <a:pt x="5735" y="15182"/>
                    <a:pt x="5870" y="15057"/>
                  </a:cubicBezTo>
                  <a:cubicBezTo>
                    <a:pt x="5981" y="14952"/>
                    <a:pt x="5880" y="14769"/>
                    <a:pt x="5752" y="14769"/>
                  </a:cubicBezTo>
                  <a:cubicBezTo>
                    <a:pt x="5725" y="14769"/>
                    <a:pt x="5697" y="14777"/>
                    <a:pt x="5669" y="14796"/>
                  </a:cubicBezTo>
                  <a:cubicBezTo>
                    <a:pt x="5511" y="14908"/>
                    <a:pt x="5361" y="15029"/>
                    <a:pt x="5217" y="15159"/>
                  </a:cubicBezTo>
                  <a:cubicBezTo>
                    <a:pt x="4897" y="14810"/>
                    <a:pt x="4575" y="14459"/>
                    <a:pt x="4251" y="14112"/>
                  </a:cubicBezTo>
                  <a:cubicBezTo>
                    <a:pt x="4445" y="13969"/>
                    <a:pt x="4651" y="13840"/>
                    <a:pt x="4866" y="13730"/>
                  </a:cubicBezTo>
                  <a:cubicBezTo>
                    <a:pt x="5009" y="13655"/>
                    <a:pt x="4936" y="13423"/>
                    <a:pt x="4794" y="13423"/>
                  </a:cubicBezTo>
                  <a:cubicBezTo>
                    <a:pt x="4777" y="13423"/>
                    <a:pt x="4759" y="13426"/>
                    <a:pt x="4741" y="13433"/>
                  </a:cubicBezTo>
                  <a:cubicBezTo>
                    <a:pt x="4482" y="13533"/>
                    <a:pt x="4246" y="13696"/>
                    <a:pt x="4042" y="13889"/>
                  </a:cubicBezTo>
                  <a:cubicBezTo>
                    <a:pt x="3736" y="13565"/>
                    <a:pt x="3431" y="13235"/>
                    <a:pt x="3122" y="12914"/>
                  </a:cubicBezTo>
                  <a:cubicBezTo>
                    <a:pt x="3304" y="12755"/>
                    <a:pt x="3471" y="12578"/>
                    <a:pt x="3620" y="12387"/>
                  </a:cubicBezTo>
                  <a:cubicBezTo>
                    <a:pt x="3708" y="12273"/>
                    <a:pt x="3583" y="12133"/>
                    <a:pt x="3462" y="12133"/>
                  </a:cubicBezTo>
                  <a:cubicBezTo>
                    <a:pt x="3423" y="12133"/>
                    <a:pt x="3384" y="12148"/>
                    <a:pt x="3353" y="12183"/>
                  </a:cubicBezTo>
                  <a:cubicBezTo>
                    <a:pt x="3203" y="12355"/>
                    <a:pt x="3047" y="12514"/>
                    <a:pt x="2886" y="12669"/>
                  </a:cubicBezTo>
                  <a:cubicBezTo>
                    <a:pt x="2551" y="12324"/>
                    <a:pt x="2212" y="11983"/>
                    <a:pt x="1872" y="11643"/>
                  </a:cubicBezTo>
                  <a:cubicBezTo>
                    <a:pt x="2149" y="11419"/>
                    <a:pt x="2457" y="11264"/>
                    <a:pt x="2800" y="11140"/>
                  </a:cubicBezTo>
                  <a:cubicBezTo>
                    <a:pt x="3005" y="11067"/>
                    <a:pt x="2948" y="10775"/>
                    <a:pt x="2756" y="10775"/>
                  </a:cubicBezTo>
                  <a:cubicBezTo>
                    <a:pt x="2739" y="10775"/>
                    <a:pt x="2721" y="10777"/>
                    <a:pt x="2702" y="10782"/>
                  </a:cubicBezTo>
                  <a:cubicBezTo>
                    <a:pt x="2300" y="10888"/>
                    <a:pt x="1937" y="11123"/>
                    <a:pt x="1636" y="11413"/>
                  </a:cubicBezTo>
                  <a:cubicBezTo>
                    <a:pt x="1345" y="11128"/>
                    <a:pt x="1056" y="10842"/>
                    <a:pt x="760" y="10563"/>
                  </a:cubicBezTo>
                  <a:cubicBezTo>
                    <a:pt x="3560" y="9148"/>
                    <a:pt x="6213" y="7391"/>
                    <a:pt x="8895" y="5772"/>
                  </a:cubicBezTo>
                  <a:cubicBezTo>
                    <a:pt x="11624" y="4124"/>
                    <a:pt x="14411" y="2543"/>
                    <a:pt x="17081" y="801"/>
                  </a:cubicBezTo>
                  <a:close/>
                  <a:moveTo>
                    <a:pt x="17348" y="1"/>
                  </a:moveTo>
                  <a:cubicBezTo>
                    <a:pt x="17283" y="1"/>
                    <a:pt x="17218" y="21"/>
                    <a:pt x="17168" y="61"/>
                  </a:cubicBezTo>
                  <a:cubicBezTo>
                    <a:pt x="17134" y="48"/>
                    <a:pt x="17096" y="41"/>
                    <a:pt x="17057" y="41"/>
                  </a:cubicBezTo>
                  <a:cubicBezTo>
                    <a:pt x="17001" y="41"/>
                    <a:pt x="16942" y="56"/>
                    <a:pt x="16880" y="90"/>
                  </a:cubicBezTo>
                  <a:cubicBezTo>
                    <a:pt x="14039" y="1664"/>
                    <a:pt x="11290" y="3433"/>
                    <a:pt x="8510" y="5113"/>
                  </a:cubicBezTo>
                  <a:cubicBezTo>
                    <a:pt x="5733" y="6787"/>
                    <a:pt x="2843" y="8367"/>
                    <a:pt x="215" y="10267"/>
                  </a:cubicBezTo>
                  <a:cubicBezTo>
                    <a:pt x="1" y="10423"/>
                    <a:pt x="109" y="10710"/>
                    <a:pt x="318" y="10734"/>
                  </a:cubicBezTo>
                  <a:cubicBezTo>
                    <a:pt x="995" y="11571"/>
                    <a:pt x="1693" y="12392"/>
                    <a:pt x="2404" y="13202"/>
                  </a:cubicBezTo>
                  <a:cubicBezTo>
                    <a:pt x="2416" y="13237"/>
                    <a:pt x="2442" y="13266"/>
                    <a:pt x="2474" y="13284"/>
                  </a:cubicBezTo>
                  <a:cubicBezTo>
                    <a:pt x="3208" y="14119"/>
                    <a:pt x="3957" y="14940"/>
                    <a:pt x="4709" y="15760"/>
                  </a:cubicBezTo>
                  <a:cubicBezTo>
                    <a:pt x="4721" y="15783"/>
                    <a:pt x="4739" y="15802"/>
                    <a:pt x="4761" y="15816"/>
                  </a:cubicBezTo>
                  <a:cubicBezTo>
                    <a:pt x="6274" y="17460"/>
                    <a:pt x="7807" y="19086"/>
                    <a:pt x="9297" y="20739"/>
                  </a:cubicBezTo>
                  <a:cubicBezTo>
                    <a:pt x="9824" y="21322"/>
                    <a:pt x="10346" y="21910"/>
                    <a:pt x="10870" y="22495"/>
                  </a:cubicBezTo>
                  <a:cubicBezTo>
                    <a:pt x="10791" y="22581"/>
                    <a:pt x="10878" y="22726"/>
                    <a:pt x="10980" y="22726"/>
                  </a:cubicBezTo>
                  <a:cubicBezTo>
                    <a:pt x="11002" y="22726"/>
                    <a:pt x="11026" y="22719"/>
                    <a:pt x="11048" y="22702"/>
                  </a:cubicBezTo>
                  <a:lnTo>
                    <a:pt x="11053" y="22699"/>
                  </a:lnTo>
                  <a:cubicBezTo>
                    <a:pt x="13466" y="25395"/>
                    <a:pt x="15868" y="28101"/>
                    <a:pt x="18292" y="30786"/>
                  </a:cubicBezTo>
                  <a:cubicBezTo>
                    <a:pt x="18365" y="30866"/>
                    <a:pt x="18447" y="30900"/>
                    <a:pt x="18527" y="30900"/>
                  </a:cubicBezTo>
                  <a:cubicBezTo>
                    <a:pt x="18708" y="30900"/>
                    <a:pt x="18875" y="30727"/>
                    <a:pt x="18882" y="30533"/>
                  </a:cubicBezTo>
                  <a:cubicBezTo>
                    <a:pt x="18916" y="30542"/>
                    <a:pt x="18950" y="30547"/>
                    <a:pt x="18984" y="30547"/>
                  </a:cubicBezTo>
                  <a:cubicBezTo>
                    <a:pt x="19151" y="30547"/>
                    <a:pt x="19308" y="30440"/>
                    <a:pt x="19303" y="30215"/>
                  </a:cubicBezTo>
                  <a:cubicBezTo>
                    <a:pt x="19216" y="25229"/>
                    <a:pt x="18764" y="20230"/>
                    <a:pt x="18498" y="15250"/>
                  </a:cubicBezTo>
                  <a:cubicBezTo>
                    <a:pt x="18231" y="10261"/>
                    <a:pt x="18060" y="5260"/>
                    <a:pt x="17655" y="281"/>
                  </a:cubicBezTo>
                  <a:cubicBezTo>
                    <a:pt x="17639" y="95"/>
                    <a:pt x="17491" y="1"/>
                    <a:pt x="17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441;p23">
              <a:extLst>
                <a:ext uri="{FF2B5EF4-FFF2-40B4-BE49-F238E27FC236}">
                  <a16:creationId xmlns:a16="http://schemas.microsoft.com/office/drawing/2014/main" xmlns="" id="{0C22C50B-F4BE-4DA7-9707-9FFD67818315}"/>
                </a:ext>
              </a:extLst>
            </p:cNvPr>
            <p:cNvSpPr/>
            <p:nvPr/>
          </p:nvSpPr>
          <p:spPr>
            <a:xfrm>
              <a:off x="535602" y="3355431"/>
              <a:ext cx="302896" cy="469417"/>
            </a:xfrm>
            <a:custGeom>
              <a:avLst/>
              <a:gdLst/>
              <a:ahLst/>
              <a:cxnLst/>
              <a:rect l="l" t="t" r="r" b="b"/>
              <a:pathLst>
                <a:path w="9153" h="14185" extrusionOk="0">
                  <a:moveTo>
                    <a:pt x="6932" y="757"/>
                  </a:moveTo>
                  <a:lnTo>
                    <a:pt x="6932" y="757"/>
                  </a:lnTo>
                  <a:cubicBezTo>
                    <a:pt x="6641" y="4880"/>
                    <a:pt x="8094" y="8903"/>
                    <a:pt x="7884" y="13043"/>
                  </a:cubicBezTo>
                  <a:cubicBezTo>
                    <a:pt x="6011" y="9893"/>
                    <a:pt x="3473" y="6776"/>
                    <a:pt x="588" y="4547"/>
                  </a:cubicBezTo>
                  <a:lnTo>
                    <a:pt x="588" y="4547"/>
                  </a:lnTo>
                  <a:cubicBezTo>
                    <a:pt x="607" y="4555"/>
                    <a:pt x="626" y="4559"/>
                    <a:pt x="646" y="4559"/>
                  </a:cubicBezTo>
                  <a:cubicBezTo>
                    <a:pt x="661" y="4559"/>
                    <a:pt x="675" y="4557"/>
                    <a:pt x="689" y="4553"/>
                  </a:cubicBezTo>
                  <a:cubicBezTo>
                    <a:pt x="1815" y="4273"/>
                    <a:pt x="2819" y="3409"/>
                    <a:pt x="3790" y="2788"/>
                  </a:cubicBezTo>
                  <a:cubicBezTo>
                    <a:pt x="4839" y="2114"/>
                    <a:pt x="5901" y="1457"/>
                    <a:pt x="6932" y="757"/>
                  </a:cubicBezTo>
                  <a:close/>
                  <a:moveTo>
                    <a:pt x="7016" y="1"/>
                  </a:moveTo>
                  <a:cubicBezTo>
                    <a:pt x="6967" y="1"/>
                    <a:pt x="6914" y="15"/>
                    <a:pt x="6860" y="48"/>
                  </a:cubicBezTo>
                  <a:cubicBezTo>
                    <a:pt x="5705" y="737"/>
                    <a:pt x="4585" y="1486"/>
                    <a:pt x="3453" y="2213"/>
                  </a:cubicBezTo>
                  <a:cubicBezTo>
                    <a:pt x="2481" y="2838"/>
                    <a:pt x="1269" y="3394"/>
                    <a:pt x="542" y="4302"/>
                  </a:cubicBezTo>
                  <a:cubicBezTo>
                    <a:pt x="488" y="4370"/>
                    <a:pt x="497" y="4461"/>
                    <a:pt x="546" y="4514"/>
                  </a:cubicBezTo>
                  <a:lnTo>
                    <a:pt x="546" y="4514"/>
                  </a:lnTo>
                  <a:cubicBezTo>
                    <a:pt x="482" y="4465"/>
                    <a:pt x="418" y="4414"/>
                    <a:pt x="353" y="4365"/>
                  </a:cubicBezTo>
                  <a:cubicBezTo>
                    <a:pt x="319" y="4339"/>
                    <a:pt x="284" y="4328"/>
                    <a:pt x="251" y="4328"/>
                  </a:cubicBezTo>
                  <a:cubicBezTo>
                    <a:pt x="107" y="4328"/>
                    <a:pt x="1" y="4544"/>
                    <a:pt x="115" y="4673"/>
                  </a:cubicBezTo>
                  <a:cubicBezTo>
                    <a:pt x="2838" y="7712"/>
                    <a:pt x="5399" y="10637"/>
                    <a:pt x="7687" y="14031"/>
                  </a:cubicBezTo>
                  <a:cubicBezTo>
                    <a:pt x="7759" y="14139"/>
                    <a:pt x="7861" y="14184"/>
                    <a:pt x="7960" y="14184"/>
                  </a:cubicBezTo>
                  <a:cubicBezTo>
                    <a:pt x="8076" y="14184"/>
                    <a:pt x="8190" y="14123"/>
                    <a:pt x="8253" y="14028"/>
                  </a:cubicBezTo>
                  <a:cubicBezTo>
                    <a:pt x="8362" y="14006"/>
                    <a:pt x="8456" y="13936"/>
                    <a:pt x="8475" y="13806"/>
                  </a:cubicBezTo>
                  <a:cubicBezTo>
                    <a:pt x="9152" y="9289"/>
                    <a:pt x="7515" y="4753"/>
                    <a:pt x="7397" y="239"/>
                  </a:cubicBezTo>
                  <a:cubicBezTo>
                    <a:pt x="7395" y="100"/>
                    <a:pt x="7298" y="36"/>
                    <a:pt x="7197" y="36"/>
                  </a:cubicBezTo>
                  <a:cubicBezTo>
                    <a:pt x="7183" y="36"/>
                    <a:pt x="7169" y="37"/>
                    <a:pt x="7155" y="40"/>
                  </a:cubicBezTo>
                  <a:cubicBezTo>
                    <a:pt x="7114" y="16"/>
                    <a:pt x="7067" y="1"/>
                    <a:pt x="70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442;p23">
              <a:extLst>
                <a:ext uri="{FF2B5EF4-FFF2-40B4-BE49-F238E27FC236}">
                  <a16:creationId xmlns:a16="http://schemas.microsoft.com/office/drawing/2014/main" xmlns="" id="{5C24830B-9D9A-45E8-89BB-BBBDC88B02FA}"/>
                </a:ext>
              </a:extLst>
            </p:cNvPr>
            <p:cNvSpPr/>
            <p:nvPr/>
          </p:nvSpPr>
          <p:spPr>
            <a:xfrm>
              <a:off x="692262" y="4059275"/>
              <a:ext cx="96332" cy="96630"/>
            </a:xfrm>
            <a:custGeom>
              <a:avLst/>
              <a:gdLst/>
              <a:ahLst/>
              <a:cxnLst/>
              <a:rect l="l" t="t" r="r" b="b"/>
              <a:pathLst>
                <a:path w="2911" h="2920" extrusionOk="0">
                  <a:moveTo>
                    <a:pt x="96" y="1"/>
                  </a:moveTo>
                  <a:cubicBezTo>
                    <a:pt x="44" y="1"/>
                    <a:pt x="0" y="67"/>
                    <a:pt x="44" y="115"/>
                  </a:cubicBezTo>
                  <a:cubicBezTo>
                    <a:pt x="884" y="1037"/>
                    <a:pt x="1714" y="1973"/>
                    <a:pt x="2576" y="2872"/>
                  </a:cubicBezTo>
                  <a:cubicBezTo>
                    <a:pt x="2609" y="2906"/>
                    <a:pt x="2646" y="2920"/>
                    <a:pt x="2682" y="2920"/>
                  </a:cubicBezTo>
                  <a:cubicBezTo>
                    <a:pt x="2803" y="2920"/>
                    <a:pt x="2911" y="2760"/>
                    <a:pt x="2801" y="2648"/>
                  </a:cubicBezTo>
                  <a:cubicBezTo>
                    <a:pt x="1934" y="1754"/>
                    <a:pt x="1031" y="892"/>
                    <a:pt x="141" y="20"/>
                  </a:cubicBezTo>
                  <a:cubicBezTo>
                    <a:pt x="126" y="7"/>
                    <a:pt x="111" y="1"/>
                    <a:pt x="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443;p23">
              <a:extLst>
                <a:ext uri="{FF2B5EF4-FFF2-40B4-BE49-F238E27FC236}">
                  <a16:creationId xmlns:a16="http://schemas.microsoft.com/office/drawing/2014/main" xmlns="" id="{38B71264-8616-468A-9380-CE523AD0702B}"/>
                </a:ext>
              </a:extLst>
            </p:cNvPr>
            <p:cNvSpPr/>
            <p:nvPr/>
          </p:nvSpPr>
          <p:spPr>
            <a:xfrm>
              <a:off x="692560" y="4142106"/>
              <a:ext cx="89482" cy="56092"/>
            </a:xfrm>
            <a:custGeom>
              <a:avLst/>
              <a:gdLst/>
              <a:ahLst/>
              <a:cxnLst/>
              <a:rect l="l" t="t" r="r" b="b"/>
              <a:pathLst>
                <a:path w="2704" h="1695" extrusionOk="0">
                  <a:moveTo>
                    <a:pt x="152" y="0"/>
                  </a:moveTo>
                  <a:cubicBezTo>
                    <a:pt x="57" y="0"/>
                    <a:pt x="1" y="136"/>
                    <a:pt x="98" y="205"/>
                  </a:cubicBezTo>
                  <a:cubicBezTo>
                    <a:pt x="827" y="715"/>
                    <a:pt x="1591" y="1191"/>
                    <a:pt x="2346" y="1666"/>
                  </a:cubicBezTo>
                  <a:cubicBezTo>
                    <a:pt x="2378" y="1686"/>
                    <a:pt x="2409" y="1695"/>
                    <a:pt x="2439" y="1695"/>
                  </a:cubicBezTo>
                  <a:cubicBezTo>
                    <a:pt x="2597" y="1695"/>
                    <a:pt x="2703" y="1449"/>
                    <a:pt x="2532" y="1348"/>
                  </a:cubicBezTo>
                  <a:cubicBezTo>
                    <a:pt x="1767" y="894"/>
                    <a:pt x="994" y="432"/>
                    <a:pt x="208" y="15"/>
                  </a:cubicBezTo>
                  <a:cubicBezTo>
                    <a:pt x="189" y="5"/>
                    <a:pt x="170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5" name="Google Shape;444;p23">
            <a:extLst>
              <a:ext uri="{FF2B5EF4-FFF2-40B4-BE49-F238E27FC236}">
                <a16:creationId xmlns:a16="http://schemas.microsoft.com/office/drawing/2014/main" xmlns="" id="{E5BEBED0-0591-47EA-A777-3931CE29E2BC}"/>
              </a:ext>
            </a:extLst>
          </p:cNvPr>
          <p:cNvGrpSpPr/>
          <p:nvPr/>
        </p:nvGrpSpPr>
        <p:grpSpPr>
          <a:xfrm>
            <a:off x="6397563" y="401058"/>
            <a:ext cx="388340" cy="497513"/>
            <a:chOff x="1344284" y="3702273"/>
            <a:chExt cx="388340" cy="497513"/>
          </a:xfrm>
          <a:solidFill>
            <a:srgbClr val="FFFFFF"/>
          </a:solidFill>
        </p:grpSpPr>
        <p:sp>
          <p:nvSpPr>
            <p:cNvPr id="712" name="Google Shape;445;p23">
              <a:extLst>
                <a:ext uri="{FF2B5EF4-FFF2-40B4-BE49-F238E27FC236}">
                  <a16:creationId xmlns:a16="http://schemas.microsoft.com/office/drawing/2014/main" xmlns="" id="{3CCF0424-378C-4118-834C-9D7C36C948E7}"/>
                </a:ext>
              </a:extLst>
            </p:cNvPr>
            <p:cNvSpPr/>
            <p:nvPr/>
          </p:nvSpPr>
          <p:spPr>
            <a:xfrm>
              <a:off x="1344284" y="3702273"/>
              <a:ext cx="388340" cy="424411"/>
            </a:xfrm>
            <a:custGeom>
              <a:avLst/>
              <a:gdLst/>
              <a:ahLst/>
              <a:cxnLst/>
              <a:rect l="l" t="t" r="r" b="b"/>
              <a:pathLst>
                <a:path w="11735" h="12825" extrusionOk="0">
                  <a:moveTo>
                    <a:pt x="6265" y="646"/>
                  </a:moveTo>
                  <a:lnTo>
                    <a:pt x="6265" y="646"/>
                  </a:lnTo>
                  <a:cubicBezTo>
                    <a:pt x="6997" y="1145"/>
                    <a:pt x="8079" y="1255"/>
                    <a:pt x="8938" y="1255"/>
                  </a:cubicBezTo>
                  <a:cubicBezTo>
                    <a:pt x="8987" y="1255"/>
                    <a:pt x="9034" y="1255"/>
                    <a:pt x="9081" y="1254"/>
                  </a:cubicBezTo>
                  <a:cubicBezTo>
                    <a:pt x="9625" y="1245"/>
                    <a:pt x="10362" y="1245"/>
                    <a:pt x="10834" y="928"/>
                  </a:cubicBezTo>
                  <a:lnTo>
                    <a:pt x="10834" y="928"/>
                  </a:lnTo>
                  <a:cubicBezTo>
                    <a:pt x="10726" y="1991"/>
                    <a:pt x="10794" y="3126"/>
                    <a:pt x="10987" y="4158"/>
                  </a:cubicBezTo>
                  <a:cubicBezTo>
                    <a:pt x="10075" y="4333"/>
                    <a:pt x="9240" y="4434"/>
                    <a:pt x="8391" y="4434"/>
                  </a:cubicBezTo>
                  <a:cubicBezTo>
                    <a:pt x="7802" y="4434"/>
                    <a:pt x="7207" y="4385"/>
                    <a:pt x="6574" y="4279"/>
                  </a:cubicBezTo>
                  <a:cubicBezTo>
                    <a:pt x="6570" y="3032"/>
                    <a:pt x="6478" y="1805"/>
                    <a:pt x="6265" y="646"/>
                  </a:cubicBezTo>
                  <a:close/>
                  <a:moveTo>
                    <a:pt x="3259" y="8331"/>
                  </a:moveTo>
                  <a:cubicBezTo>
                    <a:pt x="3552" y="8331"/>
                    <a:pt x="3834" y="8376"/>
                    <a:pt x="4078" y="8471"/>
                  </a:cubicBezTo>
                  <a:cubicBezTo>
                    <a:pt x="4791" y="8748"/>
                    <a:pt x="4891" y="9519"/>
                    <a:pt x="5279" y="10096"/>
                  </a:cubicBezTo>
                  <a:cubicBezTo>
                    <a:pt x="5228" y="10531"/>
                    <a:pt x="5179" y="10966"/>
                    <a:pt x="5130" y="11402"/>
                  </a:cubicBezTo>
                  <a:cubicBezTo>
                    <a:pt x="5130" y="11404"/>
                    <a:pt x="5128" y="11405"/>
                    <a:pt x="5127" y="11407"/>
                  </a:cubicBezTo>
                  <a:cubicBezTo>
                    <a:pt x="4771" y="11966"/>
                    <a:pt x="4202" y="12197"/>
                    <a:pt x="3596" y="12197"/>
                  </a:cubicBezTo>
                  <a:cubicBezTo>
                    <a:pt x="1936" y="12197"/>
                    <a:pt x="1" y="10465"/>
                    <a:pt x="1407" y="9016"/>
                  </a:cubicBezTo>
                  <a:cubicBezTo>
                    <a:pt x="1831" y="8579"/>
                    <a:pt x="2573" y="8331"/>
                    <a:pt x="3259" y="8331"/>
                  </a:cubicBezTo>
                  <a:close/>
                  <a:moveTo>
                    <a:pt x="10884" y="0"/>
                  </a:moveTo>
                  <a:cubicBezTo>
                    <a:pt x="10805" y="0"/>
                    <a:pt x="10728" y="30"/>
                    <a:pt x="10668" y="99"/>
                  </a:cubicBezTo>
                  <a:cubicBezTo>
                    <a:pt x="10329" y="494"/>
                    <a:pt x="9664" y="581"/>
                    <a:pt x="9050" y="581"/>
                  </a:cubicBezTo>
                  <a:cubicBezTo>
                    <a:pt x="8765" y="581"/>
                    <a:pt x="8491" y="562"/>
                    <a:pt x="8265" y="546"/>
                  </a:cubicBezTo>
                  <a:cubicBezTo>
                    <a:pt x="7524" y="496"/>
                    <a:pt x="6808" y="205"/>
                    <a:pt x="6075" y="205"/>
                  </a:cubicBezTo>
                  <a:cubicBezTo>
                    <a:pt x="6067" y="205"/>
                    <a:pt x="6060" y="205"/>
                    <a:pt x="6052" y="205"/>
                  </a:cubicBezTo>
                  <a:cubicBezTo>
                    <a:pt x="5960" y="205"/>
                    <a:pt x="5913" y="308"/>
                    <a:pt x="5955" y="381"/>
                  </a:cubicBezTo>
                  <a:cubicBezTo>
                    <a:pt x="5885" y="415"/>
                    <a:pt x="5838" y="484"/>
                    <a:pt x="5828" y="560"/>
                  </a:cubicBezTo>
                  <a:cubicBezTo>
                    <a:pt x="5638" y="2415"/>
                    <a:pt x="5763" y="4302"/>
                    <a:pt x="5658" y="6164"/>
                  </a:cubicBezTo>
                  <a:cubicBezTo>
                    <a:pt x="5606" y="7083"/>
                    <a:pt x="5516" y="7996"/>
                    <a:pt x="5415" y="8909"/>
                  </a:cubicBezTo>
                  <a:cubicBezTo>
                    <a:pt x="5294" y="8623"/>
                    <a:pt x="5147" y="8353"/>
                    <a:pt x="4905" y="8145"/>
                  </a:cubicBezTo>
                  <a:cubicBezTo>
                    <a:pt x="4469" y="7769"/>
                    <a:pt x="3857" y="7654"/>
                    <a:pt x="3293" y="7654"/>
                  </a:cubicBezTo>
                  <a:cubicBezTo>
                    <a:pt x="3253" y="7654"/>
                    <a:pt x="3213" y="7655"/>
                    <a:pt x="3173" y="7656"/>
                  </a:cubicBezTo>
                  <a:cubicBezTo>
                    <a:pt x="1886" y="7693"/>
                    <a:pt x="475" y="8316"/>
                    <a:pt x="276" y="9724"/>
                  </a:cubicBezTo>
                  <a:cubicBezTo>
                    <a:pt x="77" y="11122"/>
                    <a:pt x="1111" y="12298"/>
                    <a:pt x="2395" y="12677"/>
                  </a:cubicBezTo>
                  <a:cubicBezTo>
                    <a:pt x="2711" y="12769"/>
                    <a:pt x="3072" y="12824"/>
                    <a:pt x="3435" y="12824"/>
                  </a:cubicBezTo>
                  <a:cubicBezTo>
                    <a:pt x="4162" y="12824"/>
                    <a:pt x="4896" y="12605"/>
                    <a:pt x="5294" y="12035"/>
                  </a:cubicBezTo>
                  <a:cubicBezTo>
                    <a:pt x="5340" y="12052"/>
                    <a:pt x="5389" y="12061"/>
                    <a:pt x="5438" y="12061"/>
                  </a:cubicBezTo>
                  <a:cubicBezTo>
                    <a:pt x="5580" y="12061"/>
                    <a:pt x="5717" y="11988"/>
                    <a:pt x="5750" y="11825"/>
                  </a:cubicBezTo>
                  <a:cubicBezTo>
                    <a:pt x="6193" y="9633"/>
                    <a:pt x="6539" y="7180"/>
                    <a:pt x="6574" y="4783"/>
                  </a:cubicBezTo>
                  <a:cubicBezTo>
                    <a:pt x="7334" y="5024"/>
                    <a:pt x="8165" y="5154"/>
                    <a:pt x="8990" y="5154"/>
                  </a:cubicBezTo>
                  <a:cubicBezTo>
                    <a:pt x="9861" y="5154"/>
                    <a:pt x="10725" y="5009"/>
                    <a:pt x="11492" y="4694"/>
                  </a:cubicBezTo>
                  <a:cubicBezTo>
                    <a:pt x="11678" y="4617"/>
                    <a:pt x="11734" y="4443"/>
                    <a:pt x="11694" y="4300"/>
                  </a:cubicBezTo>
                  <a:cubicBezTo>
                    <a:pt x="11694" y="4297"/>
                    <a:pt x="11696" y="4296"/>
                    <a:pt x="11696" y="4293"/>
                  </a:cubicBezTo>
                  <a:cubicBezTo>
                    <a:pt x="11639" y="2969"/>
                    <a:pt x="11544" y="1574"/>
                    <a:pt x="11342" y="265"/>
                  </a:cubicBezTo>
                  <a:cubicBezTo>
                    <a:pt x="11327" y="165"/>
                    <a:pt x="11238" y="115"/>
                    <a:pt x="11146" y="112"/>
                  </a:cubicBezTo>
                  <a:cubicBezTo>
                    <a:pt x="11076" y="44"/>
                    <a:pt x="10979" y="0"/>
                    <a:pt x="108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446;p23">
              <a:extLst>
                <a:ext uri="{FF2B5EF4-FFF2-40B4-BE49-F238E27FC236}">
                  <a16:creationId xmlns:a16="http://schemas.microsoft.com/office/drawing/2014/main" xmlns="" id="{026689D9-F95D-48FD-8E80-15AA90A4B982}"/>
                </a:ext>
              </a:extLst>
            </p:cNvPr>
            <p:cNvSpPr/>
            <p:nvPr/>
          </p:nvSpPr>
          <p:spPr>
            <a:xfrm>
              <a:off x="1494921" y="4110304"/>
              <a:ext cx="98450" cy="66549"/>
            </a:xfrm>
            <a:custGeom>
              <a:avLst/>
              <a:gdLst/>
              <a:ahLst/>
              <a:cxnLst/>
              <a:rect l="l" t="t" r="r" b="b"/>
              <a:pathLst>
                <a:path w="2975" h="2011" extrusionOk="0">
                  <a:moveTo>
                    <a:pt x="2740" y="1"/>
                  </a:moveTo>
                  <a:cubicBezTo>
                    <a:pt x="2683" y="1"/>
                    <a:pt x="2629" y="27"/>
                    <a:pt x="2601" y="91"/>
                  </a:cubicBezTo>
                  <a:cubicBezTo>
                    <a:pt x="2171" y="1101"/>
                    <a:pt x="1336" y="1789"/>
                    <a:pt x="213" y="1789"/>
                  </a:cubicBezTo>
                  <a:cubicBezTo>
                    <a:pt x="189" y="1789"/>
                    <a:pt x="165" y="1789"/>
                    <a:pt x="140" y="1788"/>
                  </a:cubicBezTo>
                  <a:cubicBezTo>
                    <a:pt x="138" y="1788"/>
                    <a:pt x="137" y="1788"/>
                    <a:pt x="135" y="1788"/>
                  </a:cubicBezTo>
                  <a:cubicBezTo>
                    <a:pt x="1" y="1788"/>
                    <a:pt x="4" y="1993"/>
                    <a:pt x="140" y="2004"/>
                  </a:cubicBezTo>
                  <a:cubicBezTo>
                    <a:pt x="201" y="2008"/>
                    <a:pt x="262" y="2010"/>
                    <a:pt x="323" y="2010"/>
                  </a:cubicBezTo>
                  <a:cubicBezTo>
                    <a:pt x="1440" y="2010"/>
                    <a:pt x="2568" y="1315"/>
                    <a:pt x="2932" y="230"/>
                  </a:cubicBezTo>
                  <a:cubicBezTo>
                    <a:pt x="2975" y="103"/>
                    <a:pt x="2852" y="1"/>
                    <a:pt x="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447;p23">
              <a:extLst>
                <a:ext uri="{FF2B5EF4-FFF2-40B4-BE49-F238E27FC236}">
                  <a16:creationId xmlns:a16="http://schemas.microsoft.com/office/drawing/2014/main" xmlns="" id="{A2D19C87-88D7-4F3D-9111-CABE3E772152}"/>
                </a:ext>
              </a:extLst>
            </p:cNvPr>
            <p:cNvSpPr/>
            <p:nvPr/>
          </p:nvSpPr>
          <p:spPr>
            <a:xfrm>
              <a:off x="1556539" y="4135587"/>
              <a:ext cx="72936" cy="64199"/>
            </a:xfrm>
            <a:custGeom>
              <a:avLst/>
              <a:gdLst/>
              <a:ahLst/>
              <a:cxnLst/>
              <a:rect l="l" t="t" r="r" b="b"/>
              <a:pathLst>
                <a:path w="2204" h="1940" extrusionOk="0">
                  <a:moveTo>
                    <a:pt x="1968" y="0"/>
                  </a:moveTo>
                  <a:cubicBezTo>
                    <a:pt x="1911" y="0"/>
                    <a:pt x="1856" y="28"/>
                    <a:pt x="1827" y="93"/>
                  </a:cubicBezTo>
                  <a:cubicBezTo>
                    <a:pt x="1477" y="854"/>
                    <a:pt x="992" y="1425"/>
                    <a:pt x="159" y="1667"/>
                  </a:cubicBezTo>
                  <a:cubicBezTo>
                    <a:pt x="0" y="1714"/>
                    <a:pt x="50" y="1940"/>
                    <a:pt x="195" y="1940"/>
                  </a:cubicBezTo>
                  <a:cubicBezTo>
                    <a:pt x="207" y="1940"/>
                    <a:pt x="219" y="1938"/>
                    <a:pt x="232" y="1935"/>
                  </a:cubicBezTo>
                  <a:cubicBezTo>
                    <a:pt x="1073" y="1725"/>
                    <a:pt x="1899" y="1085"/>
                    <a:pt x="2164" y="235"/>
                  </a:cubicBezTo>
                  <a:cubicBezTo>
                    <a:pt x="2203" y="105"/>
                    <a:pt x="2081" y="0"/>
                    <a:pt x="19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8" name="Google Shape;463;p23">
            <a:extLst>
              <a:ext uri="{FF2B5EF4-FFF2-40B4-BE49-F238E27FC236}">
                <a16:creationId xmlns:a16="http://schemas.microsoft.com/office/drawing/2014/main" xmlns="" id="{24A6C56A-D265-4C25-98EE-47524C3AB8BB}"/>
              </a:ext>
            </a:extLst>
          </p:cNvPr>
          <p:cNvGrpSpPr/>
          <p:nvPr/>
        </p:nvGrpSpPr>
        <p:grpSpPr>
          <a:xfrm>
            <a:off x="6717633" y="787479"/>
            <a:ext cx="1037582" cy="940754"/>
            <a:chOff x="1664354" y="4088694"/>
            <a:chExt cx="1037582" cy="940754"/>
          </a:xfrm>
          <a:solidFill>
            <a:srgbClr val="FFFFFF"/>
          </a:solidFill>
        </p:grpSpPr>
        <p:grpSp>
          <p:nvGrpSpPr>
            <p:cNvPr id="717" name="Google Shape;464;p23">
              <a:extLst>
                <a:ext uri="{FF2B5EF4-FFF2-40B4-BE49-F238E27FC236}">
                  <a16:creationId xmlns:a16="http://schemas.microsoft.com/office/drawing/2014/main" xmlns="" id="{7BB6A3EB-C033-4E3F-BDBD-F3821A032A45}"/>
                </a:ext>
              </a:extLst>
            </p:cNvPr>
            <p:cNvGrpSpPr/>
            <p:nvPr/>
          </p:nvGrpSpPr>
          <p:grpSpPr>
            <a:xfrm>
              <a:off x="1664354" y="4088694"/>
              <a:ext cx="1037582" cy="832607"/>
              <a:chOff x="1664354" y="4088694"/>
              <a:chExt cx="1037582" cy="832607"/>
            </a:xfrm>
            <a:grpFill/>
          </p:grpSpPr>
          <p:sp>
            <p:nvSpPr>
              <p:cNvPr id="721" name="Google Shape;465;p23">
                <a:extLst>
                  <a:ext uri="{FF2B5EF4-FFF2-40B4-BE49-F238E27FC236}">
                    <a16:creationId xmlns:a16="http://schemas.microsoft.com/office/drawing/2014/main" xmlns="" id="{C8008E71-0B86-41BD-83E9-BC0E3FE176B2}"/>
                  </a:ext>
                </a:extLst>
              </p:cNvPr>
              <p:cNvSpPr/>
              <p:nvPr/>
            </p:nvSpPr>
            <p:spPr>
              <a:xfrm>
                <a:off x="2035818" y="4196940"/>
                <a:ext cx="429938" cy="217219"/>
              </a:xfrm>
              <a:custGeom>
                <a:avLst/>
                <a:gdLst/>
                <a:ahLst/>
                <a:cxnLst/>
                <a:rect l="l" t="t" r="r" b="b"/>
                <a:pathLst>
                  <a:path w="12992" h="6564" extrusionOk="0">
                    <a:moveTo>
                      <a:pt x="3639" y="1"/>
                    </a:moveTo>
                    <a:cubicBezTo>
                      <a:pt x="3311" y="1"/>
                      <a:pt x="2981" y="148"/>
                      <a:pt x="2754" y="504"/>
                    </a:cubicBezTo>
                    <a:cubicBezTo>
                      <a:pt x="2252" y="1293"/>
                      <a:pt x="1682" y="1813"/>
                      <a:pt x="869" y="2274"/>
                    </a:cubicBezTo>
                    <a:cubicBezTo>
                      <a:pt x="1" y="2766"/>
                      <a:pt x="295" y="3941"/>
                      <a:pt x="1126" y="4252"/>
                    </a:cubicBezTo>
                    <a:cubicBezTo>
                      <a:pt x="3479" y="5131"/>
                      <a:pt x="5873" y="6070"/>
                      <a:pt x="8357" y="6506"/>
                    </a:cubicBezTo>
                    <a:cubicBezTo>
                      <a:pt x="8578" y="6545"/>
                      <a:pt x="8791" y="6563"/>
                      <a:pt x="8998" y="6563"/>
                    </a:cubicBezTo>
                    <a:cubicBezTo>
                      <a:pt x="10417" y="6563"/>
                      <a:pt x="11511" y="5693"/>
                      <a:pt x="12462" y="4546"/>
                    </a:cubicBezTo>
                    <a:cubicBezTo>
                      <a:pt x="12992" y="3906"/>
                      <a:pt x="12797" y="3014"/>
                      <a:pt x="11984" y="2737"/>
                    </a:cubicBezTo>
                    <a:cubicBezTo>
                      <a:pt x="9954" y="2045"/>
                      <a:pt x="7924" y="1355"/>
                      <a:pt x="5880" y="705"/>
                    </a:cubicBezTo>
                    <a:cubicBezTo>
                      <a:pt x="5449" y="567"/>
                      <a:pt x="4975" y="426"/>
                      <a:pt x="4520" y="386"/>
                    </a:cubicBezTo>
                    <a:cubicBezTo>
                      <a:pt x="4298" y="150"/>
                      <a:pt x="3969" y="1"/>
                      <a:pt x="36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466;p23">
                <a:extLst>
                  <a:ext uri="{FF2B5EF4-FFF2-40B4-BE49-F238E27FC236}">
                    <a16:creationId xmlns:a16="http://schemas.microsoft.com/office/drawing/2014/main" xmlns="" id="{A1523DE7-4B93-41CD-9B01-E87C2090E0BF}"/>
                  </a:ext>
                </a:extLst>
              </p:cNvPr>
              <p:cNvSpPr/>
              <p:nvPr/>
            </p:nvSpPr>
            <p:spPr>
              <a:xfrm>
                <a:off x="1664354" y="4088694"/>
                <a:ext cx="1037582" cy="832607"/>
              </a:xfrm>
              <a:custGeom>
                <a:avLst/>
                <a:gdLst/>
                <a:ahLst/>
                <a:cxnLst/>
                <a:rect l="l" t="t" r="r" b="b"/>
                <a:pathLst>
                  <a:path w="31354" h="25160" extrusionOk="0">
                    <a:moveTo>
                      <a:pt x="28528" y="1104"/>
                    </a:moveTo>
                    <a:lnTo>
                      <a:pt x="28528" y="1104"/>
                    </a:lnTo>
                    <a:cubicBezTo>
                      <a:pt x="28254" y="1542"/>
                      <a:pt x="28130" y="2055"/>
                      <a:pt x="28144" y="2586"/>
                    </a:cubicBezTo>
                    <a:cubicBezTo>
                      <a:pt x="28148" y="2775"/>
                      <a:pt x="28288" y="2879"/>
                      <a:pt x="28445" y="2879"/>
                    </a:cubicBezTo>
                    <a:cubicBezTo>
                      <a:pt x="28495" y="2879"/>
                      <a:pt x="28547" y="2869"/>
                      <a:pt x="28597" y="2847"/>
                    </a:cubicBezTo>
                    <a:cubicBezTo>
                      <a:pt x="29055" y="2646"/>
                      <a:pt x="29517" y="2516"/>
                      <a:pt x="30017" y="2488"/>
                    </a:cubicBezTo>
                    <a:cubicBezTo>
                      <a:pt x="30060" y="2486"/>
                      <a:pt x="30102" y="2485"/>
                      <a:pt x="30145" y="2485"/>
                    </a:cubicBezTo>
                    <a:cubicBezTo>
                      <a:pt x="30292" y="2485"/>
                      <a:pt x="30437" y="2497"/>
                      <a:pt x="30582" y="2505"/>
                    </a:cubicBezTo>
                    <a:cubicBezTo>
                      <a:pt x="29468" y="3063"/>
                      <a:pt x="28554" y="4193"/>
                      <a:pt x="28046" y="5288"/>
                    </a:cubicBezTo>
                    <a:cubicBezTo>
                      <a:pt x="27059" y="4772"/>
                      <a:pt x="25961" y="4383"/>
                      <a:pt x="25047" y="4034"/>
                    </a:cubicBezTo>
                    <a:cubicBezTo>
                      <a:pt x="25474" y="3417"/>
                      <a:pt x="25858" y="2805"/>
                      <a:pt x="26440" y="2292"/>
                    </a:cubicBezTo>
                    <a:cubicBezTo>
                      <a:pt x="27068" y="1739"/>
                      <a:pt x="27767" y="1392"/>
                      <a:pt x="28528" y="1104"/>
                    </a:cubicBezTo>
                    <a:close/>
                    <a:moveTo>
                      <a:pt x="13590" y="614"/>
                    </a:moveTo>
                    <a:cubicBezTo>
                      <a:pt x="16278" y="1536"/>
                      <a:pt x="18980" y="2393"/>
                      <a:pt x="21627" y="3435"/>
                    </a:cubicBezTo>
                    <a:cubicBezTo>
                      <a:pt x="23227" y="4066"/>
                      <a:pt x="24811" y="4740"/>
                      <a:pt x="26375" y="5457"/>
                    </a:cubicBezTo>
                    <a:cubicBezTo>
                      <a:pt x="27938" y="6173"/>
                      <a:pt x="29845" y="6797"/>
                      <a:pt x="29908" y="8786"/>
                    </a:cubicBezTo>
                    <a:cubicBezTo>
                      <a:pt x="29963" y="10509"/>
                      <a:pt x="28468" y="11995"/>
                      <a:pt x="27436" y="13236"/>
                    </a:cubicBezTo>
                    <a:cubicBezTo>
                      <a:pt x="26505" y="14354"/>
                      <a:pt x="25563" y="15464"/>
                      <a:pt x="24613" y="16567"/>
                    </a:cubicBezTo>
                    <a:cubicBezTo>
                      <a:pt x="22916" y="18533"/>
                      <a:pt x="21179" y="20460"/>
                      <a:pt x="19430" y="22379"/>
                    </a:cubicBezTo>
                    <a:cubicBezTo>
                      <a:pt x="19427" y="22108"/>
                      <a:pt x="19378" y="21838"/>
                      <a:pt x="19285" y="21584"/>
                    </a:cubicBezTo>
                    <a:cubicBezTo>
                      <a:pt x="19100" y="20532"/>
                      <a:pt x="18367" y="19941"/>
                      <a:pt x="17502" y="19377"/>
                    </a:cubicBezTo>
                    <a:cubicBezTo>
                      <a:pt x="15810" y="18271"/>
                      <a:pt x="13961" y="17354"/>
                      <a:pt x="12116" y="16535"/>
                    </a:cubicBezTo>
                    <a:cubicBezTo>
                      <a:pt x="9052" y="15173"/>
                      <a:pt x="5801" y="14032"/>
                      <a:pt x="2471" y="13554"/>
                    </a:cubicBezTo>
                    <a:cubicBezTo>
                      <a:pt x="2433" y="13510"/>
                      <a:pt x="2382" y="13474"/>
                      <a:pt x="2327" y="13455"/>
                    </a:cubicBezTo>
                    <a:cubicBezTo>
                      <a:pt x="6191" y="9287"/>
                      <a:pt x="9769" y="4835"/>
                      <a:pt x="13586" y="621"/>
                    </a:cubicBezTo>
                    <a:cubicBezTo>
                      <a:pt x="13587" y="618"/>
                      <a:pt x="13589" y="615"/>
                      <a:pt x="13590" y="614"/>
                    </a:cubicBezTo>
                    <a:close/>
                    <a:moveTo>
                      <a:pt x="2696" y="14107"/>
                    </a:moveTo>
                    <a:lnTo>
                      <a:pt x="2696" y="14107"/>
                    </a:lnTo>
                    <a:cubicBezTo>
                      <a:pt x="5294" y="14815"/>
                      <a:pt x="7878" y="15499"/>
                      <a:pt x="10383" y="16516"/>
                    </a:cubicBezTo>
                    <a:cubicBezTo>
                      <a:pt x="11941" y="17149"/>
                      <a:pt x="13463" y="17869"/>
                      <a:pt x="14943" y="18671"/>
                    </a:cubicBezTo>
                    <a:cubicBezTo>
                      <a:pt x="16229" y="19368"/>
                      <a:pt x="18404" y="20223"/>
                      <a:pt x="18649" y="21822"/>
                    </a:cubicBezTo>
                    <a:cubicBezTo>
                      <a:pt x="18655" y="21871"/>
                      <a:pt x="18674" y="21917"/>
                      <a:pt x="18703" y="21956"/>
                    </a:cubicBezTo>
                    <a:cubicBezTo>
                      <a:pt x="18965" y="23733"/>
                      <a:pt x="17749" y="24299"/>
                      <a:pt x="16074" y="24299"/>
                    </a:cubicBezTo>
                    <a:cubicBezTo>
                      <a:pt x="13563" y="24299"/>
                      <a:pt x="10020" y="23028"/>
                      <a:pt x="8870" y="22655"/>
                    </a:cubicBezTo>
                    <a:cubicBezTo>
                      <a:pt x="6161" y="21774"/>
                      <a:pt x="3585" y="20622"/>
                      <a:pt x="941" y="19585"/>
                    </a:cubicBezTo>
                    <a:cubicBezTo>
                      <a:pt x="2615" y="18343"/>
                      <a:pt x="3292" y="16087"/>
                      <a:pt x="2696" y="14107"/>
                    </a:cubicBezTo>
                    <a:close/>
                    <a:moveTo>
                      <a:pt x="13646" y="1"/>
                    </a:moveTo>
                    <a:cubicBezTo>
                      <a:pt x="13587" y="1"/>
                      <a:pt x="13529" y="19"/>
                      <a:pt x="13480" y="55"/>
                    </a:cubicBezTo>
                    <a:cubicBezTo>
                      <a:pt x="13429" y="26"/>
                      <a:pt x="13372" y="8"/>
                      <a:pt x="13314" y="8"/>
                    </a:cubicBezTo>
                    <a:cubicBezTo>
                      <a:pt x="13235" y="8"/>
                      <a:pt x="13154" y="40"/>
                      <a:pt x="13082" y="119"/>
                    </a:cubicBezTo>
                    <a:cubicBezTo>
                      <a:pt x="9134" y="4426"/>
                      <a:pt x="5037" y="8772"/>
                      <a:pt x="1566" y="13482"/>
                    </a:cubicBezTo>
                    <a:cubicBezTo>
                      <a:pt x="1425" y="13673"/>
                      <a:pt x="1621" y="13889"/>
                      <a:pt x="1817" y="13889"/>
                    </a:cubicBezTo>
                    <a:cubicBezTo>
                      <a:pt x="1832" y="13889"/>
                      <a:pt x="1847" y="13888"/>
                      <a:pt x="1862" y="13885"/>
                    </a:cubicBezTo>
                    <a:lnTo>
                      <a:pt x="1862" y="13885"/>
                    </a:lnTo>
                    <a:cubicBezTo>
                      <a:pt x="2630" y="15900"/>
                      <a:pt x="1964" y="17976"/>
                      <a:pt x="318" y="19328"/>
                    </a:cubicBezTo>
                    <a:cubicBezTo>
                      <a:pt x="305" y="19340"/>
                      <a:pt x="295" y="19354"/>
                      <a:pt x="286" y="19368"/>
                    </a:cubicBezTo>
                    <a:cubicBezTo>
                      <a:pt x="89" y="19408"/>
                      <a:pt x="1" y="19729"/>
                      <a:pt x="209" y="19847"/>
                    </a:cubicBezTo>
                    <a:cubicBezTo>
                      <a:pt x="4265" y="22145"/>
                      <a:pt x="9011" y="23679"/>
                      <a:pt x="13523" y="24776"/>
                    </a:cubicBezTo>
                    <a:cubicBezTo>
                      <a:pt x="14320" y="24970"/>
                      <a:pt x="15192" y="25159"/>
                      <a:pt x="16039" y="25159"/>
                    </a:cubicBezTo>
                    <a:cubicBezTo>
                      <a:pt x="16887" y="25159"/>
                      <a:pt x="17709" y="24969"/>
                      <a:pt x="18404" y="24402"/>
                    </a:cubicBezTo>
                    <a:cubicBezTo>
                      <a:pt x="18562" y="24271"/>
                      <a:pt x="18706" y="24125"/>
                      <a:pt x="18835" y="23964"/>
                    </a:cubicBezTo>
                    <a:cubicBezTo>
                      <a:pt x="18836" y="23964"/>
                      <a:pt x="18838" y="23964"/>
                      <a:pt x="18840" y="23964"/>
                    </a:cubicBezTo>
                    <a:cubicBezTo>
                      <a:pt x="18936" y="23964"/>
                      <a:pt x="19026" y="23923"/>
                      <a:pt x="19089" y="23852"/>
                    </a:cubicBezTo>
                    <a:cubicBezTo>
                      <a:pt x="21694" y="21077"/>
                      <a:pt x="24212" y="18215"/>
                      <a:pt x="26670" y="15309"/>
                    </a:cubicBezTo>
                    <a:cubicBezTo>
                      <a:pt x="28208" y="13493"/>
                      <a:pt x="31181" y="10863"/>
                      <a:pt x="30686" y="8171"/>
                    </a:cubicBezTo>
                    <a:cubicBezTo>
                      <a:pt x="30479" y="7051"/>
                      <a:pt x="29643" y="6236"/>
                      <a:pt x="28595" y="5599"/>
                    </a:cubicBezTo>
                    <a:cubicBezTo>
                      <a:pt x="28903" y="5008"/>
                      <a:pt x="29248" y="4458"/>
                      <a:pt x="29704" y="3966"/>
                    </a:cubicBezTo>
                    <a:cubicBezTo>
                      <a:pt x="30144" y="3490"/>
                      <a:pt x="30658" y="3126"/>
                      <a:pt x="31144" y="2701"/>
                    </a:cubicBezTo>
                    <a:cubicBezTo>
                      <a:pt x="31211" y="2642"/>
                      <a:pt x="31216" y="2554"/>
                      <a:pt x="31187" y="2478"/>
                    </a:cubicBezTo>
                    <a:cubicBezTo>
                      <a:pt x="31354" y="2419"/>
                      <a:pt x="31343" y="2182"/>
                      <a:pt x="31210" y="2090"/>
                    </a:cubicBezTo>
                    <a:cubicBezTo>
                      <a:pt x="30936" y="1902"/>
                      <a:pt x="30588" y="1828"/>
                      <a:pt x="30219" y="1828"/>
                    </a:cubicBezTo>
                    <a:cubicBezTo>
                      <a:pt x="29726" y="1828"/>
                      <a:pt x="29194" y="1960"/>
                      <a:pt x="28750" y="2127"/>
                    </a:cubicBezTo>
                    <a:cubicBezTo>
                      <a:pt x="28796" y="1693"/>
                      <a:pt x="28965" y="1304"/>
                      <a:pt x="29229" y="922"/>
                    </a:cubicBezTo>
                    <a:cubicBezTo>
                      <a:pt x="29324" y="785"/>
                      <a:pt x="29219" y="643"/>
                      <a:pt x="29087" y="609"/>
                    </a:cubicBezTo>
                    <a:cubicBezTo>
                      <a:pt x="29055" y="478"/>
                      <a:pt x="28943" y="364"/>
                      <a:pt x="28775" y="364"/>
                    </a:cubicBezTo>
                    <a:cubicBezTo>
                      <a:pt x="28754" y="364"/>
                      <a:pt x="28731" y="366"/>
                      <a:pt x="28707" y="370"/>
                    </a:cubicBezTo>
                    <a:cubicBezTo>
                      <a:pt x="27032" y="654"/>
                      <a:pt x="25061" y="2118"/>
                      <a:pt x="24573" y="3848"/>
                    </a:cubicBezTo>
                    <a:cubicBezTo>
                      <a:pt x="24482" y="3812"/>
                      <a:pt x="24387" y="3773"/>
                      <a:pt x="24301" y="3737"/>
                    </a:cubicBezTo>
                    <a:cubicBezTo>
                      <a:pt x="20872" y="2282"/>
                      <a:pt x="17343" y="931"/>
                      <a:pt x="13728" y="13"/>
                    </a:cubicBezTo>
                    <a:cubicBezTo>
                      <a:pt x="13701" y="5"/>
                      <a:pt x="13674" y="1"/>
                      <a:pt x="136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467;p23">
                <a:extLst>
                  <a:ext uri="{FF2B5EF4-FFF2-40B4-BE49-F238E27FC236}">
                    <a16:creationId xmlns:a16="http://schemas.microsoft.com/office/drawing/2014/main" xmlns="" id="{482714B5-2FB2-4BA6-A9AD-566003CD5385}"/>
                  </a:ext>
                </a:extLst>
              </p:cNvPr>
              <p:cNvSpPr/>
              <p:nvPr/>
            </p:nvSpPr>
            <p:spPr>
              <a:xfrm>
                <a:off x="2025592" y="4188303"/>
                <a:ext cx="454625" cy="249815"/>
              </a:xfrm>
              <a:custGeom>
                <a:avLst/>
                <a:gdLst/>
                <a:ahLst/>
                <a:cxnLst/>
                <a:rect l="l" t="t" r="r" b="b"/>
                <a:pathLst>
                  <a:path w="13738" h="7549" extrusionOk="0">
                    <a:moveTo>
                      <a:pt x="3583" y="397"/>
                    </a:moveTo>
                    <a:cubicBezTo>
                      <a:pt x="6805" y="1365"/>
                      <a:pt x="9919" y="2514"/>
                      <a:pt x="13026" y="3801"/>
                    </a:cubicBezTo>
                    <a:cubicBezTo>
                      <a:pt x="12466" y="4366"/>
                      <a:pt x="11954" y="4983"/>
                      <a:pt x="11397" y="5554"/>
                    </a:cubicBezTo>
                    <a:cubicBezTo>
                      <a:pt x="10968" y="5994"/>
                      <a:pt x="10493" y="6413"/>
                      <a:pt x="10095" y="6887"/>
                    </a:cubicBezTo>
                    <a:cubicBezTo>
                      <a:pt x="10051" y="6839"/>
                      <a:pt x="9992" y="6805"/>
                      <a:pt x="9930" y="6789"/>
                    </a:cubicBezTo>
                    <a:cubicBezTo>
                      <a:pt x="6810" y="5965"/>
                      <a:pt x="3753" y="4969"/>
                      <a:pt x="685" y="3974"/>
                    </a:cubicBezTo>
                    <a:cubicBezTo>
                      <a:pt x="1680" y="2856"/>
                      <a:pt x="2687" y="1679"/>
                      <a:pt x="3554" y="460"/>
                    </a:cubicBezTo>
                    <a:cubicBezTo>
                      <a:pt x="3567" y="440"/>
                      <a:pt x="3577" y="419"/>
                      <a:pt x="3583" y="397"/>
                    </a:cubicBezTo>
                    <a:close/>
                    <a:moveTo>
                      <a:pt x="3574" y="1"/>
                    </a:moveTo>
                    <a:cubicBezTo>
                      <a:pt x="3484" y="1"/>
                      <a:pt x="3422" y="63"/>
                      <a:pt x="3397" y="135"/>
                    </a:cubicBezTo>
                    <a:cubicBezTo>
                      <a:pt x="3380" y="131"/>
                      <a:pt x="3362" y="129"/>
                      <a:pt x="3344" y="129"/>
                    </a:cubicBezTo>
                    <a:cubicBezTo>
                      <a:pt x="3290" y="129"/>
                      <a:pt x="3237" y="149"/>
                      <a:pt x="3195" y="184"/>
                    </a:cubicBezTo>
                    <a:cubicBezTo>
                      <a:pt x="2062" y="1181"/>
                      <a:pt x="1023" y="2401"/>
                      <a:pt x="117" y="3608"/>
                    </a:cubicBezTo>
                    <a:cubicBezTo>
                      <a:pt x="0" y="3762"/>
                      <a:pt x="74" y="3937"/>
                      <a:pt x="206" y="4036"/>
                    </a:cubicBezTo>
                    <a:cubicBezTo>
                      <a:pt x="132" y="4179"/>
                      <a:pt x="166" y="4392"/>
                      <a:pt x="359" y="4471"/>
                    </a:cubicBezTo>
                    <a:cubicBezTo>
                      <a:pt x="3400" y="5723"/>
                      <a:pt x="6549" y="6678"/>
                      <a:pt x="9727" y="7516"/>
                    </a:cubicBezTo>
                    <a:cubicBezTo>
                      <a:pt x="9757" y="7524"/>
                      <a:pt x="9788" y="7528"/>
                      <a:pt x="9818" y="7528"/>
                    </a:cubicBezTo>
                    <a:cubicBezTo>
                      <a:pt x="9860" y="7528"/>
                      <a:pt x="9901" y="7520"/>
                      <a:pt x="9940" y="7505"/>
                    </a:cubicBezTo>
                    <a:cubicBezTo>
                      <a:pt x="9985" y="7532"/>
                      <a:pt x="10037" y="7548"/>
                      <a:pt x="10088" y="7548"/>
                    </a:cubicBezTo>
                    <a:cubicBezTo>
                      <a:pt x="10126" y="7548"/>
                      <a:pt x="10163" y="7540"/>
                      <a:pt x="10198" y="7521"/>
                    </a:cubicBezTo>
                    <a:cubicBezTo>
                      <a:pt x="10878" y="7147"/>
                      <a:pt x="11455" y="6531"/>
                      <a:pt x="11997" y="5985"/>
                    </a:cubicBezTo>
                    <a:cubicBezTo>
                      <a:pt x="12553" y="5422"/>
                      <a:pt x="13118" y="4844"/>
                      <a:pt x="13587" y="4205"/>
                    </a:cubicBezTo>
                    <a:cubicBezTo>
                      <a:pt x="13737" y="3997"/>
                      <a:pt x="13582" y="3773"/>
                      <a:pt x="13380" y="3710"/>
                    </a:cubicBezTo>
                    <a:cubicBezTo>
                      <a:pt x="13475" y="3571"/>
                      <a:pt x="13480" y="3358"/>
                      <a:pt x="13302" y="3274"/>
                    </a:cubicBezTo>
                    <a:cubicBezTo>
                      <a:pt x="10214" y="1831"/>
                      <a:pt x="6948" y="751"/>
                      <a:pt x="3624" y="7"/>
                    </a:cubicBezTo>
                    <a:cubicBezTo>
                      <a:pt x="3607" y="3"/>
                      <a:pt x="3590" y="1"/>
                      <a:pt x="35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468;p23">
                <a:extLst>
                  <a:ext uri="{FF2B5EF4-FFF2-40B4-BE49-F238E27FC236}">
                    <a16:creationId xmlns:a16="http://schemas.microsoft.com/office/drawing/2014/main" xmlns="" id="{CE4E1215-2413-4220-A04B-D89073AF5104}"/>
                  </a:ext>
                </a:extLst>
              </p:cNvPr>
              <p:cNvSpPr/>
              <p:nvPr/>
            </p:nvSpPr>
            <p:spPr>
              <a:xfrm>
                <a:off x="1739838" y="4716261"/>
                <a:ext cx="461210" cy="159671"/>
              </a:xfrm>
              <a:custGeom>
                <a:avLst/>
                <a:gdLst/>
                <a:ahLst/>
                <a:cxnLst/>
                <a:rect l="l" t="t" r="r" b="b"/>
                <a:pathLst>
                  <a:path w="13937" h="4825" extrusionOk="0">
                    <a:moveTo>
                      <a:pt x="215" y="1"/>
                    </a:moveTo>
                    <a:cubicBezTo>
                      <a:pt x="79" y="1"/>
                      <a:pt x="0" y="215"/>
                      <a:pt x="141" y="283"/>
                    </a:cubicBezTo>
                    <a:cubicBezTo>
                      <a:pt x="4325" y="2318"/>
                      <a:pt x="9009" y="3619"/>
                      <a:pt x="13490" y="4815"/>
                    </a:cubicBezTo>
                    <a:cubicBezTo>
                      <a:pt x="13516" y="4822"/>
                      <a:pt x="13541" y="4825"/>
                      <a:pt x="13564" y="4825"/>
                    </a:cubicBezTo>
                    <a:cubicBezTo>
                      <a:pt x="13840" y="4825"/>
                      <a:pt x="13936" y="4384"/>
                      <a:pt x="13631" y="4303"/>
                    </a:cubicBezTo>
                    <a:cubicBezTo>
                      <a:pt x="9081" y="3101"/>
                      <a:pt x="4736" y="1412"/>
                      <a:pt x="258" y="7"/>
                    </a:cubicBezTo>
                    <a:cubicBezTo>
                      <a:pt x="243" y="3"/>
                      <a:pt x="229" y="1"/>
                      <a:pt x="2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469;p23">
                <a:extLst>
                  <a:ext uri="{FF2B5EF4-FFF2-40B4-BE49-F238E27FC236}">
                    <a16:creationId xmlns:a16="http://schemas.microsoft.com/office/drawing/2014/main" xmlns="" id="{07E226EE-867D-4ACB-8A2A-A37DA8A8DB5B}"/>
                  </a:ext>
                </a:extLst>
              </p:cNvPr>
              <p:cNvSpPr/>
              <p:nvPr/>
            </p:nvSpPr>
            <p:spPr>
              <a:xfrm>
                <a:off x="1771012" y="4676384"/>
                <a:ext cx="280260" cy="110363"/>
              </a:xfrm>
              <a:custGeom>
                <a:avLst/>
                <a:gdLst/>
                <a:ahLst/>
                <a:cxnLst/>
                <a:rect l="l" t="t" r="r" b="b"/>
                <a:pathLst>
                  <a:path w="8469" h="3335" extrusionOk="0">
                    <a:moveTo>
                      <a:pt x="219" y="1"/>
                    </a:moveTo>
                    <a:cubicBezTo>
                      <a:pt x="49" y="1"/>
                      <a:pt x="1" y="263"/>
                      <a:pt x="182" y="332"/>
                    </a:cubicBezTo>
                    <a:cubicBezTo>
                      <a:pt x="2804" y="1338"/>
                      <a:pt x="5437" y="2392"/>
                      <a:pt x="8085" y="3323"/>
                    </a:cubicBezTo>
                    <a:cubicBezTo>
                      <a:pt x="8109" y="3331"/>
                      <a:pt x="8131" y="3335"/>
                      <a:pt x="8153" y="3335"/>
                    </a:cubicBezTo>
                    <a:cubicBezTo>
                      <a:pt x="8353" y="3335"/>
                      <a:pt x="8469" y="3011"/>
                      <a:pt x="8260" y="2912"/>
                    </a:cubicBezTo>
                    <a:cubicBezTo>
                      <a:pt x="5725" y="1716"/>
                      <a:pt x="2965" y="768"/>
                      <a:pt x="271" y="8"/>
                    </a:cubicBezTo>
                    <a:cubicBezTo>
                      <a:pt x="253" y="3"/>
                      <a:pt x="235" y="1"/>
                      <a:pt x="2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470;p23">
                <a:extLst>
                  <a:ext uri="{FF2B5EF4-FFF2-40B4-BE49-F238E27FC236}">
                    <a16:creationId xmlns:a16="http://schemas.microsoft.com/office/drawing/2014/main" xmlns="" id="{7D884160-63AA-4FB5-8909-84E8BD3AF18C}"/>
                  </a:ext>
                </a:extLst>
              </p:cNvPr>
              <p:cNvSpPr/>
              <p:nvPr/>
            </p:nvSpPr>
            <p:spPr>
              <a:xfrm>
                <a:off x="1770648" y="4633132"/>
                <a:ext cx="435729" cy="159109"/>
              </a:xfrm>
              <a:custGeom>
                <a:avLst/>
                <a:gdLst/>
                <a:ahLst/>
                <a:cxnLst/>
                <a:rect l="l" t="t" r="r" b="b"/>
                <a:pathLst>
                  <a:path w="13167" h="4808" extrusionOk="0">
                    <a:moveTo>
                      <a:pt x="229" y="0"/>
                    </a:moveTo>
                    <a:cubicBezTo>
                      <a:pt x="57" y="0"/>
                      <a:pt x="1" y="264"/>
                      <a:pt x="187" y="323"/>
                    </a:cubicBezTo>
                    <a:cubicBezTo>
                      <a:pt x="4450" y="1672"/>
                      <a:pt x="8594" y="3201"/>
                      <a:pt x="12769" y="4794"/>
                    </a:cubicBezTo>
                    <a:cubicBezTo>
                      <a:pt x="12794" y="4803"/>
                      <a:pt x="12818" y="4807"/>
                      <a:pt x="12841" y="4807"/>
                    </a:cubicBezTo>
                    <a:cubicBezTo>
                      <a:pt x="13047" y="4807"/>
                      <a:pt x="13166" y="4465"/>
                      <a:pt x="12950" y="4365"/>
                    </a:cubicBezTo>
                    <a:cubicBezTo>
                      <a:pt x="8933" y="2493"/>
                      <a:pt x="4578" y="1047"/>
                      <a:pt x="275" y="6"/>
                    </a:cubicBezTo>
                    <a:cubicBezTo>
                      <a:pt x="259" y="2"/>
                      <a:pt x="244" y="0"/>
                      <a:pt x="2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471;p23">
                <a:extLst>
                  <a:ext uri="{FF2B5EF4-FFF2-40B4-BE49-F238E27FC236}">
                    <a16:creationId xmlns:a16="http://schemas.microsoft.com/office/drawing/2014/main" xmlns="" id="{3E4E576F-28CE-4294-A03D-DCFB1DBFDB9E}"/>
                  </a:ext>
                </a:extLst>
              </p:cNvPr>
              <p:cNvSpPr/>
              <p:nvPr/>
            </p:nvSpPr>
            <p:spPr>
              <a:xfrm>
                <a:off x="1843186" y="4600007"/>
                <a:ext cx="272318" cy="119729"/>
              </a:xfrm>
              <a:custGeom>
                <a:avLst/>
                <a:gdLst/>
                <a:ahLst/>
                <a:cxnLst/>
                <a:rect l="l" t="t" r="r" b="b"/>
                <a:pathLst>
                  <a:path w="8229" h="3618" extrusionOk="0">
                    <a:moveTo>
                      <a:pt x="213" y="1"/>
                    </a:moveTo>
                    <a:cubicBezTo>
                      <a:pt x="49" y="1"/>
                      <a:pt x="0" y="248"/>
                      <a:pt x="175" y="312"/>
                    </a:cubicBezTo>
                    <a:cubicBezTo>
                      <a:pt x="2797" y="1252"/>
                      <a:pt x="5304" y="2277"/>
                      <a:pt x="7765" y="3588"/>
                    </a:cubicBezTo>
                    <a:cubicBezTo>
                      <a:pt x="7804" y="3609"/>
                      <a:pt x="7843" y="3618"/>
                      <a:pt x="7879" y="3618"/>
                    </a:cubicBezTo>
                    <a:cubicBezTo>
                      <a:pt x="8090" y="3618"/>
                      <a:pt x="8229" y="3308"/>
                      <a:pt x="8003" y="3180"/>
                    </a:cubicBezTo>
                    <a:cubicBezTo>
                      <a:pt x="5593" y="1814"/>
                      <a:pt x="2951" y="673"/>
                      <a:pt x="259" y="7"/>
                    </a:cubicBezTo>
                    <a:cubicBezTo>
                      <a:pt x="243" y="3"/>
                      <a:pt x="228" y="1"/>
                      <a:pt x="2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8" name="Google Shape;472;p23">
              <a:extLst>
                <a:ext uri="{FF2B5EF4-FFF2-40B4-BE49-F238E27FC236}">
                  <a16:creationId xmlns:a16="http://schemas.microsoft.com/office/drawing/2014/main" xmlns="" id="{5258E835-1D1A-4A81-9481-F052C9AC5F55}"/>
                </a:ext>
              </a:extLst>
            </p:cNvPr>
            <p:cNvGrpSpPr/>
            <p:nvPr/>
          </p:nvGrpSpPr>
          <p:grpSpPr>
            <a:xfrm>
              <a:off x="2242315" y="4930402"/>
              <a:ext cx="155932" cy="99046"/>
              <a:chOff x="2242315" y="4930402"/>
              <a:chExt cx="155932" cy="99046"/>
            </a:xfrm>
            <a:grpFill/>
          </p:grpSpPr>
          <p:sp>
            <p:nvSpPr>
              <p:cNvPr id="719" name="Google Shape;473;p23">
                <a:extLst>
                  <a:ext uri="{FF2B5EF4-FFF2-40B4-BE49-F238E27FC236}">
                    <a16:creationId xmlns:a16="http://schemas.microsoft.com/office/drawing/2014/main" xmlns="" id="{AF8447EF-BFEE-432D-B1DF-AB2962640716}"/>
                  </a:ext>
                </a:extLst>
              </p:cNvPr>
              <p:cNvSpPr/>
              <p:nvPr/>
            </p:nvSpPr>
            <p:spPr>
              <a:xfrm>
                <a:off x="2242315" y="4930402"/>
                <a:ext cx="83856" cy="58508"/>
              </a:xfrm>
              <a:custGeom>
                <a:avLst/>
                <a:gdLst/>
                <a:ahLst/>
                <a:cxnLst/>
                <a:rect l="l" t="t" r="r" b="b"/>
                <a:pathLst>
                  <a:path w="2534" h="1768" extrusionOk="0">
                    <a:moveTo>
                      <a:pt x="2324" y="0"/>
                    </a:moveTo>
                    <a:cubicBezTo>
                      <a:pt x="2255" y="0"/>
                      <a:pt x="2186" y="39"/>
                      <a:pt x="2157" y="130"/>
                    </a:cubicBezTo>
                    <a:cubicBezTo>
                      <a:pt x="1887" y="959"/>
                      <a:pt x="1227" y="1495"/>
                      <a:pt x="370" y="1495"/>
                    </a:cubicBezTo>
                    <a:cubicBezTo>
                      <a:pt x="302" y="1495"/>
                      <a:pt x="233" y="1492"/>
                      <a:pt x="163" y="1485"/>
                    </a:cubicBezTo>
                    <a:cubicBezTo>
                      <a:pt x="159" y="1485"/>
                      <a:pt x="155" y="1485"/>
                      <a:pt x="152" y="1485"/>
                    </a:cubicBezTo>
                    <a:cubicBezTo>
                      <a:pt x="24" y="1485"/>
                      <a:pt x="1" y="1696"/>
                      <a:pt x="129" y="1724"/>
                    </a:cubicBezTo>
                    <a:cubicBezTo>
                      <a:pt x="258" y="1753"/>
                      <a:pt x="390" y="1768"/>
                      <a:pt x="523" y="1768"/>
                    </a:cubicBezTo>
                    <a:cubicBezTo>
                      <a:pt x="1417" y="1768"/>
                      <a:pt x="2344" y="1130"/>
                      <a:pt x="2509" y="226"/>
                    </a:cubicBezTo>
                    <a:cubicBezTo>
                      <a:pt x="2534" y="89"/>
                      <a:pt x="2428" y="0"/>
                      <a:pt x="23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474;p23">
                <a:extLst>
                  <a:ext uri="{FF2B5EF4-FFF2-40B4-BE49-F238E27FC236}">
                    <a16:creationId xmlns:a16="http://schemas.microsoft.com/office/drawing/2014/main" xmlns="" id="{7AAE6B15-3A42-48CB-8E4D-FA191B9822DC}"/>
                  </a:ext>
                </a:extLst>
              </p:cNvPr>
              <p:cNvSpPr/>
              <p:nvPr/>
            </p:nvSpPr>
            <p:spPr>
              <a:xfrm>
                <a:off x="2304595" y="4969484"/>
                <a:ext cx="93652" cy="59964"/>
              </a:xfrm>
              <a:custGeom>
                <a:avLst/>
                <a:gdLst/>
                <a:ahLst/>
                <a:cxnLst/>
                <a:rect l="l" t="t" r="r" b="b"/>
                <a:pathLst>
                  <a:path w="2830" h="1812" extrusionOk="0">
                    <a:moveTo>
                      <a:pt x="2577" y="0"/>
                    </a:moveTo>
                    <a:cubicBezTo>
                      <a:pt x="2521" y="0"/>
                      <a:pt x="2465" y="28"/>
                      <a:pt x="2428" y="96"/>
                    </a:cubicBezTo>
                    <a:cubicBezTo>
                      <a:pt x="1966" y="938"/>
                      <a:pt x="1175" y="1481"/>
                      <a:pt x="200" y="1502"/>
                    </a:cubicBezTo>
                    <a:cubicBezTo>
                      <a:pt x="1" y="1507"/>
                      <a:pt x="1" y="1811"/>
                      <a:pt x="200" y="1811"/>
                    </a:cubicBezTo>
                    <a:cubicBezTo>
                      <a:pt x="207" y="1811"/>
                      <a:pt x="214" y="1811"/>
                      <a:pt x="221" y="1811"/>
                    </a:cubicBezTo>
                    <a:cubicBezTo>
                      <a:pt x="1269" y="1811"/>
                      <a:pt x="2287" y="1241"/>
                      <a:pt x="2756" y="287"/>
                    </a:cubicBezTo>
                    <a:cubicBezTo>
                      <a:pt x="2830" y="138"/>
                      <a:pt x="2702" y="0"/>
                      <a:pt x="25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3" name="Google Shape;475;p23">
            <a:extLst>
              <a:ext uri="{FF2B5EF4-FFF2-40B4-BE49-F238E27FC236}">
                <a16:creationId xmlns:a16="http://schemas.microsoft.com/office/drawing/2014/main" xmlns="" id="{30573CC4-3B9F-455B-BB5B-923CD975892A}"/>
              </a:ext>
            </a:extLst>
          </p:cNvPr>
          <p:cNvGrpSpPr/>
          <p:nvPr/>
        </p:nvGrpSpPr>
        <p:grpSpPr>
          <a:xfrm>
            <a:off x="7900429" y="1119008"/>
            <a:ext cx="636336" cy="613800"/>
            <a:chOff x="2661531" y="4759645"/>
            <a:chExt cx="636336" cy="613800"/>
          </a:xfrm>
          <a:solidFill>
            <a:srgbClr val="FFFFFF"/>
          </a:solidFill>
        </p:grpSpPr>
        <p:sp>
          <p:nvSpPr>
            <p:cNvPr id="730" name="Google Shape;476;p23">
              <a:extLst>
                <a:ext uri="{FF2B5EF4-FFF2-40B4-BE49-F238E27FC236}">
                  <a16:creationId xmlns:a16="http://schemas.microsoft.com/office/drawing/2014/main" xmlns="" id="{7B29BC9A-A162-4AA5-821C-E11FB6FFC8FE}"/>
                </a:ext>
              </a:extLst>
            </p:cNvPr>
            <p:cNvSpPr/>
            <p:nvPr/>
          </p:nvSpPr>
          <p:spPr>
            <a:xfrm>
              <a:off x="2661531" y="4759645"/>
              <a:ext cx="526601" cy="606916"/>
            </a:xfrm>
            <a:custGeom>
              <a:avLst/>
              <a:gdLst/>
              <a:ahLst/>
              <a:cxnLst/>
              <a:rect l="l" t="t" r="r" b="b"/>
              <a:pathLst>
                <a:path w="15913" h="18340" extrusionOk="0">
                  <a:moveTo>
                    <a:pt x="6413" y="0"/>
                  </a:moveTo>
                  <a:cubicBezTo>
                    <a:pt x="3152" y="0"/>
                    <a:pt x="187" y="3584"/>
                    <a:pt x="8" y="6636"/>
                  </a:cubicBezTo>
                  <a:cubicBezTo>
                    <a:pt x="0" y="6771"/>
                    <a:pt x="101" y="6850"/>
                    <a:pt x="211" y="6866"/>
                  </a:cubicBezTo>
                  <a:cubicBezTo>
                    <a:pt x="201" y="6993"/>
                    <a:pt x="279" y="7111"/>
                    <a:pt x="400" y="7148"/>
                  </a:cubicBezTo>
                  <a:cubicBezTo>
                    <a:pt x="1273" y="7460"/>
                    <a:pt x="2126" y="7825"/>
                    <a:pt x="2955" y="8241"/>
                  </a:cubicBezTo>
                  <a:cubicBezTo>
                    <a:pt x="3001" y="8265"/>
                    <a:pt x="3051" y="8277"/>
                    <a:pt x="3102" y="8277"/>
                  </a:cubicBezTo>
                  <a:cubicBezTo>
                    <a:pt x="3129" y="8277"/>
                    <a:pt x="3156" y="8274"/>
                    <a:pt x="3183" y="8267"/>
                  </a:cubicBezTo>
                  <a:cubicBezTo>
                    <a:pt x="3189" y="8267"/>
                    <a:pt x="3197" y="8266"/>
                    <a:pt x="3203" y="8264"/>
                  </a:cubicBezTo>
                  <a:cubicBezTo>
                    <a:pt x="3212" y="8263"/>
                    <a:pt x="3221" y="8261"/>
                    <a:pt x="3229" y="8258"/>
                  </a:cubicBezTo>
                  <a:cubicBezTo>
                    <a:pt x="3262" y="8249"/>
                    <a:pt x="3292" y="8232"/>
                    <a:pt x="3314" y="8207"/>
                  </a:cubicBezTo>
                  <a:cubicBezTo>
                    <a:pt x="3457" y="8097"/>
                    <a:pt x="3515" y="7889"/>
                    <a:pt x="3391" y="7742"/>
                  </a:cubicBezTo>
                  <a:cubicBezTo>
                    <a:pt x="3504" y="7207"/>
                    <a:pt x="3934" y="6799"/>
                    <a:pt x="4420" y="6799"/>
                  </a:cubicBezTo>
                  <a:cubicBezTo>
                    <a:pt x="4657" y="6799"/>
                    <a:pt x="4908" y="6896"/>
                    <a:pt x="5142" y="7122"/>
                  </a:cubicBezTo>
                  <a:cubicBezTo>
                    <a:pt x="5918" y="7869"/>
                    <a:pt x="5341" y="8874"/>
                    <a:pt x="4532" y="9252"/>
                  </a:cubicBezTo>
                  <a:cubicBezTo>
                    <a:pt x="4245" y="9386"/>
                    <a:pt x="4400" y="9844"/>
                    <a:pt x="4678" y="9844"/>
                  </a:cubicBezTo>
                  <a:cubicBezTo>
                    <a:pt x="4692" y="9844"/>
                    <a:pt x="4706" y="9843"/>
                    <a:pt x="4720" y="9840"/>
                  </a:cubicBezTo>
                  <a:cubicBezTo>
                    <a:pt x="4757" y="9926"/>
                    <a:pt x="4835" y="9995"/>
                    <a:pt x="4964" y="9998"/>
                  </a:cubicBezTo>
                  <a:cubicBezTo>
                    <a:pt x="6431" y="10041"/>
                    <a:pt x="8444" y="9995"/>
                    <a:pt x="9286" y="11477"/>
                  </a:cubicBezTo>
                  <a:cubicBezTo>
                    <a:pt x="9770" y="12332"/>
                    <a:pt x="9545" y="13398"/>
                    <a:pt x="8580" y="13769"/>
                  </a:cubicBezTo>
                  <a:cubicBezTo>
                    <a:pt x="8352" y="13857"/>
                    <a:pt x="8124" y="13891"/>
                    <a:pt x="7898" y="13891"/>
                  </a:cubicBezTo>
                  <a:cubicBezTo>
                    <a:pt x="7418" y="13891"/>
                    <a:pt x="6943" y="13735"/>
                    <a:pt x="6473" y="13606"/>
                  </a:cubicBezTo>
                  <a:cubicBezTo>
                    <a:pt x="6422" y="13539"/>
                    <a:pt x="6339" y="13500"/>
                    <a:pt x="6260" y="13500"/>
                  </a:cubicBezTo>
                  <a:cubicBezTo>
                    <a:pt x="6218" y="13500"/>
                    <a:pt x="6178" y="13511"/>
                    <a:pt x="6143" y="13534"/>
                  </a:cubicBezTo>
                  <a:cubicBezTo>
                    <a:pt x="6141" y="13534"/>
                    <a:pt x="6139" y="13534"/>
                    <a:pt x="6137" y="13534"/>
                  </a:cubicBezTo>
                  <a:cubicBezTo>
                    <a:pt x="5853" y="13534"/>
                    <a:pt x="5704" y="13916"/>
                    <a:pt x="5966" y="14087"/>
                  </a:cubicBezTo>
                  <a:cubicBezTo>
                    <a:pt x="5774" y="14971"/>
                    <a:pt x="5564" y="15826"/>
                    <a:pt x="5203" y="16669"/>
                  </a:cubicBezTo>
                  <a:cubicBezTo>
                    <a:pt x="5083" y="16949"/>
                    <a:pt x="5323" y="17206"/>
                    <a:pt x="5547" y="17206"/>
                  </a:cubicBezTo>
                  <a:cubicBezTo>
                    <a:pt x="5649" y="17206"/>
                    <a:pt x="5747" y="17152"/>
                    <a:pt x="5806" y="17023"/>
                  </a:cubicBezTo>
                  <a:cubicBezTo>
                    <a:pt x="6188" y="16190"/>
                    <a:pt x="6467" y="15276"/>
                    <a:pt x="6519" y="14352"/>
                  </a:cubicBezTo>
                  <a:cubicBezTo>
                    <a:pt x="6914" y="14498"/>
                    <a:pt x="7342" y="14573"/>
                    <a:pt x="7763" y="14573"/>
                  </a:cubicBezTo>
                  <a:cubicBezTo>
                    <a:pt x="9133" y="14573"/>
                    <a:pt x="10422" y="13785"/>
                    <a:pt x="10236" y="12128"/>
                  </a:cubicBezTo>
                  <a:cubicBezTo>
                    <a:pt x="9988" y="9922"/>
                    <a:pt x="7659" y="9417"/>
                    <a:pt x="5755" y="9417"/>
                  </a:cubicBezTo>
                  <a:cubicBezTo>
                    <a:pt x="5643" y="9417"/>
                    <a:pt x="5533" y="9419"/>
                    <a:pt x="5425" y="9422"/>
                  </a:cubicBezTo>
                  <a:cubicBezTo>
                    <a:pt x="6254" y="8661"/>
                    <a:pt x="6416" y="7293"/>
                    <a:pt x="5382" y="6533"/>
                  </a:cubicBezTo>
                  <a:cubicBezTo>
                    <a:pt x="5109" y="6333"/>
                    <a:pt x="4787" y="6243"/>
                    <a:pt x="4465" y="6243"/>
                  </a:cubicBezTo>
                  <a:cubicBezTo>
                    <a:pt x="3720" y="6243"/>
                    <a:pt x="2979" y="6729"/>
                    <a:pt x="2873" y="7448"/>
                  </a:cubicBezTo>
                  <a:cubicBezTo>
                    <a:pt x="2135" y="7085"/>
                    <a:pt x="1342" y="6792"/>
                    <a:pt x="547" y="6615"/>
                  </a:cubicBezTo>
                  <a:cubicBezTo>
                    <a:pt x="532" y="6612"/>
                    <a:pt x="515" y="6612"/>
                    <a:pt x="498" y="6612"/>
                  </a:cubicBezTo>
                  <a:cubicBezTo>
                    <a:pt x="1111" y="4218"/>
                    <a:pt x="3050" y="1378"/>
                    <a:pt x="5607" y="877"/>
                  </a:cubicBezTo>
                  <a:cubicBezTo>
                    <a:pt x="5875" y="825"/>
                    <a:pt x="6145" y="799"/>
                    <a:pt x="6411" y="799"/>
                  </a:cubicBezTo>
                  <a:cubicBezTo>
                    <a:pt x="7774" y="799"/>
                    <a:pt x="9054" y="1485"/>
                    <a:pt x="9596" y="2830"/>
                  </a:cubicBezTo>
                  <a:cubicBezTo>
                    <a:pt x="10308" y="4591"/>
                    <a:pt x="9268" y="5867"/>
                    <a:pt x="8167" y="7111"/>
                  </a:cubicBezTo>
                  <a:cubicBezTo>
                    <a:pt x="7938" y="7370"/>
                    <a:pt x="8171" y="7715"/>
                    <a:pt x="8432" y="7715"/>
                  </a:cubicBezTo>
                  <a:cubicBezTo>
                    <a:pt x="8447" y="7715"/>
                    <a:pt x="8462" y="7714"/>
                    <a:pt x="8477" y="7711"/>
                  </a:cubicBezTo>
                  <a:cubicBezTo>
                    <a:pt x="8493" y="7714"/>
                    <a:pt x="8508" y="7716"/>
                    <a:pt x="8524" y="7716"/>
                  </a:cubicBezTo>
                  <a:cubicBezTo>
                    <a:pt x="8546" y="7716"/>
                    <a:pt x="8569" y="7712"/>
                    <a:pt x="8591" y="7705"/>
                  </a:cubicBezTo>
                  <a:cubicBezTo>
                    <a:pt x="9118" y="7540"/>
                    <a:pt x="9645" y="7462"/>
                    <a:pt x="10156" y="7462"/>
                  </a:cubicBezTo>
                  <a:cubicBezTo>
                    <a:pt x="13306" y="7462"/>
                    <a:pt x="15848" y="10406"/>
                    <a:pt x="14279" y="13740"/>
                  </a:cubicBezTo>
                  <a:cubicBezTo>
                    <a:pt x="13035" y="16386"/>
                    <a:pt x="10978" y="17479"/>
                    <a:pt x="8514" y="17479"/>
                  </a:cubicBezTo>
                  <a:cubicBezTo>
                    <a:pt x="7742" y="17479"/>
                    <a:pt x="6929" y="17371"/>
                    <a:pt x="6088" y="17170"/>
                  </a:cubicBezTo>
                  <a:cubicBezTo>
                    <a:pt x="6055" y="17162"/>
                    <a:pt x="6023" y="17159"/>
                    <a:pt x="5993" y="17159"/>
                  </a:cubicBezTo>
                  <a:cubicBezTo>
                    <a:pt x="5609" y="17159"/>
                    <a:pt x="5475" y="17754"/>
                    <a:pt x="5894" y="17872"/>
                  </a:cubicBezTo>
                  <a:cubicBezTo>
                    <a:pt x="6868" y="18146"/>
                    <a:pt x="7898" y="18339"/>
                    <a:pt x="8910" y="18339"/>
                  </a:cubicBezTo>
                  <a:cubicBezTo>
                    <a:pt x="10134" y="18339"/>
                    <a:pt x="11331" y="18057"/>
                    <a:pt x="12371" y="17291"/>
                  </a:cubicBezTo>
                  <a:cubicBezTo>
                    <a:pt x="13878" y="16184"/>
                    <a:pt x="15236" y="14273"/>
                    <a:pt x="15488" y="12395"/>
                  </a:cubicBezTo>
                  <a:cubicBezTo>
                    <a:pt x="15913" y="9217"/>
                    <a:pt x="13365" y="6756"/>
                    <a:pt x="10508" y="6756"/>
                  </a:cubicBezTo>
                  <a:cubicBezTo>
                    <a:pt x="10101" y="6756"/>
                    <a:pt x="9688" y="6805"/>
                    <a:pt x="9277" y="6910"/>
                  </a:cubicBezTo>
                  <a:cubicBezTo>
                    <a:pt x="10125" y="5875"/>
                    <a:pt x="10775" y="4712"/>
                    <a:pt x="10510" y="3302"/>
                  </a:cubicBezTo>
                  <a:cubicBezTo>
                    <a:pt x="10208" y="1689"/>
                    <a:pt x="8934" y="442"/>
                    <a:pt x="7341" y="99"/>
                  </a:cubicBezTo>
                  <a:cubicBezTo>
                    <a:pt x="7030" y="32"/>
                    <a:pt x="6720" y="0"/>
                    <a:pt x="64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477;p23">
              <a:extLst>
                <a:ext uri="{FF2B5EF4-FFF2-40B4-BE49-F238E27FC236}">
                  <a16:creationId xmlns:a16="http://schemas.microsoft.com/office/drawing/2014/main" xmlns="" id="{91863CEC-C781-4FA7-A8FB-8AA0690CDA4E}"/>
                </a:ext>
              </a:extLst>
            </p:cNvPr>
            <p:cNvSpPr/>
            <p:nvPr/>
          </p:nvSpPr>
          <p:spPr>
            <a:xfrm>
              <a:off x="3141173" y="5288794"/>
              <a:ext cx="74193" cy="84651"/>
            </a:xfrm>
            <a:custGeom>
              <a:avLst/>
              <a:gdLst/>
              <a:ahLst/>
              <a:cxnLst/>
              <a:rect l="l" t="t" r="r" b="b"/>
              <a:pathLst>
                <a:path w="2242" h="2558" extrusionOk="0">
                  <a:moveTo>
                    <a:pt x="2065" y="0"/>
                  </a:moveTo>
                  <a:cubicBezTo>
                    <a:pt x="1994" y="0"/>
                    <a:pt x="1922" y="37"/>
                    <a:pt x="1902" y="117"/>
                  </a:cubicBezTo>
                  <a:cubicBezTo>
                    <a:pt x="1658" y="1076"/>
                    <a:pt x="1098" y="1886"/>
                    <a:pt x="156" y="2265"/>
                  </a:cubicBezTo>
                  <a:cubicBezTo>
                    <a:pt x="1" y="2326"/>
                    <a:pt x="40" y="2558"/>
                    <a:pt x="181" y="2558"/>
                  </a:cubicBezTo>
                  <a:cubicBezTo>
                    <a:pt x="197" y="2558"/>
                    <a:pt x="215" y="2555"/>
                    <a:pt x="234" y="2548"/>
                  </a:cubicBezTo>
                  <a:cubicBezTo>
                    <a:pt x="1274" y="2177"/>
                    <a:pt x="2104" y="1280"/>
                    <a:pt x="2230" y="162"/>
                  </a:cubicBezTo>
                  <a:cubicBezTo>
                    <a:pt x="2241" y="58"/>
                    <a:pt x="2154" y="0"/>
                    <a:pt x="2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478;p23">
              <a:extLst>
                <a:ext uri="{FF2B5EF4-FFF2-40B4-BE49-F238E27FC236}">
                  <a16:creationId xmlns:a16="http://schemas.microsoft.com/office/drawing/2014/main" xmlns="" id="{38B3D6E1-0ABA-4D2A-ADC2-324D6D791F8D}"/>
                </a:ext>
              </a:extLst>
            </p:cNvPr>
            <p:cNvSpPr/>
            <p:nvPr/>
          </p:nvSpPr>
          <p:spPr>
            <a:xfrm>
              <a:off x="3220761" y="5295379"/>
              <a:ext cx="77106" cy="76973"/>
            </a:xfrm>
            <a:custGeom>
              <a:avLst/>
              <a:gdLst/>
              <a:ahLst/>
              <a:cxnLst/>
              <a:rect l="l" t="t" r="r" b="b"/>
              <a:pathLst>
                <a:path w="2330" h="2326" extrusionOk="0">
                  <a:moveTo>
                    <a:pt x="2062" y="1"/>
                  </a:moveTo>
                  <a:cubicBezTo>
                    <a:pt x="2001" y="1"/>
                    <a:pt x="1940" y="29"/>
                    <a:pt x="1898" y="96"/>
                  </a:cubicBezTo>
                  <a:cubicBezTo>
                    <a:pt x="1413" y="862"/>
                    <a:pt x="852" y="1507"/>
                    <a:pt x="123" y="2049"/>
                  </a:cubicBezTo>
                  <a:cubicBezTo>
                    <a:pt x="0" y="2141"/>
                    <a:pt x="70" y="2325"/>
                    <a:pt x="193" y="2325"/>
                  </a:cubicBezTo>
                  <a:cubicBezTo>
                    <a:pt x="217" y="2325"/>
                    <a:pt x="243" y="2318"/>
                    <a:pt x="270" y="2302"/>
                  </a:cubicBezTo>
                  <a:cubicBezTo>
                    <a:pt x="1073" y="1813"/>
                    <a:pt x="1780" y="1118"/>
                    <a:pt x="2241" y="297"/>
                  </a:cubicBezTo>
                  <a:cubicBezTo>
                    <a:pt x="2329" y="141"/>
                    <a:pt x="2197" y="1"/>
                    <a:pt x="20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4" name="Google Shape;479;p23">
            <a:extLst>
              <a:ext uri="{FF2B5EF4-FFF2-40B4-BE49-F238E27FC236}">
                <a16:creationId xmlns:a16="http://schemas.microsoft.com/office/drawing/2014/main" xmlns="" id="{B1871CF1-602D-44C3-BF7C-AA031FDF7996}"/>
              </a:ext>
            </a:extLst>
          </p:cNvPr>
          <p:cNvGrpSpPr/>
          <p:nvPr/>
        </p:nvGrpSpPr>
        <p:grpSpPr>
          <a:xfrm>
            <a:off x="8816954" y="908843"/>
            <a:ext cx="1065612" cy="1051580"/>
            <a:chOff x="3260869" y="4155210"/>
            <a:chExt cx="1065612" cy="1051580"/>
          </a:xfrm>
          <a:solidFill>
            <a:srgbClr val="FFFFFF"/>
          </a:solidFill>
        </p:grpSpPr>
        <p:grpSp>
          <p:nvGrpSpPr>
            <p:cNvPr id="735" name="Google Shape;480;p23">
              <a:extLst>
                <a:ext uri="{FF2B5EF4-FFF2-40B4-BE49-F238E27FC236}">
                  <a16:creationId xmlns:a16="http://schemas.microsoft.com/office/drawing/2014/main" xmlns="" id="{CC49278E-DBE2-4DB9-BE28-568626A659EE}"/>
                </a:ext>
              </a:extLst>
            </p:cNvPr>
            <p:cNvGrpSpPr/>
            <p:nvPr/>
          </p:nvGrpSpPr>
          <p:grpSpPr>
            <a:xfrm>
              <a:off x="3260869" y="4155210"/>
              <a:ext cx="1065612" cy="1051580"/>
              <a:chOff x="3260869" y="4155210"/>
              <a:chExt cx="1065612" cy="1051580"/>
            </a:xfrm>
            <a:grpFill/>
          </p:grpSpPr>
          <p:sp>
            <p:nvSpPr>
              <p:cNvPr id="738" name="Google Shape;481;p23">
                <a:extLst>
                  <a:ext uri="{FF2B5EF4-FFF2-40B4-BE49-F238E27FC236}">
                    <a16:creationId xmlns:a16="http://schemas.microsoft.com/office/drawing/2014/main" xmlns="" id="{B1FD511D-107F-41BB-AAF0-AF47AA414463}"/>
                  </a:ext>
                </a:extLst>
              </p:cNvPr>
              <p:cNvSpPr/>
              <p:nvPr/>
            </p:nvSpPr>
            <p:spPr>
              <a:xfrm>
                <a:off x="3260869" y="4155210"/>
                <a:ext cx="1065612" cy="1051580"/>
              </a:xfrm>
              <a:custGeom>
                <a:avLst/>
                <a:gdLst/>
                <a:ahLst/>
                <a:cxnLst/>
                <a:rect l="l" t="t" r="r" b="b"/>
                <a:pathLst>
                  <a:path w="32201" h="31777" extrusionOk="0">
                    <a:moveTo>
                      <a:pt x="16276" y="824"/>
                    </a:moveTo>
                    <a:cubicBezTo>
                      <a:pt x="16873" y="824"/>
                      <a:pt x="17436" y="900"/>
                      <a:pt x="17911" y="1112"/>
                    </a:cubicBezTo>
                    <a:cubicBezTo>
                      <a:pt x="17554" y="1518"/>
                      <a:pt x="17208" y="1932"/>
                      <a:pt x="16861" y="2345"/>
                    </a:cubicBezTo>
                    <a:lnTo>
                      <a:pt x="16243" y="3081"/>
                    </a:lnTo>
                    <a:cubicBezTo>
                      <a:pt x="15990" y="3383"/>
                      <a:pt x="15868" y="3721"/>
                      <a:pt x="15544" y="3721"/>
                    </a:cubicBezTo>
                    <a:cubicBezTo>
                      <a:pt x="15495" y="3721"/>
                      <a:pt x="15441" y="3713"/>
                      <a:pt x="15382" y="3696"/>
                    </a:cubicBezTo>
                    <a:cubicBezTo>
                      <a:pt x="14860" y="3548"/>
                      <a:pt x="14324" y="2832"/>
                      <a:pt x="13924" y="2474"/>
                    </a:cubicBezTo>
                    <a:cubicBezTo>
                      <a:pt x="13474" y="2068"/>
                      <a:pt x="13023" y="1664"/>
                      <a:pt x="12571" y="1261"/>
                    </a:cubicBezTo>
                    <a:cubicBezTo>
                      <a:pt x="13626" y="1156"/>
                      <a:pt x="15026" y="824"/>
                      <a:pt x="16276" y="824"/>
                    </a:cubicBezTo>
                    <a:close/>
                    <a:moveTo>
                      <a:pt x="12107" y="1497"/>
                    </a:moveTo>
                    <a:cubicBezTo>
                      <a:pt x="12784" y="2194"/>
                      <a:pt x="13464" y="2884"/>
                      <a:pt x="14147" y="3574"/>
                    </a:cubicBezTo>
                    <a:cubicBezTo>
                      <a:pt x="14469" y="3895"/>
                      <a:pt x="14978" y="4653"/>
                      <a:pt x="15511" y="4678"/>
                    </a:cubicBezTo>
                    <a:cubicBezTo>
                      <a:pt x="15519" y="4678"/>
                      <a:pt x="15528" y="4679"/>
                      <a:pt x="15537" y="4679"/>
                    </a:cubicBezTo>
                    <a:cubicBezTo>
                      <a:pt x="15956" y="4679"/>
                      <a:pt x="16222" y="4247"/>
                      <a:pt x="16462" y="3973"/>
                    </a:cubicBezTo>
                    <a:cubicBezTo>
                      <a:pt x="17166" y="3174"/>
                      <a:pt x="17863" y="2355"/>
                      <a:pt x="18529" y="1520"/>
                    </a:cubicBezTo>
                    <a:cubicBezTo>
                      <a:pt x="20049" y="2881"/>
                      <a:pt x="21302" y="4787"/>
                      <a:pt x="22645" y="6323"/>
                    </a:cubicBezTo>
                    <a:cubicBezTo>
                      <a:pt x="23999" y="7870"/>
                      <a:pt x="25365" y="9404"/>
                      <a:pt x="26748" y="10927"/>
                    </a:cubicBezTo>
                    <a:cubicBezTo>
                      <a:pt x="27115" y="11331"/>
                      <a:pt x="30090" y="14523"/>
                      <a:pt x="31378" y="15704"/>
                    </a:cubicBezTo>
                    <a:lnTo>
                      <a:pt x="31336" y="15748"/>
                    </a:lnTo>
                    <a:cubicBezTo>
                      <a:pt x="31255" y="15836"/>
                      <a:pt x="31222" y="15957"/>
                      <a:pt x="31246" y="16075"/>
                    </a:cubicBezTo>
                    <a:cubicBezTo>
                      <a:pt x="27250" y="21680"/>
                      <a:pt x="21393" y="25437"/>
                      <a:pt x="17142" y="30795"/>
                    </a:cubicBezTo>
                    <a:lnTo>
                      <a:pt x="9052" y="21823"/>
                    </a:lnTo>
                    <a:cubicBezTo>
                      <a:pt x="6297" y="18769"/>
                      <a:pt x="3651" y="15517"/>
                      <a:pt x="636" y="12714"/>
                    </a:cubicBezTo>
                    <a:cubicBezTo>
                      <a:pt x="654" y="12705"/>
                      <a:pt x="673" y="12694"/>
                      <a:pt x="689" y="12682"/>
                    </a:cubicBezTo>
                    <a:cubicBezTo>
                      <a:pt x="2817" y="10745"/>
                      <a:pt x="4894" y="8749"/>
                      <a:pt x="6954" y="6738"/>
                    </a:cubicBezTo>
                    <a:cubicBezTo>
                      <a:pt x="8635" y="5098"/>
                      <a:pt x="10712" y="3436"/>
                      <a:pt x="12107" y="1497"/>
                    </a:cubicBezTo>
                    <a:close/>
                    <a:moveTo>
                      <a:pt x="16705" y="1"/>
                    </a:moveTo>
                    <a:cubicBezTo>
                      <a:pt x="15281" y="1"/>
                      <a:pt x="13554" y="491"/>
                      <a:pt x="12398" y="687"/>
                    </a:cubicBezTo>
                    <a:cubicBezTo>
                      <a:pt x="12371" y="670"/>
                      <a:pt x="12340" y="661"/>
                      <a:pt x="12308" y="661"/>
                    </a:cubicBezTo>
                    <a:cubicBezTo>
                      <a:pt x="12274" y="661"/>
                      <a:pt x="12240" y="671"/>
                      <a:pt x="12210" y="691"/>
                    </a:cubicBezTo>
                    <a:cubicBezTo>
                      <a:pt x="10060" y="2119"/>
                      <a:pt x="8278" y="4415"/>
                      <a:pt x="6431" y="6217"/>
                    </a:cubicBezTo>
                    <a:cubicBezTo>
                      <a:pt x="4371" y="8228"/>
                      <a:pt x="2272" y="10195"/>
                      <a:pt x="179" y="12172"/>
                    </a:cubicBezTo>
                    <a:cubicBezTo>
                      <a:pt x="0" y="12341"/>
                      <a:pt x="60" y="12558"/>
                      <a:pt x="204" y="12682"/>
                    </a:cubicBezTo>
                    <a:cubicBezTo>
                      <a:pt x="144" y="12748"/>
                      <a:pt x="143" y="12849"/>
                      <a:pt x="199" y="12918"/>
                    </a:cubicBezTo>
                    <a:cubicBezTo>
                      <a:pt x="2638" y="16166"/>
                      <a:pt x="5546" y="19090"/>
                      <a:pt x="8263" y="22103"/>
                    </a:cubicBezTo>
                    <a:lnTo>
                      <a:pt x="16883" y="31661"/>
                    </a:lnTo>
                    <a:cubicBezTo>
                      <a:pt x="16955" y="31742"/>
                      <a:pt x="17043" y="31776"/>
                      <a:pt x="17131" y="31776"/>
                    </a:cubicBezTo>
                    <a:cubicBezTo>
                      <a:pt x="17267" y="31776"/>
                      <a:pt x="17405" y="31696"/>
                      <a:pt x="17491" y="31583"/>
                    </a:cubicBezTo>
                    <a:cubicBezTo>
                      <a:pt x="21727" y="26056"/>
                      <a:pt x="28230" y="22455"/>
                      <a:pt x="31879" y="16456"/>
                    </a:cubicBezTo>
                    <a:cubicBezTo>
                      <a:pt x="31885" y="16456"/>
                      <a:pt x="31889" y="16456"/>
                      <a:pt x="31897" y="16454"/>
                    </a:cubicBezTo>
                    <a:cubicBezTo>
                      <a:pt x="32067" y="16430"/>
                      <a:pt x="32174" y="16237"/>
                      <a:pt x="32180" y="16082"/>
                    </a:cubicBezTo>
                    <a:cubicBezTo>
                      <a:pt x="32200" y="15552"/>
                      <a:pt x="31817" y="15289"/>
                      <a:pt x="31473" y="14914"/>
                    </a:cubicBezTo>
                    <a:cubicBezTo>
                      <a:pt x="30543" y="13906"/>
                      <a:pt x="29604" y="12909"/>
                      <a:pt x="28679" y="11898"/>
                    </a:cubicBezTo>
                    <a:cubicBezTo>
                      <a:pt x="26751" y="9793"/>
                      <a:pt x="24847" y="7666"/>
                      <a:pt x="22968" y="5517"/>
                    </a:cubicBezTo>
                    <a:cubicBezTo>
                      <a:pt x="22064" y="4487"/>
                      <a:pt x="21167" y="3451"/>
                      <a:pt x="20274" y="2413"/>
                    </a:cubicBezTo>
                    <a:cubicBezTo>
                      <a:pt x="19676" y="1717"/>
                      <a:pt x="19064" y="707"/>
                      <a:pt x="18212" y="285"/>
                    </a:cubicBezTo>
                    <a:cubicBezTo>
                      <a:pt x="17795" y="79"/>
                      <a:pt x="17274" y="1"/>
                      <a:pt x="167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482;p23">
                <a:extLst>
                  <a:ext uri="{FF2B5EF4-FFF2-40B4-BE49-F238E27FC236}">
                    <a16:creationId xmlns:a16="http://schemas.microsoft.com/office/drawing/2014/main" xmlns="" id="{B74DA13A-ACEF-4168-86E2-CAFFE1F492AA}"/>
                  </a:ext>
                </a:extLst>
              </p:cNvPr>
              <p:cNvSpPr/>
              <p:nvPr/>
            </p:nvSpPr>
            <p:spPr>
              <a:xfrm>
                <a:off x="3412631" y="4384608"/>
                <a:ext cx="250146" cy="242800"/>
              </a:xfrm>
              <a:custGeom>
                <a:avLst/>
                <a:gdLst/>
                <a:ahLst/>
                <a:cxnLst/>
                <a:rect l="l" t="t" r="r" b="b"/>
                <a:pathLst>
                  <a:path w="7559" h="7337" extrusionOk="0">
                    <a:moveTo>
                      <a:pt x="7112" y="1"/>
                    </a:moveTo>
                    <a:cubicBezTo>
                      <a:pt x="7043" y="1"/>
                      <a:pt x="6972" y="25"/>
                      <a:pt x="6907" y="83"/>
                    </a:cubicBezTo>
                    <a:cubicBezTo>
                      <a:pt x="4539" y="2209"/>
                      <a:pt x="2103" y="4508"/>
                      <a:pt x="119" y="7003"/>
                    </a:cubicBezTo>
                    <a:cubicBezTo>
                      <a:pt x="0" y="7152"/>
                      <a:pt x="115" y="7337"/>
                      <a:pt x="261" y="7337"/>
                    </a:cubicBezTo>
                    <a:cubicBezTo>
                      <a:pt x="305" y="7337"/>
                      <a:pt x="352" y="7320"/>
                      <a:pt x="396" y="7280"/>
                    </a:cubicBezTo>
                    <a:cubicBezTo>
                      <a:pt x="2793" y="5137"/>
                      <a:pt x="5040" y="2763"/>
                      <a:pt x="7339" y="514"/>
                    </a:cubicBezTo>
                    <a:cubicBezTo>
                      <a:pt x="7558" y="299"/>
                      <a:pt x="7352" y="1"/>
                      <a:pt x="71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483;p23">
                <a:extLst>
                  <a:ext uri="{FF2B5EF4-FFF2-40B4-BE49-F238E27FC236}">
                    <a16:creationId xmlns:a16="http://schemas.microsoft.com/office/drawing/2014/main" xmlns="" id="{F7B3C626-3CD0-442A-A8C3-A10C5D4D411A}"/>
                  </a:ext>
                </a:extLst>
              </p:cNvPr>
              <p:cNvSpPr/>
              <p:nvPr/>
            </p:nvSpPr>
            <p:spPr>
              <a:xfrm>
                <a:off x="3509923" y="4364918"/>
                <a:ext cx="413027" cy="344261"/>
              </a:xfrm>
              <a:custGeom>
                <a:avLst/>
                <a:gdLst/>
                <a:ahLst/>
                <a:cxnLst/>
                <a:rect l="l" t="t" r="r" b="b"/>
                <a:pathLst>
                  <a:path w="12481" h="10403" extrusionOk="0">
                    <a:moveTo>
                      <a:pt x="11998" y="1"/>
                    </a:moveTo>
                    <a:cubicBezTo>
                      <a:pt x="11928" y="1"/>
                      <a:pt x="11855" y="24"/>
                      <a:pt x="11789" y="79"/>
                    </a:cubicBezTo>
                    <a:cubicBezTo>
                      <a:pt x="7868" y="3351"/>
                      <a:pt x="3903" y="6627"/>
                      <a:pt x="146" y="10087"/>
                    </a:cubicBezTo>
                    <a:cubicBezTo>
                      <a:pt x="0" y="10222"/>
                      <a:pt x="135" y="10403"/>
                      <a:pt x="290" y="10403"/>
                    </a:cubicBezTo>
                    <a:cubicBezTo>
                      <a:pt x="333" y="10403"/>
                      <a:pt x="377" y="10389"/>
                      <a:pt x="417" y="10358"/>
                    </a:cubicBezTo>
                    <a:cubicBezTo>
                      <a:pt x="4459" y="7223"/>
                      <a:pt x="8352" y="3853"/>
                      <a:pt x="12236" y="527"/>
                    </a:cubicBezTo>
                    <a:cubicBezTo>
                      <a:pt x="12481" y="317"/>
                      <a:pt x="12256" y="1"/>
                      <a:pt x="119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484;p23">
                <a:extLst>
                  <a:ext uri="{FF2B5EF4-FFF2-40B4-BE49-F238E27FC236}">
                    <a16:creationId xmlns:a16="http://schemas.microsoft.com/office/drawing/2014/main" xmlns="" id="{959F4F1E-3769-45B6-95D9-D1C0F6BBD415}"/>
                  </a:ext>
                </a:extLst>
              </p:cNvPr>
              <p:cNvSpPr/>
              <p:nvPr/>
            </p:nvSpPr>
            <p:spPr>
              <a:xfrm>
                <a:off x="3598644" y="4439773"/>
                <a:ext cx="398467" cy="361172"/>
              </a:xfrm>
              <a:custGeom>
                <a:avLst/>
                <a:gdLst/>
                <a:ahLst/>
                <a:cxnLst/>
                <a:rect l="l" t="t" r="r" b="b"/>
                <a:pathLst>
                  <a:path w="12041" h="10914" extrusionOk="0">
                    <a:moveTo>
                      <a:pt x="11581" y="1"/>
                    </a:moveTo>
                    <a:cubicBezTo>
                      <a:pt x="11511" y="1"/>
                      <a:pt x="11437" y="25"/>
                      <a:pt x="11370" y="83"/>
                    </a:cubicBezTo>
                    <a:cubicBezTo>
                      <a:pt x="9416" y="1764"/>
                      <a:pt x="7560" y="3572"/>
                      <a:pt x="5668" y="5325"/>
                    </a:cubicBezTo>
                    <a:cubicBezTo>
                      <a:pt x="3796" y="7060"/>
                      <a:pt x="1720" y="8725"/>
                      <a:pt x="75" y="10678"/>
                    </a:cubicBezTo>
                    <a:cubicBezTo>
                      <a:pt x="1" y="10766"/>
                      <a:pt x="67" y="10914"/>
                      <a:pt x="167" y="10914"/>
                    </a:cubicBezTo>
                    <a:cubicBezTo>
                      <a:pt x="189" y="10914"/>
                      <a:pt x="213" y="10906"/>
                      <a:pt x="237" y="10889"/>
                    </a:cubicBezTo>
                    <a:cubicBezTo>
                      <a:pt x="2247" y="9476"/>
                      <a:pt x="4014" y="7636"/>
                      <a:pt x="5832" y="5988"/>
                    </a:cubicBezTo>
                    <a:cubicBezTo>
                      <a:pt x="7831" y="4176"/>
                      <a:pt x="9885" y="2409"/>
                      <a:pt x="11814" y="525"/>
                    </a:cubicBezTo>
                    <a:cubicBezTo>
                      <a:pt x="12041" y="303"/>
                      <a:pt x="11829" y="1"/>
                      <a:pt x="115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485;p23">
                <a:extLst>
                  <a:ext uri="{FF2B5EF4-FFF2-40B4-BE49-F238E27FC236}">
                    <a16:creationId xmlns:a16="http://schemas.microsoft.com/office/drawing/2014/main" xmlns="" id="{BB0CF3A8-8D4D-4105-9C0D-BDE4FF319139}"/>
                  </a:ext>
                </a:extLst>
              </p:cNvPr>
              <p:cNvSpPr/>
              <p:nvPr/>
            </p:nvSpPr>
            <p:spPr>
              <a:xfrm>
                <a:off x="3701264" y="4530512"/>
                <a:ext cx="379505" cy="352832"/>
              </a:xfrm>
              <a:custGeom>
                <a:avLst/>
                <a:gdLst/>
                <a:ahLst/>
                <a:cxnLst/>
                <a:rect l="l" t="t" r="r" b="b"/>
                <a:pathLst>
                  <a:path w="11468" h="10662" extrusionOk="0">
                    <a:moveTo>
                      <a:pt x="10990" y="1"/>
                    </a:moveTo>
                    <a:cubicBezTo>
                      <a:pt x="10919" y="1"/>
                      <a:pt x="10844" y="26"/>
                      <a:pt x="10776" y="84"/>
                    </a:cubicBezTo>
                    <a:cubicBezTo>
                      <a:pt x="7058" y="3254"/>
                      <a:pt x="3526" y="6737"/>
                      <a:pt x="158" y="10273"/>
                    </a:cubicBezTo>
                    <a:cubicBezTo>
                      <a:pt x="0" y="10438"/>
                      <a:pt x="151" y="10662"/>
                      <a:pt x="326" y="10662"/>
                    </a:cubicBezTo>
                    <a:cubicBezTo>
                      <a:pt x="378" y="10662"/>
                      <a:pt x="431" y="10642"/>
                      <a:pt x="480" y="10596"/>
                    </a:cubicBezTo>
                    <a:cubicBezTo>
                      <a:pt x="4036" y="7213"/>
                      <a:pt x="7666" y="3910"/>
                      <a:pt x="11230" y="537"/>
                    </a:cubicBezTo>
                    <a:cubicBezTo>
                      <a:pt x="11468" y="313"/>
                      <a:pt x="11246" y="1"/>
                      <a:pt x="109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486;p23">
                <a:extLst>
                  <a:ext uri="{FF2B5EF4-FFF2-40B4-BE49-F238E27FC236}">
                    <a16:creationId xmlns:a16="http://schemas.microsoft.com/office/drawing/2014/main" xmlns="" id="{E72FD0A4-7D33-4F8F-9F4E-6361642C3EC9}"/>
                  </a:ext>
                </a:extLst>
              </p:cNvPr>
              <p:cNvSpPr/>
              <p:nvPr/>
            </p:nvSpPr>
            <p:spPr>
              <a:xfrm>
                <a:off x="3803520" y="4626150"/>
                <a:ext cx="361866" cy="345320"/>
              </a:xfrm>
              <a:custGeom>
                <a:avLst/>
                <a:gdLst/>
                <a:ahLst/>
                <a:cxnLst/>
                <a:rect l="l" t="t" r="r" b="b"/>
                <a:pathLst>
                  <a:path w="10935" h="10435" extrusionOk="0">
                    <a:moveTo>
                      <a:pt x="10476" y="1"/>
                    </a:moveTo>
                    <a:cubicBezTo>
                      <a:pt x="10207" y="1"/>
                      <a:pt x="9988" y="323"/>
                      <a:pt x="10226" y="555"/>
                    </a:cubicBezTo>
                    <a:cubicBezTo>
                      <a:pt x="10225" y="555"/>
                      <a:pt x="10223" y="554"/>
                      <a:pt x="10221" y="554"/>
                    </a:cubicBezTo>
                    <a:cubicBezTo>
                      <a:pt x="9960" y="554"/>
                      <a:pt x="980" y="9294"/>
                      <a:pt x="146" y="10102"/>
                    </a:cubicBezTo>
                    <a:cubicBezTo>
                      <a:pt x="1" y="10243"/>
                      <a:pt x="136" y="10435"/>
                      <a:pt x="295" y="10435"/>
                    </a:cubicBezTo>
                    <a:cubicBezTo>
                      <a:pt x="339" y="10435"/>
                      <a:pt x="386" y="10420"/>
                      <a:pt x="428" y="10384"/>
                    </a:cubicBezTo>
                    <a:cubicBezTo>
                      <a:pt x="2474" y="8633"/>
                      <a:pt x="4449" y="6797"/>
                      <a:pt x="6414" y="4956"/>
                    </a:cubicBezTo>
                    <a:cubicBezTo>
                      <a:pt x="7353" y="4075"/>
                      <a:pt x="8288" y="3190"/>
                      <a:pt x="9218" y="2300"/>
                    </a:cubicBezTo>
                    <a:cubicBezTo>
                      <a:pt x="9785" y="1758"/>
                      <a:pt x="10653" y="1251"/>
                      <a:pt x="10892" y="482"/>
                    </a:cubicBezTo>
                    <a:cubicBezTo>
                      <a:pt x="10935" y="344"/>
                      <a:pt x="10866" y="153"/>
                      <a:pt x="10731" y="87"/>
                    </a:cubicBezTo>
                    <a:lnTo>
                      <a:pt x="10627" y="36"/>
                    </a:lnTo>
                    <a:cubicBezTo>
                      <a:pt x="10577" y="12"/>
                      <a:pt x="10525" y="1"/>
                      <a:pt x="104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6" name="Google Shape;487;p23">
              <a:extLst>
                <a:ext uri="{FF2B5EF4-FFF2-40B4-BE49-F238E27FC236}">
                  <a16:creationId xmlns:a16="http://schemas.microsoft.com/office/drawing/2014/main" xmlns="" id="{DC5551F1-22D7-452F-AAD9-7B1E93803B09}"/>
                </a:ext>
              </a:extLst>
            </p:cNvPr>
            <p:cNvSpPr/>
            <p:nvPr/>
          </p:nvSpPr>
          <p:spPr>
            <a:xfrm>
              <a:off x="3992710" y="4206570"/>
              <a:ext cx="70950" cy="81573"/>
            </a:xfrm>
            <a:custGeom>
              <a:avLst/>
              <a:gdLst/>
              <a:ahLst/>
              <a:cxnLst/>
              <a:rect l="l" t="t" r="r" b="b"/>
              <a:pathLst>
                <a:path w="2144" h="2465" extrusionOk="0">
                  <a:moveTo>
                    <a:pt x="204" y="0"/>
                  </a:moveTo>
                  <a:cubicBezTo>
                    <a:pt x="104" y="0"/>
                    <a:pt x="0" y="116"/>
                    <a:pt x="72" y="216"/>
                  </a:cubicBezTo>
                  <a:cubicBezTo>
                    <a:pt x="612" y="965"/>
                    <a:pt x="1185" y="1705"/>
                    <a:pt x="1779" y="2412"/>
                  </a:cubicBezTo>
                  <a:cubicBezTo>
                    <a:pt x="1811" y="2449"/>
                    <a:pt x="1850" y="2465"/>
                    <a:pt x="1891" y="2465"/>
                  </a:cubicBezTo>
                  <a:cubicBezTo>
                    <a:pt x="2014" y="2465"/>
                    <a:pt x="2144" y="2321"/>
                    <a:pt x="2054" y="2201"/>
                  </a:cubicBezTo>
                  <a:cubicBezTo>
                    <a:pt x="1498" y="1463"/>
                    <a:pt x="905" y="737"/>
                    <a:pt x="297" y="43"/>
                  </a:cubicBezTo>
                  <a:cubicBezTo>
                    <a:pt x="271" y="13"/>
                    <a:pt x="238" y="0"/>
                    <a:pt x="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488;p23">
              <a:extLst>
                <a:ext uri="{FF2B5EF4-FFF2-40B4-BE49-F238E27FC236}">
                  <a16:creationId xmlns:a16="http://schemas.microsoft.com/office/drawing/2014/main" xmlns="" id="{24817756-158C-4E29-A836-CF5F0F884249}"/>
                </a:ext>
              </a:extLst>
            </p:cNvPr>
            <p:cNvSpPr/>
            <p:nvPr/>
          </p:nvSpPr>
          <p:spPr>
            <a:xfrm>
              <a:off x="4071933" y="4230363"/>
              <a:ext cx="60890" cy="66946"/>
            </a:xfrm>
            <a:custGeom>
              <a:avLst/>
              <a:gdLst/>
              <a:ahLst/>
              <a:cxnLst/>
              <a:rect l="l" t="t" r="r" b="b"/>
              <a:pathLst>
                <a:path w="1840" h="2023" extrusionOk="0">
                  <a:moveTo>
                    <a:pt x="198" y="1"/>
                  </a:moveTo>
                  <a:cubicBezTo>
                    <a:pt x="91" y="1"/>
                    <a:pt x="1" y="149"/>
                    <a:pt x="88" y="261"/>
                  </a:cubicBezTo>
                  <a:cubicBezTo>
                    <a:pt x="540" y="843"/>
                    <a:pt x="1017" y="1413"/>
                    <a:pt x="1505" y="1967"/>
                  </a:cubicBezTo>
                  <a:cubicBezTo>
                    <a:pt x="1539" y="2006"/>
                    <a:pt x="1578" y="2022"/>
                    <a:pt x="1615" y="2022"/>
                  </a:cubicBezTo>
                  <a:cubicBezTo>
                    <a:pt x="1734" y="2022"/>
                    <a:pt x="1840" y="1857"/>
                    <a:pt x="1740" y="1733"/>
                  </a:cubicBezTo>
                  <a:cubicBezTo>
                    <a:pt x="1277" y="1159"/>
                    <a:pt x="796" y="594"/>
                    <a:pt x="298" y="50"/>
                  </a:cubicBezTo>
                  <a:cubicBezTo>
                    <a:pt x="267" y="15"/>
                    <a:pt x="232" y="1"/>
                    <a:pt x="1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8" name="Google Shape;489;p23">
            <a:extLst>
              <a:ext uri="{FF2B5EF4-FFF2-40B4-BE49-F238E27FC236}">
                <a16:creationId xmlns:a16="http://schemas.microsoft.com/office/drawing/2014/main" xmlns="" id="{18588D4A-06ED-4741-B7E3-3ED66F55C321}"/>
              </a:ext>
            </a:extLst>
          </p:cNvPr>
          <p:cNvGrpSpPr/>
          <p:nvPr/>
        </p:nvGrpSpPr>
        <p:grpSpPr>
          <a:xfrm>
            <a:off x="10154703" y="900593"/>
            <a:ext cx="142364" cy="69263"/>
            <a:chOff x="4756021" y="3831533"/>
            <a:chExt cx="142364" cy="69263"/>
          </a:xfrm>
          <a:solidFill>
            <a:srgbClr val="FFFFFF"/>
          </a:solidFill>
        </p:grpSpPr>
        <p:sp>
          <p:nvSpPr>
            <p:cNvPr id="746" name="Google Shape;490;p23">
              <a:extLst>
                <a:ext uri="{FF2B5EF4-FFF2-40B4-BE49-F238E27FC236}">
                  <a16:creationId xmlns:a16="http://schemas.microsoft.com/office/drawing/2014/main" xmlns="" id="{6350DC59-A993-4F6C-A0C7-9D4039A351EC}"/>
                </a:ext>
              </a:extLst>
            </p:cNvPr>
            <p:cNvSpPr/>
            <p:nvPr/>
          </p:nvSpPr>
          <p:spPr>
            <a:xfrm>
              <a:off x="4756021" y="3831533"/>
              <a:ext cx="118802" cy="28923"/>
            </a:xfrm>
            <a:custGeom>
              <a:avLst/>
              <a:gdLst/>
              <a:ahLst/>
              <a:cxnLst/>
              <a:rect l="l" t="t" r="r" b="b"/>
              <a:pathLst>
                <a:path w="3590" h="874" extrusionOk="0">
                  <a:moveTo>
                    <a:pt x="3290" y="1"/>
                  </a:moveTo>
                  <a:cubicBezTo>
                    <a:pt x="3279" y="1"/>
                    <a:pt x="3267" y="2"/>
                    <a:pt x="3254" y="4"/>
                  </a:cubicBezTo>
                  <a:cubicBezTo>
                    <a:pt x="2219" y="177"/>
                    <a:pt x="1176" y="361"/>
                    <a:pt x="151" y="587"/>
                  </a:cubicBezTo>
                  <a:cubicBezTo>
                    <a:pt x="0" y="621"/>
                    <a:pt x="24" y="873"/>
                    <a:pt x="172" y="873"/>
                  </a:cubicBezTo>
                  <a:cubicBezTo>
                    <a:pt x="178" y="873"/>
                    <a:pt x="184" y="873"/>
                    <a:pt x="189" y="872"/>
                  </a:cubicBezTo>
                  <a:cubicBezTo>
                    <a:pt x="1246" y="741"/>
                    <a:pt x="2308" y="564"/>
                    <a:pt x="3357" y="378"/>
                  </a:cubicBezTo>
                  <a:cubicBezTo>
                    <a:pt x="3589" y="335"/>
                    <a:pt x="3507" y="1"/>
                    <a:pt x="32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491;p23">
              <a:extLst>
                <a:ext uri="{FF2B5EF4-FFF2-40B4-BE49-F238E27FC236}">
                  <a16:creationId xmlns:a16="http://schemas.microsoft.com/office/drawing/2014/main" xmlns="" id="{9D9BF488-06BB-488E-A7F8-C8DA4426677F}"/>
                </a:ext>
              </a:extLst>
            </p:cNvPr>
            <p:cNvSpPr/>
            <p:nvPr/>
          </p:nvSpPr>
          <p:spPr>
            <a:xfrm>
              <a:off x="4801887" y="3872303"/>
              <a:ext cx="96498" cy="28493"/>
            </a:xfrm>
            <a:custGeom>
              <a:avLst/>
              <a:gdLst/>
              <a:ahLst/>
              <a:cxnLst/>
              <a:rect l="l" t="t" r="r" b="b"/>
              <a:pathLst>
                <a:path w="2916" h="861" extrusionOk="0">
                  <a:moveTo>
                    <a:pt x="2651" y="0"/>
                  </a:moveTo>
                  <a:cubicBezTo>
                    <a:pt x="2622" y="0"/>
                    <a:pt x="2591" y="8"/>
                    <a:pt x="2559" y="26"/>
                  </a:cubicBezTo>
                  <a:cubicBezTo>
                    <a:pt x="1994" y="348"/>
                    <a:pt x="1400" y="522"/>
                    <a:pt x="772" y="522"/>
                  </a:cubicBezTo>
                  <a:cubicBezTo>
                    <a:pt x="611" y="522"/>
                    <a:pt x="448" y="510"/>
                    <a:pt x="283" y="487"/>
                  </a:cubicBezTo>
                  <a:cubicBezTo>
                    <a:pt x="274" y="486"/>
                    <a:pt x="266" y="485"/>
                    <a:pt x="257" y="485"/>
                  </a:cubicBezTo>
                  <a:cubicBezTo>
                    <a:pt x="76" y="485"/>
                    <a:pt x="1" y="760"/>
                    <a:pt x="197" y="795"/>
                  </a:cubicBezTo>
                  <a:cubicBezTo>
                    <a:pt x="430" y="838"/>
                    <a:pt x="664" y="860"/>
                    <a:pt x="896" y="860"/>
                  </a:cubicBezTo>
                  <a:cubicBezTo>
                    <a:pt x="1543" y="860"/>
                    <a:pt x="2180" y="691"/>
                    <a:pt x="2744" y="345"/>
                  </a:cubicBezTo>
                  <a:cubicBezTo>
                    <a:pt x="2915" y="240"/>
                    <a:pt x="2812" y="0"/>
                    <a:pt x="2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3" name="Google Shape;492;p23">
            <a:extLst>
              <a:ext uri="{FF2B5EF4-FFF2-40B4-BE49-F238E27FC236}">
                <a16:creationId xmlns:a16="http://schemas.microsoft.com/office/drawing/2014/main" xmlns="" id="{A6301CC1-E84B-4B02-AEC1-BD57FA4C3FA6}"/>
              </a:ext>
            </a:extLst>
          </p:cNvPr>
          <p:cNvGrpSpPr/>
          <p:nvPr/>
        </p:nvGrpSpPr>
        <p:grpSpPr>
          <a:xfrm>
            <a:off x="5189393" y="2687415"/>
            <a:ext cx="591495" cy="708080"/>
            <a:chOff x="4349976" y="4801904"/>
            <a:chExt cx="591495" cy="708080"/>
          </a:xfrm>
          <a:solidFill>
            <a:srgbClr val="FFFFFF"/>
          </a:solidFill>
        </p:grpSpPr>
        <p:sp>
          <p:nvSpPr>
            <p:cNvPr id="750" name="Google Shape;493;p23">
              <a:extLst>
                <a:ext uri="{FF2B5EF4-FFF2-40B4-BE49-F238E27FC236}">
                  <a16:creationId xmlns:a16="http://schemas.microsoft.com/office/drawing/2014/main" xmlns="" id="{DDFDBAB8-3E2D-46DB-B465-90474DA26569}"/>
                </a:ext>
              </a:extLst>
            </p:cNvPr>
            <p:cNvSpPr/>
            <p:nvPr/>
          </p:nvSpPr>
          <p:spPr>
            <a:xfrm>
              <a:off x="4349976" y="4903597"/>
              <a:ext cx="591495" cy="606387"/>
            </a:xfrm>
            <a:custGeom>
              <a:avLst/>
              <a:gdLst/>
              <a:ahLst/>
              <a:cxnLst/>
              <a:rect l="l" t="t" r="r" b="b"/>
              <a:pathLst>
                <a:path w="17874" h="18324" extrusionOk="0">
                  <a:moveTo>
                    <a:pt x="10896" y="776"/>
                  </a:moveTo>
                  <a:cubicBezTo>
                    <a:pt x="13647" y="776"/>
                    <a:pt x="15832" y="3106"/>
                    <a:pt x="14867" y="5891"/>
                  </a:cubicBezTo>
                  <a:cubicBezTo>
                    <a:pt x="13631" y="9465"/>
                    <a:pt x="8479" y="10828"/>
                    <a:pt x="5400" y="12215"/>
                  </a:cubicBezTo>
                  <a:cubicBezTo>
                    <a:pt x="5191" y="12309"/>
                    <a:pt x="5166" y="12500"/>
                    <a:pt x="5240" y="12661"/>
                  </a:cubicBezTo>
                  <a:cubicBezTo>
                    <a:pt x="5243" y="12742"/>
                    <a:pt x="5282" y="12816"/>
                    <a:pt x="5345" y="12865"/>
                  </a:cubicBezTo>
                  <a:cubicBezTo>
                    <a:pt x="6742" y="13836"/>
                    <a:pt x="8825" y="14304"/>
                    <a:pt x="10496" y="14759"/>
                  </a:cubicBezTo>
                  <a:cubicBezTo>
                    <a:pt x="9866" y="15596"/>
                    <a:pt x="9298" y="16476"/>
                    <a:pt x="8793" y="17392"/>
                  </a:cubicBezTo>
                  <a:cubicBezTo>
                    <a:pt x="6381" y="16017"/>
                    <a:pt x="3613" y="14332"/>
                    <a:pt x="881" y="13787"/>
                  </a:cubicBezTo>
                  <a:cubicBezTo>
                    <a:pt x="1280" y="13047"/>
                    <a:pt x="1656" y="12312"/>
                    <a:pt x="2143" y="11621"/>
                  </a:cubicBezTo>
                  <a:cubicBezTo>
                    <a:pt x="2640" y="10913"/>
                    <a:pt x="3235" y="10290"/>
                    <a:pt x="3754" y="9604"/>
                  </a:cubicBezTo>
                  <a:cubicBezTo>
                    <a:pt x="3811" y="9639"/>
                    <a:pt x="3876" y="9657"/>
                    <a:pt x="3942" y="9657"/>
                  </a:cubicBezTo>
                  <a:cubicBezTo>
                    <a:pt x="3973" y="9657"/>
                    <a:pt x="4005" y="9653"/>
                    <a:pt x="4036" y="9645"/>
                  </a:cubicBezTo>
                  <a:lnTo>
                    <a:pt x="4074" y="9636"/>
                  </a:lnTo>
                  <a:cubicBezTo>
                    <a:pt x="4106" y="9627"/>
                    <a:pt x="4137" y="9613"/>
                    <a:pt x="4164" y="9596"/>
                  </a:cubicBezTo>
                  <a:cubicBezTo>
                    <a:pt x="6305" y="9593"/>
                    <a:pt x="12412" y="7547"/>
                    <a:pt x="11396" y="4956"/>
                  </a:cubicBezTo>
                  <a:cubicBezTo>
                    <a:pt x="11507" y="4137"/>
                    <a:pt x="10764" y="3743"/>
                    <a:pt x="9935" y="3743"/>
                  </a:cubicBezTo>
                  <a:cubicBezTo>
                    <a:pt x="9183" y="3743"/>
                    <a:pt x="8362" y="4068"/>
                    <a:pt x="8045" y="4697"/>
                  </a:cubicBezTo>
                  <a:cubicBezTo>
                    <a:pt x="7388" y="4302"/>
                    <a:pt x="6733" y="3880"/>
                    <a:pt x="6054" y="3527"/>
                  </a:cubicBezTo>
                  <a:cubicBezTo>
                    <a:pt x="7168" y="1883"/>
                    <a:pt x="8707" y="833"/>
                    <a:pt x="10769" y="777"/>
                  </a:cubicBezTo>
                  <a:cubicBezTo>
                    <a:pt x="10811" y="776"/>
                    <a:pt x="10854" y="776"/>
                    <a:pt x="10896" y="776"/>
                  </a:cubicBezTo>
                  <a:close/>
                  <a:moveTo>
                    <a:pt x="10742" y="0"/>
                  </a:moveTo>
                  <a:cubicBezTo>
                    <a:pt x="8458" y="0"/>
                    <a:pt x="6146" y="1179"/>
                    <a:pt x="5520" y="3435"/>
                  </a:cubicBezTo>
                  <a:cubicBezTo>
                    <a:pt x="5497" y="3508"/>
                    <a:pt x="5512" y="3588"/>
                    <a:pt x="5560" y="3648"/>
                  </a:cubicBezTo>
                  <a:cubicBezTo>
                    <a:pt x="5550" y="3720"/>
                    <a:pt x="5575" y="3793"/>
                    <a:pt x="5627" y="3847"/>
                  </a:cubicBezTo>
                  <a:cubicBezTo>
                    <a:pt x="6263" y="4518"/>
                    <a:pt x="7126" y="5063"/>
                    <a:pt x="7943" y="5490"/>
                  </a:cubicBezTo>
                  <a:cubicBezTo>
                    <a:pt x="8004" y="5522"/>
                    <a:pt x="8064" y="5536"/>
                    <a:pt x="8120" y="5536"/>
                  </a:cubicBezTo>
                  <a:cubicBezTo>
                    <a:pt x="8375" y="5536"/>
                    <a:pt x="8556" y="5246"/>
                    <a:pt x="8457" y="5021"/>
                  </a:cubicBezTo>
                  <a:cubicBezTo>
                    <a:pt x="8788" y="4729"/>
                    <a:pt x="9067" y="4443"/>
                    <a:pt x="9546" y="4341"/>
                  </a:cubicBezTo>
                  <a:cubicBezTo>
                    <a:pt x="9645" y="4321"/>
                    <a:pt x="9749" y="4310"/>
                    <a:pt x="9855" y="4310"/>
                  </a:cubicBezTo>
                  <a:cubicBezTo>
                    <a:pt x="10334" y="4310"/>
                    <a:pt x="10834" y="4533"/>
                    <a:pt x="10860" y="5075"/>
                  </a:cubicBezTo>
                  <a:cubicBezTo>
                    <a:pt x="10862" y="5139"/>
                    <a:pt x="10888" y="5201"/>
                    <a:pt x="10934" y="5245"/>
                  </a:cubicBezTo>
                  <a:cubicBezTo>
                    <a:pt x="10703" y="7295"/>
                    <a:pt x="5913" y="8841"/>
                    <a:pt x="4138" y="8841"/>
                  </a:cubicBezTo>
                  <a:cubicBezTo>
                    <a:pt x="4068" y="8841"/>
                    <a:pt x="4002" y="8839"/>
                    <a:pt x="3941" y="8834"/>
                  </a:cubicBezTo>
                  <a:cubicBezTo>
                    <a:pt x="3933" y="8833"/>
                    <a:pt x="3926" y="8833"/>
                    <a:pt x="3918" y="8833"/>
                  </a:cubicBezTo>
                  <a:cubicBezTo>
                    <a:pt x="3768" y="8833"/>
                    <a:pt x="3615" y="8963"/>
                    <a:pt x="3573" y="9111"/>
                  </a:cubicBezTo>
                  <a:cubicBezTo>
                    <a:pt x="3546" y="9115"/>
                    <a:pt x="3520" y="9126"/>
                    <a:pt x="3497" y="9141"/>
                  </a:cubicBezTo>
                  <a:cubicBezTo>
                    <a:pt x="1983" y="10139"/>
                    <a:pt x="720" y="12039"/>
                    <a:pt x="96" y="13716"/>
                  </a:cubicBezTo>
                  <a:cubicBezTo>
                    <a:pt x="0" y="13974"/>
                    <a:pt x="234" y="14168"/>
                    <a:pt x="463" y="14168"/>
                  </a:cubicBezTo>
                  <a:cubicBezTo>
                    <a:pt x="514" y="14168"/>
                    <a:pt x="564" y="14158"/>
                    <a:pt x="611" y="14137"/>
                  </a:cubicBezTo>
                  <a:cubicBezTo>
                    <a:pt x="1849" y="14931"/>
                    <a:pt x="3305" y="15441"/>
                    <a:pt x="4625" y="16084"/>
                  </a:cubicBezTo>
                  <a:cubicBezTo>
                    <a:pt x="6030" y="16769"/>
                    <a:pt x="7408" y="17498"/>
                    <a:pt x="8764" y="18270"/>
                  </a:cubicBezTo>
                  <a:cubicBezTo>
                    <a:pt x="8830" y="18307"/>
                    <a:pt x="8894" y="18323"/>
                    <a:pt x="8956" y="18323"/>
                  </a:cubicBezTo>
                  <a:cubicBezTo>
                    <a:pt x="9242" y="18323"/>
                    <a:pt x="9447" y="17963"/>
                    <a:pt x="9289" y="17723"/>
                  </a:cubicBezTo>
                  <a:cubicBezTo>
                    <a:pt x="9971" y="16859"/>
                    <a:pt x="10625" y="15922"/>
                    <a:pt x="11155" y="14977"/>
                  </a:cubicBezTo>
                  <a:cubicBezTo>
                    <a:pt x="11200" y="14893"/>
                    <a:pt x="11205" y="14791"/>
                    <a:pt x="11165" y="14704"/>
                  </a:cubicBezTo>
                  <a:cubicBezTo>
                    <a:pt x="11303" y="14513"/>
                    <a:pt x="11274" y="14190"/>
                    <a:pt x="10977" y="14098"/>
                  </a:cubicBezTo>
                  <a:cubicBezTo>
                    <a:pt x="10004" y="13799"/>
                    <a:pt x="9027" y="13508"/>
                    <a:pt x="8061" y="13188"/>
                  </a:cubicBezTo>
                  <a:cubicBezTo>
                    <a:pt x="7512" y="13006"/>
                    <a:pt x="6963" y="12782"/>
                    <a:pt x="6404" y="12618"/>
                  </a:cubicBezTo>
                  <a:cubicBezTo>
                    <a:pt x="10288" y="10950"/>
                    <a:pt x="17874" y="8164"/>
                    <a:pt x="15520" y="2761"/>
                  </a:cubicBezTo>
                  <a:cubicBezTo>
                    <a:pt x="14708" y="898"/>
                    <a:pt x="12735" y="0"/>
                    <a:pt x="10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494;p23">
              <a:extLst>
                <a:ext uri="{FF2B5EF4-FFF2-40B4-BE49-F238E27FC236}">
                  <a16:creationId xmlns:a16="http://schemas.microsoft.com/office/drawing/2014/main" xmlns="" id="{B25952E5-42DC-40E9-978A-025F4CB112CB}"/>
                </a:ext>
              </a:extLst>
            </p:cNvPr>
            <p:cNvSpPr/>
            <p:nvPr/>
          </p:nvSpPr>
          <p:spPr>
            <a:xfrm>
              <a:off x="4533971" y="4859452"/>
              <a:ext cx="92626" cy="57482"/>
            </a:xfrm>
            <a:custGeom>
              <a:avLst/>
              <a:gdLst/>
              <a:ahLst/>
              <a:cxnLst/>
              <a:rect l="l" t="t" r="r" b="b"/>
              <a:pathLst>
                <a:path w="2799" h="1737" extrusionOk="0">
                  <a:moveTo>
                    <a:pt x="2576" y="1"/>
                  </a:moveTo>
                  <a:cubicBezTo>
                    <a:pt x="2572" y="1"/>
                    <a:pt x="2569" y="1"/>
                    <a:pt x="2565" y="1"/>
                  </a:cubicBezTo>
                  <a:cubicBezTo>
                    <a:pt x="1547" y="58"/>
                    <a:pt x="598" y="695"/>
                    <a:pt x="64" y="1545"/>
                  </a:cubicBezTo>
                  <a:cubicBezTo>
                    <a:pt x="0" y="1648"/>
                    <a:pt x="87" y="1737"/>
                    <a:pt x="180" y="1737"/>
                  </a:cubicBezTo>
                  <a:cubicBezTo>
                    <a:pt x="220" y="1737"/>
                    <a:pt x="262" y="1720"/>
                    <a:pt x="292" y="1680"/>
                  </a:cubicBezTo>
                  <a:cubicBezTo>
                    <a:pt x="882" y="894"/>
                    <a:pt x="1663" y="509"/>
                    <a:pt x="2611" y="341"/>
                  </a:cubicBezTo>
                  <a:cubicBezTo>
                    <a:pt x="2799" y="308"/>
                    <a:pt x="2761" y="1"/>
                    <a:pt x="25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495;p23">
              <a:extLst>
                <a:ext uri="{FF2B5EF4-FFF2-40B4-BE49-F238E27FC236}">
                  <a16:creationId xmlns:a16="http://schemas.microsoft.com/office/drawing/2014/main" xmlns="" id="{B1B3E5AF-768C-46B3-9D5C-A8A9D5163581}"/>
                </a:ext>
              </a:extLst>
            </p:cNvPr>
            <p:cNvSpPr/>
            <p:nvPr/>
          </p:nvSpPr>
          <p:spPr>
            <a:xfrm>
              <a:off x="4548134" y="4801904"/>
              <a:ext cx="94777" cy="51823"/>
            </a:xfrm>
            <a:custGeom>
              <a:avLst/>
              <a:gdLst/>
              <a:ahLst/>
              <a:cxnLst/>
              <a:rect l="l" t="t" r="r" b="b"/>
              <a:pathLst>
                <a:path w="2864" h="1566" extrusionOk="0">
                  <a:moveTo>
                    <a:pt x="2592" y="0"/>
                  </a:moveTo>
                  <a:cubicBezTo>
                    <a:pt x="2565" y="0"/>
                    <a:pt x="2537" y="7"/>
                    <a:pt x="2508" y="21"/>
                  </a:cubicBezTo>
                  <a:cubicBezTo>
                    <a:pt x="1707" y="420"/>
                    <a:pt x="919" y="853"/>
                    <a:pt x="143" y="1297"/>
                  </a:cubicBezTo>
                  <a:cubicBezTo>
                    <a:pt x="1" y="1378"/>
                    <a:pt x="88" y="1565"/>
                    <a:pt x="221" y="1565"/>
                  </a:cubicBezTo>
                  <a:cubicBezTo>
                    <a:pt x="243" y="1565"/>
                    <a:pt x="266" y="1560"/>
                    <a:pt x="290" y="1548"/>
                  </a:cubicBezTo>
                  <a:cubicBezTo>
                    <a:pt x="1097" y="1163"/>
                    <a:pt x="1904" y="761"/>
                    <a:pt x="2688" y="331"/>
                  </a:cubicBezTo>
                  <a:cubicBezTo>
                    <a:pt x="2863" y="235"/>
                    <a:pt x="2755" y="0"/>
                    <a:pt x="25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2" name="Google Shape;581;p23">
            <a:extLst>
              <a:ext uri="{FF2B5EF4-FFF2-40B4-BE49-F238E27FC236}">
                <a16:creationId xmlns:a16="http://schemas.microsoft.com/office/drawing/2014/main" xmlns="" id="{39AFD219-911A-4E71-BBDF-7B0B9A668612}"/>
              </a:ext>
            </a:extLst>
          </p:cNvPr>
          <p:cNvGrpSpPr/>
          <p:nvPr/>
        </p:nvGrpSpPr>
        <p:grpSpPr>
          <a:xfrm>
            <a:off x="6910193" y="-260575"/>
            <a:ext cx="851139" cy="910474"/>
            <a:chOff x="1637980" y="2854741"/>
            <a:chExt cx="851139" cy="910474"/>
          </a:xfrm>
          <a:solidFill>
            <a:srgbClr val="FFFFFF"/>
          </a:solidFill>
        </p:grpSpPr>
        <p:grpSp>
          <p:nvGrpSpPr>
            <p:cNvPr id="755" name="Google Shape;582;p23">
              <a:extLst>
                <a:ext uri="{FF2B5EF4-FFF2-40B4-BE49-F238E27FC236}">
                  <a16:creationId xmlns:a16="http://schemas.microsoft.com/office/drawing/2014/main" xmlns="" id="{D1BC7825-B05E-4127-AEF5-AE098CF10BCB}"/>
                </a:ext>
              </a:extLst>
            </p:cNvPr>
            <p:cNvGrpSpPr/>
            <p:nvPr/>
          </p:nvGrpSpPr>
          <p:grpSpPr>
            <a:xfrm>
              <a:off x="1637980" y="2854741"/>
              <a:ext cx="851139" cy="910474"/>
              <a:chOff x="1637980" y="2854741"/>
              <a:chExt cx="851139" cy="910474"/>
            </a:xfrm>
            <a:grpFill/>
          </p:grpSpPr>
          <p:sp>
            <p:nvSpPr>
              <p:cNvPr id="759" name="Google Shape;583;p23">
                <a:extLst>
                  <a:ext uri="{FF2B5EF4-FFF2-40B4-BE49-F238E27FC236}">
                    <a16:creationId xmlns:a16="http://schemas.microsoft.com/office/drawing/2014/main" xmlns="" id="{88FD1BBD-3FA9-4D35-B1E6-401F834661E4}"/>
                  </a:ext>
                </a:extLst>
              </p:cNvPr>
              <p:cNvSpPr/>
              <p:nvPr/>
            </p:nvSpPr>
            <p:spPr>
              <a:xfrm>
                <a:off x="1659027" y="2860301"/>
                <a:ext cx="177475" cy="19153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5788" extrusionOk="0">
                    <a:moveTo>
                      <a:pt x="1470" y="1"/>
                    </a:moveTo>
                    <a:cubicBezTo>
                      <a:pt x="747" y="1"/>
                      <a:pt x="1" y="780"/>
                      <a:pt x="456" y="1627"/>
                    </a:cubicBezTo>
                    <a:cubicBezTo>
                      <a:pt x="661" y="2011"/>
                      <a:pt x="604" y="2480"/>
                      <a:pt x="623" y="2901"/>
                    </a:cubicBezTo>
                    <a:cubicBezTo>
                      <a:pt x="646" y="3408"/>
                      <a:pt x="716" y="3869"/>
                      <a:pt x="923" y="4334"/>
                    </a:cubicBezTo>
                    <a:cubicBezTo>
                      <a:pt x="1288" y="5159"/>
                      <a:pt x="2009" y="5787"/>
                      <a:pt x="2933" y="5787"/>
                    </a:cubicBezTo>
                    <a:cubicBezTo>
                      <a:pt x="2965" y="5787"/>
                      <a:pt x="2998" y="5786"/>
                      <a:pt x="3030" y="5785"/>
                    </a:cubicBezTo>
                    <a:cubicBezTo>
                      <a:pt x="3767" y="5750"/>
                      <a:pt x="4217" y="5125"/>
                      <a:pt x="4073" y="4416"/>
                    </a:cubicBezTo>
                    <a:cubicBezTo>
                      <a:pt x="4009" y="4091"/>
                      <a:pt x="3943" y="3768"/>
                      <a:pt x="3877" y="3445"/>
                    </a:cubicBezTo>
                    <a:lnTo>
                      <a:pt x="3877" y="3445"/>
                    </a:lnTo>
                    <a:cubicBezTo>
                      <a:pt x="3909" y="3446"/>
                      <a:pt x="3940" y="3451"/>
                      <a:pt x="3971" y="3452"/>
                    </a:cubicBezTo>
                    <a:cubicBezTo>
                      <a:pt x="3993" y="3453"/>
                      <a:pt x="4016" y="3454"/>
                      <a:pt x="4038" y="3454"/>
                    </a:cubicBezTo>
                    <a:cubicBezTo>
                      <a:pt x="5362" y="3454"/>
                      <a:pt x="5337" y="1359"/>
                      <a:pt x="3971" y="1288"/>
                    </a:cubicBezTo>
                    <a:cubicBezTo>
                      <a:pt x="3603" y="1270"/>
                      <a:pt x="3393" y="1092"/>
                      <a:pt x="3165" y="815"/>
                    </a:cubicBezTo>
                    <a:cubicBezTo>
                      <a:pt x="2959" y="565"/>
                      <a:pt x="2716" y="463"/>
                      <a:pt x="2475" y="463"/>
                    </a:cubicBezTo>
                    <a:cubicBezTo>
                      <a:pt x="2412" y="463"/>
                      <a:pt x="2350" y="470"/>
                      <a:pt x="2289" y="482"/>
                    </a:cubicBezTo>
                    <a:cubicBezTo>
                      <a:pt x="2084" y="143"/>
                      <a:pt x="1779" y="1"/>
                      <a:pt x="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584;p23">
                <a:extLst>
                  <a:ext uri="{FF2B5EF4-FFF2-40B4-BE49-F238E27FC236}">
                    <a16:creationId xmlns:a16="http://schemas.microsoft.com/office/drawing/2014/main" xmlns="" id="{85965451-A94C-4D2F-A459-4758298F7B8D}"/>
                  </a:ext>
                </a:extLst>
              </p:cNvPr>
              <p:cNvSpPr/>
              <p:nvPr/>
            </p:nvSpPr>
            <p:spPr>
              <a:xfrm>
                <a:off x="1977310" y="3359865"/>
                <a:ext cx="481198" cy="382053"/>
              </a:xfrm>
              <a:custGeom>
                <a:avLst/>
                <a:gdLst/>
                <a:ahLst/>
                <a:cxnLst/>
                <a:rect l="l" t="t" r="r" b="b"/>
                <a:pathLst>
                  <a:path w="14541" h="11545" extrusionOk="0">
                    <a:moveTo>
                      <a:pt x="5344" y="0"/>
                    </a:moveTo>
                    <a:cubicBezTo>
                      <a:pt x="5114" y="0"/>
                      <a:pt x="4888" y="70"/>
                      <a:pt x="4709" y="224"/>
                    </a:cubicBezTo>
                    <a:cubicBezTo>
                      <a:pt x="4594" y="258"/>
                      <a:pt x="4483" y="303"/>
                      <a:pt x="4375" y="356"/>
                    </a:cubicBezTo>
                    <a:cubicBezTo>
                      <a:pt x="3835" y="636"/>
                      <a:pt x="3584" y="1096"/>
                      <a:pt x="3510" y="1618"/>
                    </a:cubicBezTo>
                    <a:cubicBezTo>
                      <a:pt x="3195" y="1804"/>
                      <a:pt x="2838" y="1905"/>
                      <a:pt x="2448" y="1905"/>
                    </a:cubicBezTo>
                    <a:cubicBezTo>
                      <a:pt x="2249" y="1905"/>
                      <a:pt x="2041" y="1878"/>
                      <a:pt x="1825" y="1823"/>
                    </a:cubicBezTo>
                    <a:cubicBezTo>
                      <a:pt x="1723" y="1798"/>
                      <a:pt x="1626" y="1785"/>
                      <a:pt x="1533" y="1785"/>
                    </a:cubicBezTo>
                    <a:cubicBezTo>
                      <a:pt x="399" y="1785"/>
                      <a:pt x="1" y="3594"/>
                      <a:pt x="1249" y="3911"/>
                    </a:cubicBezTo>
                    <a:cubicBezTo>
                      <a:pt x="1427" y="3954"/>
                      <a:pt x="1606" y="3989"/>
                      <a:pt x="1787" y="4014"/>
                    </a:cubicBezTo>
                    <a:cubicBezTo>
                      <a:pt x="1830" y="4184"/>
                      <a:pt x="1908" y="4344"/>
                      <a:pt x="2017" y="4484"/>
                    </a:cubicBezTo>
                    <a:cubicBezTo>
                      <a:pt x="4601" y="7780"/>
                      <a:pt x="9244" y="9063"/>
                      <a:pt x="12588" y="11377"/>
                    </a:cubicBezTo>
                    <a:cubicBezTo>
                      <a:pt x="12756" y="11494"/>
                      <a:pt x="12934" y="11544"/>
                      <a:pt x="13109" y="11544"/>
                    </a:cubicBezTo>
                    <a:cubicBezTo>
                      <a:pt x="13858" y="11544"/>
                      <a:pt x="14540" y="10612"/>
                      <a:pt x="14067" y="9896"/>
                    </a:cubicBezTo>
                    <a:cubicBezTo>
                      <a:pt x="12569" y="7628"/>
                      <a:pt x="10683" y="5613"/>
                      <a:pt x="8937" y="3536"/>
                    </a:cubicBezTo>
                    <a:cubicBezTo>
                      <a:pt x="8345" y="2834"/>
                      <a:pt x="7452" y="1362"/>
                      <a:pt x="6391" y="617"/>
                    </a:cubicBezTo>
                    <a:cubicBezTo>
                      <a:pt x="6200" y="234"/>
                      <a:pt x="5764" y="0"/>
                      <a:pt x="53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585;p23">
                <a:extLst>
                  <a:ext uri="{FF2B5EF4-FFF2-40B4-BE49-F238E27FC236}">
                    <a16:creationId xmlns:a16="http://schemas.microsoft.com/office/drawing/2014/main" xmlns="" id="{45C573B7-9933-45F7-9B7A-1D2C50434000}"/>
                  </a:ext>
                </a:extLst>
              </p:cNvPr>
              <p:cNvSpPr/>
              <p:nvPr/>
            </p:nvSpPr>
            <p:spPr>
              <a:xfrm>
                <a:off x="1637980" y="2854741"/>
                <a:ext cx="851139" cy="910474"/>
              </a:xfrm>
              <a:custGeom>
                <a:avLst/>
                <a:gdLst/>
                <a:ahLst/>
                <a:cxnLst/>
                <a:rect l="l" t="t" r="r" b="b"/>
                <a:pathLst>
                  <a:path w="25720" h="27513" extrusionOk="0">
                    <a:moveTo>
                      <a:pt x="994" y="589"/>
                    </a:moveTo>
                    <a:cubicBezTo>
                      <a:pt x="2625" y="839"/>
                      <a:pt x="4230" y="1315"/>
                      <a:pt x="5575" y="2259"/>
                    </a:cubicBezTo>
                    <a:cubicBezTo>
                      <a:pt x="5570" y="2279"/>
                      <a:pt x="5567" y="2300"/>
                      <a:pt x="5567" y="2321"/>
                    </a:cubicBezTo>
                    <a:cubicBezTo>
                      <a:pt x="5598" y="2841"/>
                      <a:pt x="5255" y="3270"/>
                      <a:pt x="4790" y="3270"/>
                    </a:cubicBezTo>
                    <a:cubicBezTo>
                      <a:pt x="4666" y="3270"/>
                      <a:pt x="4532" y="3239"/>
                      <a:pt x="4395" y="3171"/>
                    </a:cubicBezTo>
                    <a:cubicBezTo>
                      <a:pt x="4367" y="3157"/>
                      <a:pt x="4337" y="3150"/>
                      <a:pt x="4306" y="3150"/>
                    </a:cubicBezTo>
                    <a:cubicBezTo>
                      <a:pt x="4278" y="3150"/>
                      <a:pt x="4249" y="3156"/>
                      <a:pt x="4224" y="3168"/>
                    </a:cubicBezTo>
                    <a:cubicBezTo>
                      <a:pt x="4189" y="3133"/>
                      <a:pt x="4155" y="3099"/>
                      <a:pt x="4121" y="3067"/>
                    </a:cubicBezTo>
                    <a:cubicBezTo>
                      <a:pt x="4060" y="3010"/>
                      <a:pt x="3992" y="2985"/>
                      <a:pt x="3926" y="2985"/>
                    </a:cubicBezTo>
                    <a:cubicBezTo>
                      <a:pt x="3700" y="2985"/>
                      <a:pt x="3504" y="3272"/>
                      <a:pt x="3709" y="3478"/>
                    </a:cubicBezTo>
                    <a:cubicBezTo>
                      <a:pt x="4187" y="3956"/>
                      <a:pt x="4882" y="4591"/>
                      <a:pt x="4648" y="5351"/>
                    </a:cubicBezTo>
                    <a:cubicBezTo>
                      <a:pt x="4528" y="5738"/>
                      <a:pt x="4188" y="5875"/>
                      <a:pt x="3830" y="5875"/>
                    </a:cubicBezTo>
                    <a:cubicBezTo>
                      <a:pt x="3746" y="5875"/>
                      <a:pt x="3660" y="5867"/>
                      <a:pt x="3576" y="5853"/>
                    </a:cubicBezTo>
                    <a:cubicBezTo>
                      <a:pt x="3357" y="5818"/>
                      <a:pt x="2515" y="5634"/>
                      <a:pt x="2548" y="5354"/>
                    </a:cubicBezTo>
                    <a:cubicBezTo>
                      <a:pt x="2562" y="5237"/>
                      <a:pt x="2449" y="5161"/>
                      <a:pt x="2342" y="5161"/>
                    </a:cubicBezTo>
                    <a:cubicBezTo>
                      <a:pt x="2290" y="5161"/>
                      <a:pt x="2239" y="5179"/>
                      <a:pt x="2205" y="5221"/>
                    </a:cubicBezTo>
                    <a:cubicBezTo>
                      <a:pt x="2198" y="5041"/>
                      <a:pt x="2190" y="4864"/>
                      <a:pt x="2175" y="4689"/>
                    </a:cubicBezTo>
                    <a:lnTo>
                      <a:pt x="2176" y="4689"/>
                    </a:lnTo>
                    <a:cubicBezTo>
                      <a:pt x="2055" y="3234"/>
                      <a:pt x="1635" y="1885"/>
                      <a:pt x="994" y="589"/>
                    </a:cubicBezTo>
                    <a:close/>
                    <a:moveTo>
                      <a:pt x="6094" y="2655"/>
                    </a:moveTo>
                    <a:cubicBezTo>
                      <a:pt x="6247" y="2785"/>
                      <a:pt x="6400" y="2916"/>
                      <a:pt x="6544" y="3060"/>
                    </a:cubicBezTo>
                    <a:cubicBezTo>
                      <a:pt x="8160" y="4679"/>
                      <a:pt x="9485" y="8566"/>
                      <a:pt x="6181" y="9191"/>
                    </a:cubicBezTo>
                    <a:cubicBezTo>
                      <a:pt x="5969" y="9231"/>
                      <a:pt x="5744" y="9251"/>
                      <a:pt x="5515" y="9251"/>
                    </a:cubicBezTo>
                    <a:cubicBezTo>
                      <a:pt x="4588" y="9251"/>
                      <a:pt x="3582" y="8921"/>
                      <a:pt x="2980" y="8253"/>
                    </a:cubicBezTo>
                    <a:cubicBezTo>
                      <a:pt x="2349" y="7553"/>
                      <a:pt x="2262" y="6640"/>
                      <a:pt x="2225" y="5737"/>
                    </a:cubicBezTo>
                    <a:lnTo>
                      <a:pt x="2225" y="5737"/>
                    </a:lnTo>
                    <a:cubicBezTo>
                      <a:pt x="2384" y="5954"/>
                      <a:pt x="2724" y="6091"/>
                      <a:pt x="2982" y="6192"/>
                    </a:cubicBezTo>
                    <a:cubicBezTo>
                      <a:pt x="3280" y="6309"/>
                      <a:pt x="3609" y="6398"/>
                      <a:pt x="3930" y="6398"/>
                    </a:cubicBezTo>
                    <a:cubicBezTo>
                      <a:pt x="4205" y="6398"/>
                      <a:pt x="4474" y="6332"/>
                      <a:pt x="4714" y="6163"/>
                    </a:cubicBezTo>
                    <a:cubicBezTo>
                      <a:pt x="5659" y="5495"/>
                      <a:pt x="5247" y="4440"/>
                      <a:pt x="4654" y="3662"/>
                    </a:cubicBezTo>
                    <a:lnTo>
                      <a:pt x="4654" y="3662"/>
                    </a:lnTo>
                    <a:cubicBezTo>
                      <a:pt x="4708" y="3668"/>
                      <a:pt x="4763" y="3672"/>
                      <a:pt x="4817" y="3672"/>
                    </a:cubicBezTo>
                    <a:cubicBezTo>
                      <a:pt x="5417" y="3672"/>
                      <a:pt x="5993" y="3268"/>
                      <a:pt x="6094" y="2655"/>
                    </a:cubicBezTo>
                    <a:close/>
                    <a:moveTo>
                      <a:pt x="8192" y="8998"/>
                    </a:moveTo>
                    <a:cubicBezTo>
                      <a:pt x="10846" y="10302"/>
                      <a:pt x="13138" y="12431"/>
                      <a:pt x="15184" y="14668"/>
                    </a:cubicBezTo>
                    <a:cubicBezTo>
                      <a:pt x="15103" y="14689"/>
                      <a:pt x="15031" y="14744"/>
                      <a:pt x="14997" y="14853"/>
                    </a:cubicBezTo>
                    <a:cubicBezTo>
                      <a:pt x="14311" y="17071"/>
                      <a:pt x="12095" y="16968"/>
                      <a:pt x="10195" y="17014"/>
                    </a:cubicBezTo>
                    <a:cubicBezTo>
                      <a:pt x="8564" y="14957"/>
                      <a:pt x="7344" y="12595"/>
                      <a:pt x="6746" y="9884"/>
                    </a:cubicBezTo>
                    <a:cubicBezTo>
                      <a:pt x="7301" y="9724"/>
                      <a:pt x="7802" y="9433"/>
                      <a:pt x="8191" y="8998"/>
                    </a:cubicBezTo>
                    <a:close/>
                    <a:moveTo>
                      <a:pt x="15524" y="15043"/>
                    </a:moveTo>
                    <a:cubicBezTo>
                      <a:pt x="16137" y="15724"/>
                      <a:pt x="16726" y="16412"/>
                      <a:pt x="17297" y="17084"/>
                    </a:cubicBezTo>
                    <a:cubicBezTo>
                      <a:pt x="19805" y="20045"/>
                      <a:pt x="21773" y="23480"/>
                      <a:pt x="24243" y="26450"/>
                    </a:cubicBezTo>
                    <a:cubicBezTo>
                      <a:pt x="19213" y="24483"/>
                      <a:pt x="14031" y="21609"/>
                      <a:pt x="10543" y="17441"/>
                    </a:cubicBezTo>
                    <a:lnTo>
                      <a:pt x="10545" y="17441"/>
                    </a:lnTo>
                    <a:cubicBezTo>
                      <a:pt x="10847" y="17475"/>
                      <a:pt x="11166" y="17494"/>
                      <a:pt x="11490" y="17494"/>
                    </a:cubicBezTo>
                    <a:cubicBezTo>
                      <a:pt x="13251" y="17494"/>
                      <a:pt x="15172" y="16929"/>
                      <a:pt x="15524" y="15043"/>
                    </a:cubicBezTo>
                    <a:close/>
                    <a:moveTo>
                      <a:pt x="278" y="1"/>
                    </a:moveTo>
                    <a:cubicBezTo>
                      <a:pt x="44" y="1"/>
                      <a:pt x="1" y="264"/>
                      <a:pt x="127" y="407"/>
                    </a:cubicBezTo>
                    <a:cubicBezTo>
                      <a:pt x="110" y="493"/>
                      <a:pt x="125" y="580"/>
                      <a:pt x="167" y="657"/>
                    </a:cubicBezTo>
                    <a:cubicBezTo>
                      <a:pt x="1167" y="2554"/>
                      <a:pt x="1292" y="4320"/>
                      <a:pt x="1487" y="6402"/>
                    </a:cubicBezTo>
                    <a:cubicBezTo>
                      <a:pt x="1588" y="7481"/>
                      <a:pt x="1914" y="8420"/>
                      <a:pt x="2783" y="9111"/>
                    </a:cubicBezTo>
                    <a:cubicBezTo>
                      <a:pt x="3523" y="9700"/>
                      <a:pt x="4568" y="10039"/>
                      <a:pt x="5590" y="10039"/>
                    </a:cubicBezTo>
                    <a:cubicBezTo>
                      <a:pt x="5812" y="10039"/>
                      <a:pt x="6032" y="10023"/>
                      <a:pt x="6249" y="9990"/>
                    </a:cubicBezTo>
                    <a:cubicBezTo>
                      <a:pt x="6866" y="14289"/>
                      <a:pt x="9685" y="17887"/>
                      <a:pt x="12848" y="20720"/>
                    </a:cubicBezTo>
                    <a:cubicBezTo>
                      <a:pt x="16285" y="23799"/>
                      <a:pt x="20649" y="26464"/>
                      <a:pt x="25188" y="27502"/>
                    </a:cubicBezTo>
                    <a:cubicBezTo>
                      <a:pt x="25219" y="27509"/>
                      <a:pt x="25248" y="27512"/>
                      <a:pt x="25275" y="27512"/>
                    </a:cubicBezTo>
                    <a:cubicBezTo>
                      <a:pt x="25618" y="27512"/>
                      <a:pt x="25720" y="27008"/>
                      <a:pt x="25360" y="26876"/>
                    </a:cubicBezTo>
                    <a:lnTo>
                      <a:pt x="25305" y="26854"/>
                    </a:lnTo>
                    <a:cubicBezTo>
                      <a:pt x="25300" y="26831"/>
                      <a:pt x="25294" y="26807"/>
                      <a:pt x="25283" y="26785"/>
                    </a:cubicBezTo>
                    <a:cubicBezTo>
                      <a:pt x="23295" y="22973"/>
                      <a:pt x="20229" y="19324"/>
                      <a:pt x="17415" y="16083"/>
                    </a:cubicBezTo>
                    <a:cubicBezTo>
                      <a:pt x="14916" y="13202"/>
                      <a:pt x="12036" y="10180"/>
                      <a:pt x="8479" y="8632"/>
                    </a:cubicBezTo>
                    <a:cubicBezTo>
                      <a:pt x="9520" y="7034"/>
                      <a:pt x="8878" y="4830"/>
                      <a:pt x="7815" y="3401"/>
                    </a:cubicBezTo>
                    <a:cubicBezTo>
                      <a:pt x="6046" y="1024"/>
                      <a:pt x="3143" y="127"/>
                      <a:pt x="292" y="1"/>
                    </a:cubicBezTo>
                    <a:cubicBezTo>
                      <a:pt x="287" y="1"/>
                      <a:pt x="283" y="1"/>
                      <a:pt x="2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6" name="Google Shape;586;p23">
              <a:extLst>
                <a:ext uri="{FF2B5EF4-FFF2-40B4-BE49-F238E27FC236}">
                  <a16:creationId xmlns:a16="http://schemas.microsoft.com/office/drawing/2014/main" xmlns="" id="{40B31337-AD10-4C7E-82EF-B1EB0E448AB5}"/>
                </a:ext>
              </a:extLst>
            </p:cNvPr>
            <p:cNvGrpSpPr/>
            <p:nvPr/>
          </p:nvGrpSpPr>
          <p:grpSpPr>
            <a:xfrm>
              <a:off x="2299466" y="3346165"/>
              <a:ext cx="124296" cy="108279"/>
              <a:chOff x="2299466" y="3346165"/>
              <a:chExt cx="124296" cy="108279"/>
            </a:xfrm>
            <a:grpFill/>
          </p:grpSpPr>
          <p:sp>
            <p:nvSpPr>
              <p:cNvPr id="757" name="Google Shape;587;p23">
                <a:extLst>
                  <a:ext uri="{FF2B5EF4-FFF2-40B4-BE49-F238E27FC236}">
                    <a16:creationId xmlns:a16="http://schemas.microsoft.com/office/drawing/2014/main" xmlns="" id="{7AC54C0E-C037-41CA-8993-36DA7E0F13BC}"/>
                  </a:ext>
                </a:extLst>
              </p:cNvPr>
              <p:cNvSpPr/>
              <p:nvPr/>
            </p:nvSpPr>
            <p:spPr>
              <a:xfrm>
                <a:off x="2299466" y="3346165"/>
                <a:ext cx="89581" cy="92924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2808" extrusionOk="0">
                    <a:moveTo>
                      <a:pt x="177" y="0"/>
                    </a:moveTo>
                    <a:cubicBezTo>
                      <a:pt x="83" y="0"/>
                      <a:pt x="1" y="137"/>
                      <a:pt x="88" y="208"/>
                    </a:cubicBezTo>
                    <a:cubicBezTo>
                      <a:pt x="990" y="939"/>
                      <a:pt x="1641" y="1795"/>
                      <a:pt x="2315" y="2726"/>
                    </a:cubicBezTo>
                    <a:cubicBezTo>
                      <a:pt x="2357" y="2783"/>
                      <a:pt x="2413" y="2808"/>
                      <a:pt x="2469" y="2808"/>
                    </a:cubicBezTo>
                    <a:cubicBezTo>
                      <a:pt x="2592" y="2808"/>
                      <a:pt x="2707" y="2687"/>
                      <a:pt x="2628" y="2544"/>
                    </a:cubicBezTo>
                    <a:cubicBezTo>
                      <a:pt x="2066" y="1541"/>
                      <a:pt x="1151" y="694"/>
                      <a:pt x="235" y="20"/>
                    </a:cubicBezTo>
                    <a:cubicBezTo>
                      <a:pt x="216" y="6"/>
                      <a:pt x="196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588;p23">
                <a:extLst>
                  <a:ext uri="{FF2B5EF4-FFF2-40B4-BE49-F238E27FC236}">
                    <a16:creationId xmlns:a16="http://schemas.microsoft.com/office/drawing/2014/main" xmlns="" id="{960D0586-A068-4C0C-897C-25042B62F646}"/>
                  </a:ext>
                </a:extLst>
              </p:cNvPr>
              <p:cNvSpPr/>
              <p:nvPr/>
            </p:nvSpPr>
            <p:spPr>
              <a:xfrm>
                <a:off x="2361680" y="3363936"/>
                <a:ext cx="62082" cy="90508"/>
              </a:xfrm>
              <a:custGeom>
                <a:avLst/>
                <a:gdLst/>
                <a:ahLst/>
                <a:cxnLst/>
                <a:rect l="l" t="t" r="r" b="b"/>
                <a:pathLst>
                  <a:path w="1876" h="2735" extrusionOk="0">
                    <a:moveTo>
                      <a:pt x="183" y="1"/>
                    </a:moveTo>
                    <a:cubicBezTo>
                      <a:pt x="91" y="1"/>
                      <a:pt x="1" y="96"/>
                      <a:pt x="60" y="201"/>
                    </a:cubicBezTo>
                    <a:cubicBezTo>
                      <a:pt x="518" y="1016"/>
                      <a:pt x="988" y="1824"/>
                      <a:pt x="1445" y="2641"/>
                    </a:cubicBezTo>
                    <a:cubicBezTo>
                      <a:pt x="1482" y="2707"/>
                      <a:pt x="1540" y="2734"/>
                      <a:pt x="1599" y="2734"/>
                    </a:cubicBezTo>
                    <a:cubicBezTo>
                      <a:pt x="1735" y="2734"/>
                      <a:pt x="1875" y="2591"/>
                      <a:pt x="1781" y="2443"/>
                    </a:cubicBezTo>
                    <a:cubicBezTo>
                      <a:pt x="1281" y="1653"/>
                      <a:pt x="794" y="855"/>
                      <a:pt x="294" y="65"/>
                    </a:cubicBezTo>
                    <a:cubicBezTo>
                      <a:pt x="266" y="19"/>
                      <a:pt x="224" y="1"/>
                      <a:pt x="18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4" name="Google Shape;417;p23">
            <a:extLst>
              <a:ext uri="{FF2B5EF4-FFF2-40B4-BE49-F238E27FC236}">
                <a16:creationId xmlns:a16="http://schemas.microsoft.com/office/drawing/2014/main" xmlns="" id="{05AAEF6A-9118-475F-98B6-BE85A7A47D30}"/>
              </a:ext>
            </a:extLst>
          </p:cNvPr>
          <p:cNvGrpSpPr/>
          <p:nvPr/>
        </p:nvGrpSpPr>
        <p:grpSpPr>
          <a:xfrm rot="9967988">
            <a:off x="3994645" y="2959665"/>
            <a:ext cx="1277205" cy="1131334"/>
            <a:chOff x="-182869" y="835238"/>
            <a:chExt cx="1277205" cy="1131334"/>
          </a:xfrm>
          <a:solidFill>
            <a:srgbClr val="FFFFFF"/>
          </a:solidFill>
        </p:grpSpPr>
        <p:sp>
          <p:nvSpPr>
            <p:cNvPr id="765" name="Google Shape;418;p23">
              <a:extLst>
                <a:ext uri="{FF2B5EF4-FFF2-40B4-BE49-F238E27FC236}">
                  <a16:creationId xmlns:a16="http://schemas.microsoft.com/office/drawing/2014/main" xmlns="" id="{B918A991-A4A2-4952-B6E2-562E7A523FAD}"/>
                </a:ext>
              </a:extLst>
            </p:cNvPr>
            <p:cNvSpPr/>
            <p:nvPr/>
          </p:nvSpPr>
          <p:spPr>
            <a:xfrm>
              <a:off x="-182869" y="851983"/>
              <a:ext cx="1277205" cy="1076929"/>
            </a:xfrm>
            <a:custGeom>
              <a:avLst/>
              <a:gdLst/>
              <a:ahLst/>
              <a:cxnLst/>
              <a:rect l="l" t="t" r="r" b="b"/>
              <a:pathLst>
                <a:path w="38595" h="32543" extrusionOk="0">
                  <a:moveTo>
                    <a:pt x="5482" y="757"/>
                  </a:moveTo>
                  <a:cubicBezTo>
                    <a:pt x="9744" y="757"/>
                    <a:pt x="13979" y="1983"/>
                    <a:pt x="17624" y="4249"/>
                  </a:cubicBezTo>
                  <a:cubicBezTo>
                    <a:pt x="21956" y="6940"/>
                    <a:pt x="24621" y="10679"/>
                    <a:pt x="26212" y="15448"/>
                  </a:cubicBezTo>
                  <a:cubicBezTo>
                    <a:pt x="25337" y="16600"/>
                    <a:pt x="24513" y="17790"/>
                    <a:pt x="23775" y="19030"/>
                  </a:cubicBezTo>
                  <a:cubicBezTo>
                    <a:pt x="23769" y="19040"/>
                    <a:pt x="23771" y="19049"/>
                    <a:pt x="23765" y="19058"/>
                  </a:cubicBezTo>
                  <a:cubicBezTo>
                    <a:pt x="23310" y="19007"/>
                    <a:pt x="22855" y="18981"/>
                    <a:pt x="22401" y="18966"/>
                  </a:cubicBezTo>
                  <a:cubicBezTo>
                    <a:pt x="22388" y="18935"/>
                    <a:pt x="22368" y="18906"/>
                    <a:pt x="22343" y="18883"/>
                  </a:cubicBezTo>
                  <a:cubicBezTo>
                    <a:pt x="18336" y="14967"/>
                    <a:pt x="12853" y="12949"/>
                    <a:pt x="7336" y="12949"/>
                  </a:cubicBezTo>
                  <a:cubicBezTo>
                    <a:pt x="5691" y="12949"/>
                    <a:pt x="4043" y="13129"/>
                    <a:pt x="2431" y="13491"/>
                  </a:cubicBezTo>
                  <a:lnTo>
                    <a:pt x="4986" y="10881"/>
                  </a:lnTo>
                  <a:cubicBezTo>
                    <a:pt x="5145" y="10717"/>
                    <a:pt x="5140" y="10409"/>
                    <a:pt x="4920" y="10291"/>
                  </a:cubicBezTo>
                  <a:cubicBezTo>
                    <a:pt x="3721" y="9649"/>
                    <a:pt x="2497" y="9075"/>
                    <a:pt x="1243" y="8554"/>
                  </a:cubicBezTo>
                  <a:cubicBezTo>
                    <a:pt x="2477" y="7724"/>
                    <a:pt x="3655" y="6814"/>
                    <a:pt x="4771" y="5830"/>
                  </a:cubicBezTo>
                  <a:cubicBezTo>
                    <a:pt x="4941" y="5679"/>
                    <a:pt x="4912" y="5361"/>
                    <a:pt x="4708" y="5254"/>
                  </a:cubicBezTo>
                  <a:cubicBezTo>
                    <a:pt x="3854" y="4805"/>
                    <a:pt x="3001" y="4358"/>
                    <a:pt x="2148" y="3912"/>
                  </a:cubicBezTo>
                  <a:cubicBezTo>
                    <a:pt x="2894" y="3595"/>
                    <a:pt x="3639" y="3278"/>
                    <a:pt x="4385" y="2961"/>
                  </a:cubicBezTo>
                  <a:cubicBezTo>
                    <a:pt x="4644" y="2851"/>
                    <a:pt x="4595" y="2486"/>
                    <a:pt x="4396" y="2354"/>
                  </a:cubicBezTo>
                  <a:lnTo>
                    <a:pt x="2344" y="982"/>
                  </a:lnTo>
                  <a:cubicBezTo>
                    <a:pt x="3386" y="831"/>
                    <a:pt x="4435" y="757"/>
                    <a:pt x="5482" y="757"/>
                  </a:cubicBezTo>
                  <a:close/>
                  <a:moveTo>
                    <a:pt x="28705" y="13579"/>
                  </a:moveTo>
                  <a:cubicBezTo>
                    <a:pt x="29313" y="15774"/>
                    <a:pt x="29856" y="18001"/>
                    <a:pt x="30620" y="20144"/>
                  </a:cubicBezTo>
                  <a:cubicBezTo>
                    <a:pt x="30651" y="20240"/>
                    <a:pt x="30730" y="20312"/>
                    <a:pt x="30830" y="20332"/>
                  </a:cubicBezTo>
                  <a:cubicBezTo>
                    <a:pt x="30883" y="20435"/>
                    <a:pt x="30985" y="20512"/>
                    <a:pt x="31137" y="20512"/>
                  </a:cubicBezTo>
                  <a:cubicBezTo>
                    <a:pt x="31141" y="20512"/>
                    <a:pt x="31145" y="20512"/>
                    <a:pt x="31150" y="20511"/>
                  </a:cubicBezTo>
                  <a:cubicBezTo>
                    <a:pt x="31536" y="20500"/>
                    <a:pt x="31923" y="20494"/>
                    <a:pt x="32309" y="20494"/>
                  </a:cubicBezTo>
                  <a:cubicBezTo>
                    <a:pt x="33975" y="20494"/>
                    <a:pt x="35639" y="20601"/>
                    <a:pt x="37292" y="20818"/>
                  </a:cubicBezTo>
                  <a:cubicBezTo>
                    <a:pt x="35683" y="22270"/>
                    <a:pt x="33947" y="23581"/>
                    <a:pt x="32389" y="25080"/>
                  </a:cubicBezTo>
                  <a:cubicBezTo>
                    <a:pt x="32227" y="25235"/>
                    <a:pt x="32348" y="25481"/>
                    <a:pt x="32528" y="25515"/>
                  </a:cubicBezTo>
                  <a:cubicBezTo>
                    <a:pt x="32828" y="27512"/>
                    <a:pt x="33165" y="29421"/>
                    <a:pt x="33152" y="31432"/>
                  </a:cubicBezTo>
                  <a:cubicBezTo>
                    <a:pt x="31393" y="30242"/>
                    <a:pt x="29673" y="28999"/>
                    <a:pt x="27992" y="27704"/>
                  </a:cubicBezTo>
                  <a:cubicBezTo>
                    <a:pt x="27921" y="27649"/>
                    <a:pt x="27851" y="27626"/>
                    <a:pt x="27785" y="27626"/>
                  </a:cubicBezTo>
                  <a:cubicBezTo>
                    <a:pt x="27637" y="27626"/>
                    <a:pt x="27511" y="27743"/>
                    <a:pt x="27457" y="27892"/>
                  </a:cubicBezTo>
                  <a:cubicBezTo>
                    <a:pt x="27419" y="27894"/>
                    <a:pt x="27384" y="27906"/>
                    <a:pt x="27351" y="27926"/>
                  </a:cubicBezTo>
                  <a:cubicBezTo>
                    <a:pt x="25455" y="29082"/>
                    <a:pt x="23590" y="30644"/>
                    <a:pt x="21519" y="31473"/>
                  </a:cubicBezTo>
                  <a:cubicBezTo>
                    <a:pt x="21317" y="31722"/>
                    <a:pt x="21192" y="31846"/>
                    <a:pt x="21142" y="31846"/>
                  </a:cubicBezTo>
                  <a:cubicBezTo>
                    <a:pt x="21097" y="31846"/>
                    <a:pt x="21115" y="31743"/>
                    <a:pt x="21196" y="31536"/>
                  </a:cubicBezTo>
                  <a:cubicBezTo>
                    <a:pt x="21273" y="31242"/>
                    <a:pt x="21349" y="30949"/>
                    <a:pt x="21424" y="30657"/>
                  </a:cubicBezTo>
                  <a:cubicBezTo>
                    <a:pt x="21576" y="30070"/>
                    <a:pt x="21727" y="29485"/>
                    <a:pt x="21879" y="28900"/>
                  </a:cubicBezTo>
                  <a:cubicBezTo>
                    <a:pt x="22233" y="27532"/>
                    <a:pt x="22591" y="26168"/>
                    <a:pt x="22937" y="24798"/>
                  </a:cubicBezTo>
                  <a:cubicBezTo>
                    <a:pt x="22986" y="24604"/>
                    <a:pt x="22888" y="24460"/>
                    <a:pt x="22751" y="24385"/>
                  </a:cubicBezTo>
                  <a:cubicBezTo>
                    <a:pt x="22769" y="24302"/>
                    <a:pt x="22740" y="24216"/>
                    <a:pt x="22676" y="24161"/>
                  </a:cubicBezTo>
                  <a:cubicBezTo>
                    <a:pt x="21126" y="22746"/>
                    <a:pt x="19395" y="21505"/>
                    <a:pt x="17712" y="20245"/>
                  </a:cubicBezTo>
                  <a:cubicBezTo>
                    <a:pt x="19098" y="19900"/>
                    <a:pt x="20490" y="19733"/>
                    <a:pt x="21901" y="19733"/>
                  </a:cubicBezTo>
                  <a:cubicBezTo>
                    <a:pt x="22587" y="19733"/>
                    <a:pt x="23277" y="19772"/>
                    <a:pt x="23974" y="19850"/>
                  </a:cubicBezTo>
                  <a:cubicBezTo>
                    <a:pt x="23991" y="19852"/>
                    <a:pt x="24007" y="19852"/>
                    <a:pt x="24022" y="19852"/>
                  </a:cubicBezTo>
                  <a:cubicBezTo>
                    <a:pt x="24245" y="19852"/>
                    <a:pt x="24349" y="19673"/>
                    <a:pt x="24340" y="19487"/>
                  </a:cubicBezTo>
                  <a:cubicBezTo>
                    <a:pt x="24368" y="19467"/>
                    <a:pt x="24391" y="19442"/>
                    <a:pt x="24411" y="19416"/>
                  </a:cubicBezTo>
                  <a:cubicBezTo>
                    <a:pt x="25772" y="17402"/>
                    <a:pt x="27151" y="15442"/>
                    <a:pt x="28705" y="13579"/>
                  </a:cubicBezTo>
                  <a:close/>
                  <a:moveTo>
                    <a:pt x="5503" y="0"/>
                  </a:moveTo>
                  <a:cubicBezTo>
                    <a:pt x="4148" y="0"/>
                    <a:pt x="2793" y="125"/>
                    <a:pt x="1457" y="383"/>
                  </a:cubicBezTo>
                  <a:cubicBezTo>
                    <a:pt x="1100" y="451"/>
                    <a:pt x="1131" y="878"/>
                    <a:pt x="1371" y="1036"/>
                  </a:cubicBezTo>
                  <a:cubicBezTo>
                    <a:pt x="1385" y="1131"/>
                    <a:pt x="1440" y="1216"/>
                    <a:pt x="1523" y="1269"/>
                  </a:cubicBezTo>
                  <a:lnTo>
                    <a:pt x="3480" y="2583"/>
                  </a:lnTo>
                  <a:cubicBezTo>
                    <a:pt x="2698" y="2910"/>
                    <a:pt x="1916" y="3238"/>
                    <a:pt x="1134" y="3564"/>
                  </a:cubicBezTo>
                  <a:cubicBezTo>
                    <a:pt x="886" y="3669"/>
                    <a:pt x="898" y="4068"/>
                    <a:pt x="1123" y="4188"/>
                  </a:cubicBezTo>
                  <a:cubicBezTo>
                    <a:pt x="2037" y="4672"/>
                    <a:pt x="2953" y="5156"/>
                    <a:pt x="3869" y="5637"/>
                  </a:cubicBezTo>
                  <a:cubicBezTo>
                    <a:pt x="2737" y="6608"/>
                    <a:pt x="1540" y="7501"/>
                    <a:pt x="285" y="8309"/>
                  </a:cubicBezTo>
                  <a:cubicBezTo>
                    <a:pt x="0" y="8491"/>
                    <a:pt x="66" y="8868"/>
                    <a:pt x="365" y="8988"/>
                  </a:cubicBezTo>
                  <a:cubicBezTo>
                    <a:pt x="1641" y="9498"/>
                    <a:pt x="2889" y="10072"/>
                    <a:pt x="4107" y="10709"/>
                  </a:cubicBezTo>
                  <a:lnTo>
                    <a:pt x="955" y="13919"/>
                  </a:lnTo>
                  <a:cubicBezTo>
                    <a:pt x="724" y="14155"/>
                    <a:pt x="894" y="14573"/>
                    <a:pt x="1205" y="14573"/>
                  </a:cubicBezTo>
                  <a:cubicBezTo>
                    <a:pt x="1238" y="14573"/>
                    <a:pt x="1274" y="14568"/>
                    <a:pt x="1310" y="14558"/>
                  </a:cubicBezTo>
                  <a:cubicBezTo>
                    <a:pt x="3280" y="13989"/>
                    <a:pt x="5279" y="13716"/>
                    <a:pt x="7261" y="13716"/>
                  </a:cubicBezTo>
                  <a:cubicBezTo>
                    <a:pt x="12453" y="13716"/>
                    <a:pt x="17526" y="15593"/>
                    <a:pt x="21645" y="18958"/>
                  </a:cubicBezTo>
                  <a:cubicBezTo>
                    <a:pt x="19988" y="18978"/>
                    <a:pt x="18343" y="19228"/>
                    <a:pt x="16756" y="19703"/>
                  </a:cubicBezTo>
                  <a:cubicBezTo>
                    <a:pt x="16416" y="19804"/>
                    <a:pt x="16391" y="20208"/>
                    <a:pt x="16652" y="20407"/>
                  </a:cubicBezTo>
                  <a:cubicBezTo>
                    <a:pt x="18490" y="21804"/>
                    <a:pt x="20294" y="23303"/>
                    <a:pt x="22245" y="24543"/>
                  </a:cubicBezTo>
                  <a:cubicBezTo>
                    <a:pt x="22234" y="24559"/>
                    <a:pt x="22225" y="24576"/>
                    <a:pt x="22219" y="24595"/>
                  </a:cubicBezTo>
                  <a:cubicBezTo>
                    <a:pt x="21706" y="26544"/>
                    <a:pt x="21210" y="28500"/>
                    <a:pt x="20707" y="30453"/>
                  </a:cubicBezTo>
                  <a:cubicBezTo>
                    <a:pt x="20577" y="30960"/>
                    <a:pt x="20017" y="32050"/>
                    <a:pt x="20683" y="32418"/>
                  </a:cubicBezTo>
                  <a:cubicBezTo>
                    <a:pt x="20782" y="32473"/>
                    <a:pt x="20896" y="32497"/>
                    <a:pt x="21019" y="32497"/>
                  </a:cubicBezTo>
                  <a:cubicBezTo>
                    <a:pt x="21809" y="32497"/>
                    <a:pt x="22999" y="31509"/>
                    <a:pt x="23489" y="31222"/>
                  </a:cubicBezTo>
                  <a:cubicBezTo>
                    <a:pt x="24927" y="30378"/>
                    <a:pt x="26345" y="29470"/>
                    <a:pt x="27620" y="28388"/>
                  </a:cubicBezTo>
                  <a:cubicBezTo>
                    <a:pt x="29473" y="29819"/>
                    <a:pt x="31373" y="31182"/>
                    <a:pt x="33322" y="32482"/>
                  </a:cubicBezTo>
                  <a:cubicBezTo>
                    <a:pt x="33384" y="32524"/>
                    <a:pt x="33451" y="32543"/>
                    <a:pt x="33515" y="32543"/>
                  </a:cubicBezTo>
                  <a:cubicBezTo>
                    <a:pt x="33715" y="32543"/>
                    <a:pt x="33899" y="32366"/>
                    <a:pt x="33908" y="32155"/>
                  </a:cubicBezTo>
                  <a:cubicBezTo>
                    <a:pt x="34023" y="29876"/>
                    <a:pt x="33896" y="27417"/>
                    <a:pt x="33035" y="25276"/>
                  </a:cubicBezTo>
                  <a:cubicBezTo>
                    <a:pt x="35002" y="24068"/>
                    <a:pt x="36743" y="22398"/>
                    <a:pt x="38405" y="20821"/>
                  </a:cubicBezTo>
                  <a:cubicBezTo>
                    <a:pt x="38595" y="20642"/>
                    <a:pt x="38540" y="20228"/>
                    <a:pt x="38247" y="20184"/>
                  </a:cubicBezTo>
                  <a:cubicBezTo>
                    <a:pt x="36273" y="19882"/>
                    <a:pt x="34279" y="19731"/>
                    <a:pt x="32283" y="19731"/>
                  </a:cubicBezTo>
                  <a:cubicBezTo>
                    <a:pt x="31908" y="19731"/>
                    <a:pt x="31533" y="19736"/>
                    <a:pt x="31157" y="19747"/>
                  </a:cubicBezTo>
                  <a:cubicBezTo>
                    <a:pt x="31141" y="19749"/>
                    <a:pt x="31124" y="19750"/>
                    <a:pt x="31107" y="19753"/>
                  </a:cubicBezTo>
                  <a:cubicBezTo>
                    <a:pt x="30666" y="17361"/>
                    <a:pt x="29921" y="15015"/>
                    <a:pt x="29255" y="12679"/>
                  </a:cubicBezTo>
                  <a:cubicBezTo>
                    <a:pt x="29207" y="12509"/>
                    <a:pt x="29030" y="12384"/>
                    <a:pt x="28858" y="12384"/>
                  </a:cubicBezTo>
                  <a:cubicBezTo>
                    <a:pt x="28769" y="12384"/>
                    <a:pt x="28682" y="12418"/>
                    <a:pt x="28614" y="12497"/>
                  </a:cubicBezTo>
                  <a:cubicBezTo>
                    <a:pt x="27929" y="13288"/>
                    <a:pt x="27258" y="14099"/>
                    <a:pt x="26612" y="14927"/>
                  </a:cubicBezTo>
                  <a:cubicBezTo>
                    <a:pt x="25846" y="10227"/>
                    <a:pt x="22110" y="6232"/>
                    <a:pt x="18234" y="3765"/>
                  </a:cubicBezTo>
                  <a:cubicBezTo>
                    <a:pt x="14456" y="1362"/>
                    <a:pt x="9980" y="0"/>
                    <a:pt x="5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6" name="Google Shape;419;p23">
              <a:extLst>
                <a:ext uri="{FF2B5EF4-FFF2-40B4-BE49-F238E27FC236}">
                  <a16:creationId xmlns:a16="http://schemas.microsoft.com/office/drawing/2014/main" xmlns="" id="{1E1E952F-A7A3-4B7F-B003-ADF9CA2BBAB5}"/>
                </a:ext>
              </a:extLst>
            </p:cNvPr>
            <p:cNvGrpSpPr/>
            <p:nvPr/>
          </p:nvGrpSpPr>
          <p:grpSpPr>
            <a:xfrm>
              <a:off x="454360" y="835238"/>
              <a:ext cx="112382" cy="56555"/>
              <a:chOff x="454360" y="835238"/>
              <a:chExt cx="112382" cy="56555"/>
            </a:xfrm>
            <a:grpFill/>
          </p:grpSpPr>
          <p:sp>
            <p:nvSpPr>
              <p:cNvPr id="770" name="Google Shape;420;p23">
                <a:extLst>
                  <a:ext uri="{FF2B5EF4-FFF2-40B4-BE49-F238E27FC236}">
                    <a16:creationId xmlns:a16="http://schemas.microsoft.com/office/drawing/2014/main" xmlns="" id="{91233A49-8564-4A74-98E9-59196E91A794}"/>
                  </a:ext>
                </a:extLst>
              </p:cNvPr>
              <p:cNvSpPr/>
              <p:nvPr/>
            </p:nvSpPr>
            <p:spPr>
              <a:xfrm>
                <a:off x="454360" y="840897"/>
                <a:ext cx="72870" cy="50896"/>
              </a:xfrm>
              <a:custGeom>
                <a:avLst/>
                <a:gdLst/>
                <a:ahLst/>
                <a:cxnLst/>
                <a:rect l="l" t="t" r="r" b="b"/>
                <a:pathLst>
                  <a:path w="2202" h="1538" extrusionOk="0">
                    <a:moveTo>
                      <a:pt x="128" y="0"/>
                    </a:moveTo>
                    <a:cubicBezTo>
                      <a:pt x="50" y="0"/>
                      <a:pt x="1" y="124"/>
                      <a:pt x="84" y="182"/>
                    </a:cubicBezTo>
                    <a:cubicBezTo>
                      <a:pt x="696" y="625"/>
                      <a:pt x="1311" y="1067"/>
                      <a:pt x="1925" y="1512"/>
                    </a:cubicBezTo>
                    <a:cubicBezTo>
                      <a:pt x="1950" y="1530"/>
                      <a:pt x="1975" y="1538"/>
                      <a:pt x="1999" y="1538"/>
                    </a:cubicBezTo>
                    <a:cubicBezTo>
                      <a:pt x="2118" y="1538"/>
                      <a:pt x="2201" y="1345"/>
                      <a:pt x="2070" y="1259"/>
                    </a:cubicBezTo>
                    <a:lnTo>
                      <a:pt x="179" y="17"/>
                    </a:lnTo>
                    <a:cubicBezTo>
                      <a:pt x="161" y="5"/>
                      <a:pt x="144" y="0"/>
                      <a:pt x="1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421;p23">
                <a:extLst>
                  <a:ext uri="{FF2B5EF4-FFF2-40B4-BE49-F238E27FC236}">
                    <a16:creationId xmlns:a16="http://schemas.microsoft.com/office/drawing/2014/main" xmlns="" id="{DE403154-404D-4749-AEA3-2C56306CEEF0}"/>
                  </a:ext>
                </a:extLst>
              </p:cNvPr>
              <p:cNvSpPr/>
              <p:nvPr/>
            </p:nvSpPr>
            <p:spPr>
              <a:xfrm>
                <a:off x="509095" y="835238"/>
                <a:ext cx="57647" cy="54934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660" extrusionOk="0">
                    <a:moveTo>
                      <a:pt x="110" y="0"/>
                    </a:moveTo>
                    <a:cubicBezTo>
                      <a:pt x="24" y="0"/>
                      <a:pt x="0" y="140"/>
                      <a:pt x="93" y="177"/>
                    </a:cubicBezTo>
                    <a:cubicBezTo>
                      <a:pt x="735" y="431"/>
                      <a:pt x="1187" y="934"/>
                      <a:pt x="1441" y="1568"/>
                    </a:cubicBezTo>
                    <a:cubicBezTo>
                      <a:pt x="1466" y="1632"/>
                      <a:pt x="1523" y="1660"/>
                      <a:pt x="1578" y="1660"/>
                    </a:cubicBezTo>
                    <a:cubicBezTo>
                      <a:pt x="1662" y="1660"/>
                      <a:pt x="1742" y="1596"/>
                      <a:pt x="1706" y="1494"/>
                    </a:cubicBezTo>
                    <a:cubicBezTo>
                      <a:pt x="1452" y="782"/>
                      <a:pt x="850" y="244"/>
                      <a:pt x="141" y="6"/>
                    </a:cubicBezTo>
                    <a:cubicBezTo>
                      <a:pt x="130" y="2"/>
                      <a:pt x="120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7" name="Google Shape;422;p23">
              <a:extLst>
                <a:ext uri="{FF2B5EF4-FFF2-40B4-BE49-F238E27FC236}">
                  <a16:creationId xmlns:a16="http://schemas.microsoft.com/office/drawing/2014/main" xmlns="" id="{5CB2CB16-5847-4B66-92EE-F02F682D48F1}"/>
                </a:ext>
              </a:extLst>
            </p:cNvPr>
            <p:cNvGrpSpPr/>
            <p:nvPr/>
          </p:nvGrpSpPr>
          <p:grpSpPr>
            <a:xfrm>
              <a:off x="588484" y="1891352"/>
              <a:ext cx="127241" cy="75220"/>
              <a:chOff x="588484" y="1891352"/>
              <a:chExt cx="127241" cy="75220"/>
            </a:xfrm>
            <a:grpFill/>
          </p:grpSpPr>
          <p:sp>
            <p:nvSpPr>
              <p:cNvPr id="768" name="Google Shape;423;p23">
                <a:extLst>
                  <a:ext uri="{FF2B5EF4-FFF2-40B4-BE49-F238E27FC236}">
                    <a16:creationId xmlns:a16="http://schemas.microsoft.com/office/drawing/2014/main" xmlns="" id="{E53F4C81-BEC6-45D4-8008-420ADEFB754C}"/>
                  </a:ext>
                </a:extLst>
              </p:cNvPr>
              <p:cNvSpPr/>
              <p:nvPr/>
            </p:nvSpPr>
            <p:spPr>
              <a:xfrm>
                <a:off x="588484" y="1891352"/>
                <a:ext cx="82268" cy="56919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1720" extrusionOk="0">
                    <a:moveTo>
                      <a:pt x="2272" y="1"/>
                    </a:moveTo>
                    <a:cubicBezTo>
                      <a:pt x="2238" y="1"/>
                      <a:pt x="2204" y="16"/>
                      <a:pt x="2175" y="51"/>
                    </a:cubicBezTo>
                    <a:cubicBezTo>
                      <a:pt x="1630" y="731"/>
                      <a:pt x="923" y="1232"/>
                      <a:pt x="103" y="1532"/>
                    </a:cubicBezTo>
                    <a:cubicBezTo>
                      <a:pt x="0" y="1570"/>
                      <a:pt x="29" y="1719"/>
                      <a:pt x="122" y="1719"/>
                    </a:cubicBezTo>
                    <a:cubicBezTo>
                      <a:pt x="131" y="1719"/>
                      <a:pt x="141" y="1718"/>
                      <a:pt x="152" y="1714"/>
                    </a:cubicBezTo>
                    <a:cubicBezTo>
                      <a:pt x="1024" y="1433"/>
                      <a:pt x="1773" y="938"/>
                      <a:pt x="2387" y="261"/>
                    </a:cubicBezTo>
                    <a:cubicBezTo>
                      <a:pt x="2486" y="151"/>
                      <a:pt x="2380" y="1"/>
                      <a:pt x="22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424;p23">
                <a:extLst>
                  <a:ext uri="{FF2B5EF4-FFF2-40B4-BE49-F238E27FC236}">
                    <a16:creationId xmlns:a16="http://schemas.microsoft.com/office/drawing/2014/main" xmlns="" id="{61A3906A-2375-4CF5-AB64-0648FAE1B684}"/>
                  </a:ext>
                </a:extLst>
              </p:cNvPr>
              <p:cNvSpPr/>
              <p:nvPr/>
            </p:nvSpPr>
            <p:spPr>
              <a:xfrm>
                <a:off x="652849" y="1914782"/>
                <a:ext cx="62876" cy="51790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1565" extrusionOk="0">
                    <a:moveTo>
                      <a:pt x="1663" y="1"/>
                    </a:moveTo>
                    <a:cubicBezTo>
                      <a:pt x="1623" y="1"/>
                      <a:pt x="1578" y="16"/>
                      <a:pt x="1534" y="51"/>
                    </a:cubicBezTo>
                    <a:lnTo>
                      <a:pt x="933" y="526"/>
                    </a:lnTo>
                    <a:cubicBezTo>
                      <a:pt x="894" y="553"/>
                      <a:pt x="871" y="599"/>
                      <a:pt x="871" y="648"/>
                    </a:cubicBezTo>
                    <a:cubicBezTo>
                      <a:pt x="606" y="885"/>
                      <a:pt x="339" y="1123"/>
                      <a:pt x="77" y="1365"/>
                    </a:cubicBezTo>
                    <a:cubicBezTo>
                      <a:pt x="1" y="1435"/>
                      <a:pt x="73" y="1564"/>
                      <a:pt x="158" y="1564"/>
                    </a:cubicBezTo>
                    <a:cubicBezTo>
                      <a:pt x="177" y="1564"/>
                      <a:pt x="197" y="1558"/>
                      <a:pt x="215" y="1544"/>
                    </a:cubicBezTo>
                    <a:cubicBezTo>
                      <a:pt x="695" y="1180"/>
                      <a:pt x="1160" y="801"/>
                      <a:pt x="1636" y="434"/>
                    </a:cubicBezTo>
                    <a:lnTo>
                      <a:pt x="1794" y="310"/>
                    </a:lnTo>
                    <a:lnTo>
                      <a:pt x="1788" y="305"/>
                    </a:lnTo>
                    <a:cubicBezTo>
                      <a:pt x="1900" y="178"/>
                      <a:pt x="1804" y="1"/>
                      <a:pt x="166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79" name="Google Shape;341;p23">
            <a:extLst>
              <a:ext uri="{FF2B5EF4-FFF2-40B4-BE49-F238E27FC236}">
                <a16:creationId xmlns:a16="http://schemas.microsoft.com/office/drawing/2014/main" xmlns="" id="{39B4B383-794F-4DA8-BAC1-C1A80DED2E40}"/>
              </a:ext>
            </a:extLst>
          </p:cNvPr>
          <p:cNvGrpSpPr/>
          <p:nvPr/>
        </p:nvGrpSpPr>
        <p:grpSpPr>
          <a:xfrm>
            <a:off x="4431373" y="2158810"/>
            <a:ext cx="656626" cy="675950"/>
            <a:chOff x="8084663" y="3138245"/>
            <a:chExt cx="1026629" cy="1056842"/>
          </a:xfrm>
          <a:solidFill>
            <a:srgbClr val="FFFFFF"/>
          </a:solidFill>
        </p:grpSpPr>
        <p:sp>
          <p:nvSpPr>
            <p:cNvPr id="773" name="Google Shape;342;p23">
              <a:extLst>
                <a:ext uri="{FF2B5EF4-FFF2-40B4-BE49-F238E27FC236}">
                  <a16:creationId xmlns:a16="http://schemas.microsoft.com/office/drawing/2014/main" xmlns="" id="{3EDDF00D-AF6F-41DC-9B8D-A0D7B0B7EB2C}"/>
                </a:ext>
              </a:extLst>
            </p:cNvPr>
            <p:cNvSpPr/>
            <p:nvPr/>
          </p:nvSpPr>
          <p:spPr>
            <a:xfrm>
              <a:off x="8084663" y="3138245"/>
              <a:ext cx="1026629" cy="1056842"/>
            </a:xfrm>
            <a:custGeom>
              <a:avLst/>
              <a:gdLst/>
              <a:ahLst/>
              <a:cxnLst/>
              <a:rect l="l" t="t" r="r" b="b"/>
              <a:pathLst>
                <a:path w="31023" h="31936" extrusionOk="0">
                  <a:moveTo>
                    <a:pt x="28260" y="9044"/>
                  </a:moveTo>
                  <a:cubicBezTo>
                    <a:pt x="28830" y="10504"/>
                    <a:pt x="30083" y="12555"/>
                    <a:pt x="29842" y="14146"/>
                  </a:cubicBezTo>
                  <a:cubicBezTo>
                    <a:pt x="29357" y="13912"/>
                    <a:pt x="28865" y="13691"/>
                    <a:pt x="28373" y="13467"/>
                  </a:cubicBezTo>
                  <a:lnTo>
                    <a:pt x="27499" y="13071"/>
                  </a:lnTo>
                  <a:cubicBezTo>
                    <a:pt x="27085" y="12884"/>
                    <a:pt x="26672" y="12878"/>
                    <a:pt x="26673" y="12408"/>
                  </a:cubicBezTo>
                  <a:cubicBezTo>
                    <a:pt x="26675" y="11864"/>
                    <a:pt x="27220" y="11155"/>
                    <a:pt x="27457" y="10675"/>
                  </a:cubicBezTo>
                  <a:cubicBezTo>
                    <a:pt x="27725" y="10132"/>
                    <a:pt x="27992" y="9588"/>
                    <a:pt x="28260" y="9044"/>
                  </a:cubicBezTo>
                  <a:close/>
                  <a:moveTo>
                    <a:pt x="14012" y="639"/>
                  </a:moveTo>
                  <a:cubicBezTo>
                    <a:pt x="14025" y="656"/>
                    <a:pt x="14041" y="670"/>
                    <a:pt x="14058" y="683"/>
                  </a:cubicBezTo>
                  <a:cubicBezTo>
                    <a:pt x="16497" y="2209"/>
                    <a:pt x="18980" y="3670"/>
                    <a:pt x="21470" y="5111"/>
                  </a:cubicBezTo>
                  <a:cubicBezTo>
                    <a:pt x="23504" y="6289"/>
                    <a:pt x="25665" y="7840"/>
                    <a:pt x="27908" y="8661"/>
                  </a:cubicBezTo>
                  <a:cubicBezTo>
                    <a:pt x="27421" y="9501"/>
                    <a:pt x="26937" y="10341"/>
                    <a:pt x="26459" y="11185"/>
                  </a:cubicBezTo>
                  <a:cubicBezTo>
                    <a:pt x="26235" y="11582"/>
                    <a:pt x="25642" y="12276"/>
                    <a:pt x="25763" y="12797"/>
                  </a:cubicBezTo>
                  <a:cubicBezTo>
                    <a:pt x="25861" y="13219"/>
                    <a:pt x="26362" y="13360"/>
                    <a:pt x="26696" y="13521"/>
                  </a:cubicBezTo>
                  <a:cubicBezTo>
                    <a:pt x="27656" y="13985"/>
                    <a:pt x="28634" y="14435"/>
                    <a:pt x="29617" y="14850"/>
                  </a:cubicBezTo>
                  <a:cubicBezTo>
                    <a:pt x="28715" y="16681"/>
                    <a:pt x="27218" y="18401"/>
                    <a:pt x="26102" y="20110"/>
                  </a:cubicBezTo>
                  <a:cubicBezTo>
                    <a:pt x="24978" y="21830"/>
                    <a:pt x="23869" y="23561"/>
                    <a:pt x="22775" y="25302"/>
                  </a:cubicBezTo>
                  <a:cubicBezTo>
                    <a:pt x="22484" y="25765"/>
                    <a:pt x="20214" y="29491"/>
                    <a:pt x="19426" y="31049"/>
                  </a:cubicBezTo>
                  <a:lnTo>
                    <a:pt x="19371" y="31023"/>
                  </a:lnTo>
                  <a:cubicBezTo>
                    <a:pt x="19318" y="30995"/>
                    <a:pt x="19260" y="30981"/>
                    <a:pt x="19202" y="30981"/>
                  </a:cubicBezTo>
                  <a:cubicBezTo>
                    <a:pt x="19144" y="30981"/>
                    <a:pt x="19086" y="30995"/>
                    <a:pt x="19034" y="31023"/>
                  </a:cubicBezTo>
                  <a:cubicBezTo>
                    <a:pt x="12558" y="28687"/>
                    <a:pt x="7360" y="24060"/>
                    <a:pt x="1054" y="21410"/>
                  </a:cubicBezTo>
                  <a:lnTo>
                    <a:pt x="7511" y="11199"/>
                  </a:lnTo>
                  <a:cubicBezTo>
                    <a:pt x="9709" y="7722"/>
                    <a:pt x="12125" y="4299"/>
                    <a:pt x="14012" y="639"/>
                  </a:cubicBezTo>
                  <a:close/>
                  <a:moveTo>
                    <a:pt x="14233" y="0"/>
                  </a:moveTo>
                  <a:cubicBezTo>
                    <a:pt x="14097" y="0"/>
                    <a:pt x="13984" y="94"/>
                    <a:pt x="13927" y="216"/>
                  </a:cubicBezTo>
                  <a:cubicBezTo>
                    <a:pt x="13901" y="203"/>
                    <a:pt x="13874" y="197"/>
                    <a:pt x="13847" y="197"/>
                  </a:cubicBezTo>
                  <a:cubicBezTo>
                    <a:pt x="13789" y="197"/>
                    <a:pt x="13733" y="225"/>
                    <a:pt x="13699" y="276"/>
                  </a:cubicBezTo>
                  <a:cubicBezTo>
                    <a:pt x="11229" y="3498"/>
                    <a:pt x="9198" y="7088"/>
                    <a:pt x="7029" y="10518"/>
                  </a:cubicBezTo>
                  <a:cubicBezTo>
                    <a:pt x="4735" y="14143"/>
                    <a:pt x="2442" y="17770"/>
                    <a:pt x="149" y="21395"/>
                  </a:cubicBezTo>
                  <a:cubicBezTo>
                    <a:pt x="1" y="21628"/>
                    <a:pt x="172" y="21873"/>
                    <a:pt x="388" y="21960"/>
                  </a:cubicBezTo>
                  <a:cubicBezTo>
                    <a:pt x="6854" y="24548"/>
                    <a:pt x="12076" y="29840"/>
                    <a:pt x="18835" y="31735"/>
                  </a:cubicBezTo>
                  <a:cubicBezTo>
                    <a:pt x="18838" y="31741"/>
                    <a:pt x="18838" y="31745"/>
                    <a:pt x="18841" y="31752"/>
                  </a:cubicBezTo>
                  <a:cubicBezTo>
                    <a:pt x="18897" y="31877"/>
                    <a:pt x="19046" y="31935"/>
                    <a:pt x="19181" y="31935"/>
                  </a:cubicBezTo>
                  <a:cubicBezTo>
                    <a:pt x="19215" y="31935"/>
                    <a:pt x="19247" y="31932"/>
                    <a:pt x="19277" y="31925"/>
                  </a:cubicBezTo>
                  <a:cubicBezTo>
                    <a:pt x="19792" y="31801"/>
                    <a:pt x="19943" y="31359"/>
                    <a:pt x="20210" y="30928"/>
                  </a:cubicBezTo>
                  <a:cubicBezTo>
                    <a:pt x="20930" y="29760"/>
                    <a:pt x="21637" y="28587"/>
                    <a:pt x="22360" y="27423"/>
                  </a:cubicBezTo>
                  <a:cubicBezTo>
                    <a:pt x="23867" y="24999"/>
                    <a:pt x="25404" y="22591"/>
                    <a:pt x="26966" y="20203"/>
                  </a:cubicBezTo>
                  <a:cubicBezTo>
                    <a:pt x="27715" y="19056"/>
                    <a:pt x="28470" y="17912"/>
                    <a:pt x="29228" y="16771"/>
                  </a:cubicBezTo>
                  <a:cubicBezTo>
                    <a:pt x="29736" y="16010"/>
                    <a:pt x="30545" y="15148"/>
                    <a:pt x="30721" y="14213"/>
                  </a:cubicBezTo>
                  <a:cubicBezTo>
                    <a:pt x="31023" y="12611"/>
                    <a:pt x="29467" y="10207"/>
                    <a:pt x="28767" y="8724"/>
                  </a:cubicBezTo>
                  <a:cubicBezTo>
                    <a:pt x="28785" y="8658"/>
                    <a:pt x="28764" y="8588"/>
                    <a:pt x="28712" y="8543"/>
                  </a:cubicBezTo>
                  <a:cubicBezTo>
                    <a:pt x="26756" y="6859"/>
                    <a:pt x="24065" y="5762"/>
                    <a:pt x="21832" y="4469"/>
                  </a:cubicBezTo>
                  <a:cubicBezTo>
                    <a:pt x="19340" y="3028"/>
                    <a:pt x="16879" y="1536"/>
                    <a:pt x="14411" y="54"/>
                  </a:cubicBezTo>
                  <a:cubicBezTo>
                    <a:pt x="14350" y="16"/>
                    <a:pt x="14289" y="0"/>
                    <a:pt x="142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343;p23">
              <a:extLst>
                <a:ext uri="{FF2B5EF4-FFF2-40B4-BE49-F238E27FC236}">
                  <a16:creationId xmlns:a16="http://schemas.microsoft.com/office/drawing/2014/main" xmlns="" id="{D75A3E6D-C0F3-4D39-9A8D-F7390C9570F1}"/>
                </a:ext>
              </a:extLst>
            </p:cNvPr>
            <p:cNvSpPr/>
            <p:nvPr/>
          </p:nvSpPr>
          <p:spPr>
            <a:xfrm>
              <a:off x="8533166" y="3299372"/>
              <a:ext cx="302929" cy="174232"/>
            </a:xfrm>
            <a:custGeom>
              <a:avLst/>
              <a:gdLst/>
              <a:ahLst/>
              <a:cxnLst/>
              <a:rect l="l" t="t" r="r" b="b"/>
              <a:pathLst>
                <a:path w="9154" h="5265" extrusionOk="0">
                  <a:moveTo>
                    <a:pt x="294" y="0"/>
                  </a:moveTo>
                  <a:cubicBezTo>
                    <a:pt x="111" y="0"/>
                    <a:pt x="1" y="241"/>
                    <a:pt x="191" y="362"/>
                  </a:cubicBezTo>
                  <a:cubicBezTo>
                    <a:pt x="2900" y="2091"/>
                    <a:pt x="5792" y="3615"/>
                    <a:pt x="8578" y="5221"/>
                  </a:cubicBezTo>
                  <a:cubicBezTo>
                    <a:pt x="8630" y="5252"/>
                    <a:pt x="8682" y="5265"/>
                    <a:pt x="8730" y="5265"/>
                  </a:cubicBezTo>
                  <a:cubicBezTo>
                    <a:pt x="8992" y="5265"/>
                    <a:pt x="9153" y="4867"/>
                    <a:pt x="8875" y="4690"/>
                  </a:cubicBezTo>
                  <a:cubicBezTo>
                    <a:pt x="6190" y="2982"/>
                    <a:pt x="3320" y="1256"/>
                    <a:pt x="382" y="19"/>
                  </a:cubicBezTo>
                  <a:cubicBezTo>
                    <a:pt x="351" y="6"/>
                    <a:pt x="322" y="0"/>
                    <a:pt x="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344;p23">
              <a:extLst>
                <a:ext uri="{FF2B5EF4-FFF2-40B4-BE49-F238E27FC236}">
                  <a16:creationId xmlns:a16="http://schemas.microsoft.com/office/drawing/2014/main" xmlns="" id="{770E3CCB-E6D6-4612-A0B4-F3357934DB2A}"/>
                </a:ext>
              </a:extLst>
            </p:cNvPr>
            <p:cNvSpPr/>
            <p:nvPr/>
          </p:nvSpPr>
          <p:spPr>
            <a:xfrm>
              <a:off x="8481443" y="3415692"/>
              <a:ext cx="443539" cy="302796"/>
            </a:xfrm>
            <a:custGeom>
              <a:avLst/>
              <a:gdLst/>
              <a:ahLst/>
              <a:cxnLst/>
              <a:rect l="l" t="t" r="r" b="b"/>
              <a:pathLst>
                <a:path w="13403" h="9150" extrusionOk="0">
                  <a:moveTo>
                    <a:pt x="248" y="1"/>
                  </a:moveTo>
                  <a:cubicBezTo>
                    <a:pt x="89" y="1"/>
                    <a:pt x="1" y="247"/>
                    <a:pt x="161" y="366"/>
                  </a:cubicBezTo>
                  <a:cubicBezTo>
                    <a:pt x="4270" y="3412"/>
                    <a:pt x="8563" y="6254"/>
                    <a:pt x="12816" y="9096"/>
                  </a:cubicBezTo>
                  <a:cubicBezTo>
                    <a:pt x="12872" y="9134"/>
                    <a:pt x="12927" y="9150"/>
                    <a:pt x="12978" y="9150"/>
                  </a:cubicBezTo>
                  <a:cubicBezTo>
                    <a:pt x="13238" y="9150"/>
                    <a:pt x="13403" y="8735"/>
                    <a:pt x="13126" y="8545"/>
                  </a:cubicBezTo>
                  <a:cubicBezTo>
                    <a:pt x="8917" y="5652"/>
                    <a:pt x="4694" y="2717"/>
                    <a:pt x="349" y="32"/>
                  </a:cubicBezTo>
                  <a:cubicBezTo>
                    <a:pt x="314" y="10"/>
                    <a:pt x="279" y="1"/>
                    <a:pt x="2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345;p23">
              <a:extLst>
                <a:ext uri="{FF2B5EF4-FFF2-40B4-BE49-F238E27FC236}">
                  <a16:creationId xmlns:a16="http://schemas.microsoft.com/office/drawing/2014/main" xmlns="" id="{9B3D7828-009B-4B52-A7AE-AF6912245E66}"/>
                </a:ext>
              </a:extLst>
            </p:cNvPr>
            <p:cNvSpPr/>
            <p:nvPr/>
          </p:nvSpPr>
          <p:spPr>
            <a:xfrm>
              <a:off x="8416515" y="3524964"/>
              <a:ext cx="456577" cy="285423"/>
            </a:xfrm>
            <a:custGeom>
              <a:avLst/>
              <a:gdLst/>
              <a:ahLst/>
              <a:cxnLst/>
              <a:rect l="l" t="t" r="r" b="b"/>
              <a:pathLst>
                <a:path w="13797" h="8625" extrusionOk="0">
                  <a:moveTo>
                    <a:pt x="213" y="1"/>
                  </a:moveTo>
                  <a:cubicBezTo>
                    <a:pt x="101" y="1"/>
                    <a:pt x="1" y="137"/>
                    <a:pt x="109" y="225"/>
                  </a:cubicBezTo>
                  <a:cubicBezTo>
                    <a:pt x="2012" y="1780"/>
                    <a:pt x="4259" y="2985"/>
                    <a:pt x="6338" y="4292"/>
                  </a:cubicBezTo>
                  <a:cubicBezTo>
                    <a:pt x="8620" y="5728"/>
                    <a:pt x="10876" y="7228"/>
                    <a:pt x="13210" y="8579"/>
                  </a:cubicBezTo>
                  <a:cubicBezTo>
                    <a:pt x="13265" y="8611"/>
                    <a:pt x="13319" y="8625"/>
                    <a:pt x="13369" y="8625"/>
                  </a:cubicBezTo>
                  <a:cubicBezTo>
                    <a:pt x="13637" y="8625"/>
                    <a:pt x="13796" y="8219"/>
                    <a:pt x="13516" y="8032"/>
                  </a:cubicBezTo>
                  <a:cubicBezTo>
                    <a:pt x="11369" y="6603"/>
                    <a:pt x="9128" y="5303"/>
                    <a:pt x="6930" y="3955"/>
                  </a:cubicBezTo>
                  <a:cubicBezTo>
                    <a:pt x="4754" y="2621"/>
                    <a:pt x="2591" y="1069"/>
                    <a:pt x="268" y="12"/>
                  </a:cubicBezTo>
                  <a:cubicBezTo>
                    <a:pt x="250" y="4"/>
                    <a:pt x="231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346;p23">
              <a:extLst>
                <a:ext uri="{FF2B5EF4-FFF2-40B4-BE49-F238E27FC236}">
                  <a16:creationId xmlns:a16="http://schemas.microsoft.com/office/drawing/2014/main" xmlns="" id="{4E931A6C-8B05-4C63-8A1E-2867CE3C2CB9}"/>
                </a:ext>
              </a:extLst>
            </p:cNvPr>
            <p:cNvSpPr/>
            <p:nvPr/>
          </p:nvSpPr>
          <p:spPr>
            <a:xfrm>
              <a:off x="8364659" y="3646678"/>
              <a:ext cx="443539" cy="268612"/>
            </a:xfrm>
            <a:custGeom>
              <a:avLst/>
              <a:gdLst/>
              <a:ahLst/>
              <a:cxnLst/>
              <a:rect l="l" t="t" r="r" b="b"/>
              <a:pathLst>
                <a:path w="13403" h="8117" extrusionOk="0">
                  <a:moveTo>
                    <a:pt x="330" y="1"/>
                  </a:moveTo>
                  <a:cubicBezTo>
                    <a:pt x="127" y="1"/>
                    <a:pt x="1" y="300"/>
                    <a:pt x="218" y="428"/>
                  </a:cubicBezTo>
                  <a:cubicBezTo>
                    <a:pt x="4434" y="2940"/>
                    <a:pt x="8594" y="5544"/>
                    <a:pt x="12803" y="8066"/>
                  </a:cubicBezTo>
                  <a:cubicBezTo>
                    <a:pt x="12860" y="8101"/>
                    <a:pt x="12916" y="8116"/>
                    <a:pt x="12968" y="8116"/>
                  </a:cubicBezTo>
                  <a:cubicBezTo>
                    <a:pt x="13239" y="8116"/>
                    <a:pt x="13402" y="7699"/>
                    <a:pt x="13117" y="7507"/>
                  </a:cubicBezTo>
                  <a:cubicBezTo>
                    <a:pt x="9061" y="4783"/>
                    <a:pt x="4756" y="2320"/>
                    <a:pt x="441" y="30"/>
                  </a:cubicBezTo>
                  <a:cubicBezTo>
                    <a:pt x="403" y="10"/>
                    <a:pt x="365" y="1"/>
                    <a:pt x="3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347;p23">
              <a:extLst>
                <a:ext uri="{FF2B5EF4-FFF2-40B4-BE49-F238E27FC236}">
                  <a16:creationId xmlns:a16="http://schemas.microsoft.com/office/drawing/2014/main" xmlns="" id="{321D85E6-CBF7-48D3-BB35-729C21CE8599}"/>
                </a:ext>
              </a:extLst>
            </p:cNvPr>
            <p:cNvSpPr/>
            <p:nvPr/>
          </p:nvSpPr>
          <p:spPr>
            <a:xfrm>
              <a:off x="8307773" y="3769087"/>
              <a:ext cx="428051" cy="257559"/>
            </a:xfrm>
            <a:custGeom>
              <a:avLst/>
              <a:gdLst/>
              <a:ahLst/>
              <a:cxnLst/>
              <a:rect l="l" t="t" r="r" b="b"/>
              <a:pathLst>
                <a:path w="12935" h="7783" extrusionOk="0">
                  <a:moveTo>
                    <a:pt x="272" y="1"/>
                  </a:moveTo>
                  <a:cubicBezTo>
                    <a:pt x="102" y="1"/>
                    <a:pt x="0" y="259"/>
                    <a:pt x="178" y="378"/>
                  </a:cubicBezTo>
                  <a:cubicBezTo>
                    <a:pt x="2414" y="1876"/>
                    <a:pt x="4715" y="3282"/>
                    <a:pt x="7017" y="4677"/>
                  </a:cubicBezTo>
                  <a:cubicBezTo>
                    <a:pt x="8118" y="5345"/>
                    <a:pt x="9224" y="6006"/>
                    <a:pt x="10331" y="6662"/>
                  </a:cubicBezTo>
                  <a:cubicBezTo>
                    <a:pt x="11007" y="7061"/>
                    <a:pt x="11730" y="7761"/>
                    <a:pt x="12535" y="7783"/>
                  </a:cubicBezTo>
                  <a:cubicBezTo>
                    <a:pt x="12537" y="7783"/>
                    <a:pt x="12539" y="7783"/>
                    <a:pt x="12541" y="7783"/>
                  </a:cubicBezTo>
                  <a:cubicBezTo>
                    <a:pt x="12683" y="7783"/>
                    <a:pt x="12845" y="7668"/>
                    <a:pt x="12871" y="7523"/>
                  </a:cubicBezTo>
                  <a:cubicBezTo>
                    <a:pt x="12878" y="7484"/>
                    <a:pt x="12884" y="7446"/>
                    <a:pt x="12892" y="7408"/>
                  </a:cubicBezTo>
                  <a:cubicBezTo>
                    <a:pt x="12934" y="7175"/>
                    <a:pt x="12740" y="6992"/>
                    <a:pt x="12548" y="6992"/>
                  </a:cubicBezTo>
                  <a:cubicBezTo>
                    <a:pt x="12448" y="6992"/>
                    <a:pt x="12349" y="7042"/>
                    <a:pt x="12284" y="7161"/>
                  </a:cubicBezTo>
                  <a:cubicBezTo>
                    <a:pt x="12373" y="6999"/>
                    <a:pt x="1384" y="620"/>
                    <a:pt x="373" y="30"/>
                  </a:cubicBezTo>
                  <a:cubicBezTo>
                    <a:pt x="338" y="10"/>
                    <a:pt x="304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3" name="Google Shape;489;p23">
            <a:extLst>
              <a:ext uri="{FF2B5EF4-FFF2-40B4-BE49-F238E27FC236}">
                <a16:creationId xmlns:a16="http://schemas.microsoft.com/office/drawing/2014/main" xmlns="" id="{2111A071-63B4-4B60-98C3-3B6C4559A2B7}"/>
              </a:ext>
            </a:extLst>
          </p:cNvPr>
          <p:cNvGrpSpPr/>
          <p:nvPr/>
        </p:nvGrpSpPr>
        <p:grpSpPr>
          <a:xfrm>
            <a:off x="4566778" y="3831533"/>
            <a:ext cx="142364" cy="69263"/>
            <a:chOff x="4756021" y="3831533"/>
            <a:chExt cx="142364" cy="69263"/>
          </a:xfrm>
          <a:solidFill>
            <a:srgbClr val="FFFFFF"/>
          </a:solidFill>
        </p:grpSpPr>
        <p:sp>
          <p:nvSpPr>
            <p:cNvPr id="781" name="Google Shape;490;p23">
              <a:extLst>
                <a:ext uri="{FF2B5EF4-FFF2-40B4-BE49-F238E27FC236}">
                  <a16:creationId xmlns:a16="http://schemas.microsoft.com/office/drawing/2014/main" xmlns="" id="{8BF582DA-BE73-41D4-8803-53B7195CD275}"/>
                </a:ext>
              </a:extLst>
            </p:cNvPr>
            <p:cNvSpPr/>
            <p:nvPr/>
          </p:nvSpPr>
          <p:spPr>
            <a:xfrm>
              <a:off x="4756021" y="3831533"/>
              <a:ext cx="118802" cy="28923"/>
            </a:xfrm>
            <a:custGeom>
              <a:avLst/>
              <a:gdLst/>
              <a:ahLst/>
              <a:cxnLst/>
              <a:rect l="l" t="t" r="r" b="b"/>
              <a:pathLst>
                <a:path w="3590" h="874" extrusionOk="0">
                  <a:moveTo>
                    <a:pt x="3290" y="1"/>
                  </a:moveTo>
                  <a:cubicBezTo>
                    <a:pt x="3279" y="1"/>
                    <a:pt x="3267" y="2"/>
                    <a:pt x="3254" y="4"/>
                  </a:cubicBezTo>
                  <a:cubicBezTo>
                    <a:pt x="2219" y="177"/>
                    <a:pt x="1176" y="361"/>
                    <a:pt x="151" y="587"/>
                  </a:cubicBezTo>
                  <a:cubicBezTo>
                    <a:pt x="0" y="621"/>
                    <a:pt x="24" y="873"/>
                    <a:pt x="172" y="873"/>
                  </a:cubicBezTo>
                  <a:cubicBezTo>
                    <a:pt x="178" y="873"/>
                    <a:pt x="184" y="873"/>
                    <a:pt x="189" y="872"/>
                  </a:cubicBezTo>
                  <a:cubicBezTo>
                    <a:pt x="1246" y="741"/>
                    <a:pt x="2308" y="564"/>
                    <a:pt x="3357" y="378"/>
                  </a:cubicBezTo>
                  <a:cubicBezTo>
                    <a:pt x="3589" y="335"/>
                    <a:pt x="3507" y="1"/>
                    <a:pt x="32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491;p23">
              <a:extLst>
                <a:ext uri="{FF2B5EF4-FFF2-40B4-BE49-F238E27FC236}">
                  <a16:creationId xmlns:a16="http://schemas.microsoft.com/office/drawing/2014/main" xmlns="" id="{AC64323C-1EC4-479B-A311-EE82D72BE771}"/>
                </a:ext>
              </a:extLst>
            </p:cNvPr>
            <p:cNvSpPr/>
            <p:nvPr/>
          </p:nvSpPr>
          <p:spPr>
            <a:xfrm>
              <a:off x="4801887" y="3872303"/>
              <a:ext cx="96498" cy="28493"/>
            </a:xfrm>
            <a:custGeom>
              <a:avLst/>
              <a:gdLst/>
              <a:ahLst/>
              <a:cxnLst/>
              <a:rect l="l" t="t" r="r" b="b"/>
              <a:pathLst>
                <a:path w="2916" h="861" extrusionOk="0">
                  <a:moveTo>
                    <a:pt x="2651" y="0"/>
                  </a:moveTo>
                  <a:cubicBezTo>
                    <a:pt x="2622" y="0"/>
                    <a:pt x="2591" y="8"/>
                    <a:pt x="2559" y="26"/>
                  </a:cubicBezTo>
                  <a:cubicBezTo>
                    <a:pt x="1994" y="348"/>
                    <a:pt x="1400" y="522"/>
                    <a:pt x="772" y="522"/>
                  </a:cubicBezTo>
                  <a:cubicBezTo>
                    <a:pt x="611" y="522"/>
                    <a:pt x="448" y="510"/>
                    <a:pt x="283" y="487"/>
                  </a:cubicBezTo>
                  <a:cubicBezTo>
                    <a:pt x="274" y="486"/>
                    <a:pt x="266" y="485"/>
                    <a:pt x="257" y="485"/>
                  </a:cubicBezTo>
                  <a:cubicBezTo>
                    <a:pt x="76" y="485"/>
                    <a:pt x="1" y="760"/>
                    <a:pt x="197" y="795"/>
                  </a:cubicBezTo>
                  <a:cubicBezTo>
                    <a:pt x="430" y="838"/>
                    <a:pt x="664" y="860"/>
                    <a:pt x="896" y="860"/>
                  </a:cubicBezTo>
                  <a:cubicBezTo>
                    <a:pt x="1543" y="860"/>
                    <a:pt x="2180" y="691"/>
                    <a:pt x="2744" y="345"/>
                  </a:cubicBezTo>
                  <a:cubicBezTo>
                    <a:pt x="2915" y="240"/>
                    <a:pt x="2812" y="0"/>
                    <a:pt x="2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7" name="Google Shape;496;p23">
            <a:extLst>
              <a:ext uri="{FF2B5EF4-FFF2-40B4-BE49-F238E27FC236}">
                <a16:creationId xmlns:a16="http://schemas.microsoft.com/office/drawing/2014/main" xmlns="" id="{A8F4E0FD-897A-4FF4-9C49-ECD8D0ABED91}"/>
              </a:ext>
            </a:extLst>
          </p:cNvPr>
          <p:cNvGrpSpPr/>
          <p:nvPr/>
        </p:nvGrpSpPr>
        <p:grpSpPr>
          <a:xfrm>
            <a:off x="3006999" y="1121783"/>
            <a:ext cx="147625" cy="102487"/>
            <a:chOff x="5630954" y="5096427"/>
            <a:chExt cx="147625" cy="102487"/>
          </a:xfrm>
          <a:solidFill>
            <a:srgbClr val="FFFFFF"/>
          </a:solidFill>
        </p:grpSpPr>
        <p:sp>
          <p:nvSpPr>
            <p:cNvPr id="785" name="Google Shape;497;p23">
              <a:extLst>
                <a:ext uri="{FF2B5EF4-FFF2-40B4-BE49-F238E27FC236}">
                  <a16:creationId xmlns:a16="http://schemas.microsoft.com/office/drawing/2014/main" xmlns="" id="{D9700DBE-667E-477E-8089-24D94F9D4396}"/>
                </a:ext>
              </a:extLst>
            </p:cNvPr>
            <p:cNvSpPr/>
            <p:nvPr/>
          </p:nvSpPr>
          <p:spPr>
            <a:xfrm>
              <a:off x="5630954" y="5129023"/>
              <a:ext cx="86173" cy="60195"/>
            </a:xfrm>
            <a:custGeom>
              <a:avLst/>
              <a:gdLst/>
              <a:ahLst/>
              <a:cxnLst/>
              <a:rect l="l" t="t" r="r" b="b"/>
              <a:pathLst>
                <a:path w="2604" h="1819" extrusionOk="0">
                  <a:moveTo>
                    <a:pt x="2344" y="1"/>
                  </a:moveTo>
                  <a:cubicBezTo>
                    <a:pt x="2285" y="1"/>
                    <a:pt x="2225" y="25"/>
                    <a:pt x="2181" y="83"/>
                  </a:cubicBezTo>
                  <a:cubicBezTo>
                    <a:pt x="1645" y="776"/>
                    <a:pt x="1019" y="1286"/>
                    <a:pt x="164" y="1535"/>
                  </a:cubicBezTo>
                  <a:cubicBezTo>
                    <a:pt x="0" y="1583"/>
                    <a:pt x="50" y="1818"/>
                    <a:pt x="201" y="1818"/>
                  </a:cubicBezTo>
                  <a:cubicBezTo>
                    <a:pt x="214" y="1818"/>
                    <a:pt x="227" y="1817"/>
                    <a:pt x="241" y="1813"/>
                  </a:cubicBezTo>
                  <a:cubicBezTo>
                    <a:pt x="1137" y="1588"/>
                    <a:pt x="2001" y="1060"/>
                    <a:pt x="2509" y="274"/>
                  </a:cubicBezTo>
                  <a:cubicBezTo>
                    <a:pt x="2604" y="127"/>
                    <a:pt x="2478" y="1"/>
                    <a:pt x="2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498;p23">
              <a:extLst>
                <a:ext uri="{FF2B5EF4-FFF2-40B4-BE49-F238E27FC236}">
                  <a16:creationId xmlns:a16="http://schemas.microsoft.com/office/drawing/2014/main" xmlns="" id="{E1B7D821-6211-44CB-B996-E4608F73A97F}"/>
                </a:ext>
              </a:extLst>
            </p:cNvPr>
            <p:cNvSpPr/>
            <p:nvPr/>
          </p:nvSpPr>
          <p:spPr>
            <a:xfrm>
              <a:off x="5696146" y="5096427"/>
              <a:ext cx="82433" cy="102487"/>
            </a:xfrm>
            <a:custGeom>
              <a:avLst/>
              <a:gdLst/>
              <a:ahLst/>
              <a:cxnLst/>
              <a:rect l="l" t="t" r="r" b="b"/>
              <a:pathLst>
                <a:path w="2491" h="3097" extrusionOk="0">
                  <a:moveTo>
                    <a:pt x="2244" y="0"/>
                  </a:moveTo>
                  <a:cubicBezTo>
                    <a:pt x="2166" y="0"/>
                    <a:pt x="2093" y="45"/>
                    <a:pt x="2072" y="149"/>
                  </a:cubicBezTo>
                  <a:cubicBezTo>
                    <a:pt x="1823" y="1340"/>
                    <a:pt x="1156" y="2212"/>
                    <a:pt x="119" y="2827"/>
                  </a:cubicBezTo>
                  <a:cubicBezTo>
                    <a:pt x="1" y="2897"/>
                    <a:pt x="58" y="3096"/>
                    <a:pt x="180" y="3096"/>
                  </a:cubicBezTo>
                  <a:cubicBezTo>
                    <a:pt x="195" y="3096"/>
                    <a:pt x="211" y="3093"/>
                    <a:pt x="228" y="3086"/>
                  </a:cubicBezTo>
                  <a:cubicBezTo>
                    <a:pt x="1397" y="2619"/>
                    <a:pt x="2268" y="1492"/>
                    <a:pt x="2466" y="256"/>
                  </a:cubicBezTo>
                  <a:cubicBezTo>
                    <a:pt x="2491" y="103"/>
                    <a:pt x="2362" y="0"/>
                    <a:pt x="22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2" name="Google Shape;499;p23">
            <a:extLst>
              <a:ext uri="{FF2B5EF4-FFF2-40B4-BE49-F238E27FC236}">
                <a16:creationId xmlns:a16="http://schemas.microsoft.com/office/drawing/2014/main" xmlns="" id="{9D0354C1-B2D3-4C1D-8180-97B7B4EA489E}"/>
              </a:ext>
            </a:extLst>
          </p:cNvPr>
          <p:cNvGrpSpPr/>
          <p:nvPr/>
        </p:nvGrpSpPr>
        <p:grpSpPr>
          <a:xfrm>
            <a:off x="5509089" y="3175455"/>
            <a:ext cx="421159" cy="510576"/>
            <a:chOff x="5587702" y="3976345"/>
            <a:chExt cx="519353" cy="629618"/>
          </a:xfrm>
          <a:solidFill>
            <a:srgbClr val="FFFFFF"/>
          </a:solidFill>
        </p:grpSpPr>
        <p:sp>
          <p:nvSpPr>
            <p:cNvPr id="789" name="Google Shape;500;p23">
              <a:extLst>
                <a:ext uri="{FF2B5EF4-FFF2-40B4-BE49-F238E27FC236}">
                  <a16:creationId xmlns:a16="http://schemas.microsoft.com/office/drawing/2014/main" xmlns="" id="{5CD4D210-1F15-4250-A32B-7F0245D59617}"/>
                </a:ext>
              </a:extLst>
            </p:cNvPr>
            <p:cNvSpPr/>
            <p:nvPr/>
          </p:nvSpPr>
          <p:spPr>
            <a:xfrm>
              <a:off x="5587702" y="3976345"/>
              <a:ext cx="374839" cy="629618"/>
            </a:xfrm>
            <a:custGeom>
              <a:avLst/>
              <a:gdLst/>
              <a:ahLst/>
              <a:cxnLst/>
              <a:rect l="l" t="t" r="r" b="b"/>
              <a:pathLst>
                <a:path w="11327" h="19026" extrusionOk="0">
                  <a:moveTo>
                    <a:pt x="4224" y="645"/>
                  </a:moveTo>
                  <a:cubicBezTo>
                    <a:pt x="4688" y="645"/>
                    <a:pt x="5148" y="737"/>
                    <a:pt x="5620" y="941"/>
                  </a:cubicBezTo>
                  <a:cubicBezTo>
                    <a:pt x="5636" y="946"/>
                    <a:pt x="5651" y="949"/>
                    <a:pt x="5668" y="952"/>
                  </a:cubicBezTo>
                  <a:cubicBezTo>
                    <a:pt x="5920" y="2108"/>
                    <a:pt x="4559" y="2543"/>
                    <a:pt x="3641" y="2745"/>
                  </a:cubicBezTo>
                  <a:cubicBezTo>
                    <a:pt x="3193" y="2844"/>
                    <a:pt x="2751" y="2921"/>
                    <a:pt x="2327" y="2921"/>
                  </a:cubicBezTo>
                  <a:cubicBezTo>
                    <a:pt x="1879" y="2921"/>
                    <a:pt x="1451" y="2835"/>
                    <a:pt x="1053" y="2597"/>
                  </a:cubicBezTo>
                  <a:cubicBezTo>
                    <a:pt x="1047" y="2543"/>
                    <a:pt x="1021" y="2494"/>
                    <a:pt x="978" y="2462"/>
                  </a:cubicBezTo>
                  <a:cubicBezTo>
                    <a:pt x="174" y="1799"/>
                    <a:pt x="2744" y="913"/>
                    <a:pt x="2955" y="849"/>
                  </a:cubicBezTo>
                  <a:cubicBezTo>
                    <a:pt x="3390" y="718"/>
                    <a:pt x="3809" y="645"/>
                    <a:pt x="4224" y="645"/>
                  </a:cubicBezTo>
                  <a:close/>
                  <a:moveTo>
                    <a:pt x="5018" y="2924"/>
                  </a:moveTo>
                  <a:cubicBezTo>
                    <a:pt x="5481" y="4961"/>
                    <a:pt x="6427" y="7031"/>
                    <a:pt x="8302" y="8100"/>
                  </a:cubicBezTo>
                  <a:cubicBezTo>
                    <a:pt x="8350" y="8128"/>
                    <a:pt x="8405" y="8143"/>
                    <a:pt x="8460" y="8143"/>
                  </a:cubicBezTo>
                  <a:cubicBezTo>
                    <a:pt x="8488" y="8143"/>
                    <a:pt x="8515" y="8139"/>
                    <a:pt x="8543" y="8132"/>
                  </a:cubicBezTo>
                  <a:lnTo>
                    <a:pt x="8543" y="8132"/>
                  </a:lnTo>
                  <a:cubicBezTo>
                    <a:pt x="7916" y="9591"/>
                    <a:pt x="6709" y="10260"/>
                    <a:pt x="5364" y="10260"/>
                  </a:cubicBezTo>
                  <a:cubicBezTo>
                    <a:pt x="4773" y="10260"/>
                    <a:pt x="4155" y="10131"/>
                    <a:pt x="3548" y="9882"/>
                  </a:cubicBezTo>
                  <a:cubicBezTo>
                    <a:pt x="3565" y="9850"/>
                    <a:pt x="3576" y="9815"/>
                    <a:pt x="3582" y="9778"/>
                  </a:cubicBezTo>
                  <a:cubicBezTo>
                    <a:pt x="3837" y="7744"/>
                    <a:pt x="3724" y="5421"/>
                    <a:pt x="2968" y="3473"/>
                  </a:cubicBezTo>
                  <a:cubicBezTo>
                    <a:pt x="3690" y="3428"/>
                    <a:pt x="4426" y="3235"/>
                    <a:pt x="5018" y="2924"/>
                  </a:cubicBezTo>
                  <a:close/>
                  <a:moveTo>
                    <a:pt x="7748" y="6868"/>
                  </a:moveTo>
                  <a:cubicBezTo>
                    <a:pt x="9103" y="6925"/>
                    <a:pt x="10350" y="7343"/>
                    <a:pt x="10457" y="8940"/>
                  </a:cubicBezTo>
                  <a:cubicBezTo>
                    <a:pt x="10570" y="10587"/>
                    <a:pt x="8936" y="11585"/>
                    <a:pt x="7596" y="12063"/>
                  </a:cubicBezTo>
                  <a:cubicBezTo>
                    <a:pt x="6743" y="12367"/>
                    <a:pt x="5773" y="12623"/>
                    <a:pt x="4835" y="12623"/>
                  </a:cubicBezTo>
                  <a:cubicBezTo>
                    <a:pt x="4453" y="12623"/>
                    <a:pt x="4077" y="12580"/>
                    <a:pt x="3715" y="12481"/>
                  </a:cubicBezTo>
                  <a:cubicBezTo>
                    <a:pt x="1889" y="11984"/>
                    <a:pt x="892" y="9282"/>
                    <a:pt x="3000" y="8580"/>
                  </a:cubicBezTo>
                  <a:lnTo>
                    <a:pt x="3000" y="8580"/>
                  </a:lnTo>
                  <a:cubicBezTo>
                    <a:pt x="2998" y="8974"/>
                    <a:pt x="2987" y="9371"/>
                    <a:pt x="2955" y="9778"/>
                  </a:cubicBezTo>
                  <a:cubicBezTo>
                    <a:pt x="2946" y="9885"/>
                    <a:pt x="2984" y="9962"/>
                    <a:pt x="3043" y="10011"/>
                  </a:cubicBezTo>
                  <a:cubicBezTo>
                    <a:pt x="3047" y="10060"/>
                    <a:pt x="3072" y="10104"/>
                    <a:pt x="3110" y="10135"/>
                  </a:cubicBezTo>
                  <a:cubicBezTo>
                    <a:pt x="3802" y="10735"/>
                    <a:pt x="4604" y="11000"/>
                    <a:pt x="5401" y="11000"/>
                  </a:cubicBezTo>
                  <a:cubicBezTo>
                    <a:pt x="7043" y="11000"/>
                    <a:pt x="8663" y="9875"/>
                    <a:pt x="9255" y="8216"/>
                  </a:cubicBezTo>
                  <a:cubicBezTo>
                    <a:pt x="9346" y="7962"/>
                    <a:pt x="9146" y="7801"/>
                    <a:pt x="8937" y="7801"/>
                  </a:cubicBezTo>
                  <a:cubicBezTo>
                    <a:pt x="8886" y="7801"/>
                    <a:pt x="8835" y="7810"/>
                    <a:pt x="8788" y="7830"/>
                  </a:cubicBezTo>
                  <a:cubicBezTo>
                    <a:pt x="8803" y="7709"/>
                    <a:pt x="8742" y="7590"/>
                    <a:pt x="8634" y="7531"/>
                  </a:cubicBezTo>
                  <a:cubicBezTo>
                    <a:pt x="8314" y="7346"/>
                    <a:pt x="8017" y="7122"/>
                    <a:pt x="7748" y="6868"/>
                  </a:cubicBezTo>
                  <a:close/>
                  <a:moveTo>
                    <a:pt x="8431" y="12402"/>
                  </a:moveTo>
                  <a:cubicBezTo>
                    <a:pt x="8396" y="12466"/>
                    <a:pt x="8383" y="12541"/>
                    <a:pt x="8396" y="12613"/>
                  </a:cubicBezTo>
                  <a:cubicBezTo>
                    <a:pt x="8685" y="14260"/>
                    <a:pt x="9027" y="15894"/>
                    <a:pt x="9327" y="17537"/>
                  </a:cubicBezTo>
                  <a:cubicBezTo>
                    <a:pt x="8135" y="16090"/>
                    <a:pt x="7029" y="14580"/>
                    <a:pt x="5844" y="13128"/>
                  </a:cubicBezTo>
                  <a:cubicBezTo>
                    <a:pt x="6221" y="13079"/>
                    <a:pt x="6594" y="13007"/>
                    <a:pt x="6962" y="12912"/>
                  </a:cubicBezTo>
                  <a:cubicBezTo>
                    <a:pt x="7464" y="12783"/>
                    <a:pt x="7956" y="12612"/>
                    <a:pt x="8431" y="12402"/>
                  </a:cubicBezTo>
                  <a:close/>
                  <a:moveTo>
                    <a:pt x="4255" y="0"/>
                  </a:moveTo>
                  <a:cubicBezTo>
                    <a:pt x="3343" y="0"/>
                    <a:pt x="2421" y="308"/>
                    <a:pt x="1580" y="708"/>
                  </a:cubicBezTo>
                  <a:cubicBezTo>
                    <a:pt x="1032" y="969"/>
                    <a:pt x="1" y="1714"/>
                    <a:pt x="200" y="2342"/>
                  </a:cubicBezTo>
                  <a:cubicBezTo>
                    <a:pt x="198" y="2379"/>
                    <a:pt x="206" y="2417"/>
                    <a:pt x="226" y="2450"/>
                  </a:cubicBezTo>
                  <a:cubicBezTo>
                    <a:pt x="620" y="3122"/>
                    <a:pt x="1491" y="3440"/>
                    <a:pt x="2454" y="3477"/>
                  </a:cubicBezTo>
                  <a:cubicBezTo>
                    <a:pt x="2733" y="5085"/>
                    <a:pt x="2974" y="6594"/>
                    <a:pt x="3003" y="8178"/>
                  </a:cubicBezTo>
                  <a:cubicBezTo>
                    <a:pt x="1548" y="8257"/>
                    <a:pt x="705" y="9803"/>
                    <a:pt x="1246" y="11173"/>
                  </a:cubicBezTo>
                  <a:cubicBezTo>
                    <a:pt x="1850" y="12704"/>
                    <a:pt x="3341" y="13194"/>
                    <a:pt x="4851" y="13194"/>
                  </a:cubicBezTo>
                  <a:cubicBezTo>
                    <a:pt x="5008" y="13194"/>
                    <a:pt x="5165" y="13188"/>
                    <a:pt x="5322" y="13178"/>
                  </a:cubicBezTo>
                  <a:cubicBezTo>
                    <a:pt x="5323" y="13186"/>
                    <a:pt x="5326" y="13194"/>
                    <a:pt x="5329" y="13201"/>
                  </a:cubicBezTo>
                  <a:cubicBezTo>
                    <a:pt x="6486" y="15272"/>
                    <a:pt x="8078" y="17136"/>
                    <a:pt x="9630" y="18919"/>
                  </a:cubicBezTo>
                  <a:cubicBezTo>
                    <a:pt x="9696" y="18994"/>
                    <a:pt x="9771" y="19026"/>
                    <a:pt x="9844" y="19026"/>
                  </a:cubicBezTo>
                  <a:cubicBezTo>
                    <a:pt x="10035" y="19026"/>
                    <a:pt x="10213" y="18808"/>
                    <a:pt x="10180" y="18599"/>
                  </a:cubicBezTo>
                  <a:cubicBezTo>
                    <a:pt x="9854" y="16542"/>
                    <a:pt x="9527" y="14463"/>
                    <a:pt x="9013" y="12443"/>
                  </a:cubicBezTo>
                  <a:cubicBezTo>
                    <a:pt x="8979" y="12311"/>
                    <a:pt x="8893" y="12247"/>
                    <a:pt x="8797" y="12226"/>
                  </a:cubicBezTo>
                  <a:cubicBezTo>
                    <a:pt x="10019" y="11596"/>
                    <a:pt x="11030" y="10621"/>
                    <a:pt x="11146" y="9150"/>
                  </a:cubicBezTo>
                  <a:cubicBezTo>
                    <a:pt x="11326" y="6866"/>
                    <a:pt x="9352" y="6222"/>
                    <a:pt x="7479" y="6222"/>
                  </a:cubicBezTo>
                  <a:cubicBezTo>
                    <a:pt x="7378" y="6222"/>
                    <a:pt x="7277" y="6224"/>
                    <a:pt x="7176" y="6228"/>
                  </a:cubicBezTo>
                  <a:cubicBezTo>
                    <a:pt x="6392" y="5191"/>
                    <a:pt x="5973" y="3905"/>
                    <a:pt x="5453" y="2650"/>
                  </a:cubicBezTo>
                  <a:cubicBezTo>
                    <a:pt x="6158" y="2131"/>
                    <a:pt x="6510" y="1394"/>
                    <a:pt x="6086" y="512"/>
                  </a:cubicBezTo>
                  <a:cubicBezTo>
                    <a:pt x="6043" y="423"/>
                    <a:pt x="5962" y="388"/>
                    <a:pt x="5878" y="386"/>
                  </a:cubicBezTo>
                  <a:cubicBezTo>
                    <a:pt x="5355" y="113"/>
                    <a:pt x="4807" y="0"/>
                    <a:pt x="4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501;p23">
              <a:extLst>
                <a:ext uri="{FF2B5EF4-FFF2-40B4-BE49-F238E27FC236}">
                  <a16:creationId xmlns:a16="http://schemas.microsoft.com/office/drawing/2014/main" xmlns="" id="{F29FB78B-AB85-4F3F-A93F-925CA430CFB7}"/>
                </a:ext>
              </a:extLst>
            </p:cNvPr>
            <p:cNvSpPr/>
            <p:nvPr/>
          </p:nvSpPr>
          <p:spPr>
            <a:xfrm>
              <a:off x="5989610" y="4164344"/>
              <a:ext cx="48050" cy="85544"/>
            </a:xfrm>
            <a:custGeom>
              <a:avLst/>
              <a:gdLst/>
              <a:ahLst/>
              <a:cxnLst/>
              <a:rect l="l" t="t" r="r" b="b"/>
              <a:pathLst>
                <a:path w="1452" h="2585" extrusionOk="0">
                  <a:moveTo>
                    <a:pt x="233" y="0"/>
                  </a:moveTo>
                  <a:cubicBezTo>
                    <a:pt x="110" y="0"/>
                    <a:pt x="0" y="185"/>
                    <a:pt x="116" y="280"/>
                  </a:cubicBezTo>
                  <a:cubicBezTo>
                    <a:pt x="740" y="797"/>
                    <a:pt x="1017" y="1546"/>
                    <a:pt x="902" y="2345"/>
                  </a:cubicBezTo>
                  <a:cubicBezTo>
                    <a:pt x="882" y="2488"/>
                    <a:pt x="1002" y="2584"/>
                    <a:pt x="1111" y="2584"/>
                  </a:cubicBezTo>
                  <a:cubicBezTo>
                    <a:pt x="1183" y="2584"/>
                    <a:pt x="1249" y="2543"/>
                    <a:pt x="1268" y="2446"/>
                  </a:cubicBezTo>
                  <a:cubicBezTo>
                    <a:pt x="1452" y="1512"/>
                    <a:pt x="1060" y="596"/>
                    <a:pt x="312" y="28"/>
                  </a:cubicBezTo>
                  <a:cubicBezTo>
                    <a:pt x="287" y="8"/>
                    <a:pt x="260" y="0"/>
                    <a:pt x="2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502;p23">
              <a:extLst>
                <a:ext uri="{FF2B5EF4-FFF2-40B4-BE49-F238E27FC236}">
                  <a16:creationId xmlns:a16="http://schemas.microsoft.com/office/drawing/2014/main" xmlns="" id="{0CFD2096-18C2-4084-858D-E65B57E5EA9F}"/>
                </a:ext>
              </a:extLst>
            </p:cNvPr>
            <p:cNvSpPr/>
            <p:nvPr/>
          </p:nvSpPr>
          <p:spPr>
            <a:xfrm>
              <a:off x="6052188" y="4181552"/>
              <a:ext cx="54867" cy="92891"/>
            </a:xfrm>
            <a:custGeom>
              <a:avLst/>
              <a:gdLst/>
              <a:ahLst/>
              <a:cxnLst/>
              <a:rect l="l" t="t" r="r" b="b"/>
              <a:pathLst>
                <a:path w="1658" h="2807" extrusionOk="0">
                  <a:moveTo>
                    <a:pt x="229" y="1"/>
                  </a:moveTo>
                  <a:cubicBezTo>
                    <a:pt x="88" y="1"/>
                    <a:pt x="0" y="208"/>
                    <a:pt x="147" y="303"/>
                  </a:cubicBezTo>
                  <a:cubicBezTo>
                    <a:pt x="906" y="785"/>
                    <a:pt x="1242" y="1696"/>
                    <a:pt x="971" y="2554"/>
                  </a:cubicBezTo>
                  <a:cubicBezTo>
                    <a:pt x="923" y="2706"/>
                    <a:pt x="1051" y="2807"/>
                    <a:pt x="1176" y="2807"/>
                  </a:cubicBezTo>
                  <a:cubicBezTo>
                    <a:pt x="1258" y="2807"/>
                    <a:pt x="1338" y="2763"/>
                    <a:pt x="1367" y="2663"/>
                  </a:cubicBezTo>
                  <a:cubicBezTo>
                    <a:pt x="1658" y="1646"/>
                    <a:pt x="1230" y="552"/>
                    <a:pt x="311" y="24"/>
                  </a:cubicBezTo>
                  <a:cubicBezTo>
                    <a:pt x="283" y="8"/>
                    <a:pt x="255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6" name="Google Shape;503;p23">
            <a:extLst>
              <a:ext uri="{FF2B5EF4-FFF2-40B4-BE49-F238E27FC236}">
                <a16:creationId xmlns:a16="http://schemas.microsoft.com/office/drawing/2014/main" xmlns="" id="{17DEB8EE-D127-4392-A667-6851EC08FFF1}"/>
              </a:ext>
            </a:extLst>
          </p:cNvPr>
          <p:cNvGrpSpPr/>
          <p:nvPr/>
        </p:nvGrpSpPr>
        <p:grpSpPr>
          <a:xfrm>
            <a:off x="6226864" y="3473604"/>
            <a:ext cx="72969" cy="114666"/>
            <a:chOff x="6416107" y="3473604"/>
            <a:chExt cx="72969" cy="114666"/>
          </a:xfrm>
          <a:solidFill>
            <a:srgbClr val="FFFFFF"/>
          </a:solidFill>
        </p:grpSpPr>
        <p:sp>
          <p:nvSpPr>
            <p:cNvPr id="794" name="Google Shape;504;p23">
              <a:extLst>
                <a:ext uri="{FF2B5EF4-FFF2-40B4-BE49-F238E27FC236}">
                  <a16:creationId xmlns:a16="http://schemas.microsoft.com/office/drawing/2014/main" xmlns="" id="{6F3FDD93-B4B9-4CD1-95DE-B70006BD6700}"/>
                </a:ext>
              </a:extLst>
            </p:cNvPr>
            <p:cNvSpPr/>
            <p:nvPr/>
          </p:nvSpPr>
          <p:spPr>
            <a:xfrm>
              <a:off x="6416107" y="3473604"/>
              <a:ext cx="23827" cy="114666"/>
            </a:xfrm>
            <a:custGeom>
              <a:avLst/>
              <a:gdLst/>
              <a:ahLst/>
              <a:cxnLst/>
              <a:rect l="l" t="t" r="r" b="b"/>
              <a:pathLst>
                <a:path w="720" h="3465" extrusionOk="0">
                  <a:moveTo>
                    <a:pt x="486" y="1"/>
                  </a:moveTo>
                  <a:cubicBezTo>
                    <a:pt x="411" y="1"/>
                    <a:pt x="339" y="43"/>
                    <a:pt x="313" y="142"/>
                  </a:cubicBezTo>
                  <a:cubicBezTo>
                    <a:pt x="43" y="1168"/>
                    <a:pt x="0" y="2272"/>
                    <a:pt x="129" y="3321"/>
                  </a:cubicBezTo>
                  <a:cubicBezTo>
                    <a:pt x="140" y="3415"/>
                    <a:pt x="218" y="3464"/>
                    <a:pt x="292" y="3464"/>
                  </a:cubicBezTo>
                  <a:cubicBezTo>
                    <a:pt x="364" y="3464"/>
                    <a:pt x="431" y="3418"/>
                    <a:pt x="427" y="3321"/>
                  </a:cubicBezTo>
                  <a:cubicBezTo>
                    <a:pt x="385" y="2271"/>
                    <a:pt x="492" y="1277"/>
                    <a:pt x="691" y="246"/>
                  </a:cubicBezTo>
                  <a:cubicBezTo>
                    <a:pt x="720" y="98"/>
                    <a:pt x="600" y="1"/>
                    <a:pt x="4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505;p23">
              <a:extLst>
                <a:ext uri="{FF2B5EF4-FFF2-40B4-BE49-F238E27FC236}">
                  <a16:creationId xmlns:a16="http://schemas.microsoft.com/office/drawing/2014/main" xmlns="" id="{3DA8EDBD-40EF-4356-9DAD-9A1E3D1A67F5}"/>
                </a:ext>
              </a:extLst>
            </p:cNvPr>
            <p:cNvSpPr/>
            <p:nvPr/>
          </p:nvSpPr>
          <p:spPr>
            <a:xfrm>
              <a:off x="6450457" y="3497199"/>
              <a:ext cx="38619" cy="67641"/>
            </a:xfrm>
            <a:custGeom>
              <a:avLst/>
              <a:gdLst/>
              <a:ahLst/>
              <a:cxnLst/>
              <a:rect l="l" t="t" r="r" b="b"/>
              <a:pathLst>
                <a:path w="1167" h="2044" extrusionOk="0">
                  <a:moveTo>
                    <a:pt x="898" y="1"/>
                  </a:moveTo>
                  <a:cubicBezTo>
                    <a:pt x="833" y="1"/>
                    <a:pt x="771" y="31"/>
                    <a:pt x="739" y="101"/>
                  </a:cubicBezTo>
                  <a:cubicBezTo>
                    <a:pt x="475" y="663"/>
                    <a:pt x="249" y="1260"/>
                    <a:pt x="40" y="1845"/>
                  </a:cubicBezTo>
                  <a:cubicBezTo>
                    <a:pt x="1" y="1956"/>
                    <a:pt x="105" y="2044"/>
                    <a:pt x="203" y="2044"/>
                  </a:cubicBezTo>
                  <a:cubicBezTo>
                    <a:pt x="254" y="2044"/>
                    <a:pt x="302" y="2021"/>
                    <a:pt x="330" y="1966"/>
                  </a:cubicBezTo>
                  <a:cubicBezTo>
                    <a:pt x="609" y="1412"/>
                    <a:pt x="884" y="838"/>
                    <a:pt x="1111" y="259"/>
                  </a:cubicBezTo>
                  <a:cubicBezTo>
                    <a:pt x="1167" y="116"/>
                    <a:pt x="1027" y="1"/>
                    <a:pt x="8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" name="Google Shape;506;p23">
            <a:extLst>
              <a:ext uri="{FF2B5EF4-FFF2-40B4-BE49-F238E27FC236}">
                <a16:creationId xmlns:a16="http://schemas.microsoft.com/office/drawing/2014/main" xmlns="" id="{FFF45397-3212-4540-8CCE-925DF6E8FC1C}"/>
              </a:ext>
            </a:extLst>
          </p:cNvPr>
          <p:cNvGrpSpPr/>
          <p:nvPr/>
        </p:nvGrpSpPr>
        <p:grpSpPr>
          <a:xfrm>
            <a:off x="5060795" y="1440428"/>
            <a:ext cx="1009123" cy="1313971"/>
            <a:chOff x="6151764" y="3887194"/>
            <a:chExt cx="1009123" cy="1313971"/>
          </a:xfrm>
          <a:solidFill>
            <a:srgbClr val="FFFFFF"/>
          </a:solidFill>
        </p:grpSpPr>
        <p:grpSp>
          <p:nvGrpSpPr>
            <p:cNvPr id="798" name="Google Shape;507;p23">
              <a:extLst>
                <a:ext uri="{FF2B5EF4-FFF2-40B4-BE49-F238E27FC236}">
                  <a16:creationId xmlns:a16="http://schemas.microsoft.com/office/drawing/2014/main" xmlns="" id="{71408BF3-92B7-4E78-A50E-E03AE1301622}"/>
                </a:ext>
              </a:extLst>
            </p:cNvPr>
            <p:cNvGrpSpPr/>
            <p:nvPr/>
          </p:nvGrpSpPr>
          <p:grpSpPr>
            <a:xfrm>
              <a:off x="6151764" y="3887194"/>
              <a:ext cx="1009123" cy="1235674"/>
              <a:chOff x="6151764" y="3887194"/>
              <a:chExt cx="1009123" cy="1235674"/>
            </a:xfrm>
            <a:grpFill/>
          </p:grpSpPr>
          <p:sp>
            <p:nvSpPr>
              <p:cNvPr id="802" name="Google Shape;508;p23">
                <a:extLst>
                  <a:ext uri="{FF2B5EF4-FFF2-40B4-BE49-F238E27FC236}">
                    <a16:creationId xmlns:a16="http://schemas.microsoft.com/office/drawing/2014/main" xmlns="" id="{74BAB5A7-ECF1-4008-B2CF-2E1421CB1A45}"/>
                  </a:ext>
                </a:extLst>
              </p:cNvPr>
              <p:cNvSpPr/>
              <p:nvPr/>
            </p:nvSpPr>
            <p:spPr>
              <a:xfrm>
                <a:off x="6268944" y="4616950"/>
                <a:ext cx="769136" cy="427754"/>
              </a:xfrm>
              <a:custGeom>
                <a:avLst/>
                <a:gdLst/>
                <a:ahLst/>
                <a:cxnLst/>
                <a:rect l="l" t="t" r="r" b="b"/>
                <a:pathLst>
                  <a:path w="23242" h="12926" extrusionOk="0">
                    <a:moveTo>
                      <a:pt x="5836" y="1"/>
                    </a:moveTo>
                    <a:cubicBezTo>
                      <a:pt x="5564" y="1"/>
                      <a:pt x="5291" y="80"/>
                      <a:pt x="5020" y="261"/>
                    </a:cubicBezTo>
                    <a:cubicBezTo>
                      <a:pt x="3508" y="584"/>
                      <a:pt x="2128" y="1170"/>
                      <a:pt x="823" y="2111"/>
                    </a:cubicBezTo>
                    <a:cubicBezTo>
                      <a:pt x="248" y="2526"/>
                      <a:pt x="1" y="3626"/>
                      <a:pt x="823" y="3979"/>
                    </a:cubicBezTo>
                    <a:cubicBezTo>
                      <a:pt x="1047" y="4076"/>
                      <a:pt x="1248" y="4171"/>
                      <a:pt x="1439" y="4272"/>
                    </a:cubicBezTo>
                    <a:cubicBezTo>
                      <a:pt x="1511" y="4473"/>
                      <a:pt x="1647" y="4662"/>
                      <a:pt x="1862" y="4816"/>
                    </a:cubicBezTo>
                    <a:cubicBezTo>
                      <a:pt x="2156" y="5025"/>
                      <a:pt x="2312" y="5122"/>
                      <a:pt x="2528" y="5194"/>
                    </a:cubicBezTo>
                    <a:lnTo>
                      <a:pt x="4132" y="6102"/>
                    </a:lnTo>
                    <a:cubicBezTo>
                      <a:pt x="4139" y="6117"/>
                      <a:pt x="4145" y="6133"/>
                      <a:pt x="4153" y="6148"/>
                    </a:cubicBezTo>
                    <a:cubicBezTo>
                      <a:pt x="4701" y="7067"/>
                      <a:pt x="6029" y="7311"/>
                      <a:pt x="6954" y="7692"/>
                    </a:cubicBezTo>
                    <a:lnTo>
                      <a:pt x="11909" y="9743"/>
                    </a:lnTo>
                    <a:cubicBezTo>
                      <a:pt x="15066" y="11051"/>
                      <a:pt x="18201" y="12411"/>
                      <a:pt x="21606" y="12913"/>
                    </a:cubicBezTo>
                    <a:cubicBezTo>
                      <a:pt x="21663" y="12921"/>
                      <a:pt x="21721" y="12926"/>
                      <a:pt x="21781" y="12926"/>
                    </a:cubicBezTo>
                    <a:cubicBezTo>
                      <a:pt x="22468" y="12926"/>
                      <a:pt x="23241" y="12375"/>
                      <a:pt x="22938" y="11582"/>
                    </a:cubicBezTo>
                    <a:cubicBezTo>
                      <a:pt x="22396" y="10164"/>
                      <a:pt x="21993" y="8095"/>
                      <a:pt x="21024" y="6850"/>
                    </a:cubicBezTo>
                    <a:cubicBezTo>
                      <a:pt x="20993" y="6713"/>
                      <a:pt x="20952" y="6578"/>
                      <a:pt x="20899" y="6450"/>
                    </a:cubicBezTo>
                    <a:cubicBezTo>
                      <a:pt x="20695" y="5950"/>
                      <a:pt x="20248" y="5734"/>
                      <a:pt x="19812" y="5734"/>
                    </a:cubicBezTo>
                    <a:cubicBezTo>
                      <a:pt x="19659" y="5734"/>
                      <a:pt x="19507" y="5761"/>
                      <a:pt x="19368" y="5811"/>
                    </a:cubicBezTo>
                    <a:cubicBezTo>
                      <a:pt x="19238" y="5791"/>
                      <a:pt x="19103" y="5781"/>
                      <a:pt x="18962" y="5781"/>
                    </a:cubicBezTo>
                    <a:cubicBezTo>
                      <a:pt x="18729" y="5781"/>
                      <a:pt x="18480" y="5809"/>
                      <a:pt x="18212" y="5869"/>
                    </a:cubicBezTo>
                    <a:cubicBezTo>
                      <a:pt x="17343" y="6070"/>
                      <a:pt x="16458" y="6180"/>
                      <a:pt x="15566" y="6203"/>
                    </a:cubicBezTo>
                    <a:cubicBezTo>
                      <a:pt x="15242" y="6024"/>
                      <a:pt x="14954" y="5897"/>
                      <a:pt x="14828" y="5852"/>
                    </a:cubicBezTo>
                    <a:cubicBezTo>
                      <a:pt x="13246" y="5313"/>
                      <a:pt x="11770" y="5353"/>
                      <a:pt x="10399" y="4240"/>
                    </a:cubicBezTo>
                    <a:cubicBezTo>
                      <a:pt x="9653" y="3633"/>
                      <a:pt x="8558" y="1743"/>
                      <a:pt x="7348" y="702"/>
                    </a:cubicBezTo>
                    <a:cubicBezTo>
                      <a:pt x="7250" y="329"/>
                      <a:pt x="6969" y="34"/>
                      <a:pt x="6495" y="34"/>
                    </a:cubicBezTo>
                    <a:cubicBezTo>
                      <a:pt x="6451" y="34"/>
                      <a:pt x="6405" y="36"/>
                      <a:pt x="6357" y="42"/>
                    </a:cubicBezTo>
                    <a:cubicBezTo>
                      <a:pt x="6317" y="46"/>
                      <a:pt x="6279" y="52"/>
                      <a:pt x="6241" y="57"/>
                    </a:cubicBezTo>
                    <a:cubicBezTo>
                      <a:pt x="6106" y="20"/>
                      <a:pt x="5971" y="1"/>
                      <a:pt x="58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509;p23">
                <a:extLst>
                  <a:ext uri="{FF2B5EF4-FFF2-40B4-BE49-F238E27FC236}">
                    <a16:creationId xmlns:a16="http://schemas.microsoft.com/office/drawing/2014/main" xmlns="" id="{1798D569-188B-4C05-A795-920CA3CA424F}"/>
                  </a:ext>
                </a:extLst>
              </p:cNvPr>
              <p:cNvSpPr/>
              <p:nvPr/>
            </p:nvSpPr>
            <p:spPr>
              <a:xfrm>
                <a:off x="6842073" y="4193896"/>
                <a:ext cx="185550" cy="96994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2931" extrusionOk="0">
                    <a:moveTo>
                      <a:pt x="293" y="0"/>
                    </a:moveTo>
                    <a:cubicBezTo>
                      <a:pt x="148" y="0"/>
                      <a:pt x="0" y="161"/>
                      <a:pt x="105" y="302"/>
                    </a:cubicBezTo>
                    <a:cubicBezTo>
                      <a:pt x="1312" y="1913"/>
                      <a:pt x="3179" y="2912"/>
                      <a:pt x="5207" y="2930"/>
                    </a:cubicBezTo>
                    <a:cubicBezTo>
                      <a:pt x="5209" y="2930"/>
                      <a:pt x="5210" y="2930"/>
                      <a:pt x="5212" y="2930"/>
                    </a:cubicBezTo>
                    <a:cubicBezTo>
                      <a:pt x="5607" y="2930"/>
                      <a:pt x="5596" y="2345"/>
                      <a:pt x="5207" y="2316"/>
                    </a:cubicBezTo>
                    <a:cubicBezTo>
                      <a:pt x="3332" y="2173"/>
                      <a:pt x="1720" y="1431"/>
                      <a:pt x="424" y="57"/>
                    </a:cubicBezTo>
                    <a:cubicBezTo>
                      <a:pt x="386" y="17"/>
                      <a:pt x="340" y="0"/>
                      <a:pt x="2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510;p23">
                <a:extLst>
                  <a:ext uri="{FF2B5EF4-FFF2-40B4-BE49-F238E27FC236}">
                    <a16:creationId xmlns:a16="http://schemas.microsoft.com/office/drawing/2014/main" xmlns="" id="{56418C34-324B-4FFC-A854-FBEBB977E61D}"/>
                  </a:ext>
                </a:extLst>
              </p:cNvPr>
              <p:cNvSpPr/>
              <p:nvPr/>
            </p:nvSpPr>
            <p:spPr>
              <a:xfrm>
                <a:off x="6151764" y="4124236"/>
                <a:ext cx="1009123" cy="998632"/>
              </a:xfrm>
              <a:custGeom>
                <a:avLst/>
                <a:gdLst/>
                <a:ahLst/>
                <a:cxnLst/>
                <a:rect l="l" t="t" r="r" b="b"/>
                <a:pathLst>
                  <a:path w="30494" h="30177" extrusionOk="0">
                    <a:moveTo>
                      <a:pt x="20913" y="661"/>
                    </a:moveTo>
                    <a:cubicBezTo>
                      <a:pt x="23466" y="1350"/>
                      <a:pt x="30493" y="3243"/>
                      <a:pt x="27949" y="5730"/>
                    </a:cubicBezTo>
                    <a:cubicBezTo>
                      <a:pt x="27373" y="5991"/>
                      <a:pt x="26834" y="6082"/>
                      <a:pt x="26185" y="6082"/>
                    </a:cubicBezTo>
                    <a:cubicBezTo>
                      <a:pt x="26158" y="6082"/>
                      <a:pt x="26131" y="6081"/>
                      <a:pt x="26104" y="6081"/>
                    </a:cubicBezTo>
                    <a:cubicBezTo>
                      <a:pt x="26103" y="6081"/>
                      <a:pt x="26102" y="6081"/>
                      <a:pt x="26101" y="6081"/>
                    </a:cubicBezTo>
                    <a:cubicBezTo>
                      <a:pt x="25968" y="6081"/>
                      <a:pt x="25825" y="6182"/>
                      <a:pt x="25796" y="6315"/>
                    </a:cubicBezTo>
                    <a:cubicBezTo>
                      <a:pt x="25791" y="6335"/>
                      <a:pt x="25788" y="6354"/>
                      <a:pt x="25787" y="6374"/>
                    </a:cubicBezTo>
                    <a:cubicBezTo>
                      <a:pt x="25729" y="6378"/>
                      <a:pt x="25676" y="6404"/>
                      <a:pt x="25638" y="6447"/>
                    </a:cubicBezTo>
                    <a:cubicBezTo>
                      <a:pt x="23831" y="8467"/>
                      <a:pt x="22717" y="11105"/>
                      <a:pt x="22230" y="13753"/>
                    </a:cubicBezTo>
                    <a:cubicBezTo>
                      <a:pt x="22184" y="14001"/>
                      <a:pt x="22379" y="14165"/>
                      <a:pt x="22572" y="14182"/>
                    </a:cubicBezTo>
                    <a:cubicBezTo>
                      <a:pt x="23518" y="16375"/>
                      <a:pt x="24601" y="18508"/>
                      <a:pt x="25606" y="20674"/>
                    </a:cubicBezTo>
                    <a:cubicBezTo>
                      <a:pt x="26692" y="23017"/>
                      <a:pt x="28188" y="25508"/>
                      <a:pt x="28271" y="28136"/>
                    </a:cubicBezTo>
                    <a:cubicBezTo>
                      <a:pt x="28256" y="28159"/>
                      <a:pt x="28245" y="28183"/>
                      <a:pt x="28237" y="28209"/>
                    </a:cubicBezTo>
                    <a:cubicBezTo>
                      <a:pt x="28054" y="29117"/>
                      <a:pt x="27316" y="29418"/>
                      <a:pt x="26393" y="29418"/>
                    </a:cubicBezTo>
                    <a:cubicBezTo>
                      <a:pt x="24843" y="29418"/>
                      <a:pt x="22773" y="28568"/>
                      <a:pt x="21949" y="28324"/>
                    </a:cubicBezTo>
                    <a:cubicBezTo>
                      <a:pt x="20247" y="27819"/>
                      <a:pt x="18559" y="27266"/>
                      <a:pt x="16888" y="26664"/>
                    </a:cubicBezTo>
                    <a:cubicBezTo>
                      <a:pt x="13370" y="25404"/>
                      <a:pt x="9903" y="23955"/>
                      <a:pt x="6570" y="22258"/>
                    </a:cubicBezTo>
                    <a:cubicBezTo>
                      <a:pt x="4873" y="21392"/>
                      <a:pt x="1805" y="19839"/>
                      <a:pt x="2406" y="17406"/>
                    </a:cubicBezTo>
                    <a:cubicBezTo>
                      <a:pt x="2851" y="15598"/>
                      <a:pt x="5097" y="14839"/>
                      <a:pt x="6640" y="14316"/>
                    </a:cubicBezTo>
                    <a:cubicBezTo>
                      <a:pt x="10082" y="13152"/>
                      <a:pt x="13591" y="12596"/>
                      <a:pt x="17142" y="11913"/>
                    </a:cubicBezTo>
                    <a:cubicBezTo>
                      <a:pt x="17277" y="11887"/>
                      <a:pt x="17342" y="11782"/>
                      <a:pt x="17351" y="11668"/>
                    </a:cubicBezTo>
                    <a:cubicBezTo>
                      <a:pt x="17360" y="11658"/>
                      <a:pt x="17369" y="11645"/>
                      <a:pt x="17377" y="11633"/>
                    </a:cubicBezTo>
                    <a:cubicBezTo>
                      <a:pt x="18470" y="9343"/>
                      <a:pt x="19709" y="7064"/>
                      <a:pt x="20572" y="4675"/>
                    </a:cubicBezTo>
                    <a:cubicBezTo>
                      <a:pt x="20616" y="4553"/>
                      <a:pt x="20553" y="4458"/>
                      <a:pt x="20460" y="4410"/>
                    </a:cubicBezTo>
                    <a:cubicBezTo>
                      <a:pt x="20569" y="4323"/>
                      <a:pt x="20615" y="4168"/>
                      <a:pt x="20480" y="4053"/>
                    </a:cubicBezTo>
                    <a:cubicBezTo>
                      <a:pt x="19901" y="3560"/>
                      <a:pt x="19247" y="2978"/>
                      <a:pt x="19186" y="2159"/>
                    </a:cubicBezTo>
                    <a:cubicBezTo>
                      <a:pt x="19121" y="1278"/>
                      <a:pt x="19809" y="697"/>
                      <a:pt x="20617" y="697"/>
                    </a:cubicBezTo>
                    <a:cubicBezTo>
                      <a:pt x="20666" y="697"/>
                      <a:pt x="20716" y="699"/>
                      <a:pt x="20766" y="704"/>
                    </a:cubicBezTo>
                    <a:cubicBezTo>
                      <a:pt x="20772" y="704"/>
                      <a:pt x="20778" y="705"/>
                      <a:pt x="20784" y="705"/>
                    </a:cubicBezTo>
                    <a:cubicBezTo>
                      <a:pt x="20830" y="705"/>
                      <a:pt x="20875" y="689"/>
                      <a:pt x="20913" y="661"/>
                    </a:cubicBezTo>
                    <a:close/>
                    <a:moveTo>
                      <a:pt x="20320" y="0"/>
                    </a:moveTo>
                    <a:cubicBezTo>
                      <a:pt x="20248" y="0"/>
                      <a:pt x="20179" y="31"/>
                      <a:pt x="20132" y="88"/>
                    </a:cubicBezTo>
                    <a:cubicBezTo>
                      <a:pt x="19409" y="180"/>
                      <a:pt x="18771" y="832"/>
                      <a:pt x="18590" y="1557"/>
                    </a:cubicBezTo>
                    <a:cubicBezTo>
                      <a:pt x="18294" y="2736"/>
                      <a:pt x="19156" y="3934"/>
                      <a:pt x="20169" y="4448"/>
                    </a:cubicBezTo>
                    <a:cubicBezTo>
                      <a:pt x="20154" y="4461"/>
                      <a:pt x="20141" y="4474"/>
                      <a:pt x="20131" y="4490"/>
                    </a:cubicBezTo>
                    <a:cubicBezTo>
                      <a:pt x="18824" y="6637"/>
                      <a:pt x="17838" y="9006"/>
                      <a:pt x="16752" y="11269"/>
                    </a:cubicBezTo>
                    <a:cubicBezTo>
                      <a:pt x="16741" y="11295"/>
                      <a:pt x="16735" y="11322"/>
                      <a:pt x="16730" y="11351"/>
                    </a:cubicBezTo>
                    <a:cubicBezTo>
                      <a:pt x="14237" y="11498"/>
                      <a:pt x="11747" y="12050"/>
                      <a:pt x="9344" y="12698"/>
                    </a:cubicBezTo>
                    <a:cubicBezTo>
                      <a:pt x="7327" y="13240"/>
                      <a:pt x="5038" y="13770"/>
                      <a:pt x="3315" y="15018"/>
                    </a:cubicBezTo>
                    <a:cubicBezTo>
                      <a:pt x="1" y="17416"/>
                      <a:pt x="2407" y="20740"/>
                      <a:pt x="5162" y="22288"/>
                    </a:cubicBezTo>
                    <a:cubicBezTo>
                      <a:pt x="9564" y="24763"/>
                      <a:pt x="14424" y="26664"/>
                      <a:pt x="19213" y="28237"/>
                    </a:cubicBezTo>
                    <a:cubicBezTo>
                      <a:pt x="21383" y="28949"/>
                      <a:pt x="23835" y="29978"/>
                      <a:pt x="26124" y="30162"/>
                    </a:cubicBezTo>
                    <a:cubicBezTo>
                      <a:pt x="26240" y="30172"/>
                      <a:pt x="26355" y="30176"/>
                      <a:pt x="26468" y="30176"/>
                    </a:cubicBezTo>
                    <a:cubicBezTo>
                      <a:pt x="27690" y="30176"/>
                      <a:pt x="28701" y="29620"/>
                      <a:pt x="28874" y="28298"/>
                    </a:cubicBezTo>
                    <a:cubicBezTo>
                      <a:pt x="28874" y="28283"/>
                      <a:pt x="28873" y="28268"/>
                      <a:pt x="28870" y="28252"/>
                    </a:cubicBezTo>
                    <a:cubicBezTo>
                      <a:pt x="29211" y="26036"/>
                      <a:pt x="27842" y="23835"/>
                      <a:pt x="26958" y="21881"/>
                    </a:cubicBezTo>
                    <a:cubicBezTo>
                      <a:pt x="25729" y="19153"/>
                      <a:pt x="24499" y="16393"/>
                      <a:pt x="22993" y="13805"/>
                    </a:cubicBezTo>
                    <a:cubicBezTo>
                      <a:pt x="22979" y="13785"/>
                      <a:pt x="22964" y="13768"/>
                      <a:pt x="22947" y="13751"/>
                    </a:cubicBezTo>
                    <a:cubicBezTo>
                      <a:pt x="23514" y="11172"/>
                      <a:pt x="24604" y="8970"/>
                      <a:pt x="26046" y="6761"/>
                    </a:cubicBezTo>
                    <a:cubicBezTo>
                      <a:pt x="26052" y="6747"/>
                      <a:pt x="26058" y="6732"/>
                      <a:pt x="26062" y="6717"/>
                    </a:cubicBezTo>
                    <a:cubicBezTo>
                      <a:pt x="26247" y="6752"/>
                      <a:pt x="26437" y="6769"/>
                      <a:pt x="26630" y="6769"/>
                    </a:cubicBezTo>
                    <a:cubicBezTo>
                      <a:pt x="27296" y="6769"/>
                      <a:pt x="27985" y="6564"/>
                      <a:pt x="28516" y="6196"/>
                    </a:cubicBezTo>
                    <a:cubicBezTo>
                      <a:pt x="28648" y="6104"/>
                      <a:pt x="28688" y="5972"/>
                      <a:pt x="28665" y="5853"/>
                    </a:cubicBezTo>
                    <a:cubicBezTo>
                      <a:pt x="29501" y="4984"/>
                      <a:pt x="29098" y="3537"/>
                      <a:pt x="28199" y="2744"/>
                    </a:cubicBezTo>
                    <a:cubicBezTo>
                      <a:pt x="26234" y="1010"/>
                      <a:pt x="22845" y="472"/>
                      <a:pt x="20371" y="5"/>
                    </a:cubicBezTo>
                    <a:cubicBezTo>
                      <a:pt x="20354" y="2"/>
                      <a:pt x="20337" y="0"/>
                      <a:pt x="203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511;p23">
                <a:extLst>
                  <a:ext uri="{FF2B5EF4-FFF2-40B4-BE49-F238E27FC236}">
                    <a16:creationId xmlns:a16="http://schemas.microsoft.com/office/drawing/2014/main" xmlns="" id="{B6489349-16E8-48FE-B768-83C81EFED959}"/>
                  </a:ext>
                </a:extLst>
              </p:cNvPr>
              <p:cNvSpPr/>
              <p:nvPr/>
            </p:nvSpPr>
            <p:spPr>
              <a:xfrm>
                <a:off x="6248791" y="4604540"/>
                <a:ext cx="800077" cy="458497"/>
              </a:xfrm>
              <a:custGeom>
                <a:avLst/>
                <a:gdLst/>
                <a:ahLst/>
                <a:cxnLst/>
                <a:rect l="l" t="t" r="r" b="b"/>
                <a:pathLst>
                  <a:path w="24177" h="13855" extrusionOk="0">
                    <a:moveTo>
                      <a:pt x="6688" y="1"/>
                    </a:moveTo>
                    <a:cubicBezTo>
                      <a:pt x="6683" y="1"/>
                      <a:pt x="6678" y="1"/>
                      <a:pt x="6672" y="2"/>
                    </a:cubicBezTo>
                    <a:cubicBezTo>
                      <a:pt x="4874" y="130"/>
                      <a:pt x="2805" y="671"/>
                      <a:pt x="1348" y="1786"/>
                    </a:cubicBezTo>
                    <a:cubicBezTo>
                      <a:pt x="501" y="2432"/>
                      <a:pt x="0" y="3801"/>
                      <a:pt x="1118" y="4446"/>
                    </a:cubicBezTo>
                    <a:cubicBezTo>
                      <a:pt x="2284" y="6008"/>
                      <a:pt x="4182" y="6874"/>
                      <a:pt x="5900" y="7733"/>
                    </a:cubicBezTo>
                    <a:cubicBezTo>
                      <a:pt x="8234" y="8902"/>
                      <a:pt x="10616" y="9969"/>
                      <a:pt x="13045" y="10937"/>
                    </a:cubicBezTo>
                    <a:cubicBezTo>
                      <a:pt x="15616" y="11959"/>
                      <a:pt x="18297" y="13040"/>
                      <a:pt x="20995" y="13677"/>
                    </a:cubicBezTo>
                    <a:cubicBezTo>
                      <a:pt x="21416" y="13776"/>
                      <a:pt x="21860" y="13855"/>
                      <a:pt x="22280" y="13855"/>
                    </a:cubicBezTo>
                    <a:cubicBezTo>
                      <a:pt x="23022" y="13855"/>
                      <a:pt x="23687" y="13609"/>
                      <a:pt x="24010" y="12789"/>
                    </a:cubicBezTo>
                    <a:cubicBezTo>
                      <a:pt x="24062" y="12656"/>
                      <a:pt x="24013" y="12551"/>
                      <a:pt x="23924" y="12489"/>
                    </a:cubicBezTo>
                    <a:cubicBezTo>
                      <a:pt x="24177" y="11833"/>
                      <a:pt x="24031" y="11158"/>
                      <a:pt x="23699" y="10479"/>
                    </a:cubicBezTo>
                    <a:cubicBezTo>
                      <a:pt x="22976" y="9001"/>
                      <a:pt x="22207" y="7627"/>
                      <a:pt x="21674" y="6056"/>
                    </a:cubicBezTo>
                    <a:cubicBezTo>
                      <a:pt x="21614" y="5877"/>
                      <a:pt x="21466" y="5803"/>
                      <a:pt x="21318" y="5803"/>
                    </a:cubicBezTo>
                    <a:cubicBezTo>
                      <a:pt x="21293" y="5803"/>
                      <a:pt x="21267" y="5805"/>
                      <a:pt x="21242" y="5809"/>
                    </a:cubicBezTo>
                    <a:cubicBezTo>
                      <a:pt x="21182" y="5694"/>
                      <a:pt x="21069" y="5602"/>
                      <a:pt x="20917" y="5602"/>
                    </a:cubicBezTo>
                    <a:cubicBezTo>
                      <a:pt x="20894" y="5602"/>
                      <a:pt x="20870" y="5604"/>
                      <a:pt x="20845" y="5609"/>
                    </a:cubicBezTo>
                    <a:cubicBezTo>
                      <a:pt x="19366" y="5876"/>
                      <a:pt x="17814" y="6136"/>
                      <a:pt x="16286" y="6136"/>
                    </a:cubicBezTo>
                    <a:cubicBezTo>
                      <a:pt x="14713" y="6136"/>
                      <a:pt x="13167" y="5860"/>
                      <a:pt x="11755" y="5034"/>
                    </a:cubicBezTo>
                    <a:cubicBezTo>
                      <a:pt x="10527" y="4318"/>
                      <a:pt x="9738" y="3339"/>
                      <a:pt x="9024" y="2127"/>
                    </a:cubicBezTo>
                    <a:cubicBezTo>
                      <a:pt x="8525" y="1277"/>
                      <a:pt x="8106" y="608"/>
                      <a:pt x="7282" y="55"/>
                    </a:cubicBezTo>
                    <a:cubicBezTo>
                      <a:pt x="7243" y="29"/>
                      <a:pt x="7202" y="18"/>
                      <a:pt x="7163" y="18"/>
                    </a:cubicBezTo>
                    <a:cubicBezTo>
                      <a:pt x="6971" y="18"/>
                      <a:pt x="6809" y="289"/>
                      <a:pt x="6984" y="441"/>
                    </a:cubicBezTo>
                    <a:cubicBezTo>
                      <a:pt x="8078" y="1392"/>
                      <a:pt x="8438" y="2789"/>
                      <a:pt x="9311" y="3906"/>
                    </a:cubicBezTo>
                    <a:cubicBezTo>
                      <a:pt x="10107" y="4926"/>
                      <a:pt x="11199" y="5668"/>
                      <a:pt x="12388" y="6159"/>
                    </a:cubicBezTo>
                    <a:cubicBezTo>
                      <a:pt x="13685" y="6692"/>
                      <a:pt x="15062" y="6899"/>
                      <a:pt x="16451" y="6899"/>
                    </a:cubicBezTo>
                    <a:cubicBezTo>
                      <a:pt x="17975" y="6899"/>
                      <a:pt x="19514" y="6650"/>
                      <a:pt x="20979" y="6312"/>
                    </a:cubicBezTo>
                    <a:cubicBezTo>
                      <a:pt x="21296" y="7287"/>
                      <a:pt x="21686" y="8237"/>
                      <a:pt x="22146" y="9154"/>
                    </a:cubicBezTo>
                    <a:cubicBezTo>
                      <a:pt x="22703" y="10259"/>
                      <a:pt x="23757" y="11438"/>
                      <a:pt x="23271" y="12741"/>
                    </a:cubicBezTo>
                    <a:cubicBezTo>
                      <a:pt x="23268" y="12749"/>
                      <a:pt x="23270" y="12754"/>
                      <a:pt x="23268" y="12760"/>
                    </a:cubicBezTo>
                    <a:cubicBezTo>
                      <a:pt x="22975" y="13021"/>
                      <a:pt x="22555" y="13125"/>
                      <a:pt x="22069" y="13125"/>
                    </a:cubicBezTo>
                    <a:cubicBezTo>
                      <a:pt x="20505" y="13125"/>
                      <a:pt x="18255" y="12056"/>
                      <a:pt x="17343" y="11744"/>
                    </a:cubicBezTo>
                    <a:cubicBezTo>
                      <a:pt x="15433" y="11089"/>
                      <a:pt x="13546" y="10373"/>
                      <a:pt x="11680" y="9597"/>
                    </a:cubicBezTo>
                    <a:cubicBezTo>
                      <a:pt x="8102" y="8111"/>
                      <a:pt x="3898" y="6584"/>
                      <a:pt x="1146" y="3752"/>
                    </a:cubicBezTo>
                    <a:cubicBezTo>
                      <a:pt x="248" y="2049"/>
                      <a:pt x="5802" y="625"/>
                      <a:pt x="6732" y="437"/>
                    </a:cubicBezTo>
                    <a:cubicBezTo>
                      <a:pt x="6968" y="389"/>
                      <a:pt x="6925" y="1"/>
                      <a:pt x="66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512;p23">
                <a:extLst>
                  <a:ext uri="{FF2B5EF4-FFF2-40B4-BE49-F238E27FC236}">
                    <a16:creationId xmlns:a16="http://schemas.microsoft.com/office/drawing/2014/main" xmlns="" id="{C2579AF1-456B-45CE-9E64-1E90A41E2876}"/>
                  </a:ext>
                </a:extLst>
              </p:cNvPr>
              <p:cNvSpPr/>
              <p:nvPr/>
            </p:nvSpPr>
            <p:spPr>
              <a:xfrm>
                <a:off x="6738990" y="4680091"/>
                <a:ext cx="94777" cy="84254"/>
              </a:xfrm>
              <a:custGeom>
                <a:avLst/>
                <a:gdLst/>
                <a:ahLst/>
                <a:cxnLst/>
                <a:rect l="l" t="t" r="r" b="b"/>
                <a:pathLst>
                  <a:path w="2864" h="2546" extrusionOk="0">
                    <a:moveTo>
                      <a:pt x="1280" y="572"/>
                    </a:moveTo>
                    <a:cubicBezTo>
                      <a:pt x="1669" y="635"/>
                      <a:pt x="2090" y="753"/>
                      <a:pt x="2216" y="1166"/>
                    </a:cubicBezTo>
                    <a:cubicBezTo>
                      <a:pt x="2364" y="1661"/>
                      <a:pt x="1814" y="1955"/>
                      <a:pt x="1398" y="1964"/>
                    </a:cubicBezTo>
                    <a:cubicBezTo>
                      <a:pt x="1389" y="1964"/>
                      <a:pt x="1380" y="1964"/>
                      <a:pt x="1371" y="1964"/>
                    </a:cubicBezTo>
                    <a:cubicBezTo>
                      <a:pt x="1032" y="1964"/>
                      <a:pt x="630" y="1794"/>
                      <a:pt x="569" y="1425"/>
                    </a:cubicBezTo>
                    <a:cubicBezTo>
                      <a:pt x="502" y="1019"/>
                      <a:pt x="785" y="756"/>
                      <a:pt x="1148" y="681"/>
                    </a:cubicBezTo>
                    <a:cubicBezTo>
                      <a:pt x="1208" y="668"/>
                      <a:pt x="1257" y="629"/>
                      <a:pt x="1280" y="572"/>
                    </a:cubicBezTo>
                    <a:close/>
                    <a:moveTo>
                      <a:pt x="1176" y="1"/>
                    </a:moveTo>
                    <a:cubicBezTo>
                      <a:pt x="1152" y="1"/>
                      <a:pt x="1129" y="1"/>
                      <a:pt x="1105" y="2"/>
                    </a:cubicBezTo>
                    <a:cubicBezTo>
                      <a:pt x="961" y="8"/>
                      <a:pt x="865" y="132"/>
                      <a:pt x="843" y="259"/>
                    </a:cubicBezTo>
                    <a:cubicBezTo>
                      <a:pt x="358" y="336"/>
                      <a:pt x="1" y="883"/>
                      <a:pt x="1" y="1365"/>
                    </a:cubicBezTo>
                    <a:cubicBezTo>
                      <a:pt x="2" y="2082"/>
                      <a:pt x="684" y="2528"/>
                      <a:pt x="1343" y="2545"/>
                    </a:cubicBezTo>
                    <a:cubicBezTo>
                      <a:pt x="1355" y="2545"/>
                      <a:pt x="1367" y="2545"/>
                      <a:pt x="1379" y="2545"/>
                    </a:cubicBezTo>
                    <a:cubicBezTo>
                      <a:pt x="2039" y="2545"/>
                      <a:pt x="2794" y="2104"/>
                      <a:pt x="2825" y="1387"/>
                    </a:cubicBezTo>
                    <a:cubicBezTo>
                      <a:pt x="2864" y="496"/>
                      <a:pt x="1967" y="1"/>
                      <a:pt x="11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513;p23">
                <a:extLst>
                  <a:ext uri="{FF2B5EF4-FFF2-40B4-BE49-F238E27FC236}">
                    <a16:creationId xmlns:a16="http://schemas.microsoft.com/office/drawing/2014/main" xmlns="" id="{4283FBBC-C025-4BF0-BA9B-89DF683A2510}"/>
                  </a:ext>
                </a:extLst>
              </p:cNvPr>
              <p:cNvSpPr/>
              <p:nvPr/>
            </p:nvSpPr>
            <p:spPr>
              <a:xfrm>
                <a:off x="6721815" y="4540804"/>
                <a:ext cx="93817" cy="7799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2357" extrusionOk="0">
                    <a:moveTo>
                      <a:pt x="1503" y="510"/>
                    </a:moveTo>
                    <a:cubicBezTo>
                      <a:pt x="1749" y="510"/>
                      <a:pt x="1990" y="652"/>
                      <a:pt x="2061" y="920"/>
                    </a:cubicBezTo>
                    <a:cubicBezTo>
                      <a:pt x="2176" y="1353"/>
                      <a:pt x="1810" y="1804"/>
                      <a:pt x="1382" y="1854"/>
                    </a:cubicBezTo>
                    <a:cubicBezTo>
                      <a:pt x="1354" y="1857"/>
                      <a:pt x="1324" y="1859"/>
                      <a:pt x="1295" y="1859"/>
                    </a:cubicBezTo>
                    <a:cubicBezTo>
                      <a:pt x="967" y="1859"/>
                      <a:pt x="603" y="1659"/>
                      <a:pt x="520" y="1329"/>
                    </a:cubicBezTo>
                    <a:cubicBezTo>
                      <a:pt x="448" y="1039"/>
                      <a:pt x="578" y="785"/>
                      <a:pt x="788" y="621"/>
                    </a:cubicBezTo>
                    <a:cubicBezTo>
                      <a:pt x="833" y="667"/>
                      <a:pt x="895" y="696"/>
                      <a:pt x="963" y="696"/>
                    </a:cubicBezTo>
                    <a:cubicBezTo>
                      <a:pt x="1016" y="696"/>
                      <a:pt x="1073" y="678"/>
                      <a:pt x="1126" y="636"/>
                    </a:cubicBezTo>
                    <a:cubicBezTo>
                      <a:pt x="1236" y="552"/>
                      <a:pt x="1371" y="510"/>
                      <a:pt x="1503" y="510"/>
                    </a:cubicBezTo>
                    <a:close/>
                    <a:moveTo>
                      <a:pt x="1482" y="1"/>
                    </a:moveTo>
                    <a:cubicBezTo>
                      <a:pt x="1298" y="1"/>
                      <a:pt x="1117" y="48"/>
                      <a:pt x="964" y="151"/>
                    </a:cubicBezTo>
                    <a:cubicBezTo>
                      <a:pt x="407" y="209"/>
                      <a:pt x="1" y="797"/>
                      <a:pt x="67" y="1358"/>
                    </a:cubicBezTo>
                    <a:cubicBezTo>
                      <a:pt x="139" y="1971"/>
                      <a:pt x="743" y="2356"/>
                      <a:pt x="1330" y="2356"/>
                    </a:cubicBezTo>
                    <a:cubicBezTo>
                      <a:pt x="1434" y="2356"/>
                      <a:pt x="1537" y="2344"/>
                      <a:pt x="1636" y="2320"/>
                    </a:cubicBezTo>
                    <a:cubicBezTo>
                      <a:pt x="2349" y="2142"/>
                      <a:pt x="2834" y="1254"/>
                      <a:pt x="2479" y="575"/>
                    </a:cubicBezTo>
                    <a:cubicBezTo>
                      <a:pt x="2295" y="222"/>
                      <a:pt x="1881" y="1"/>
                      <a:pt x="14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514;p23">
                <a:extLst>
                  <a:ext uri="{FF2B5EF4-FFF2-40B4-BE49-F238E27FC236}">
                    <a16:creationId xmlns:a16="http://schemas.microsoft.com/office/drawing/2014/main" xmlns="" id="{F925FE6B-D030-4CE6-860B-9AFE23F97D3C}"/>
                  </a:ext>
                </a:extLst>
              </p:cNvPr>
              <p:cNvSpPr/>
              <p:nvPr/>
            </p:nvSpPr>
            <p:spPr>
              <a:xfrm>
                <a:off x="6838367" y="4387487"/>
                <a:ext cx="70652" cy="67211"/>
              </a:xfrm>
              <a:custGeom>
                <a:avLst/>
                <a:gdLst/>
                <a:ahLst/>
                <a:cxnLst/>
                <a:rect l="l" t="t" r="r" b="b"/>
                <a:pathLst>
                  <a:path w="2135" h="2031" extrusionOk="0">
                    <a:moveTo>
                      <a:pt x="807" y="423"/>
                    </a:moveTo>
                    <a:cubicBezTo>
                      <a:pt x="831" y="453"/>
                      <a:pt x="864" y="476"/>
                      <a:pt x="899" y="488"/>
                    </a:cubicBezTo>
                    <a:cubicBezTo>
                      <a:pt x="1050" y="543"/>
                      <a:pt x="1196" y="520"/>
                      <a:pt x="1332" y="626"/>
                    </a:cubicBezTo>
                    <a:cubicBezTo>
                      <a:pt x="1459" y="727"/>
                      <a:pt x="1547" y="869"/>
                      <a:pt x="1574" y="1030"/>
                    </a:cubicBezTo>
                    <a:cubicBezTo>
                      <a:pt x="1625" y="1357"/>
                      <a:pt x="1336" y="1556"/>
                      <a:pt x="1040" y="1556"/>
                    </a:cubicBezTo>
                    <a:cubicBezTo>
                      <a:pt x="1031" y="1556"/>
                      <a:pt x="1023" y="1556"/>
                      <a:pt x="1014" y="1555"/>
                    </a:cubicBezTo>
                    <a:cubicBezTo>
                      <a:pt x="687" y="1542"/>
                      <a:pt x="427" y="1315"/>
                      <a:pt x="462" y="972"/>
                    </a:cubicBezTo>
                    <a:cubicBezTo>
                      <a:pt x="490" y="710"/>
                      <a:pt x="625" y="549"/>
                      <a:pt x="807" y="423"/>
                    </a:cubicBezTo>
                    <a:close/>
                    <a:moveTo>
                      <a:pt x="924" y="1"/>
                    </a:moveTo>
                    <a:cubicBezTo>
                      <a:pt x="422" y="1"/>
                      <a:pt x="28" y="572"/>
                      <a:pt x="15" y="1039"/>
                    </a:cubicBezTo>
                    <a:cubicBezTo>
                      <a:pt x="0" y="1612"/>
                      <a:pt x="489" y="2031"/>
                      <a:pt x="1041" y="2031"/>
                    </a:cubicBezTo>
                    <a:cubicBezTo>
                      <a:pt x="1053" y="2031"/>
                      <a:pt x="1065" y="2031"/>
                      <a:pt x="1077" y="2030"/>
                    </a:cubicBezTo>
                    <a:cubicBezTo>
                      <a:pt x="1649" y="2012"/>
                      <a:pt x="2135" y="1563"/>
                      <a:pt x="2049" y="967"/>
                    </a:cubicBezTo>
                    <a:cubicBezTo>
                      <a:pt x="1995" y="585"/>
                      <a:pt x="1573" y="25"/>
                      <a:pt x="1134" y="25"/>
                    </a:cubicBezTo>
                    <a:cubicBezTo>
                      <a:pt x="1113" y="25"/>
                      <a:pt x="1093" y="26"/>
                      <a:pt x="1072" y="28"/>
                    </a:cubicBezTo>
                    <a:cubicBezTo>
                      <a:pt x="1061" y="24"/>
                      <a:pt x="1055" y="15"/>
                      <a:pt x="1043" y="11"/>
                    </a:cubicBezTo>
                    <a:cubicBezTo>
                      <a:pt x="1003" y="4"/>
                      <a:pt x="963" y="1"/>
                      <a:pt x="9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515;p23">
                <a:extLst>
                  <a:ext uri="{FF2B5EF4-FFF2-40B4-BE49-F238E27FC236}">
                    <a16:creationId xmlns:a16="http://schemas.microsoft.com/office/drawing/2014/main" xmlns="" id="{882CD656-7415-4140-BFCB-E9C2AB08C369}"/>
                  </a:ext>
                </a:extLst>
              </p:cNvPr>
              <p:cNvSpPr/>
              <p:nvPr/>
            </p:nvSpPr>
            <p:spPr>
              <a:xfrm>
                <a:off x="7021633" y="4067482"/>
                <a:ext cx="85842" cy="78231"/>
              </a:xfrm>
              <a:custGeom>
                <a:avLst/>
                <a:gdLst/>
                <a:ahLst/>
                <a:cxnLst/>
                <a:rect l="l" t="t" r="r" b="b"/>
                <a:pathLst>
                  <a:path w="2594" h="2364" extrusionOk="0">
                    <a:moveTo>
                      <a:pt x="1571" y="478"/>
                    </a:moveTo>
                    <a:cubicBezTo>
                      <a:pt x="1827" y="639"/>
                      <a:pt x="2011" y="901"/>
                      <a:pt x="2017" y="1219"/>
                    </a:cubicBezTo>
                    <a:cubicBezTo>
                      <a:pt x="2024" y="1592"/>
                      <a:pt x="1737" y="1832"/>
                      <a:pt x="1385" y="1832"/>
                    </a:cubicBezTo>
                    <a:cubicBezTo>
                      <a:pt x="1369" y="1832"/>
                      <a:pt x="1353" y="1832"/>
                      <a:pt x="1337" y="1831"/>
                    </a:cubicBezTo>
                    <a:cubicBezTo>
                      <a:pt x="976" y="1809"/>
                      <a:pt x="610" y="1550"/>
                      <a:pt x="685" y="1147"/>
                    </a:cubicBezTo>
                    <a:cubicBezTo>
                      <a:pt x="764" y="729"/>
                      <a:pt x="1181" y="518"/>
                      <a:pt x="1571" y="478"/>
                    </a:cubicBezTo>
                    <a:close/>
                    <a:moveTo>
                      <a:pt x="1469" y="0"/>
                    </a:moveTo>
                    <a:cubicBezTo>
                      <a:pt x="1461" y="0"/>
                      <a:pt x="1453" y="0"/>
                      <a:pt x="1446" y="0"/>
                    </a:cubicBezTo>
                    <a:cubicBezTo>
                      <a:pt x="1444" y="0"/>
                      <a:pt x="1443" y="0"/>
                      <a:pt x="1441" y="0"/>
                    </a:cubicBezTo>
                    <a:cubicBezTo>
                      <a:pt x="1380" y="0"/>
                      <a:pt x="1324" y="31"/>
                      <a:pt x="1290" y="82"/>
                    </a:cubicBezTo>
                    <a:cubicBezTo>
                      <a:pt x="1278" y="81"/>
                      <a:pt x="1267" y="81"/>
                      <a:pt x="1255" y="81"/>
                    </a:cubicBezTo>
                    <a:cubicBezTo>
                      <a:pt x="772" y="81"/>
                      <a:pt x="293" y="519"/>
                      <a:pt x="170" y="1007"/>
                    </a:cubicBezTo>
                    <a:cubicBezTo>
                      <a:pt x="0" y="1688"/>
                      <a:pt x="544" y="2262"/>
                      <a:pt x="1193" y="2351"/>
                    </a:cubicBezTo>
                    <a:cubicBezTo>
                      <a:pt x="1253" y="2360"/>
                      <a:pt x="1313" y="2364"/>
                      <a:pt x="1373" y="2364"/>
                    </a:cubicBezTo>
                    <a:cubicBezTo>
                      <a:pt x="1951" y="2364"/>
                      <a:pt x="2472" y="1979"/>
                      <a:pt x="2533" y="1367"/>
                    </a:cubicBezTo>
                    <a:cubicBezTo>
                      <a:pt x="2594" y="744"/>
                      <a:pt x="2148" y="0"/>
                      <a:pt x="14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516;p23">
                <a:extLst>
                  <a:ext uri="{FF2B5EF4-FFF2-40B4-BE49-F238E27FC236}">
                    <a16:creationId xmlns:a16="http://schemas.microsoft.com/office/drawing/2014/main" xmlns="" id="{B381E9FC-269B-4004-9609-228D5A398137}"/>
                  </a:ext>
                </a:extLst>
              </p:cNvPr>
              <p:cNvSpPr/>
              <p:nvPr/>
            </p:nvSpPr>
            <p:spPr>
              <a:xfrm>
                <a:off x="6945686" y="3887194"/>
                <a:ext cx="132767" cy="126149"/>
              </a:xfrm>
              <a:custGeom>
                <a:avLst/>
                <a:gdLst/>
                <a:ahLst/>
                <a:cxnLst/>
                <a:rect l="l" t="t" r="r" b="b"/>
                <a:pathLst>
                  <a:path w="4012" h="3812" extrusionOk="0">
                    <a:moveTo>
                      <a:pt x="2176" y="547"/>
                    </a:moveTo>
                    <a:cubicBezTo>
                      <a:pt x="2764" y="658"/>
                      <a:pt x="3265" y="1073"/>
                      <a:pt x="3333" y="1736"/>
                    </a:cubicBezTo>
                    <a:cubicBezTo>
                      <a:pt x="3409" y="2471"/>
                      <a:pt x="2931" y="3168"/>
                      <a:pt x="2189" y="3277"/>
                    </a:cubicBezTo>
                    <a:cubicBezTo>
                      <a:pt x="2115" y="3287"/>
                      <a:pt x="2041" y="3293"/>
                      <a:pt x="1969" y="3293"/>
                    </a:cubicBezTo>
                    <a:cubicBezTo>
                      <a:pt x="1316" y="3293"/>
                      <a:pt x="728" y="2871"/>
                      <a:pt x="589" y="2203"/>
                    </a:cubicBezTo>
                    <a:cubicBezTo>
                      <a:pt x="434" y="1448"/>
                      <a:pt x="945" y="551"/>
                      <a:pt x="1729" y="551"/>
                    </a:cubicBezTo>
                    <a:cubicBezTo>
                      <a:pt x="1827" y="551"/>
                      <a:pt x="1928" y="565"/>
                      <a:pt x="2033" y="595"/>
                    </a:cubicBezTo>
                    <a:cubicBezTo>
                      <a:pt x="2046" y="599"/>
                      <a:pt x="2059" y="601"/>
                      <a:pt x="2072" y="601"/>
                    </a:cubicBezTo>
                    <a:cubicBezTo>
                      <a:pt x="2112" y="601"/>
                      <a:pt x="2151" y="582"/>
                      <a:pt x="2176" y="547"/>
                    </a:cubicBezTo>
                    <a:close/>
                    <a:moveTo>
                      <a:pt x="1956" y="0"/>
                    </a:moveTo>
                    <a:cubicBezTo>
                      <a:pt x="1773" y="0"/>
                      <a:pt x="1587" y="27"/>
                      <a:pt x="1405" y="83"/>
                    </a:cubicBezTo>
                    <a:cubicBezTo>
                      <a:pt x="1349" y="98"/>
                      <a:pt x="1301" y="134"/>
                      <a:pt x="1270" y="183"/>
                    </a:cubicBezTo>
                    <a:cubicBezTo>
                      <a:pt x="627" y="359"/>
                      <a:pt x="116" y="1132"/>
                      <a:pt x="73" y="1800"/>
                    </a:cubicBezTo>
                    <a:cubicBezTo>
                      <a:pt x="1" y="2923"/>
                      <a:pt x="883" y="3811"/>
                      <a:pt x="1988" y="3811"/>
                    </a:cubicBezTo>
                    <a:cubicBezTo>
                      <a:pt x="2014" y="3811"/>
                      <a:pt x="2041" y="3811"/>
                      <a:pt x="2068" y="3810"/>
                    </a:cubicBezTo>
                    <a:cubicBezTo>
                      <a:pt x="3214" y="3765"/>
                      <a:pt x="4012" y="2695"/>
                      <a:pt x="3843" y="1581"/>
                    </a:cubicBezTo>
                    <a:cubicBezTo>
                      <a:pt x="3702" y="644"/>
                      <a:pt x="2856" y="0"/>
                      <a:pt x="19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9" name="Google Shape;517;p23">
              <a:extLst>
                <a:ext uri="{FF2B5EF4-FFF2-40B4-BE49-F238E27FC236}">
                  <a16:creationId xmlns:a16="http://schemas.microsoft.com/office/drawing/2014/main" xmlns="" id="{A46C14A6-8393-4314-BE4D-3AB073F1ABB6}"/>
                </a:ext>
              </a:extLst>
            </p:cNvPr>
            <p:cNvGrpSpPr/>
            <p:nvPr/>
          </p:nvGrpSpPr>
          <p:grpSpPr>
            <a:xfrm>
              <a:off x="6648515" y="5156391"/>
              <a:ext cx="174596" cy="44774"/>
              <a:chOff x="6648515" y="5156391"/>
              <a:chExt cx="174596" cy="44774"/>
            </a:xfrm>
            <a:grpFill/>
          </p:grpSpPr>
          <p:sp>
            <p:nvSpPr>
              <p:cNvPr id="800" name="Google Shape;518;p23">
                <a:extLst>
                  <a:ext uri="{FF2B5EF4-FFF2-40B4-BE49-F238E27FC236}">
                    <a16:creationId xmlns:a16="http://schemas.microsoft.com/office/drawing/2014/main" xmlns="" id="{B1A18AD3-EFE7-438F-BD6D-B37DAD451CB0}"/>
                  </a:ext>
                </a:extLst>
              </p:cNvPr>
              <p:cNvSpPr/>
              <p:nvPr/>
            </p:nvSpPr>
            <p:spPr>
              <a:xfrm>
                <a:off x="6648515" y="5156556"/>
                <a:ext cx="117875" cy="446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1348" extrusionOk="0">
                    <a:moveTo>
                      <a:pt x="178" y="1"/>
                    </a:moveTo>
                    <a:cubicBezTo>
                      <a:pt x="70" y="1"/>
                      <a:pt x="1" y="168"/>
                      <a:pt x="114" y="245"/>
                    </a:cubicBezTo>
                    <a:cubicBezTo>
                      <a:pt x="1087" y="909"/>
                      <a:pt x="2176" y="1275"/>
                      <a:pt x="3351" y="1347"/>
                    </a:cubicBezTo>
                    <a:cubicBezTo>
                      <a:pt x="3354" y="1348"/>
                      <a:pt x="3358" y="1348"/>
                      <a:pt x="3362" y="1348"/>
                    </a:cubicBezTo>
                    <a:cubicBezTo>
                      <a:pt x="3562" y="1348"/>
                      <a:pt x="3560" y="1024"/>
                      <a:pt x="3349" y="1015"/>
                    </a:cubicBezTo>
                    <a:cubicBezTo>
                      <a:pt x="2223" y="971"/>
                      <a:pt x="1190" y="637"/>
                      <a:pt x="246" y="23"/>
                    </a:cubicBezTo>
                    <a:cubicBezTo>
                      <a:pt x="223" y="7"/>
                      <a:pt x="200" y="1"/>
                      <a:pt x="1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519;p23">
                <a:extLst>
                  <a:ext uri="{FF2B5EF4-FFF2-40B4-BE49-F238E27FC236}">
                    <a16:creationId xmlns:a16="http://schemas.microsoft.com/office/drawing/2014/main" xmlns="" id="{329CBAF3-5749-407F-A769-B2AD70EDAB85}"/>
                  </a:ext>
                </a:extLst>
              </p:cNvPr>
              <p:cNvSpPr/>
              <p:nvPr/>
            </p:nvSpPr>
            <p:spPr>
              <a:xfrm>
                <a:off x="6713178" y="5156391"/>
                <a:ext cx="109933" cy="37262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1126" extrusionOk="0">
                    <a:moveTo>
                      <a:pt x="173" y="1"/>
                    </a:moveTo>
                    <a:cubicBezTo>
                      <a:pt x="43" y="1"/>
                      <a:pt x="0" y="207"/>
                      <a:pt x="142" y="250"/>
                    </a:cubicBezTo>
                    <a:cubicBezTo>
                      <a:pt x="1113" y="541"/>
                      <a:pt x="2087" y="821"/>
                      <a:pt x="3055" y="1118"/>
                    </a:cubicBezTo>
                    <a:cubicBezTo>
                      <a:pt x="3073" y="1123"/>
                      <a:pt x="3089" y="1126"/>
                      <a:pt x="3104" y="1126"/>
                    </a:cubicBezTo>
                    <a:cubicBezTo>
                      <a:pt x="3264" y="1126"/>
                      <a:pt x="3321" y="859"/>
                      <a:pt x="3140" y="810"/>
                    </a:cubicBezTo>
                    <a:cubicBezTo>
                      <a:pt x="2161" y="550"/>
                      <a:pt x="1187" y="273"/>
                      <a:pt x="210" y="6"/>
                    </a:cubicBezTo>
                    <a:cubicBezTo>
                      <a:pt x="197" y="3"/>
                      <a:pt x="185" y="1"/>
                      <a:pt x="1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6" name="Google Shape;539;p23">
            <a:extLst>
              <a:ext uri="{FF2B5EF4-FFF2-40B4-BE49-F238E27FC236}">
                <a16:creationId xmlns:a16="http://schemas.microsoft.com/office/drawing/2014/main" xmlns="" id="{BC53D9F8-7A1F-45C8-933E-68DEED598A36}"/>
              </a:ext>
            </a:extLst>
          </p:cNvPr>
          <p:cNvGrpSpPr/>
          <p:nvPr/>
        </p:nvGrpSpPr>
        <p:grpSpPr>
          <a:xfrm>
            <a:off x="7442947" y="1814153"/>
            <a:ext cx="884232" cy="497711"/>
            <a:chOff x="6451118" y="1964685"/>
            <a:chExt cx="884232" cy="497711"/>
          </a:xfrm>
          <a:solidFill>
            <a:srgbClr val="FFFFFF"/>
          </a:solidFill>
        </p:grpSpPr>
        <p:sp>
          <p:nvSpPr>
            <p:cNvPr id="813" name="Google Shape;540;p23">
              <a:extLst>
                <a:ext uri="{FF2B5EF4-FFF2-40B4-BE49-F238E27FC236}">
                  <a16:creationId xmlns:a16="http://schemas.microsoft.com/office/drawing/2014/main" xmlns="" id="{BCD6705E-156A-47CC-A212-8B0B54323EE5}"/>
                </a:ext>
              </a:extLst>
            </p:cNvPr>
            <p:cNvSpPr/>
            <p:nvPr/>
          </p:nvSpPr>
          <p:spPr>
            <a:xfrm>
              <a:off x="6451118" y="1964685"/>
              <a:ext cx="772346" cy="497711"/>
            </a:xfrm>
            <a:custGeom>
              <a:avLst/>
              <a:gdLst/>
              <a:ahLst/>
              <a:cxnLst/>
              <a:rect l="l" t="t" r="r" b="b"/>
              <a:pathLst>
                <a:path w="23339" h="15040" extrusionOk="0">
                  <a:moveTo>
                    <a:pt x="7096" y="720"/>
                  </a:moveTo>
                  <a:cubicBezTo>
                    <a:pt x="7623" y="720"/>
                    <a:pt x="8180" y="844"/>
                    <a:pt x="8743" y="1116"/>
                  </a:cubicBezTo>
                  <a:cubicBezTo>
                    <a:pt x="10752" y="2087"/>
                    <a:pt x="11547" y="4286"/>
                    <a:pt x="11826" y="6363"/>
                  </a:cubicBezTo>
                  <a:cubicBezTo>
                    <a:pt x="11674" y="6626"/>
                    <a:pt x="11921" y="6868"/>
                    <a:pt x="12176" y="6868"/>
                  </a:cubicBezTo>
                  <a:cubicBezTo>
                    <a:pt x="12292" y="6868"/>
                    <a:pt x="12409" y="6818"/>
                    <a:pt x="12492" y="6698"/>
                  </a:cubicBezTo>
                  <a:cubicBezTo>
                    <a:pt x="13878" y="4691"/>
                    <a:pt x="15595" y="2216"/>
                    <a:pt x="18285" y="2042"/>
                  </a:cubicBezTo>
                  <a:cubicBezTo>
                    <a:pt x="18381" y="2036"/>
                    <a:pt x="18475" y="2033"/>
                    <a:pt x="18567" y="2033"/>
                  </a:cubicBezTo>
                  <a:cubicBezTo>
                    <a:pt x="21419" y="2033"/>
                    <a:pt x="22593" y="4929"/>
                    <a:pt x="21548" y="7369"/>
                  </a:cubicBezTo>
                  <a:cubicBezTo>
                    <a:pt x="19847" y="11345"/>
                    <a:pt x="14970" y="13249"/>
                    <a:pt x="11086" y="14215"/>
                  </a:cubicBezTo>
                  <a:cubicBezTo>
                    <a:pt x="11080" y="14217"/>
                    <a:pt x="11077" y="14220"/>
                    <a:pt x="11072" y="14222"/>
                  </a:cubicBezTo>
                  <a:cubicBezTo>
                    <a:pt x="8031" y="12031"/>
                    <a:pt x="3304" y="8518"/>
                    <a:pt x="3594" y="4332"/>
                  </a:cubicBezTo>
                  <a:cubicBezTo>
                    <a:pt x="3737" y="2271"/>
                    <a:pt x="5233" y="720"/>
                    <a:pt x="7096" y="720"/>
                  </a:cubicBezTo>
                  <a:close/>
                  <a:moveTo>
                    <a:pt x="6991" y="1"/>
                  </a:moveTo>
                  <a:cubicBezTo>
                    <a:pt x="5760" y="1"/>
                    <a:pt x="4567" y="507"/>
                    <a:pt x="3768" y="1586"/>
                  </a:cubicBezTo>
                  <a:cubicBezTo>
                    <a:pt x="0" y="6677"/>
                    <a:pt x="7237" y="12430"/>
                    <a:pt x="10797" y="14969"/>
                  </a:cubicBezTo>
                  <a:cubicBezTo>
                    <a:pt x="10866" y="15018"/>
                    <a:pt x="10933" y="15040"/>
                    <a:pt x="10997" y="15040"/>
                  </a:cubicBezTo>
                  <a:cubicBezTo>
                    <a:pt x="11172" y="15040"/>
                    <a:pt x="11312" y="14875"/>
                    <a:pt x="11339" y="14690"/>
                  </a:cubicBezTo>
                  <a:cubicBezTo>
                    <a:pt x="15885" y="14101"/>
                    <a:pt x="23339" y="10391"/>
                    <a:pt x="22677" y="4903"/>
                  </a:cubicBezTo>
                  <a:cubicBezTo>
                    <a:pt x="22415" y="2733"/>
                    <a:pt x="20732" y="1287"/>
                    <a:pt x="18603" y="1287"/>
                  </a:cubicBezTo>
                  <a:cubicBezTo>
                    <a:pt x="18494" y="1287"/>
                    <a:pt x="18384" y="1290"/>
                    <a:pt x="18272" y="1298"/>
                  </a:cubicBezTo>
                  <a:cubicBezTo>
                    <a:pt x="15566" y="1485"/>
                    <a:pt x="13769" y="3605"/>
                    <a:pt x="12295" y="5681"/>
                  </a:cubicBezTo>
                  <a:cubicBezTo>
                    <a:pt x="12068" y="3641"/>
                    <a:pt x="11184" y="1634"/>
                    <a:pt x="9308" y="606"/>
                  </a:cubicBezTo>
                  <a:cubicBezTo>
                    <a:pt x="8583" y="208"/>
                    <a:pt x="7779" y="1"/>
                    <a:pt x="69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541;p23">
              <a:extLst>
                <a:ext uri="{FF2B5EF4-FFF2-40B4-BE49-F238E27FC236}">
                  <a16:creationId xmlns:a16="http://schemas.microsoft.com/office/drawing/2014/main" xmlns="" id="{09F819B8-333D-4233-8EFE-4F667EB0EA07}"/>
                </a:ext>
              </a:extLst>
            </p:cNvPr>
            <p:cNvSpPr/>
            <p:nvPr/>
          </p:nvSpPr>
          <p:spPr>
            <a:xfrm>
              <a:off x="7237231" y="2177603"/>
              <a:ext cx="59732" cy="78098"/>
            </a:xfrm>
            <a:custGeom>
              <a:avLst/>
              <a:gdLst/>
              <a:ahLst/>
              <a:cxnLst/>
              <a:rect l="l" t="t" r="r" b="b"/>
              <a:pathLst>
                <a:path w="1805" h="2360" extrusionOk="0">
                  <a:moveTo>
                    <a:pt x="1357" y="0"/>
                  </a:moveTo>
                  <a:cubicBezTo>
                    <a:pt x="1267" y="0"/>
                    <a:pt x="1176" y="63"/>
                    <a:pt x="1172" y="177"/>
                  </a:cubicBezTo>
                  <a:cubicBezTo>
                    <a:pt x="1143" y="974"/>
                    <a:pt x="948" y="1654"/>
                    <a:pt x="178" y="2037"/>
                  </a:cubicBezTo>
                  <a:cubicBezTo>
                    <a:pt x="0" y="2125"/>
                    <a:pt x="112" y="2359"/>
                    <a:pt x="278" y="2359"/>
                  </a:cubicBezTo>
                  <a:cubicBezTo>
                    <a:pt x="303" y="2359"/>
                    <a:pt x="330" y="2354"/>
                    <a:pt x="357" y="2341"/>
                  </a:cubicBezTo>
                  <a:cubicBezTo>
                    <a:pt x="1129" y="1988"/>
                    <a:pt x="1805" y="1004"/>
                    <a:pt x="1532" y="130"/>
                  </a:cubicBezTo>
                  <a:cubicBezTo>
                    <a:pt x="1504" y="41"/>
                    <a:pt x="1430" y="0"/>
                    <a:pt x="1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542;p23">
              <a:extLst>
                <a:ext uri="{FF2B5EF4-FFF2-40B4-BE49-F238E27FC236}">
                  <a16:creationId xmlns:a16="http://schemas.microsoft.com/office/drawing/2014/main" xmlns="" id="{6406A233-1598-4B4E-9394-B33EE6B1DC5E}"/>
                </a:ext>
              </a:extLst>
            </p:cNvPr>
            <p:cNvSpPr/>
            <p:nvPr/>
          </p:nvSpPr>
          <p:spPr>
            <a:xfrm>
              <a:off x="7278166" y="2184420"/>
              <a:ext cx="57184" cy="84287"/>
            </a:xfrm>
            <a:custGeom>
              <a:avLst/>
              <a:gdLst/>
              <a:ahLst/>
              <a:cxnLst/>
              <a:rect l="l" t="t" r="r" b="b"/>
              <a:pathLst>
                <a:path w="1728" h="2547" extrusionOk="0">
                  <a:moveTo>
                    <a:pt x="1387" y="1"/>
                  </a:moveTo>
                  <a:cubicBezTo>
                    <a:pt x="1277" y="1"/>
                    <a:pt x="1161" y="74"/>
                    <a:pt x="1171" y="202"/>
                  </a:cubicBezTo>
                  <a:cubicBezTo>
                    <a:pt x="1243" y="1066"/>
                    <a:pt x="918" y="1849"/>
                    <a:pt x="139" y="2287"/>
                  </a:cubicBezTo>
                  <a:cubicBezTo>
                    <a:pt x="1" y="2365"/>
                    <a:pt x="86" y="2546"/>
                    <a:pt x="215" y="2546"/>
                  </a:cubicBezTo>
                  <a:cubicBezTo>
                    <a:pt x="236" y="2546"/>
                    <a:pt x="259" y="2541"/>
                    <a:pt x="281" y="2530"/>
                  </a:cubicBezTo>
                  <a:cubicBezTo>
                    <a:pt x="1163" y="2109"/>
                    <a:pt x="1727" y="1126"/>
                    <a:pt x="1575" y="147"/>
                  </a:cubicBezTo>
                  <a:cubicBezTo>
                    <a:pt x="1560" y="47"/>
                    <a:pt x="1475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1" name="Google Shape;543;p23">
            <a:extLst>
              <a:ext uri="{FF2B5EF4-FFF2-40B4-BE49-F238E27FC236}">
                <a16:creationId xmlns:a16="http://schemas.microsoft.com/office/drawing/2014/main" xmlns="" id="{E4BEA25D-3264-4752-897F-D13B784F919F}"/>
              </a:ext>
            </a:extLst>
          </p:cNvPr>
          <p:cNvGrpSpPr/>
          <p:nvPr/>
        </p:nvGrpSpPr>
        <p:grpSpPr>
          <a:xfrm>
            <a:off x="7156961" y="3514142"/>
            <a:ext cx="540037" cy="623992"/>
            <a:chOff x="7346204" y="3514142"/>
            <a:chExt cx="540037" cy="623992"/>
          </a:xfrm>
          <a:solidFill>
            <a:srgbClr val="FFFFFF"/>
          </a:solidFill>
        </p:grpSpPr>
        <p:sp>
          <p:nvSpPr>
            <p:cNvPr id="818" name="Google Shape;544;p23">
              <a:extLst>
                <a:ext uri="{FF2B5EF4-FFF2-40B4-BE49-F238E27FC236}">
                  <a16:creationId xmlns:a16="http://schemas.microsoft.com/office/drawing/2014/main" xmlns="" id="{03B9E4E3-7FB4-45D8-927A-071B9005A64C}"/>
                </a:ext>
              </a:extLst>
            </p:cNvPr>
            <p:cNvSpPr/>
            <p:nvPr/>
          </p:nvSpPr>
          <p:spPr>
            <a:xfrm>
              <a:off x="7346204" y="3514142"/>
              <a:ext cx="469152" cy="577729"/>
            </a:xfrm>
            <a:custGeom>
              <a:avLst/>
              <a:gdLst/>
              <a:ahLst/>
              <a:cxnLst/>
              <a:rect l="l" t="t" r="r" b="b"/>
              <a:pathLst>
                <a:path w="14177" h="17458" extrusionOk="0">
                  <a:moveTo>
                    <a:pt x="7464" y="800"/>
                  </a:moveTo>
                  <a:cubicBezTo>
                    <a:pt x="10105" y="800"/>
                    <a:pt x="12522" y="2742"/>
                    <a:pt x="12322" y="5774"/>
                  </a:cubicBezTo>
                  <a:cubicBezTo>
                    <a:pt x="12316" y="5772"/>
                    <a:pt x="12310" y="5772"/>
                    <a:pt x="12304" y="5770"/>
                  </a:cubicBezTo>
                  <a:cubicBezTo>
                    <a:pt x="11573" y="5797"/>
                    <a:pt x="10813" y="5858"/>
                    <a:pt x="10090" y="5982"/>
                  </a:cubicBezTo>
                  <a:cubicBezTo>
                    <a:pt x="9840" y="4612"/>
                    <a:pt x="8659" y="3786"/>
                    <a:pt x="7357" y="3786"/>
                  </a:cubicBezTo>
                  <a:cubicBezTo>
                    <a:pt x="7017" y="3786"/>
                    <a:pt x="6669" y="3842"/>
                    <a:pt x="6327" y="3960"/>
                  </a:cubicBezTo>
                  <a:cubicBezTo>
                    <a:pt x="3849" y="4813"/>
                    <a:pt x="3091" y="7792"/>
                    <a:pt x="3025" y="10126"/>
                  </a:cubicBezTo>
                  <a:cubicBezTo>
                    <a:pt x="2970" y="12127"/>
                    <a:pt x="4318" y="13843"/>
                    <a:pt x="6364" y="13843"/>
                  </a:cubicBezTo>
                  <a:cubicBezTo>
                    <a:pt x="6483" y="13843"/>
                    <a:pt x="6604" y="13837"/>
                    <a:pt x="6727" y="13825"/>
                  </a:cubicBezTo>
                  <a:cubicBezTo>
                    <a:pt x="8986" y="13606"/>
                    <a:pt x="10230" y="11600"/>
                    <a:pt x="10313" y="9514"/>
                  </a:cubicBezTo>
                  <a:cubicBezTo>
                    <a:pt x="10651" y="9555"/>
                    <a:pt x="11005" y="9572"/>
                    <a:pt x="11362" y="9572"/>
                  </a:cubicBezTo>
                  <a:cubicBezTo>
                    <a:pt x="11808" y="9572"/>
                    <a:pt x="12260" y="9545"/>
                    <a:pt x="12694" y="9506"/>
                  </a:cubicBezTo>
                  <a:lnTo>
                    <a:pt x="12694" y="9506"/>
                  </a:lnTo>
                  <a:cubicBezTo>
                    <a:pt x="12696" y="9512"/>
                    <a:pt x="12693" y="9517"/>
                    <a:pt x="12694" y="9523"/>
                  </a:cubicBezTo>
                  <a:cubicBezTo>
                    <a:pt x="13331" y="12552"/>
                    <a:pt x="11449" y="15952"/>
                    <a:pt x="8303" y="16582"/>
                  </a:cubicBezTo>
                  <a:cubicBezTo>
                    <a:pt x="7921" y="16658"/>
                    <a:pt x="7545" y="16695"/>
                    <a:pt x="7178" y="16695"/>
                  </a:cubicBezTo>
                  <a:cubicBezTo>
                    <a:pt x="4121" y="16695"/>
                    <a:pt x="1668" y="14169"/>
                    <a:pt x="1308" y="11131"/>
                  </a:cubicBezTo>
                  <a:cubicBezTo>
                    <a:pt x="902" y="7691"/>
                    <a:pt x="1402" y="3533"/>
                    <a:pt x="4662" y="1580"/>
                  </a:cubicBezTo>
                  <a:cubicBezTo>
                    <a:pt x="5552" y="1047"/>
                    <a:pt x="6523" y="800"/>
                    <a:pt x="7464" y="800"/>
                  </a:cubicBezTo>
                  <a:close/>
                  <a:moveTo>
                    <a:pt x="7481" y="0"/>
                  </a:moveTo>
                  <a:cubicBezTo>
                    <a:pt x="6945" y="0"/>
                    <a:pt x="6399" y="73"/>
                    <a:pt x="5860" y="226"/>
                  </a:cubicBezTo>
                  <a:cubicBezTo>
                    <a:pt x="1034" y="1598"/>
                    <a:pt x="0" y="7109"/>
                    <a:pt x="573" y="11434"/>
                  </a:cubicBezTo>
                  <a:cubicBezTo>
                    <a:pt x="1019" y="14793"/>
                    <a:pt x="3817" y="17457"/>
                    <a:pt x="7207" y="17457"/>
                  </a:cubicBezTo>
                  <a:cubicBezTo>
                    <a:pt x="7484" y="17457"/>
                    <a:pt x="7764" y="17439"/>
                    <a:pt x="8047" y="17403"/>
                  </a:cubicBezTo>
                  <a:cubicBezTo>
                    <a:pt x="11841" y="16914"/>
                    <a:pt x="14177" y="12961"/>
                    <a:pt x="13449" y="9367"/>
                  </a:cubicBezTo>
                  <a:cubicBezTo>
                    <a:pt x="13618" y="9213"/>
                    <a:pt x="13559" y="8903"/>
                    <a:pt x="13267" y="8870"/>
                  </a:cubicBezTo>
                  <a:cubicBezTo>
                    <a:pt x="12657" y="8803"/>
                    <a:pt x="11983" y="8744"/>
                    <a:pt x="11324" y="8744"/>
                  </a:cubicBezTo>
                  <a:cubicBezTo>
                    <a:pt x="10895" y="8744"/>
                    <a:pt x="10472" y="8769"/>
                    <a:pt x="10077" y="8832"/>
                  </a:cubicBezTo>
                  <a:cubicBezTo>
                    <a:pt x="10032" y="8817"/>
                    <a:pt x="9984" y="8809"/>
                    <a:pt x="9937" y="8809"/>
                  </a:cubicBezTo>
                  <a:cubicBezTo>
                    <a:pt x="9750" y="8809"/>
                    <a:pt x="9567" y="8929"/>
                    <a:pt x="9573" y="9169"/>
                  </a:cubicBezTo>
                  <a:cubicBezTo>
                    <a:pt x="9613" y="10805"/>
                    <a:pt x="8836" y="12560"/>
                    <a:pt x="7113" y="13001"/>
                  </a:cubicBezTo>
                  <a:cubicBezTo>
                    <a:pt x="6837" y="13072"/>
                    <a:pt x="6577" y="13105"/>
                    <a:pt x="6334" y="13105"/>
                  </a:cubicBezTo>
                  <a:cubicBezTo>
                    <a:pt x="4626" y="13105"/>
                    <a:pt x="3761" y="11459"/>
                    <a:pt x="3796" y="9799"/>
                  </a:cubicBezTo>
                  <a:cubicBezTo>
                    <a:pt x="3823" y="8514"/>
                    <a:pt x="4183" y="7078"/>
                    <a:pt x="4914" y="6023"/>
                  </a:cubicBezTo>
                  <a:cubicBezTo>
                    <a:pt x="5520" y="5146"/>
                    <a:pt x="6555" y="4573"/>
                    <a:pt x="7518" y="4573"/>
                  </a:cubicBezTo>
                  <a:cubicBezTo>
                    <a:pt x="8400" y="4573"/>
                    <a:pt x="9223" y="5054"/>
                    <a:pt x="9603" y="6221"/>
                  </a:cubicBezTo>
                  <a:cubicBezTo>
                    <a:pt x="9628" y="6290"/>
                    <a:pt x="9680" y="6345"/>
                    <a:pt x="9749" y="6374"/>
                  </a:cubicBezTo>
                  <a:cubicBezTo>
                    <a:pt x="9787" y="6489"/>
                    <a:pt x="9882" y="6588"/>
                    <a:pt x="10022" y="6594"/>
                  </a:cubicBezTo>
                  <a:cubicBezTo>
                    <a:pt x="10191" y="6602"/>
                    <a:pt x="10363" y="6606"/>
                    <a:pt x="10535" y="6606"/>
                  </a:cubicBezTo>
                  <a:cubicBezTo>
                    <a:pt x="11125" y="6606"/>
                    <a:pt x="11725" y="6563"/>
                    <a:pt x="12304" y="6504"/>
                  </a:cubicBezTo>
                  <a:cubicBezTo>
                    <a:pt x="12429" y="6493"/>
                    <a:pt x="12541" y="6420"/>
                    <a:pt x="12599" y="6308"/>
                  </a:cubicBezTo>
                  <a:cubicBezTo>
                    <a:pt x="12602" y="6308"/>
                    <a:pt x="12605" y="6308"/>
                    <a:pt x="12608" y="6308"/>
                  </a:cubicBezTo>
                  <a:cubicBezTo>
                    <a:pt x="12735" y="6308"/>
                    <a:pt x="12860" y="6245"/>
                    <a:pt x="12889" y="6100"/>
                  </a:cubicBezTo>
                  <a:cubicBezTo>
                    <a:pt x="13588" y="2600"/>
                    <a:pt x="10691" y="0"/>
                    <a:pt x="74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545;p23">
              <a:extLst>
                <a:ext uri="{FF2B5EF4-FFF2-40B4-BE49-F238E27FC236}">
                  <a16:creationId xmlns:a16="http://schemas.microsoft.com/office/drawing/2014/main" xmlns="" id="{A58C5FC8-56E8-48B4-97A8-5A0E0C35E93D}"/>
                </a:ext>
              </a:extLst>
            </p:cNvPr>
            <p:cNvSpPr/>
            <p:nvPr/>
          </p:nvSpPr>
          <p:spPr>
            <a:xfrm>
              <a:off x="7755062" y="4055370"/>
              <a:ext cx="79157" cy="80117"/>
            </a:xfrm>
            <a:custGeom>
              <a:avLst/>
              <a:gdLst/>
              <a:ahLst/>
              <a:cxnLst/>
              <a:rect l="l" t="t" r="r" b="b"/>
              <a:pathLst>
                <a:path w="2392" h="2421" extrusionOk="0">
                  <a:moveTo>
                    <a:pt x="2119" y="0"/>
                  </a:moveTo>
                  <a:cubicBezTo>
                    <a:pt x="2035" y="0"/>
                    <a:pt x="1953" y="56"/>
                    <a:pt x="1947" y="169"/>
                  </a:cubicBezTo>
                  <a:cubicBezTo>
                    <a:pt x="1904" y="1151"/>
                    <a:pt x="1220" y="2020"/>
                    <a:pt x="203" y="2109"/>
                  </a:cubicBezTo>
                  <a:cubicBezTo>
                    <a:pt x="10" y="2126"/>
                    <a:pt x="1" y="2420"/>
                    <a:pt x="194" y="2420"/>
                  </a:cubicBezTo>
                  <a:cubicBezTo>
                    <a:pt x="197" y="2420"/>
                    <a:pt x="200" y="2420"/>
                    <a:pt x="203" y="2420"/>
                  </a:cubicBezTo>
                  <a:cubicBezTo>
                    <a:pt x="1336" y="2359"/>
                    <a:pt x="2391" y="1347"/>
                    <a:pt x="2298" y="169"/>
                  </a:cubicBezTo>
                  <a:cubicBezTo>
                    <a:pt x="2289" y="57"/>
                    <a:pt x="2203" y="0"/>
                    <a:pt x="2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546;p23">
              <a:extLst>
                <a:ext uri="{FF2B5EF4-FFF2-40B4-BE49-F238E27FC236}">
                  <a16:creationId xmlns:a16="http://schemas.microsoft.com/office/drawing/2014/main" xmlns="" id="{18F3ABC5-B19D-446F-8210-30EC566094F9}"/>
                </a:ext>
              </a:extLst>
            </p:cNvPr>
            <p:cNvSpPr/>
            <p:nvPr/>
          </p:nvSpPr>
          <p:spPr>
            <a:xfrm>
              <a:off x="7839084" y="4060731"/>
              <a:ext cx="47157" cy="77403"/>
            </a:xfrm>
            <a:custGeom>
              <a:avLst/>
              <a:gdLst/>
              <a:ahLst/>
              <a:cxnLst/>
              <a:rect l="l" t="t" r="r" b="b"/>
              <a:pathLst>
                <a:path w="1425" h="2339" extrusionOk="0">
                  <a:moveTo>
                    <a:pt x="1166" y="0"/>
                  </a:moveTo>
                  <a:cubicBezTo>
                    <a:pt x="1109" y="0"/>
                    <a:pt x="1052" y="24"/>
                    <a:pt x="1012" y="82"/>
                  </a:cubicBezTo>
                  <a:cubicBezTo>
                    <a:pt x="566" y="710"/>
                    <a:pt x="251" y="1427"/>
                    <a:pt x="33" y="2163"/>
                  </a:cubicBezTo>
                  <a:cubicBezTo>
                    <a:pt x="1" y="2270"/>
                    <a:pt x="86" y="2339"/>
                    <a:pt x="172" y="2339"/>
                  </a:cubicBezTo>
                  <a:cubicBezTo>
                    <a:pt x="229" y="2339"/>
                    <a:pt x="286" y="2309"/>
                    <a:pt x="309" y="2240"/>
                  </a:cubicBezTo>
                  <a:cubicBezTo>
                    <a:pt x="552" y="1523"/>
                    <a:pt x="902" y="890"/>
                    <a:pt x="1329" y="269"/>
                  </a:cubicBezTo>
                  <a:cubicBezTo>
                    <a:pt x="1424" y="130"/>
                    <a:pt x="1297" y="0"/>
                    <a:pt x="1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3" name="Google Shape;551;p23">
            <a:extLst>
              <a:ext uri="{FF2B5EF4-FFF2-40B4-BE49-F238E27FC236}">
                <a16:creationId xmlns:a16="http://schemas.microsoft.com/office/drawing/2014/main" xmlns="" id="{9F53A713-DA92-4F68-AA44-CA684CDFD1F2}"/>
              </a:ext>
            </a:extLst>
          </p:cNvPr>
          <p:cNvGrpSpPr/>
          <p:nvPr/>
        </p:nvGrpSpPr>
        <p:grpSpPr>
          <a:xfrm>
            <a:off x="8755992" y="1927765"/>
            <a:ext cx="536463" cy="705466"/>
            <a:chOff x="8490510" y="1991557"/>
            <a:chExt cx="536463" cy="705466"/>
          </a:xfrm>
          <a:solidFill>
            <a:srgbClr val="FFFFFF"/>
          </a:solidFill>
        </p:grpSpPr>
        <p:grpSp>
          <p:nvGrpSpPr>
            <p:cNvPr id="828" name="Google Shape;552;p23">
              <a:extLst>
                <a:ext uri="{FF2B5EF4-FFF2-40B4-BE49-F238E27FC236}">
                  <a16:creationId xmlns:a16="http://schemas.microsoft.com/office/drawing/2014/main" xmlns="" id="{A4BAC335-D328-464D-87D8-9262E1180359}"/>
                </a:ext>
              </a:extLst>
            </p:cNvPr>
            <p:cNvGrpSpPr/>
            <p:nvPr/>
          </p:nvGrpSpPr>
          <p:grpSpPr>
            <a:xfrm>
              <a:off x="8490510" y="1991557"/>
              <a:ext cx="536463" cy="576273"/>
              <a:chOff x="8490510" y="1991557"/>
              <a:chExt cx="536463" cy="576273"/>
            </a:xfrm>
            <a:grpFill/>
          </p:grpSpPr>
          <p:sp>
            <p:nvSpPr>
              <p:cNvPr id="831" name="Google Shape;553;p23">
                <a:extLst>
                  <a:ext uri="{FF2B5EF4-FFF2-40B4-BE49-F238E27FC236}">
                    <a16:creationId xmlns:a16="http://schemas.microsoft.com/office/drawing/2014/main" xmlns="" id="{E602AD50-B374-42AA-A7CE-56D6DD274AE5}"/>
                  </a:ext>
                </a:extLst>
              </p:cNvPr>
              <p:cNvSpPr/>
              <p:nvPr/>
            </p:nvSpPr>
            <p:spPr>
              <a:xfrm>
                <a:off x="8490510" y="1991557"/>
                <a:ext cx="536463" cy="576273"/>
              </a:xfrm>
              <a:custGeom>
                <a:avLst/>
                <a:gdLst/>
                <a:ahLst/>
                <a:cxnLst/>
                <a:rect l="l" t="t" r="r" b="b"/>
                <a:pathLst>
                  <a:path w="16211" h="17414" extrusionOk="0">
                    <a:moveTo>
                      <a:pt x="3146" y="1048"/>
                    </a:moveTo>
                    <a:cubicBezTo>
                      <a:pt x="3765" y="1048"/>
                      <a:pt x="4373" y="1475"/>
                      <a:pt x="5168" y="1973"/>
                    </a:cubicBezTo>
                    <a:cubicBezTo>
                      <a:pt x="6293" y="2678"/>
                      <a:pt x="7408" y="3402"/>
                      <a:pt x="8513" y="4144"/>
                    </a:cubicBezTo>
                    <a:cubicBezTo>
                      <a:pt x="10784" y="5669"/>
                      <a:pt x="13002" y="7269"/>
                      <a:pt x="15167" y="8945"/>
                    </a:cubicBezTo>
                    <a:cubicBezTo>
                      <a:pt x="14621" y="9412"/>
                      <a:pt x="13754" y="10270"/>
                      <a:pt x="13189" y="10271"/>
                    </a:cubicBezTo>
                    <a:cubicBezTo>
                      <a:pt x="13188" y="10271"/>
                      <a:pt x="13188" y="10271"/>
                      <a:pt x="13187" y="10271"/>
                    </a:cubicBezTo>
                    <a:cubicBezTo>
                      <a:pt x="12599" y="10271"/>
                      <a:pt x="11653" y="9291"/>
                      <a:pt x="11147" y="8939"/>
                    </a:cubicBezTo>
                    <a:cubicBezTo>
                      <a:pt x="10722" y="8644"/>
                      <a:pt x="10464" y="8485"/>
                      <a:pt x="10203" y="8485"/>
                    </a:cubicBezTo>
                    <a:cubicBezTo>
                      <a:pt x="9970" y="8485"/>
                      <a:pt x="9735" y="8612"/>
                      <a:pt x="9378" y="8882"/>
                    </a:cubicBezTo>
                    <a:cubicBezTo>
                      <a:pt x="8592" y="9478"/>
                      <a:pt x="7097" y="10340"/>
                      <a:pt x="7058" y="11466"/>
                    </a:cubicBezTo>
                    <a:cubicBezTo>
                      <a:pt x="7021" y="12486"/>
                      <a:pt x="8018" y="13808"/>
                      <a:pt x="8601" y="14688"/>
                    </a:cubicBezTo>
                    <a:cubicBezTo>
                      <a:pt x="8588" y="14693"/>
                      <a:pt x="8575" y="14699"/>
                      <a:pt x="8563" y="14705"/>
                    </a:cubicBezTo>
                    <a:cubicBezTo>
                      <a:pt x="8087" y="15045"/>
                      <a:pt x="7629" y="15411"/>
                      <a:pt x="7168" y="15768"/>
                    </a:cubicBezTo>
                    <a:cubicBezTo>
                      <a:pt x="6790" y="16061"/>
                      <a:pt x="6290" y="16346"/>
                      <a:pt x="5990" y="16732"/>
                    </a:cubicBezTo>
                    <a:cubicBezTo>
                      <a:pt x="5161" y="14280"/>
                      <a:pt x="4143" y="11887"/>
                      <a:pt x="3244" y="9461"/>
                    </a:cubicBezTo>
                    <a:cubicBezTo>
                      <a:pt x="2772" y="8184"/>
                      <a:pt x="2313" y="6903"/>
                      <a:pt x="1869" y="5617"/>
                    </a:cubicBezTo>
                    <a:cubicBezTo>
                      <a:pt x="1380" y="4209"/>
                      <a:pt x="605" y="3084"/>
                      <a:pt x="1686" y="1883"/>
                    </a:cubicBezTo>
                    <a:cubicBezTo>
                      <a:pt x="2231" y="1279"/>
                      <a:pt x="2691" y="1048"/>
                      <a:pt x="3146" y="1048"/>
                    </a:cubicBezTo>
                    <a:close/>
                    <a:moveTo>
                      <a:pt x="3116" y="1"/>
                    </a:moveTo>
                    <a:cubicBezTo>
                      <a:pt x="3115" y="1"/>
                      <a:pt x="3113" y="1"/>
                      <a:pt x="3112" y="1"/>
                    </a:cubicBezTo>
                    <a:cubicBezTo>
                      <a:pt x="1999" y="2"/>
                      <a:pt x="888" y="1563"/>
                      <a:pt x="139" y="2223"/>
                    </a:cubicBezTo>
                    <a:cubicBezTo>
                      <a:pt x="41" y="2309"/>
                      <a:pt x="0" y="2474"/>
                      <a:pt x="40" y="2597"/>
                    </a:cubicBezTo>
                    <a:cubicBezTo>
                      <a:pt x="1663" y="7534"/>
                      <a:pt x="3282" y="12645"/>
                      <a:pt x="5644" y="17289"/>
                    </a:cubicBezTo>
                    <a:cubicBezTo>
                      <a:pt x="5688" y="17377"/>
                      <a:pt x="5766" y="17414"/>
                      <a:pt x="5847" y="17414"/>
                    </a:cubicBezTo>
                    <a:cubicBezTo>
                      <a:pt x="5968" y="17414"/>
                      <a:pt x="6095" y="17330"/>
                      <a:pt x="6119" y="17206"/>
                    </a:cubicBezTo>
                    <a:cubicBezTo>
                      <a:pt x="6644" y="17078"/>
                      <a:pt x="7125" y="16594"/>
                      <a:pt x="7558" y="16275"/>
                    </a:cubicBezTo>
                    <a:cubicBezTo>
                      <a:pt x="8029" y="15928"/>
                      <a:pt x="8503" y="15586"/>
                      <a:pt x="8961" y="15221"/>
                    </a:cubicBezTo>
                    <a:cubicBezTo>
                      <a:pt x="9030" y="15168"/>
                      <a:pt x="9067" y="15084"/>
                      <a:pt x="9059" y="14996"/>
                    </a:cubicBezTo>
                    <a:cubicBezTo>
                      <a:pt x="9183" y="14955"/>
                      <a:pt x="9277" y="14843"/>
                      <a:pt x="9216" y="14693"/>
                    </a:cubicBezTo>
                    <a:cubicBezTo>
                      <a:pt x="8776" y="13600"/>
                      <a:pt x="7819" y="12413"/>
                      <a:pt x="8215" y="11294"/>
                    </a:cubicBezTo>
                    <a:cubicBezTo>
                      <a:pt x="8497" y="10503"/>
                      <a:pt x="8989" y="10043"/>
                      <a:pt x="9700" y="9578"/>
                    </a:cubicBezTo>
                    <a:cubicBezTo>
                      <a:pt x="9940" y="9420"/>
                      <a:pt x="10118" y="9355"/>
                      <a:pt x="10275" y="9355"/>
                    </a:cubicBezTo>
                    <a:cubicBezTo>
                      <a:pt x="10582" y="9355"/>
                      <a:pt x="10804" y="9607"/>
                      <a:pt x="11234" y="9918"/>
                    </a:cubicBezTo>
                    <a:cubicBezTo>
                      <a:pt x="11730" y="10274"/>
                      <a:pt x="12536" y="11123"/>
                      <a:pt x="13169" y="11132"/>
                    </a:cubicBezTo>
                    <a:cubicBezTo>
                      <a:pt x="13173" y="11132"/>
                      <a:pt x="13177" y="11132"/>
                      <a:pt x="13181" y="11132"/>
                    </a:cubicBezTo>
                    <a:cubicBezTo>
                      <a:pt x="14028" y="11132"/>
                      <a:pt x="15135" y="9871"/>
                      <a:pt x="15759" y="9406"/>
                    </a:cubicBezTo>
                    <a:cubicBezTo>
                      <a:pt x="15837" y="9348"/>
                      <a:pt x="15890" y="9264"/>
                      <a:pt x="15909" y="9169"/>
                    </a:cubicBezTo>
                    <a:cubicBezTo>
                      <a:pt x="16109" y="9046"/>
                      <a:pt x="16210" y="8783"/>
                      <a:pt x="15978" y="8602"/>
                    </a:cubicBezTo>
                    <a:cubicBezTo>
                      <a:pt x="12971" y="6277"/>
                      <a:pt x="9877" y="4072"/>
                      <a:pt x="6678" y="2019"/>
                    </a:cubicBezTo>
                    <a:cubicBezTo>
                      <a:pt x="5749" y="1424"/>
                      <a:pt x="4258" y="1"/>
                      <a:pt x="311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554;p23">
                <a:extLst>
                  <a:ext uri="{FF2B5EF4-FFF2-40B4-BE49-F238E27FC236}">
                    <a16:creationId xmlns:a16="http://schemas.microsoft.com/office/drawing/2014/main" xmlns="" id="{E8A04710-6AAE-4F2D-ADCD-E0CC8825DDF1}"/>
                  </a:ext>
                </a:extLst>
              </p:cNvPr>
              <p:cNvSpPr/>
              <p:nvPr/>
            </p:nvSpPr>
            <p:spPr>
              <a:xfrm>
                <a:off x="8614210" y="2115256"/>
                <a:ext cx="152192" cy="171982"/>
              </a:xfrm>
              <a:custGeom>
                <a:avLst/>
                <a:gdLst/>
                <a:ahLst/>
                <a:cxnLst/>
                <a:rect l="l" t="t" r="r" b="b"/>
                <a:pathLst>
                  <a:path w="4599" h="5197" extrusionOk="0">
                    <a:moveTo>
                      <a:pt x="1007" y="1230"/>
                    </a:moveTo>
                    <a:lnTo>
                      <a:pt x="2094" y="1963"/>
                    </a:lnTo>
                    <a:cubicBezTo>
                      <a:pt x="2607" y="2311"/>
                      <a:pt x="3350" y="2660"/>
                      <a:pt x="3837" y="3100"/>
                    </a:cubicBezTo>
                    <a:cubicBezTo>
                      <a:pt x="3413" y="3677"/>
                      <a:pt x="2640" y="4198"/>
                      <a:pt x="2165" y="4686"/>
                    </a:cubicBezTo>
                    <a:cubicBezTo>
                      <a:pt x="1799" y="3513"/>
                      <a:pt x="1347" y="2401"/>
                      <a:pt x="1007" y="1230"/>
                    </a:cubicBezTo>
                    <a:close/>
                    <a:moveTo>
                      <a:pt x="409" y="1"/>
                    </a:moveTo>
                    <a:cubicBezTo>
                      <a:pt x="189" y="1"/>
                      <a:pt x="0" y="249"/>
                      <a:pt x="50" y="478"/>
                    </a:cubicBezTo>
                    <a:cubicBezTo>
                      <a:pt x="377" y="1998"/>
                      <a:pt x="791" y="3706"/>
                      <a:pt x="1610" y="5046"/>
                    </a:cubicBezTo>
                    <a:cubicBezTo>
                      <a:pt x="1674" y="5151"/>
                      <a:pt x="1776" y="5197"/>
                      <a:pt x="1878" y="5197"/>
                    </a:cubicBezTo>
                    <a:cubicBezTo>
                      <a:pt x="1991" y="5197"/>
                      <a:pt x="2105" y="5141"/>
                      <a:pt x="2166" y="5048"/>
                    </a:cubicBezTo>
                    <a:cubicBezTo>
                      <a:pt x="2218" y="5095"/>
                      <a:pt x="2283" y="5119"/>
                      <a:pt x="2349" y="5119"/>
                    </a:cubicBezTo>
                    <a:cubicBezTo>
                      <a:pt x="2410" y="5119"/>
                      <a:pt x="2472" y="5098"/>
                      <a:pt x="2522" y="5055"/>
                    </a:cubicBezTo>
                    <a:cubicBezTo>
                      <a:pt x="3173" y="4532"/>
                      <a:pt x="4096" y="3939"/>
                      <a:pt x="4531" y="3221"/>
                    </a:cubicBezTo>
                    <a:cubicBezTo>
                      <a:pt x="4588" y="3132"/>
                      <a:pt x="4598" y="2985"/>
                      <a:pt x="4533" y="2894"/>
                    </a:cubicBezTo>
                    <a:cubicBezTo>
                      <a:pt x="4133" y="2357"/>
                      <a:pt x="3433" y="2012"/>
                      <a:pt x="2889" y="1635"/>
                    </a:cubicBezTo>
                    <a:cubicBezTo>
                      <a:pt x="2125" y="1107"/>
                      <a:pt x="1358" y="585"/>
                      <a:pt x="592" y="61"/>
                    </a:cubicBezTo>
                    <a:cubicBezTo>
                      <a:pt x="531" y="19"/>
                      <a:pt x="469" y="1"/>
                      <a:pt x="40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9" name="Google Shape;555;p23">
              <a:extLst>
                <a:ext uri="{FF2B5EF4-FFF2-40B4-BE49-F238E27FC236}">
                  <a16:creationId xmlns:a16="http://schemas.microsoft.com/office/drawing/2014/main" xmlns="" id="{01DD06A4-F783-4EBD-8F2A-7D7BDC2E66D0}"/>
                </a:ext>
              </a:extLst>
            </p:cNvPr>
            <p:cNvSpPr/>
            <p:nvPr/>
          </p:nvSpPr>
          <p:spPr>
            <a:xfrm>
              <a:off x="8597399" y="2575705"/>
              <a:ext cx="71844" cy="67674"/>
            </a:xfrm>
            <a:custGeom>
              <a:avLst/>
              <a:gdLst/>
              <a:ahLst/>
              <a:cxnLst/>
              <a:rect l="l" t="t" r="r" b="b"/>
              <a:pathLst>
                <a:path w="2171" h="2045" extrusionOk="0">
                  <a:moveTo>
                    <a:pt x="225" y="0"/>
                  </a:moveTo>
                  <a:cubicBezTo>
                    <a:pt x="113" y="0"/>
                    <a:pt x="1" y="122"/>
                    <a:pt x="66" y="257"/>
                  </a:cubicBezTo>
                  <a:cubicBezTo>
                    <a:pt x="424" y="985"/>
                    <a:pt x="1058" y="1699"/>
                    <a:pt x="1815" y="2026"/>
                  </a:cubicBezTo>
                  <a:cubicBezTo>
                    <a:pt x="1844" y="2039"/>
                    <a:pt x="1873" y="2044"/>
                    <a:pt x="1899" y="2044"/>
                  </a:cubicBezTo>
                  <a:cubicBezTo>
                    <a:pt x="2067" y="2044"/>
                    <a:pt x="2171" y="1826"/>
                    <a:pt x="1999" y="1714"/>
                  </a:cubicBezTo>
                  <a:cubicBezTo>
                    <a:pt x="1316" y="1265"/>
                    <a:pt x="775" y="801"/>
                    <a:pt x="362" y="84"/>
                  </a:cubicBezTo>
                  <a:cubicBezTo>
                    <a:pt x="327" y="25"/>
                    <a:pt x="276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556;p23">
              <a:extLst>
                <a:ext uri="{FF2B5EF4-FFF2-40B4-BE49-F238E27FC236}">
                  <a16:creationId xmlns:a16="http://schemas.microsoft.com/office/drawing/2014/main" xmlns="" id="{A912BE9C-2D0A-4AC4-B5C2-45CAF8A14E54}"/>
                </a:ext>
              </a:extLst>
            </p:cNvPr>
            <p:cNvSpPr/>
            <p:nvPr/>
          </p:nvSpPr>
          <p:spPr>
            <a:xfrm>
              <a:off x="8587736" y="2657444"/>
              <a:ext cx="91137" cy="39579"/>
            </a:xfrm>
            <a:custGeom>
              <a:avLst/>
              <a:gdLst/>
              <a:ahLst/>
              <a:cxnLst/>
              <a:rect l="l" t="t" r="r" b="b"/>
              <a:pathLst>
                <a:path w="2754" h="1196" extrusionOk="0">
                  <a:moveTo>
                    <a:pt x="250" y="0"/>
                  </a:moveTo>
                  <a:cubicBezTo>
                    <a:pt x="97" y="0"/>
                    <a:pt x="0" y="220"/>
                    <a:pt x="160" y="316"/>
                  </a:cubicBezTo>
                  <a:cubicBezTo>
                    <a:pt x="850" y="723"/>
                    <a:pt x="1617" y="1060"/>
                    <a:pt x="2412" y="1192"/>
                  </a:cubicBezTo>
                  <a:cubicBezTo>
                    <a:pt x="2425" y="1194"/>
                    <a:pt x="2439" y="1195"/>
                    <a:pt x="2451" y="1195"/>
                  </a:cubicBezTo>
                  <a:cubicBezTo>
                    <a:pt x="2669" y="1195"/>
                    <a:pt x="2753" y="876"/>
                    <a:pt x="2518" y="814"/>
                  </a:cubicBezTo>
                  <a:cubicBezTo>
                    <a:pt x="1753" y="612"/>
                    <a:pt x="1036" y="390"/>
                    <a:pt x="333" y="22"/>
                  </a:cubicBezTo>
                  <a:cubicBezTo>
                    <a:pt x="305" y="7"/>
                    <a:pt x="276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9" name="Google Shape;557;p23">
            <a:extLst>
              <a:ext uri="{FF2B5EF4-FFF2-40B4-BE49-F238E27FC236}">
                <a16:creationId xmlns:a16="http://schemas.microsoft.com/office/drawing/2014/main" xmlns="" id="{B067E2DA-0658-44BE-BB89-489489AD0372}"/>
              </a:ext>
            </a:extLst>
          </p:cNvPr>
          <p:cNvGrpSpPr/>
          <p:nvPr/>
        </p:nvGrpSpPr>
        <p:grpSpPr>
          <a:xfrm>
            <a:off x="6074161" y="2503369"/>
            <a:ext cx="1413745" cy="811560"/>
            <a:chOff x="6765365" y="2520242"/>
            <a:chExt cx="1413745" cy="811560"/>
          </a:xfrm>
          <a:solidFill>
            <a:srgbClr val="FFFFFF"/>
          </a:solidFill>
        </p:grpSpPr>
        <p:sp>
          <p:nvSpPr>
            <p:cNvPr id="835" name="Google Shape;558;p23">
              <a:extLst>
                <a:ext uri="{FF2B5EF4-FFF2-40B4-BE49-F238E27FC236}">
                  <a16:creationId xmlns:a16="http://schemas.microsoft.com/office/drawing/2014/main" xmlns="" id="{D3891A53-9147-49DE-A797-3E7E2D48891A}"/>
                </a:ext>
              </a:extLst>
            </p:cNvPr>
            <p:cNvSpPr/>
            <p:nvPr/>
          </p:nvSpPr>
          <p:spPr>
            <a:xfrm>
              <a:off x="6765365" y="2520242"/>
              <a:ext cx="1413745" cy="811560"/>
            </a:xfrm>
            <a:custGeom>
              <a:avLst/>
              <a:gdLst/>
              <a:ahLst/>
              <a:cxnLst/>
              <a:rect l="l" t="t" r="r" b="b"/>
              <a:pathLst>
                <a:path w="42721" h="24524" extrusionOk="0">
                  <a:moveTo>
                    <a:pt x="38221" y="615"/>
                  </a:moveTo>
                  <a:cubicBezTo>
                    <a:pt x="39552" y="2782"/>
                    <a:pt x="40791" y="4929"/>
                    <a:pt x="41921" y="7207"/>
                  </a:cubicBezTo>
                  <a:cubicBezTo>
                    <a:pt x="41182" y="7583"/>
                    <a:pt x="40437" y="7953"/>
                    <a:pt x="39693" y="8320"/>
                  </a:cubicBezTo>
                  <a:cubicBezTo>
                    <a:pt x="39558" y="8118"/>
                    <a:pt x="39364" y="7933"/>
                    <a:pt x="39197" y="7773"/>
                  </a:cubicBezTo>
                  <a:cubicBezTo>
                    <a:pt x="38975" y="7564"/>
                    <a:pt x="38734" y="7377"/>
                    <a:pt x="38475" y="7213"/>
                  </a:cubicBezTo>
                  <a:cubicBezTo>
                    <a:pt x="38438" y="7189"/>
                    <a:pt x="38402" y="7179"/>
                    <a:pt x="38368" y="7179"/>
                  </a:cubicBezTo>
                  <a:cubicBezTo>
                    <a:pt x="38195" y="7179"/>
                    <a:pt x="38087" y="7446"/>
                    <a:pt x="38267" y="7571"/>
                  </a:cubicBezTo>
                  <a:cubicBezTo>
                    <a:pt x="38500" y="7732"/>
                    <a:pt x="38714" y="7914"/>
                    <a:pt x="38910" y="8120"/>
                  </a:cubicBezTo>
                  <a:cubicBezTo>
                    <a:pt x="39036" y="8250"/>
                    <a:pt x="39137" y="8400"/>
                    <a:pt x="39246" y="8542"/>
                  </a:cubicBezTo>
                  <a:cubicBezTo>
                    <a:pt x="38393" y="8962"/>
                    <a:pt x="37536" y="9378"/>
                    <a:pt x="36680" y="9790"/>
                  </a:cubicBezTo>
                  <a:cubicBezTo>
                    <a:pt x="36567" y="9653"/>
                    <a:pt x="36441" y="9522"/>
                    <a:pt x="36327" y="9391"/>
                  </a:cubicBezTo>
                  <a:cubicBezTo>
                    <a:pt x="36127" y="9166"/>
                    <a:pt x="35930" y="8939"/>
                    <a:pt x="35720" y="8723"/>
                  </a:cubicBezTo>
                  <a:cubicBezTo>
                    <a:pt x="35681" y="8682"/>
                    <a:pt x="35633" y="8665"/>
                    <a:pt x="35585" y="8665"/>
                  </a:cubicBezTo>
                  <a:cubicBezTo>
                    <a:pt x="35437" y="8665"/>
                    <a:pt x="35288" y="8827"/>
                    <a:pt x="35395" y="8973"/>
                  </a:cubicBezTo>
                  <a:cubicBezTo>
                    <a:pt x="35565" y="9204"/>
                    <a:pt x="35745" y="9427"/>
                    <a:pt x="35925" y="9651"/>
                  </a:cubicBezTo>
                  <a:cubicBezTo>
                    <a:pt x="36020" y="9767"/>
                    <a:pt x="36112" y="9895"/>
                    <a:pt x="36209" y="10016"/>
                  </a:cubicBezTo>
                  <a:cubicBezTo>
                    <a:pt x="35532" y="10340"/>
                    <a:pt x="34856" y="10670"/>
                    <a:pt x="34176" y="10988"/>
                  </a:cubicBezTo>
                  <a:cubicBezTo>
                    <a:pt x="34086" y="10797"/>
                    <a:pt x="33937" y="10618"/>
                    <a:pt x="33810" y="10464"/>
                  </a:cubicBezTo>
                  <a:cubicBezTo>
                    <a:pt x="33623" y="10244"/>
                    <a:pt x="33407" y="10049"/>
                    <a:pt x="33168" y="9888"/>
                  </a:cubicBezTo>
                  <a:cubicBezTo>
                    <a:pt x="33138" y="9868"/>
                    <a:pt x="33107" y="9858"/>
                    <a:pt x="33077" y="9858"/>
                  </a:cubicBezTo>
                  <a:cubicBezTo>
                    <a:pt x="32932" y="9858"/>
                    <a:pt x="32810" y="10066"/>
                    <a:pt x="32942" y="10183"/>
                  </a:cubicBezTo>
                  <a:cubicBezTo>
                    <a:pt x="33139" y="10357"/>
                    <a:pt x="33326" y="10552"/>
                    <a:pt x="33479" y="10769"/>
                  </a:cubicBezTo>
                  <a:cubicBezTo>
                    <a:pt x="33574" y="10905"/>
                    <a:pt x="33646" y="11056"/>
                    <a:pt x="33727" y="11200"/>
                  </a:cubicBezTo>
                  <a:cubicBezTo>
                    <a:pt x="32913" y="11581"/>
                    <a:pt x="32096" y="11961"/>
                    <a:pt x="31278" y="12336"/>
                  </a:cubicBezTo>
                  <a:cubicBezTo>
                    <a:pt x="31133" y="12163"/>
                    <a:pt x="30955" y="12013"/>
                    <a:pt x="30796" y="11855"/>
                  </a:cubicBezTo>
                  <a:lnTo>
                    <a:pt x="30186" y="11255"/>
                  </a:lnTo>
                  <a:cubicBezTo>
                    <a:pt x="30153" y="11222"/>
                    <a:pt x="30117" y="11208"/>
                    <a:pt x="30082" y="11208"/>
                  </a:cubicBezTo>
                  <a:cubicBezTo>
                    <a:pt x="29970" y="11208"/>
                    <a:pt x="29877" y="11355"/>
                    <a:pt x="29970" y="11469"/>
                  </a:cubicBezTo>
                  <a:lnTo>
                    <a:pt x="30488" y="12096"/>
                  </a:lnTo>
                  <a:cubicBezTo>
                    <a:pt x="30603" y="12235"/>
                    <a:pt x="30715" y="12394"/>
                    <a:pt x="30839" y="12537"/>
                  </a:cubicBezTo>
                  <a:cubicBezTo>
                    <a:pt x="29954" y="12941"/>
                    <a:pt x="29067" y="13345"/>
                    <a:pt x="28180" y="13747"/>
                  </a:cubicBezTo>
                  <a:cubicBezTo>
                    <a:pt x="28178" y="13745"/>
                    <a:pt x="28178" y="13742"/>
                    <a:pt x="28177" y="13740"/>
                  </a:cubicBezTo>
                  <a:cubicBezTo>
                    <a:pt x="28045" y="13578"/>
                    <a:pt x="27881" y="13433"/>
                    <a:pt x="27737" y="13281"/>
                  </a:cubicBezTo>
                  <a:cubicBezTo>
                    <a:pt x="27592" y="13131"/>
                    <a:pt x="27448" y="12969"/>
                    <a:pt x="27292" y="12826"/>
                  </a:cubicBezTo>
                  <a:cubicBezTo>
                    <a:pt x="27260" y="12797"/>
                    <a:pt x="27222" y="12784"/>
                    <a:pt x="27185" y="12784"/>
                  </a:cubicBezTo>
                  <a:cubicBezTo>
                    <a:pt x="27071" y="12784"/>
                    <a:pt x="26961" y="12900"/>
                    <a:pt x="27041" y="13019"/>
                  </a:cubicBezTo>
                  <a:cubicBezTo>
                    <a:pt x="27165" y="13204"/>
                    <a:pt x="27310" y="13377"/>
                    <a:pt x="27446" y="13554"/>
                  </a:cubicBezTo>
                  <a:cubicBezTo>
                    <a:pt x="27544" y="13682"/>
                    <a:pt x="27641" y="13815"/>
                    <a:pt x="27742" y="13943"/>
                  </a:cubicBezTo>
                  <a:cubicBezTo>
                    <a:pt x="26967" y="14290"/>
                    <a:pt x="26190" y="14641"/>
                    <a:pt x="25414" y="14986"/>
                  </a:cubicBezTo>
                  <a:cubicBezTo>
                    <a:pt x="25435" y="14906"/>
                    <a:pt x="25417" y="14822"/>
                    <a:pt x="25365" y="14759"/>
                  </a:cubicBezTo>
                  <a:cubicBezTo>
                    <a:pt x="25226" y="14584"/>
                    <a:pt x="25048" y="14430"/>
                    <a:pt x="24890" y="14269"/>
                  </a:cubicBezTo>
                  <a:cubicBezTo>
                    <a:pt x="24734" y="14108"/>
                    <a:pt x="24581" y="13933"/>
                    <a:pt x="24409" y="13785"/>
                  </a:cubicBezTo>
                  <a:cubicBezTo>
                    <a:pt x="24377" y="13756"/>
                    <a:pt x="24338" y="13744"/>
                    <a:pt x="24300" y="13744"/>
                  </a:cubicBezTo>
                  <a:cubicBezTo>
                    <a:pt x="24184" y="13744"/>
                    <a:pt x="24074" y="13858"/>
                    <a:pt x="24153" y="13982"/>
                  </a:cubicBezTo>
                  <a:cubicBezTo>
                    <a:pt x="24282" y="14182"/>
                    <a:pt x="24441" y="14365"/>
                    <a:pt x="24585" y="14555"/>
                  </a:cubicBezTo>
                  <a:cubicBezTo>
                    <a:pt x="24726" y="14739"/>
                    <a:pt x="24856" y="14941"/>
                    <a:pt x="25014" y="15110"/>
                  </a:cubicBezTo>
                  <a:cubicBezTo>
                    <a:pt x="25028" y="15122"/>
                    <a:pt x="25043" y="15133"/>
                    <a:pt x="25059" y="15142"/>
                  </a:cubicBezTo>
                  <a:cubicBezTo>
                    <a:pt x="24104" y="15563"/>
                    <a:pt x="23149" y="15981"/>
                    <a:pt x="22192" y="16396"/>
                  </a:cubicBezTo>
                  <a:cubicBezTo>
                    <a:pt x="21976" y="16039"/>
                    <a:pt x="21686" y="15712"/>
                    <a:pt x="21438" y="15378"/>
                  </a:cubicBezTo>
                  <a:cubicBezTo>
                    <a:pt x="21392" y="15315"/>
                    <a:pt x="21327" y="15289"/>
                    <a:pt x="21265" y="15289"/>
                  </a:cubicBezTo>
                  <a:cubicBezTo>
                    <a:pt x="21120" y="15289"/>
                    <a:pt x="20983" y="15428"/>
                    <a:pt x="21086" y="15584"/>
                  </a:cubicBezTo>
                  <a:cubicBezTo>
                    <a:pt x="21303" y="15915"/>
                    <a:pt x="21507" y="16269"/>
                    <a:pt x="21747" y="16588"/>
                  </a:cubicBezTo>
                  <a:cubicBezTo>
                    <a:pt x="20968" y="16925"/>
                    <a:pt x="20190" y="17258"/>
                    <a:pt x="19412" y="17594"/>
                  </a:cubicBezTo>
                  <a:cubicBezTo>
                    <a:pt x="19404" y="17563"/>
                    <a:pt x="19390" y="17534"/>
                    <a:pt x="19372" y="17510"/>
                  </a:cubicBezTo>
                  <a:cubicBezTo>
                    <a:pt x="19236" y="17343"/>
                    <a:pt x="19038" y="17228"/>
                    <a:pt x="18885" y="17073"/>
                  </a:cubicBezTo>
                  <a:cubicBezTo>
                    <a:pt x="18730" y="16915"/>
                    <a:pt x="18592" y="16741"/>
                    <a:pt x="18474" y="16552"/>
                  </a:cubicBezTo>
                  <a:cubicBezTo>
                    <a:pt x="18429" y="16481"/>
                    <a:pt x="18364" y="16451"/>
                    <a:pt x="18299" y="16451"/>
                  </a:cubicBezTo>
                  <a:cubicBezTo>
                    <a:pt x="18154" y="16451"/>
                    <a:pt x="18010" y="16602"/>
                    <a:pt x="18104" y="16770"/>
                  </a:cubicBezTo>
                  <a:cubicBezTo>
                    <a:pt x="18300" y="17119"/>
                    <a:pt x="18609" y="17565"/>
                    <a:pt x="18989" y="17773"/>
                  </a:cubicBezTo>
                  <a:cubicBezTo>
                    <a:pt x="18160" y="18127"/>
                    <a:pt x="17332" y="18479"/>
                    <a:pt x="16503" y="18831"/>
                  </a:cubicBezTo>
                  <a:cubicBezTo>
                    <a:pt x="16499" y="18827"/>
                    <a:pt x="16499" y="18822"/>
                    <a:pt x="16494" y="18818"/>
                  </a:cubicBezTo>
                  <a:cubicBezTo>
                    <a:pt x="16353" y="18657"/>
                    <a:pt x="16180" y="18524"/>
                    <a:pt x="16036" y="18364"/>
                  </a:cubicBezTo>
                  <a:cubicBezTo>
                    <a:pt x="15894" y="18203"/>
                    <a:pt x="15768" y="18030"/>
                    <a:pt x="15636" y="17863"/>
                  </a:cubicBezTo>
                  <a:cubicBezTo>
                    <a:pt x="15601" y="17819"/>
                    <a:pt x="15558" y="17800"/>
                    <a:pt x="15516" y="17800"/>
                  </a:cubicBezTo>
                  <a:cubicBezTo>
                    <a:pt x="15394" y="17800"/>
                    <a:pt x="15276" y="17957"/>
                    <a:pt x="15342" y="18090"/>
                  </a:cubicBezTo>
                  <a:cubicBezTo>
                    <a:pt x="15502" y="18413"/>
                    <a:pt x="15753" y="18767"/>
                    <a:pt x="16033" y="19029"/>
                  </a:cubicBezTo>
                  <a:cubicBezTo>
                    <a:pt x="15426" y="19286"/>
                    <a:pt x="14818" y="19542"/>
                    <a:pt x="14212" y="19799"/>
                  </a:cubicBezTo>
                  <a:cubicBezTo>
                    <a:pt x="14120" y="19622"/>
                    <a:pt x="13982" y="19455"/>
                    <a:pt x="13860" y="19314"/>
                  </a:cubicBezTo>
                  <a:cubicBezTo>
                    <a:pt x="13676" y="19103"/>
                    <a:pt x="13458" y="18923"/>
                    <a:pt x="13218" y="18782"/>
                  </a:cubicBezTo>
                  <a:cubicBezTo>
                    <a:pt x="13200" y="18772"/>
                    <a:pt x="13182" y="18768"/>
                    <a:pt x="13164" y="18768"/>
                  </a:cubicBezTo>
                  <a:cubicBezTo>
                    <a:pt x="13070" y="18768"/>
                    <a:pt x="12989" y="18893"/>
                    <a:pt x="13075" y="18968"/>
                  </a:cubicBezTo>
                  <a:cubicBezTo>
                    <a:pt x="13267" y="19132"/>
                    <a:pt x="13446" y="19312"/>
                    <a:pt x="13587" y="19524"/>
                  </a:cubicBezTo>
                  <a:cubicBezTo>
                    <a:pt x="13682" y="19663"/>
                    <a:pt x="13740" y="19818"/>
                    <a:pt x="13809" y="19968"/>
                  </a:cubicBezTo>
                  <a:cubicBezTo>
                    <a:pt x="13106" y="20263"/>
                    <a:pt x="12403" y="20558"/>
                    <a:pt x="11699" y="20853"/>
                  </a:cubicBezTo>
                  <a:cubicBezTo>
                    <a:pt x="11699" y="20852"/>
                    <a:pt x="11697" y="20850"/>
                    <a:pt x="11696" y="20849"/>
                  </a:cubicBezTo>
                  <a:cubicBezTo>
                    <a:pt x="11333" y="20446"/>
                    <a:pt x="11011" y="20055"/>
                    <a:pt x="10763" y="19568"/>
                  </a:cubicBezTo>
                  <a:cubicBezTo>
                    <a:pt x="10728" y="19500"/>
                    <a:pt x="10664" y="19471"/>
                    <a:pt x="10599" y="19471"/>
                  </a:cubicBezTo>
                  <a:cubicBezTo>
                    <a:pt x="10470" y="19471"/>
                    <a:pt x="10333" y="19582"/>
                    <a:pt x="10391" y="19726"/>
                  </a:cubicBezTo>
                  <a:cubicBezTo>
                    <a:pt x="10582" y="20202"/>
                    <a:pt x="10858" y="20679"/>
                    <a:pt x="11222" y="21052"/>
                  </a:cubicBezTo>
                  <a:cubicBezTo>
                    <a:pt x="10389" y="21400"/>
                    <a:pt x="9557" y="21748"/>
                    <a:pt x="8726" y="22094"/>
                  </a:cubicBezTo>
                  <a:cubicBezTo>
                    <a:pt x="8452" y="21669"/>
                    <a:pt x="8116" y="21288"/>
                    <a:pt x="7732" y="20962"/>
                  </a:cubicBezTo>
                  <a:cubicBezTo>
                    <a:pt x="7695" y="20930"/>
                    <a:pt x="7654" y="20916"/>
                    <a:pt x="7615" y="20916"/>
                  </a:cubicBezTo>
                  <a:cubicBezTo>
                    <a:pt x="7478" y="20916"/>
                    <a:pt x="7362" y="21083"/>
                    <a:pt x="7487" y="21207"/>
                  </a:cubicBezTo>
                  <a:cubicBezTo>
                    <a:pt x="7813" y="21529"/>
                    <a:pt x="8073" y="21884"/>
                    <a:pt x="8302" y="22270"/>
                  </a:cubicBezTo>
                  <a:lnTo>
                    <a:pt x="6663" y="22951"/>
                  </a:lnTo>
                  <a:cubicBezTo>
                    <a:pt x="6655" y="22938"/>
                    <a:pt x="6646" y="22924"/>
                    <a:pt x="6635" y="22912"/>
                  </a:cubicBezTo>
                  <a:cubicBezTo>
                    <a:pt x="6431" y="22693"/>
                    <a:pt x="6162" y="22538"/>
                    <a:pt x="5954" y="22316"/>
                  </a:cubicBezTo>
                  <a:cubicBezTo>
                    <a:pt x="5745" y="22094"/>
                    <a:pt x="5611" y="21826"/>
                    <a:pt x="5405" y="21608"/>
                  </a:cubicBezTo>
                  <a:cubicBezTo>
                    <a:pt x="5376" y="21577"/>
                    <a:pt x="5342" y="21564"/>
                    <a:pt x="5308" y="21564"/>
                  </a:cubicBezTo>
                  <a:cubicBezTo>
                    <a:pt x="5222" y="21564"/>
                    <a:pt x="5142" y="21652"/>
                    <a:pt x="5162" y="21751"/>
                  </a:cubicBezTo>
                  <a:cubicBezTo>
                    <a:pt x="5223" y="22054"/>
                    <a:pt x="5445" y="22337"/>
                    <a:pt x="5634" y="22575"/>
                  </a:cubicBezTo>
                  <a:cubicBezTo>
                    <a:pt x="5787" y="22766"/>
                    <a:pt x="5975" y="22994"/>
                    <a:pt x="6191" y="23147"/>
                  </a:cubicBezTo>
                  <a:lnTo>
                    <a:pt x="3979" y="24066"/>
                  </a:lnTo>
                  <a:cubicBezTo>
                    <a:pt x="3962" y="24074"/>
                    <a:pt x="3946" y="24083"/>
                    <a:pt x="3931" y="24093"/>
                  </a:cubicBezTo>
                  <a:lnTo>
                    <a:pt x="3931" y="24093"/>
                  </a:lnTo>
                  <a:cubicBezTo>
                    <a:pt x="4034" y="23988"/>
                    <a:pt x="4079" y="23829"/>
                    <a:pt x="3987" y="23664"/>
                  </a:cubicBezTo>
                  <a:cubicBezTo>
                    <a:pt x="3332" y="22487"/>
                    <a:pt x="2704" y="21297"/>
                    <a:pt x="2120" y="20083"/>
                  </a:cubicBezTo>
                  <a:cubicBezTo>
                    <a:pt x="1569" y="18939"/>
                    <a:pt x="1155" y="17606"/>
                    <a:pt x="403" y="16580"/>
                  </a:cubicBezTo>
                  <a:cubicBezTo>
                    <a:pt x="6646" y="14148"/>
                    <a:pt x="12783" y="11428"/>
                    <a:pt x="18954" y="8823"/>
                  </a:cubicBezTo>
                  <a:cubicBezTo>
                    <a:pt x="25337" y="6125"/>
                    <a:pt x="31758" y="3497"/>
                    <a:pt x="38102" y="710"/>
                  </a:cubicBezTo>
                  <a:cubicBezTo>
                    <a:pt x="38149" y="690"/>
                    <a:pt x="38190" y="656"/>
                    <a:pt x="38221" y="615"/>
                  </a:cubicBezTo>
                  <a:close/>
                  <a:moveTo>
                    <a:pt x="37933" y="0"/>
                  </a:moveTo>
                  <a:cubicBezTo>
                    <a:pt x="37895" y="0"/>
                    <a:pt x="37855" y="8"/>
                    <a:pt x="37814" y="25"/>
                  </a:cubicBezTo>
                  <a:cubicBezTo>
                    <a:pt x="31594" y="2575"/>
                    <a:pt x="25434" y="5283"/>
                    <a:pt x="19249" y="7917"/>
                  </a:cubicBezTo>
                  <a:cubicBezTo>
                    <a:pt x="12879" y="10631"/>
                    <a:pt x="6448" y="13232"/>
                    <a:pt x="157" y="16121"/>
                  </a:cubicBezTo>
                  <a:cubicBezTo>
                    <a:pt x="22" y="16182"/>
                    <a:pt x="3" y="16329"/>
                    <a:pt x="54" y="16445"/>
                  </a:cubicBezTo>
                  <a:cubicBezTo>
                    <a:pt x="17" y="16477"/>
                    <a:pt x="0" y="16525"/>
                    <a:pt x="8" y="16571"/>
                  </a:cubicBezTo>
                  <a:cubicBezTo>
                    <a:pt x="138" y="17756"/>
                    <a:pt x="755" y="18896"/>
                    <a:pt x="1255" y="19968"/>
                  </a:cubicBezTo>
                  <a:cubicBezTo>
                    <a:pt x="1899" y="21352"/>
                    <a:pt x="2599" y="22706"/>
                    <a:pt x="3348" y="24037"/>
                  </a:cubicBezTo>
                  <a:cubicBezTo>
                    <a:pt x="3420" y="24165"/>
                    <a:pt x="3531" y="24218"/>
                    <a:pt x="3642" y="24218"/>
                  </a:cubicBezTo>
                  <a:cubicBezTo>
                    <a:pt x="3729" y="24218"/>
                    <a:pt x="3817" y="24186"/>
                    <a:pt x="3887" y="24132"/>
                  </a:cubicBezTo>
                  <a:lnTo>
                    <a:pt x="3887" y="24132"/>
                  </a:lnTo>
                  <a:cubicBezTo>
                    <a:pt x="3764" y="24271"/>
                    <a:pt x="3834" y="24523"/>
                    <a:pt x="4022" y="24523"/>
                  </a:cubicBezTo>
                  <a:cubicBezTo>
                    <a:pt x="4046" y="24523"/>
                    <a:pt x="4073" y="24519"/>
                    <a:pt x="4102" y="24509"/>
                  </a:cubicBezTo>
                  <a:cubicBezTo>
                    <a:pt x="17310" y="20086"/>
                    <a:pt x="30122" y="14042"/>
                    <a:pt x="42514" y="7723"/>
                  </a:cubicBezTo>
                  <a:cubicBezTo>
                    <a:pt x="42681" y="7642"/>
                    <a:pt x="42721" y="7493"/>
                    <a:pt x="42687" y="7357"/>
                  </a:cubicBezTo>
                  <a:cubicBezTo>
                    <a:pt x="42701" y="7302"/>
                    <a:pt x="42698" y="7243"/>
                    <a:pt x="42678" y="7190"/>
                  </a:cubicBezTo>
                  <a:cubicBezTo>
                    <a:pt x="41716" y="4678"/>
                    <a:pt x="40281" y="2189"/>
                    <a:pt x="38504" y="166"/>
                  </a:cubicBezTo>
                  <a:cubicBezTo>
                    <a:pt x="38459" y="114"/>
                    <a:pt x="38404" y="93"/>
                    <a:pt x="38348" y="93"/>
                  </a:cubicBezTo>
                  <a:cubicBezTo>
                    <a:pt x="38293" y="93"/>
                    <a:pt x="38239" y="114"/>
                    <a:pt x="38194" y="149"/>
                  </a:cubicBezTo>
                  <a:cubicBezTo>
                    <a:pt x="38130" y="62"/>
                    <a:pt x="38039" y="0"/>
                    <a:pt x="37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559;p23">
              <a:extLst>
                <a:ext uri="{FF2B5EF4-FFF2-40B4-BE49-F238E27FC236}">
                  <a16:creationId xmlns:a16="http://schemas.microsoft.com/office/drawing/2014/main" xmlns="" id="{6022FB3F-6B6C-4D24-A358-AA9BC052B1AC}"/>
                </a:ext>
              </a:extLst>
            </p:cNvPr>
            <p:cNvSpPr/>
            <p:nvPr/>
          </p:nvSpPr>
          <p:spPr>
            <a:xfrm>
              <a:off x="6863484" y="3117827"/>
              <a:ext cx="66317" cy="60361"/>
            </a:xfrm>
            <a:custGeom>
              <a:avLst/>
              <a:gdLst/>
              <a:ahLst/>
              <a:cxnLst/>
              <a:rect l="l" t="t" r="r" b="b"/>
              <a:pathLst>
                <a:path w="2004" h="1824" extrusionOk="0">
                  <a:moveTo>
                    <a:pt x="720" y="496"/>
                  </a:moveTo>
                  <a:lnTo>
                    <a:pt x="720" y="496"/>
                  </a:lnTo>
                  <a:cubicBezTo>
                    <a:pt x="736" y="501"/>
                    <a:pt x="752" y="504"/>
                    <a:pt x="769" y="505"/>
                  </a:cubicBezTo>
                  <a:cubicBezTo>
                    <a:pt x="776" y="505"/>
                    <a:pt x="784" y="505"/>
                    <a:pt x="791" y="505"/>
                  </a:cubicBezTo>
                  <a:cubicBezTo>
                    <a:pt x="1039" y="505"/>
                    <a:pt x="1296" y="559"/>
                    <a:pt x="1385" y="833"/>
                  </a:cubicBezTo>
                  <a:cubicBezTo>
                    <a:pt x="1459" y="1064"/>
                    <a:pt x="1282" y="1262"/>
                    <a:pt x="1071" y="1329"/>
                  </a:cubicBezTo>
                  <a:lnTo>
                    <a:pt x="1071" y="1328"/>
                  </a:lnTo>
                  <a:cubicBezTo>
                    <a:pt x="1016" y="1345"/>
                    <a:pt x="966" y="1353"/>
                    <a:pt x="919" y="1353"/>
                  </a:cubicBezTo>
                  <a:cubicBezTo>
                    <a:pt x="520" y="1353"/>
                    <a:pt x="435" y="767"/>
                    <a:pt x="720" y="496"/>
                  </a:cubicBezTo>
                  <a:close/>
                  <a:moveTo>
                    <a:pt x="967" y="1"/>
                  </a:moveTo>
                  <a:cubicBezTo>
                    <a:pt x="861" y="1"/>
                    <a:pt x="754" y="24"/>
                    <a:pt x="653" y="77"/>
                  </a:cubicBezTo>
                  <a:cubicBezTo>
                    <a:pt x="612" y="98"/>
                    <a:pt x="579" y="133"/>
                    <a:pt x="561" y="176"/>
                  </a:cubicBezTo>
                  <a:cubicBezTo>
                    <a:pt x="547" y="178"/>
                    <a:pt x="533" y="182"/>
                    <a:pt x="521" y="188"/>
                  </a:cubicBezTo>
                  <a:cubicBezTo>
                    <a:pt x="134" y="407"/>
                    <a:pt x="0" y="901"/>
                    <a:pt x="164" y="1305"/>
                  </a:cubicBezTo>
                  <a:cubicBezTo>
                    <a:pt x="300" y="1640"/>
                    <a:pt x="613" y="1824"/>
                    <a:pt x="947" y="1824"/>
                  </a:cubicBezTo>
                  <a:cubicBezTo>
                    <a:pt x="1057" y="1824"/>
                    <a:pt x="1169" y="1804"/>
                    <a:pt x="1278" y="1763"/>
                  </a:cubicBezTo>
                  <a:cubicBezTo>
                    <a:pt x="1719" y="1597"/>
                    <a:pt x="2004" y="1138"/>
                    <a:pt x="1852" y="672"/>
                  </a:cubicBezTo>
                  <a:cubicBezTo>
                    <a:pt x="1733" y="309"/>
                    <a:pt x="1352" y="1"/>
                    <a:pt x="9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560;p23">
              <a:extLst>
                <a:ext uri="{FF2B5EF4-FFF2-40B4-BE49-F238E27FC236}">
                  <a16:creationId xmlns:a16="http://schemas.microsoft.com/office/drawing/2014/main" xmlns="" id="{709E4406-773E-4B73-ACF0-9F9939BB5628}"/>
                </a:ext>
              </a:extLst>
            </p:cNvPr>
            <p:cNvSpPr/>
            <p:nvPr/>
          </p:nvSpPr>
          <p:spPr>
            <a:xfrm>
              <a:off x="7444754" y="2556545"/>
              <a:ext cx="102653" cy="56588"/>
            </a:xfrm>
            <a:custGeom>
              <a:avLst/>
              <a:gdLst/>
              <a:ahLst/>
              <a:cxnLst/>
              <a:rect l="l" t="t" r="r" b="b"/>
              <a:pathLst>
                <a:path w="3102" h="1710" extrusionOk="0">
                  <a:moveTo>
                    <a:pt x="2826" y="0"/>
                  </a:moveTo>
                  <a:cubicBezTo>
                    <a:pt x="2792" y="0"/>
                    <a:pt x="2754" y="10"/>
                    <a:pt x="2715" y="32"/>
                  </a:cubicBezTo>
                  <a:cubicBezTo>
                    <a:pt x="1873" y="513"/>
                    <a:pt x="1090" y="1002"/>
                    <a:pt x="184" y="1362"/>
                  </a:cubicBezTo>
                  <a:cubicBezTo>
                    <a:pt x="0" y="1435"/>
                    <a:pt x="46" y="1709"/>
                    <a:pt x="216" y="1709"/>
                  </a:cubicBezTo>
                  <a:cubicBezTo>
                    <a:pt x="235" y="1709"/>
                    <a:pt x="255" y="1706"/>
                    <a:pt x="277" y="1699"/>
                  </a:cubicBezTo>
                  <a:cubicBezTo>
                    <a:pt x="1191" y="1389"/>
                    <a:pt x="2158" y="990"/>
                    <a:pt x="2927" y="395"/>
                  </a:cubicBezTo>
                  <a:cubicBezTo>
                    <a:pt x="3101" y="262"/>
                    <a:pt x="3005" y="0"/>
                    <a:pt x="28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561;p23">
              <a:extLst>
                <a:ext uri="{FF2B5EF4-FFF2-40B4-BE49-F238E27FC236}">
                  <a16:creationId xmlns:a16="http://schemas.microsoft.com/office/drawing/2014/main" xmlns="" id="{430803B4-BDE7-4E34-8EFC-829EEA056998}"/>
                </a:ext>
              </a:extLst>
            </p:cNvPr>
            <p:cNvSpPr/>
            <p:nvPr/>
          </p:nvSpPr>
          <p:spPr>
            <a:xfrm>
              <a:off x="7490388" y="2588082"/>
              <a:ext cx="121085" cy="54536"/>
            </a:xfrm>
            <a:custGeom>
              <a:avLst/>
              <a:gdLst/>
              <a:ahLst/>
              <a:cxnLst/>
              <a:rect l="l" t="t" r="r" b="b"/>
              <a:pathLst>
                <a:path w="3659" h="1648" extrusionOk="0">
                  <a:moveTo>
                    <a:pt x="3399" y="1"/>
                  </a:moveTo>
                  <a:cubicBezTo>
                    <a:pt x="3375" y="1"/>
                    <a:pt x="3349" y="6"/>
                    <a:pt x="3321" y="17"/>
                  </a:cubicBezTo>
                  <a:cubicBezTo>
                    <a:pt x="2264" y="424"/>
                    <a:pt x="1211" y="851"/>
                    <a:pt x="172" y="1300"/>
                  </a:cubicBezTo>
                  <a:cubicBezTo>
                    <a:pt x="1" y="1375"/>
                    <a:pt x="95" y="1647"/>
                    <a:pt x="260" y="1647"/>
                  </a:cubicBezTo>
                  <a:cubicBezTo>
                    <a:pt x="277" y="1647"/>
                    <a:pt x="296" y="1644"/>
                    <a:pt x="315" y="1637"/>
                  </a:cubicBezTo>
                  <a:cubicBezTo>
                    <a:pt x="1361" y="1257"/>
                    <a:pt x="2404" y="853"/>
                    <a:pt x="3435" y="432"/>
                  </a:cubicBezTo>
                  <a:cubicBezTo>
                    <a:pt x="3659" y="339"/>
                    <a:pt x="3599" y="1"/>
                    <a:pt x="3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4" name="Google Shape;492;p23">
            <a:extLst>
              <a:ext uri="{FF2B5EF4-FFF2-40B4-BE49-F238E27FC236}">
                <a16:creationId xmlns:a16="http://schemas.microsoft.com/office/drawing/2014/main" xmlns="" id="{A087CDDF-6746-4865-9847-B08F5FEC6A1F}"/>
              </a:ext>
            </a:extLst>
          </p:cNvPr>
          <p:cNvGrpSpPr/>
          <p:nvPr/>
        </p:nvGrpSpPr>
        <p:grpSpPr>
          <a:xfrm rot="15823895">
            <a:off x="3714353" y="2230397"/>
            <a:ext cx="591495" cy="708080"/>
            <a:chOff x="4349976" y="4801904"/>
            <a:chExt cx="591495" cy="708080"/>
          </a:xfrm>
          <a:solidFill>
            <a:srgbClr val="FFFFFF"/>
          </a:solidFill>
        </p:grpSpPr>
        <p:sp>
          <p:nvSpPr>
            <p:cNvPr id="845" name="Google Shape;493;p23">
              <a:extLst>
                <a:ext uri="{FF2B5EF4-FFF2-40B4-BE49-F238E27FC236}">
                  <a16:creationId xmlns:a16="http://schemas.microsoft.com/office/drawing/2014/main" xmlns="" id="{B1183F62-4903-4AFC-A351-F79C858AD48C}"/>
                </a:ext>
              </a:extLst>
            </p:cNvPr>
            <p:cNvSpPr/>
            <p:nvPr/>
          </p:nvSpPr>
          <p:spPr>
            <a:xfrm>
              <a:off x="4349976" y="4903597"/>
              <a:ext cx="591495" cy="606387"/>
            </a:xfrm>
            <a:custGeom>
              <a:avLst/>
              <a:gdLst/>
              <a:ahLst/>
              <a:cxnLst/>
              <a:rect l="l" t="t" r="r" b="b"/>
              <a:pathLst>
                <a:path w="17874" h="18324" extrusionOk="0">
                  <a:moveTo>
                    <a:pt x="10896" y="776"/>
                  </a:moveTo>
                  <a:cubicBezTo>
                    <a:pt x="13647" y="776"/>
                    <a:pt x="15832" y="3106"/>
                    <a:pt x="14867" y="5891"/>
                  </a:cubicBezTo>
                  <a:cubicBezTo>
                    <a:pt x="13631" y="9465"/>
                    <a:pt x="8479" y="10828"/>
                    <a:pt x="5400" y="12215"/>
                  </a:cubicBezTo>
                  <a:cubicBezTo>
                    <a:pt x="5191" y="12309"/>
                    <a:pt x="5166" y="12500"/>
                    <a:pt x="5240" y="12661"/>
                  </a:cubicBezTo>
                  <a:cubicBezTo>
                    <a:pt x="5243" y="12742"/>
                    <a:pt x="5282" y="12816"/>
                    <a:pt x="5345" y="12865"/>
                  </a:cubicBezTo>
                  <a:cubicBezTo>
                    <a:pt x="6742" y="13836"/>
                    <a:pt x="8825" y="14304"/>
                    <a:pt x="10496" y="14759"/>
                  </a:cubicBezTo>
                  <a:cubicBezTo>
                    <a:pt x="9866" y="15596"/>
                    <a:pt x="9298" y="16476"/>
                    <a:pt x="8793" y="17392"/>
                  </a:cubicBezTo>
                  <a:cubicBezTo>
                    <a:pt x="6381" y="16017"/>
                    <a:pt x="3613" y="14332"/>
                    <a:pt x="881" y="13787"/>
                  </a:cubicBezTo>
                  <a:cubicBezTo>
                    <a:pt x="1280" y="13047"/>
                    <a:pt x="1656" y="12312"/>
                    <a:pt x="2143" y="11621"/>
                  </a:cubicBezTo>
                  <a:cubicBezTo>
                    <a:pt x="2640" y="10913"/>
                    <a:pt x="3235" y="10290"/>
                    <a:pt x="3754" y="9604"/>
                  </a:cubicBezTo>
                  <a:cubicBezTo>
                    <a:pt x="3811" y="9639"/>
                    <a:pt x="3876" y="9657"/>
                    <a:pt x="3942" y="9657"/>
                  </a:cubicBezTo>
                  <a:cubicBezTo>
                    <a:pt x="3973" y="9657"/>
                    <a:pt x="4005" y="9653"/>
                    <a:pt x="4036" y="9645"/>
                  </a:cubicBezTo>
                  <a:lnTo>
                    <a:pt x="4074" y="9636"/>
                  </a:lnTo>
                  <a:cubicBezTo>
                    <a:pt x="4106" y="9627"/>
                    <a:pt x="4137" y="9613"/>
                    <a:pt x="4164" y="9596"/>
                  </a:cubicBezTo>
                  <a:cubicBezTo>
                    <a:pt x="6305" y="9593"/>
                    <a:pt x="12412" y="7547"/>
                    <a:pt x="11396" y="4956"/>
                  </a:cubicBezTo>
                  <a:cubicBezTo>
                    <a:pt x="11507" y="4137"/>
                    <a:pt x="10764" y="3743"/>
                    <a:pt x="9935" y="3743"/>
                  </a:cubicBezTo>
                  <a:cubicBezTo>
                    <a:pt x="9183" y="3743"/>
                    <a:pt x="8362" y="4068"/>
                    <a:pt x="8045" y="4697"/>
                  </a:cubicBezTo>
                  <a:cubicBezTo>
                    <a:pt x="7388" y="4302"/>
                    <a:pt x="6733" y="3880"/>
                    <a:pt x="6054" y="3527"/>
                  </a:cubicBezTo>
                  <a:cubicBezTo>
                    <a:pt x="7168" y="1883"/>
                    <a:pt x="8707" y="833"/>
                    <a:pt x="10769" y="777"/>
                  </a:cubicBezTo>
                  <a:cubicBezTo>
                    <a:pt x="10811" y="776"/>
                    <a:pt x="10854" y="776"/>
                    <a:pt x="10896" y="776"/>
                  </a:cubicBezTo>
                  <a:close/>
                  <a:moveTo>
                    <a:pt x="10742" y="0"/>
                  </a:moveTo>
                  <a:cubicBezTo>
                    <a:pt x="8458" y="0"/>
                    <a:pt x="6146" y="1179"/>
                    <a:pt x="5520" y="3435"/>
                  </a:cubicBezTo>
                  <a:cubicBezTo>
                    <a:pt x="5497" y="3508"/>
                    <a:pt x="5512" y="3588"/>
                    <a:pt x="5560" y="3648"/>
                  </a:cubicBezTo>
                  <a:cubicBezTo>
                    <a:pt x="5550" y="3720"/>
                    <a:pt x="5575" y="3793"/>
                    <a:pt x="5627" y="3847"/>
                  </a:cubicBezTo>
                  <a:cubicBezTo>
                    <a:pt x="6263" y="4518"/>
                    <a:pt x="7126" y="5063"/>
                    <a:pt x="7943" y="5490"/>
                  </a:cubicBezTo>
                  <a:cubicBezTo>
                    <a:pt x="8004" y="5522"/>
                    <a:pt x="8064" y="5536"/>
                    <a:pt x="8120" y="5536"/>
                  </a:cubicBezTo>
                  <a:cubicBezTo>
                    <a:pt x="8375" y="5536"/>
                    <a:pt x="8556" y="5246"/>
                    <a:pt x="8457" y="5021"/>
                  </a:cubicBezTo>
                  <a:cubicBezTo>
                    <a:pt x="8788" y="4729"/>
                    <a:pt x="9067" y="4443"/>
                    <a:pt x="9546" y="4341"/>
                  </a:cubicBezTo>
                  <a:cubicBezTo>
                    <a:pt x="9645" y="4321"/>
                    <a:pt x="9749" y="4310"/>
                    <a:pt x="9855" y="4310"/>
                  </a:cubicBezTo>
                  <a:cubicBezTo>
                    <a:pt x="10334" y="4310"/>
                    <a:pt x="10834" y="4533"/>
                    <a:pt x="10860" y="5075"/>
                  </a:cubicBezTo>
                  <a:cubicBezTo>
                    <a:pt x="10862" y="5139"/>
                    <a:pt x="10888" y="5201"/>
                    <a:pt x="10934" y="5245"/>
                  </a:cubicBezTo>
                  <a:cubicBezTo>
                    <a:pt x="10703" y="7295"/>
                    <a:pt x="5913" y="8841"/>
                    <a:pt x="4138" y="8841"/>
                  </a:cubicBezTo>
                  <a:cubicBezTo>
                    <a:pt x="4068" y="8841"/>
                    <a:pt x="4002" y="8839"/>
                    <a:pt x="3941" y="8834"/>
                  </a:cubicBezTo>
                  <a:cubicBezTo>
                    <a:pt x="3933" y="8833"/>
                    <a:pt x="3926" y="8833"/>
                    <a:pt x="3918" y="8833"/>
                  </a:cubicBezTo>
                  <a:cubicBezTo>
                    <a:pt x="3768" y="8833"/>
                    <a:pt x="3615" y="8963"/>
                    <a:pt x="3573" y="9111"/>
                  </a:cubicBezTo>
                  <a:cubicBezTo>
                    <a:pt x="3546" y="9115"/>
                    <a:pt x="3520" y="9126"/>
                    <a:pt x="3497" y="9141"/>
                  </a:cubicBezTo>
                  <a:cubicBezTo>
                    <a:pt x="1983" y="10139"/>
                    <a:pt x="720" y="12039"/>
                    <a:pt x="96" y="13716"/>
                  </a:cubicBezTo>
                  <a:cubicBezTo>
                    <a:pt x="0" y="13974"/>
                    <a:pt x="234" y="14168"/>
                    <a:pt x="463" y="14168"/>
                  </a:cubicBezTo>
                  <a:cubicBezTo>
                    <a:pt x="514" y="14168"/>
                    <a:pt x="564" y="14158"/>
                    <a:pt x="611" y="14137"/>
                  </a:cubicBezTo>
                  <a:cubicBezTo>
                    <a:pt x="1849" y="14931"/>
                    <a:pt x="3305" y="15441"/>
                    <a:pt x="4625" y="16084"/>
                  </a:cubicBezTo>
                  <a:cubicBezTo>
                    <a:pt x="6030" y="16769"/>
                    <a:pt x="7408" y="17498"/>
                    <a:pt x="8764" y="18270"/>
                  </a:cubicBezTo>
                  <a:cubicBezTo>
                    <a:pt x="8830" y="18307"/>
                    <a:pt x="8894" y="18323"/>
                    <a:pt x="8956" y="18323"/>
                  </a:cubicBezTo>
                  <a:cubicBezTo>
                    <a:pt x="9242" y="18323"/>
                    <a:pt x="9447" y="17963"/>
                    <a:pt x="9289" y="17723"/>
                  </a:cubicBezTo>
                  <a:cubicBezTo>
                    <a:pt x="9971" y="16859"/>
                    <a:pt x="10625" y="15922"/>
                    <a:pt x="11155" y="14977"/>
                  </a:cubicBezTo>
                  <a:cubicBezTo>
                    <a:pt x="11200" y="14893"/>
                    <a:pt x="11205" y="14791"/>
                    <a:pt x="11165" y="14704"/>
                  </a:cubicBezTo>
                  <a:cubicBezTo>
                    <a:pt x="11303" y="14513"/>
                    <a:pt x="11274" y="14190"/>
                    <a:pt x="10977" y="14098"/>
                  </a:cubicBezTo>
                  <a:cubicBezTo>
                    <a:pt x="10004" y="13799"/>
                    <a:pt x="9027" y="13508"/>
                    <a:pt x="8061" y="13188"/>
                  </a:cubicBezTo>
                  <a:cubicBezTo>
                    <a:pt x="7512" y="13006"/>
                    <a:pt x="6963" y="12782"/>
                    <a:pt x="6404" y="12618"/>
                  </a:cubicBezTo>
                  <a:cubicBezTo>
                    <a:pt x="10288" y="10950"/>
                    <a:pt x="17874" y="8164"/>
                    <a:pt x="15520" y="2761"/>
                  </a:cubicBezTo>
                  <a:cubicBezTo>
                    <a:pt x="14708" y="898"/>
                    <a:pt x="12735" y="0"/>
                    <a:pt x="10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494;p23">
              <a:extLst>
                <a:ext uri="{FF2B5EF4-FFF2-40B4-BE49-F238E27FC236}">
                  <a16:creationId xmlns:a16="http://schemas.microsoft.com/office/drawing/2014/main" xmlns="" id="{BD6A2F05-D122-4C98-8CE3-67A8345DED9D}"/>
                </a:ext>
              </a:extLst>
            </p:cNvPr>
            <p:cNvSpPr/>
            <p:nvPr/>
          </p:nvSpPr>
          <p:spPr>
            <a:xfrm>
              <a:off x="4533971" y="4859452"/>
              <a:ext cx="92626" cy="57482"/>
            </a:xfrm>
            <a:custGeom>
              <a:avLst/>
              <a:gdLst/>
              <a:ahLst/>
              <a:cxnLst/>
              <a:rect l="l" t="t" r="r" b="b"/>
              <a:pathLst>
                <a:path w="2799" h="1737" extrusionOk="0">
                  <a:moveTo>
                    <a:pt x="2576" y="1"/>
                  </a:moveTo>
                  <a:cubicBezTo>
                    <a:pt x="2572" y="1"/>
                    <a:pt x="2569" y="1"/>
                    <a:pt x="2565" y="1"/>
                  </a:cubicBezTo>
                  <a:cubicBezTo>
                    <a:pt x="1547" y="58"/>
                    <a:pt x="598" y="695"/>
                    <a:pt x="64" y="1545"/>
                  </a:cubicBezTo>
                  <a:cubicBezTo>
                    <a:pt x="0" y="1648"/>
                    <a:pt x="87" y="1737"/>
                    <a:pt x="180" y="1737"/>
                  </a:cubicBezTo>
                  <a:cubicBezTo>
                    <a:pt x="220" y="1737"/>
                    <a:pt x="262" y="1720"/>
                    <a:pt x="292" y="1680"/>
                  </a:cubicBezTo>
                  <a:cubicBezTo>
                    <a:pt x="882" y="894"/>
                    <a:pt x="1663" y="509"/>
                    <a:pt x="2611" y="341"/>
                  </a:cubicBezTo>
                  <a:cubicBezTo>
                    <a:pt x="2799" y="308"/>
                    <a:pt x="2761" y="1"/>
                    <a:pt x="25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495;p23">
              <a:extLst>
                <a:ext uri="{FF2B5EF4-FFF2-40B4-BE49-F238E27FC236}">
                  <a16:creationId xmlns:a16="http://schemas.microsoft.com/office/drawing/2014/main" xmlns="" id="{595C337C-2DE7-436F-A323-CCAED655EDED}"/>
                </a:ext>
              </a:extLst>
            </p:cNvPr>
            <p:cNvSpPr/>
            <p:nvPr/>
          </p:nvSpPr>
          <p:spPr>
            <a:xfrm>
              <a:off x="4548134" y="4801904"/>
              <a:ext cx="94777" cy="51823"/>
            </a:xfrm>
            <a:custGeom>
              <a:avLst/>
              <a:gdLst/>
              <a:ahLst/>
              <a:cxnLst/>
              <a:rect l="l" t="t" r="r" b="b"/>
              <a:pathLst>
                <a:path w="2864" h="1566" extrusionOk="0">
                  <a:moveTo>
                    <a:pt x="2592" y="0"/>
                  </a:moveTo>
                  <a:cubicBezTo>
                    <a:pt x="2565" y="0"/>
                    <a:pt x="2537" y="7"/>
                    <a:pt x="2508" y="21"/>
                  </a:cubicBezTo>
                  <a:cubicBezTo>
                    <a:pt x="1707" y="420"/>
                    <a:pt x="919" y="853"/>
                    <a:pt x="143" y="1297"/>
                  </a:cubicBezTo>
                  <a:cubicBezTo>
                    <a:pt x="1" y="1378"/>
                    <a:pt x="88" y="1565"/>
                    <a:pt x="221" y="1565"/>
                  </a:cubicBezTo>
                  <a:cubicBezTo>
                    <a:pt x="243" y="1565"/>
                    <a:pt x="266" y="1560"/>
                    <a:pt x="290" y="1548"/>
                  </a:cubicBezTo>
                  <a:cubicBezTo>
                    <a:pt x="1097" y="1163"/>
                    <a:pt x="1904" y="761"/>
                    <a:pt x="2688" y="331"/>
                  </a:cubicBezTo>
                  <a:cubicBezTo>
                    <a:pt x="2863" y="235"/>
                    <a:pt x="2755" y="0"/>
                    <a:pt x="25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8" name="椭圆 847">
            <a:extLst>
              <a:ext uri="{FF2B5EF4-FFF2-40B4-BE49-F238E27FC236}">
                <a16:creationId xmlns:a16="http://schemas.microsoft.com/office/drawing/2014/main" xmlns="" id="{6AF0E6DB-C0A3-47E0-8307-A4168EE404ED}"/>
              </a:ext>
            </a:extLst>
          </p:cNvPr>
          <p:cNvSpPr/>
          <p:nvPr/>
        </p:nvSpPr>
        <p:spPr>
          <a:xfrm>
            <a:off x="1905995" y="2004556"/>
            <a:ext cx="9180000" cy="19747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6" name="文本框 855">
            <a:extLst>
              <a:ext uri="{FF2B5EF4-FFF2-40B4-BE49-F238E27FC236}">
                <a16:creationId xmlns:a16="http://schemas.microsoft.com/office/drawing/2014/main" xmlns="" id="{E680DBED-72CA-4F3B-850E-BEE3C157BDB2}"/>
              </a:ext>
            </a:extLst>
          </p:cNvPr>
          <p:cNvSpPr txBox="1"/>
          <p:nvPr/>
        </p:nvSpPr>
        <p:spPr>
          <a:xfrm>
            <a:off x="2853767" y="3483701"/>
            <a:ext cx="6783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小黑屋一班 六毛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3A6A05F-FF44-4FB0-B87B-36E01A91BFD5}"/>
              </a:ext>
            </a:extLst>
          </p:cNvPr>
          <p:cNvSpPr txBox="1"/>
          <p:nvPr/>
        </p:nvSpPr>
        <p:spPr>
          <a:xfrm>
            <a:off x="1633466" y="2152006"/>
            <a:ext cx="9180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srgbClr val="186E57">
                      <a:alpha val="63000"/>
                    </a:srgbClr>
                  </a:outerShdw>
                </a:effectLst>
                <a:uLnTx/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</a:lstStyle>
          <a:p>
            <a:r>
              <a:rPr lang="zh-CN" altLang="en-US" dirty="0">
                <a:effectLst>
                  <a:outerShdw dist="88900" dir="2700000" algn="tl" rotWithShape="0">
                    <a:srgbClr val="186E57">
                      <a:alpha val="35000"/>
                    </a:srgbClr>
                  </a:outerShdw>
                </a:effectLst>
              </a:rPr>
              <a:t>谢谢欣赏</a:t>
            </a:r>
          </a:p>
        </p:txBody>
      </p:sp>
      <p:grpSp>
        <p:nvGrpSpPr>
          <p:cNvPr id="877" name="Google Shape;307;p24">
            <a:extLst>
              <a:ext uri="{FF2B5EF4-FFF2-40B4-BE49-F238E27FC236}">
                <a16:creationId xmlns:a16="http://schemas.microsoft.com/office/drawing/2014/main" xmlns="" id="{B247C5CB-DDCC-4325-943A-FB49B02FB849}"/>
              </a:ext>
            </a:extLst>
          </p:cNvPr>
          <p:cNvGrpSpPr/>
          <p:nvPr/>
        </p:nvGrpSpPr>
        <p:grpSpPr>
          <a:xfrm>
            <a:off x="10213227" y="4703886"/>
            <a:ext cx="2606406" cy="2376058"/>
            <a:chOff x="6818743" y="3165052"/>
            <a:chExt cx="2606406" cy="2376058"/>
          </a:xfrm>
        </p:grpSpPr>
        <p:sp>
          <p:nvSpPr>
            <p:cNvPr id="858" name="Google Shape;308;p24">
              <a:extLst>
                <a:ext uri="{FF2B5EF4-FFF2-40B4-BE49-F238E27FC236}">
                  <a16:creationId xmlns:a16="http://schemas.microsoft.com/office/drawing/2014/main" xmlns="" id="{5805AC7C-C307-41A2-B085-00BEDB8D8A9B}"/>
                </a:ext>
              </a:extLst>
            </p:cNvPr>
            <p:cNvSpPr/>
            <p:nvPr/>
          </p:nvSpPr>
          <p:spPr>
            <a:xfrm rot="6204519" flipH="1">
              <a:off x="8446869" y="5015568"/>
              <a:ext cx="588540" cy="462543"/>
            </a:xfrm>
            <a:custGeom>
              <a:avLst/>
              <a:gdLst/>
              <a:ahLst/>
              <a:cxnLst/>
              <a:rect l="l" t="t" r="r" b="b"/>
              <a:pathLst>
                <a:path w="46225" h="36329" extrusionOk="0">
                  <a:moveTo>
                    <a:pt x="22811" y="1"/>
                  </a:moveTo>
                  <a:cubicBezTo>
                    <a:pt x="22101" y="1"/>
                    <a:pt x="21442" y="39"/>
                    <a:pt x="20849" y="98"/>
                  </a:cubicBezTo>
                  <a:cubicBezTo>
                    <a:pt x="18899" y="291"/>
                    <a:pt x="17663" y="706"/>
                    <a:pt x="17663" y="706"/>
                  </a:cubicBezTo>
                  <a:cubicBezTo>
                    <a:pt x="7826" y="4029"/>
                    <a:pt x="1473" y="13461"/>
                    <a:pt x="694" y="15519"/>
                  </a:cubicBezTo>
                  <a:cubicBezTo>
                    <a:pt x="0" y="17353"/>
                    <a:pt x="1810" y="24208"/>
                    <a:pt x="7055" y="30026"/>
                  </a:cubicBezTo>
                  <a:cubicBezTo>
                    <a:pt x="7692" y="30731"/>
                    <a:pt x="7519" y="31492"/>
                    <a:pt x="8260" y="32160"/>
                  </a:cubicBezTo>
                  <a:cubicBezTo>
                    <a:pt x="11380" y="34963"/>
                    <a:pt x="16934" y="36329"/>
                    <a:pt x="22650" y="36329"/>
                  </a:cubicBezTo>
                  <a:cubicBezTo>
                    <a:pt x="29459" y="36329"/>
                    <a:pt x="36497" y="34391"/>
                    <a:pt x="39922" y="30637"/>
                  </a:cubicBezTo>
                  <a:cubicBezTo>
                    <a:pt x="46225" y="23730"/>
                    <a:pt x="40744" y="8665"/>
                    <a:pt x="33305" y="3311"/>
                  </a:cubicBezTo>
                  <a:cubicBezTo>
                    <a:pt x="29634" y="670"/>
                    <a:pt x="25776" y="1"/>
                    <a:pt x="22811" y="1"/>
                  </a:cubicBezTo>
                  <a:close/>
                </a:path>
              </a:pathLst>
            </a:custGeom>
            <a:solidFill>
              <a:srgbClr val="AF6E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59" name="Google Shape;309;p24">
              <a:extLst>
                <a:ext uri="{FF2B5EF4-FFF2-40B4-BE49-F238E27FC236}">
                  <a16:creationId xmlns:a16="http://schemas.microsoft.com/office/drawing/2014/main" xmlns="" id="{B52A3955-6701-4EC6-862C-BB536E22EE20}"/>
                </a:ext>
              </a:extLst>
            </p:cNvPr>
            <p:cNvGrpSpPr/>
            <p:nvPr/>
          </p:nvGrpSpPr>
          <p:grpSpPr>
            <a:xfrm flipH="1">
              <a:off x="6818743" y="3165052"/>
              <a:ext cx="2606406" cy="2193281"/>
              <a:chOff x="4203750" y="4440300"/>
              <a:chExt cx="1316500" cy="1107775"/>
            </a:xfrm>
          </p:grpSpPr>
          <p:sp>
            <p:nvSpPr>
              <p:cNvPr id="860" name="Google Shape;310;p24">
                <a:extLst>
                  <a:ext uri="{FF2B5EF4-FFF2-40B4-BE49-F238E27FC236}">
                    <a16:creationId xmlns:a16="http://schemas.microsoft.com/office/drawing/2014/main" xmlns="" id="{00822DC7-9DD1-4468-8034-E6BCB51CFAAB}"/>
                  </a:ext>
                </a:extLst>
              </p:cNvPr>
              <p:cNvSpPr/>
              <p:nvPr/>
            </p:nvSpPr>
            <p:spPr>
              <a:xfrm>
                <a:off x="5281150" y="4879550"/>
                <a:ext cx="239100" cy="191225"/>
              </a:xfrm>
              <a:custGeom>
                <a:avLst/>
                <a:gdLst/>
                <a:ahLst/>
                <a:cxnLst/>
                <a:rect l="l" t="t" r="r" b="b"/>
                <a:pathLst>
                  <a:path w="9564" h="7649" extrusionOk="0">
                    <a:moveTo>
                      <a:pt x="5316" y="0"/>
                    </a:moveTo>
                    <a:cubicBezTo>
                      <a:pt x="2882" y="0"/>
                      <a:pt x="0" y="3286"/>
                      <a:pt x="0" y="3286"/>
                    </a:cubicBezTo>
                    <a:lnTo>
                      <a:pt x="73" y="7648"/>
                    </a:lnTo>
                    <a:cubicBezTo>
                      <a:pt x="4406" y="7167"/>
                      <a:pt x="9563" y="3557"/>
                      <a:pt x="7081" y="801"/>
                    </a:cubicBezTo>
                    <a:cubicBezTo>
                      <a:pt x="6564" y="227"/>
                      <a:pt x="5955" y="0"/>
                      <a:pt x="5316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311;p24">
                <a:extLst>
                  <a:ext uri="{FF2B5EF4-FFF2-40B4-BE49-F238E27FC236}">
                    <a16:creationId xmlns:a16="http://schemas.microsoft.com/office/drawing/2014/main" xmlns="" id="{9C64D4B6-3CBE-4885-87F3-FD4CA4037F40}"/>
                  </a:ext>
                </a:extLst>
              </p:cNvPr>
              <p:cNvSpPr/>
              <p:nvPr/>
            </p:nvSpPr>
            <p:spPr>
              <a:xfrm>
                <a:off x="5333575" y="4906725"/>
                <a:ext cx="123450" cy="100325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4013" extrusionOk="0">
                    <a:moveTo>
                      <a:pt x="4129" y="1"/>
                    </a:moveTo>
                    <a:cubicBezTo>
                      <a:pt x="3622" y="45"/>
                      <a:pt x="3107" y="165"/>
                      <a:pt x="2643" y="395"/>
                    </a:cubicBezTo>
                    <a:cubicBezTo>
                      <a:pt x="2168" y="612"/>
                      <a:pt x="1738" y="919"/>
                      <a:pt x="1367" y="1287"/>
                    </a:cubicBezTo>
                    <a:cubicBezTo>
                      <a:pt x="990" y="1655"/>
                      <a:pt x="679" y="2079"/>
                      <a:pt x="445" y="2543"/>
                    </a:cubicBezTo>
                    <a:cubicBezTo>
                      <a:pt x="208" y="3001"/>
                      <a:pt x="41" y="3502"/>
                      <a:pt x="1" y="4013"/>
                    </a:cubicBezTo>
                    <a:cubicBezTo>
                      <a:pt x="241" y="3562"/>
                      <a:pt x="498" y="3144"/>
                      <a:pt x="782" y="2746"/>
                    </a:cubicBezTo>
                    <a:cubicBezTo>
                      <a:pt x="842" y="2657"/>
                      <a:pt x="910" y="2570"/>
                      <a:pt x="976" y="2486"/>
                    </a:cubicBezTo>
                    <a:cubicBezTo>
                      <a:pt x="1240" y="2426"/>
                      <a:pt x="1497" y="2370"/>
                      <a:pt x="1751" y="2309"/>
                    </a:cubicBezTo>
                    <a:cubicBezTo>
                      <a:pt x="2105" y="2225"/>
                      <a:pt x="2453" y="2149"/>
                      <a:pt x="2800" y="2079"/>
                    </a:cubicBezTo>
                    <a:cubicBezTo>
                      <a:pt x="3147" y="2015"/>
                      <a:pt x="3495" y="1958"/>
                      <a:pt x="3848" y="1918"/>
                    </a:cubicBezTo>
                    <a:cubicBezTo>
                      <a:pt x="4203" y="1885"/>
                      <a:pt x="4553" y="1878"/>
                      <a:pt x="4938" y="1872"/>
                    </a:cubicBezTo>
                    <a:cubicBezTo>
                      <a:pt x="4613" y="1675"/>
                      <a:pt x="4232" y="1564"/>
                      <a:pt x="3848" y="1524"/>
                    </a:cubicBezTo>
                    <a:cubicBezTo>
                      <a:pt x="3728" y="1514"/>
                      <a:pt x="3607" y="1508"/>
                      <a:pt x="3487" y="1508"/>
                    </a:cubicBezTo>
                    <a:cubicBezTo>
                      <a:pt x="3223" y="1508"/>
                      <a:pt x="2960" y="1533"/>
                      <a:pt x="2703" y="1581"/>
                    </a:cubicBezTo>
                    <a:cubicBezTo>
                      <a:pt x="2329" y="1658"/>
                      <a:pt x="1965" y="1778"/>
                      <a:pt x="1621" y="1935"/>
                    </a:cubicBezTo>
                    <a:cubicBezTo>
                      <a:pt x="1507" y="1989"/>
                      <a:pt x="1397" y="2049"/>
                      <a:pt x="1286" y="2109"/>
                    </a:cubicBezTo>
                    <a:cubicBezTo>
                      <a:pt x="1427" y="1952"/>
                      <a:pt x="1571" y="1795"/>
                      <a:pt x="1721" y="1648"/>
                    </a:cubicBezTo>
                    <a:cubicBezTo>
                      <a:pt x="2062" y="1314"/>
                      <a:pt x="2429" y="1003"/>
                      <a:pt x="2837" y="742"/>
                    </a:cubicBezTo>
                    <a:cubicBezTo>
                      <a:pt x="3238" y="462"/>
                      <a:pt x="3679" y="248"/>
                      <a:pt x="412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312;p24">
                <a:extLst>
                  <a:ext uri="{FF2B5EF4-FFF2-40B4-BE49-F238E27FC236}">
                    <a16:creationId xmlns:a16="http://schemas.microsoft.com/office/drawing/2014/main" xmlns="" id="{74EF9511-6458-4D29-B505-A6DDDBF94B32}"/>
                  </a:ext>
                </a:extLst>
              </p:cNvPr>
              <p:cNvSpPr/>
              <p:nvPr/>
            </p:nvSpPr>
            <p:spPr>
              <a:xfrm>
                <a:off x="4203750" y="4440300"/>
                <a:ext cx="1209600" cy="539200"/>
              </a:xfrm>
              <a:custGeom>
                <a:avLst/>
                <a:gdLst/>
                <a:ahLst/>
                <a:cxnLst/>
                <a:rect l="l" t="t" r="r" b="b"/>
                <a:pathLst>
                  <a:path w="48384" h="21568" extrusionOk="0">
                    <a:moveTo>
                      <a:pt x="21139" y="1"/>
                    </a:moveTo>
                    <a:cubicBezTo>
                      <a:pt x="17726" y="1"/>
                      <a:pt x="14505" y="1218"/>
                      <a:pt x="12400" y="4813"/>
                    </a:cubicBezTo>
                    <a:cubicBezTo>
                      <a:pt x="12400" y="4813"/>
                      <a:pt x="1" y="6343"/>
                      <a:pt x="5973" y="16744"/>
                    </a:cubicBezTo>
                    <a:lnTo>
                      <a:pt x="13696" y="21568"/>
                    </a:lnTo>
                    <a:lnTo>
                      <a:pt x="40140" y="16129"/>
                    </a:lnTo>
                    <a:cubicBezTo>
                      <a:pt x="40140" y="16129"/>
                      <a:pt x="42745" y="15692"/>
                      <a:pt x="45394" y="12452"/>
                    </a:cubicBezTo>
                    <a:cubicBezTo>
                      <a:pt x="48039" y="9209"/>
                      <a:pt x="48383" y="3543"/>
                      <a:pt x="46891" y="3002"/>
                    </a:cubicBezTo>
                    <a:cubicBezTo>
                      <a:pt x="46784" y="2964"/>
                      <a:pt x="46675" y="2946"/>
                      <a:pt x="46566" y="2946"/>
                    </a:cubicBezTo>
                    <a:cubicBezTo>
                      <a:pt x="45142" y="2946"/>
                      <a:pt x="43567" y="5979"/>
                      <a:pt x="43567" y="5979"/>
                    </a:cubicBezTo>
                    <a:cubicBezTo>
                      <a:pt x="43567" y="5979"/>
                      <a:pt x="45591" y="978"/>
                      <a:pt x="43023" y="694"/>
                    </a:cubicBezTo>
                    <a:cubicBezTo>
                      <a:pt x="42963" y="688"/>
                      <a:pt x="42905" y="685"/>
                      <a:pt x="42846" y="685"/>
                    </a:cubicBezTo>
                    <a:cubicBezTo>
                      <a:pt x="40602" y="685"/>
                      <a:pt x="38939" y="5396"/>
                      <a:pt x="37001" y="5396"/>
                    </a:cubicBezTo>
                    <a:cubicBezTo>
                      <a:pt x="36805" y="5396"/>
                      <a:pt x="36606" y="5347"/>
                      <a:pt x="36403" y="5241"/>
                    </a:cubicBezTo>
                    <a:cubicBezTo>
                      <a:pt x="34917" y="4462"/>
                      <a:pt x="27674" y="1"/>
                      <a:pt x="21139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313;p24">
                <a:extLst>
                  <a:ext uri="{FF2B5EF4-FFF2-40B4-BE49-F238E27FC236}">
                    <a16:creationId xmlns:a16="http://schemas.microsoft.com/office/drawing/2014/main" xmlns="" id="{C3DE94FD-0C2D-4995-87A9-34E4350E245B}"/>
                  </a:ext>
                </a:extLst>
              </p:cNvPr>
              <p:cNvSpPr/>
              <p:nvPr/>
            </p:nvSpPr>
            <p:spPr>
              <a:xfrm>
                <a:off x="4303150" y="4639850"/>
                <a:ext cx="1155625" cy="908225"/>
              </a:xfrm>
              <a:custGeom>
                <a:avLst/>
                <a:gdLst/>
                <a:ahLst/>
                <a:cxnLst/>
                <a:rect l="l" t="t" r="r" b="b"/>
                <a:pathLst>
                  <a:path w="46225" h="36329" extrusionOk="0">
                    <a:moveTo>
                      <a:pt x="22811" y="1"/>
                    </a:moveTo>
                    <a:cubicBezTo>
                      <a:pt x="22101" y="1"/>
                      <a:pt x="21442" y="39"/>
                      <a:pt x="20849" y="98"/>
                    </a:cubicBezTo>
                    <a:cubicBezTo>
                      <a:pt x="18899" y="291"/>
                      <a:pt x="17663" y="706"/>
                      <a:pt x="17663" y="706"/>
                    </a:cubicBezTo>
                    <a:cubicBezTo>
                      <a:pt x="7826" y="4029"/>
                      <a:pt x="1473" y="13461"/>
                      <a:pt x="694" y="15519"/>
                    </a:cubicBezTo>
                    <a:cubicBezTo>
                      <a:pt x="0" y="17353"/>
                      <a:pt x="1810" y="24208"/>
                      <a:pt x="7055" y="30026"/>
                    </a:cubicBezTo>
                    <a:cubicBezTo>
                      <a:pt x="7692" y="30731"/>
                      <a:pt x="7519" y="31492"/>
                      <a:pt x="8260" y="32160"/>
                    </a:cubicBezTo>
                    <a:cubicBezTo>
                      <a:pt x="11380" y="34963"/>
                      <a:pt x="16934" y="36329"/>
                      <a:pt x="22650" y="36329"/>
                    </a:cubicBezTo>
                    <a:cubicBezTo>
                      <a:pt x="29459" y="36329"/>
                      <a:pt x="36497" y="34391"/>
                      <a:pt x="39922" y="30637"/>
                    </a:cubicBezTo>
                    <a:cubicBezTo>
                      <a:pt x="46225" y="23730"/>
                      <a:pt x="40744" y="8665"/>
                      <a:pt x="33305" y="3311"/>
                    </a:cubicBezTo>
                    <a:cubicBezTo>
                      <a:pt x="29634" y="670"/>
                      <a:pt x="25776" y="1"/>
                      <a:pt x="22811" y="1"/>
                    </a:cubicBezTo>
                    <a:close/>
                  </a:path>
                </a:pathLst>
              </a:custGeom>
              <a:solidFill>
                <a:srgbClr val="AF6E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314;p24">
                <a:extLst>
                  <a:ext uri="{FF2B5EF4-FFF2-40B4-BE49-F238E27FC236}">
                    <a16:creationId xmlns:a16="http://schemas.microsoft.com/office/drawing/2014/main" xmlns="" id="{E7045A0B-B066-4E6D-A60E-C3E3182EA6DD}"/>
                  </a:ext>
                </a:extLst>
              </p:cNvPr>
              <p:cNvSpPr/>
              <p:nvPr/>
            </p:nvSpPr>
            <p:spPr>
              <a:xfrm>
                <a:off x="4866375" y="4893350"/>
                <a:ext cx="437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2866" extrusionOk="0">
                    <a:moveTo>
                      <a:pt x="954" y="1"/>
                    </a:moveTo>
                    <a:cubicBezTo>
                      <a:pt x="517" y="1"/>
                      <a:pt x="122" y="601"/>
                      <a:pt x="64" y="1371"/>
                    </a:cubicBezTo>
                    <a:cubicBezTo>
                      <a:pt x="1" y="2159"/>
                      <a:pt x="314" y="2828"/>
                      <a:pt x="765" y="2865"/>
                    </a:cubicBezTo>
                    <a:cubicBezTo>
                      <a:pt x="777" y="2865"/>
                      <a:pt x="788" y="2866"/>
                      <a:pt x="800" y="2866"/>
                    </a:cubicBezTo>
                    <a:cubicBezTo>
                      <a:pt x="1234" y="2866"/>
                      <a:pt x="1629" y="2266"/>
                      <a:pt x="1690" y="1498"/>
                    </a:cubicBezTo>
                    <a:cubicBezTo>
                      <a:pt x="1751" y="707"/>
                      <a:pt x="1436" y="39"/>
                      <a:pt x="989" y="2"/>
                    </a:cubicBezTo>
                    <a:cubicBezTo>
                      <a:pt x="977" y="1"/>
                      <a:pt x="965" y="1"/>
                      <a:pt x="954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315;p24">
                <a:extLst>
                  <a:ext uri="{FF2B5EF4-FFF2-40B4-BE49-F238E27FC236}">
                    <a16:creationId xmlns:a16="http://schemas.microsoft.com/office/drawing/2014/main" xmlns="" id="{AEBBACE9-DDB0-40A8-81C4-44006017CF4D}"/>
                  </a:ext>
                </a:extLst>
              </p:cNvPr>
              <p:cNvSpPr/>
              <p:nvPr/>
            </p:nvSpPr>
            <p:spPr>
              <a:xfrm>
                <a:off x="5209250" y="4888500"/>
                <a:ext cx="43675" cy="71650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2866" extrusionOk="0">
                    <a:moveTo>
                      <a:pt x="950" y="1"/>
                    </a:moveTo>
                    <a:cubicBezTo>
                      <a:pt x="516" y="1"/>
                      <a:pt x="122" y="601"/>
                      <a:pt x="60" y="1368"/>
                    </a:cubicBezTo>
                    <a:cubicBezTo>
                      <a:pt x="0" y="2160"/>
                      <a:pt x="314" y="2828"/>
                      <a:pt x="762" y="2865"/>
                    </a:cubicBezTo>
                    <a:cubicBezTo>
                      <a:pt x="774" y="2865"/>
                      <a:pt x="785" y="2866"/>
                      <a:pt x="797" y="2866"/>
                    </a:cubicBezTo>
                    <a:cubicBezTo>
                      <a:pt x="1231" y="2866"/>
                      <a:pt x="1625" y="2266"/>
                      <a:pt x="1687" y="1495"/>
                    </a:cubicBezTo>
                    <a:cubicBezTo>
                      <a:pt x="1747" y="707"/>
                      <a:pt x="1434" y="39"/>
                      <a:pt x="985" y="2"/>
                    </a:cubicBezTo>
                    <a:cubicBezTo>
                      <a:pt x="974" y="1"/>
                      <a:pt x="962" y="1"/>
                      <a:pt x="950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316;p24">
                <a:extLst>
                  <a:ext uri="{FF2B5EF4-FFF2-40B4-BE49-F238E27FC236}">
                    <a16:creationId xmlns:a16="http://schemas.microsoft.com/office/drawing/2014/main" xmlns="" id="{22A3ABD7-33B3-40A9-A08F-1D8D27971706}"/>
                  </a:ext>
                </a:extLst>
              </p:cNvPr>
              <p:cNvSpPr/>
              <p:nvPr/>
            </p:nvSpPr>
            <p:spPr>
              <a:xfrm>
                <a:off x="5228275" y="5036725"/>
                <a:ext cx="89625" cy="7882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3" extrusionOk="0">
                    <a:moveTo>
                      <a:pt x="1794" y="1"/>
                    </a:moveTo>
                    <a:cubicBezTo>
                      <a:pt x="1585" y="1"/>
                      <a:pt x="1372" y="43"/>
                      <a:pt x="1166" y="132"/>
                    </a:cubicBezTo>
                    <a:cubicBezTo>
                      <a:pt x="368" y="476"/>
                      <a:pt x="1" y="1405"/>
                      <a:pt x="348" y="2203"/>
                    </a:cubicBezTo>
                    <a:cubicBezTo>
                      <a:pt x="607" y="2797"/>
                      <a:pt x="1185" y="3153"/>
                      <a:pt x="1794" y="3153"/>
                    </a:cubicBezTo>
                    <a:cubicBezTo>
                      <a:pt x="2004" y="3153"/>
                      <a:pt x="2217" y="3111"/>
                      <a:pt x="2423" y="3022"/>
                    </a:cubicBezTo>
                    <a:cubicBezTo>
                      <a:pt x="3221" y="2677"/>
                      <a:pt x="3585" y="1749"/>
                      <a:pt x="3241" y="950"/>
                    </a:cubicBezTo>
                    <a:cubicBezTo>
                      <a:pt x="2982" y="356"/>
                      <a:pt x="2404" y="1"/>
                      <a:pt x="1794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317;p24">
                <a:extLst>
                  <a:ext uri="{FF2B5EF4-FFF2-40B4-BE49-F238E27FC236}">
                    <a16:creationId xmlns:a16="http://schemas.microsoft.com/office/drawing/2014/main" xmlns="" id="{A90ECBA3-97B5-4989-9F96-415128EE8F9F}"/>
                  </a:ext>
                </a:extLst>
              </p:cNvPr>
              <p:cNvSpPr/>
              <p:nvPr/>
            </p:nvSpPr>
            <p:spPr>
              <a:xfrm>
                <a:off x="4786875" y="4984625"/>
                <a:ext cx="89625" cy="78875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3155" extrusionOk="0">
                    <a:moveTo>
                      <a:pt x="1793" y="1"/>
                    </a:moveTo>
                    <a:cubicBezTo>
                      <a:pt x="1583" y="1"/>
                      <a:pt x="1370" y="43"/>
                      <a:pt x="1166" y="131"/>
                    </a:cubicBezTo>
                    <a:cubicBezTo>
                      <a:pt x="368" y="479"/>
                      <a:pt x="0" y="1404"/>
                      <a:pt x="344" y="2203"/>
                    </a:cubicBezTo>
                    <a:cubicBezTo>
                      <a:pt x="603" y="2800"/>
                      <a:pt x="1184" y="3154"/>
                      <a:pt x="1794" y="3154"/>
                    </a:cubicBezTo>
                    <a:cubicBezTo>
                      <a:pt x="2003" y="3154"/>
                      <a:pt x="2215" y="3112"/>
                      <a:pt x="2419" y="3025"/>
                    </a:cubicBezTo>
                    <a:cubicBezTo>
                      <a:pt x="3218" y="2677"/>
                      <a:pt x="3585" y="1748"/>
                      <a:pt x="3238" y="950"/>
                    </a:cubicBezTo>
                    <a:cubicBezTo>
                      <a:pt x="2981" y="356"/>
                      <a:pt x="2402" y="1"/>
                      <a:pt x="1793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318;p24">
                <a:extLst>
                  <a:ext uri="{FF2B5EF4-FFF2-40B4-BE49-F238E27FC236}">
                    <a16:creationId xmlns:a16="http://schemas.microsoft.com/office/drawing/2014/main" xmlns="" id="{0B88CDBA-F579-43A4-A3EB-0FBAD9C029E8}"/>
                  </a:ext>
                </a:extLst>
              </p:cNvPr>
              <p:cNvSpPr/>
              <p:nvPr/>
            </p:nvSpPr>
            <p:spPr>
              <a:xfrm>
                <a:off x="5119550" y="4985150"/>
                <a:ext cx="129550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5182" h="2981" extrusionOk="0">
                    <a:moveTo>
                      <a:pt x="3943" y="0"/>
                    </a:moveTo>
                    <a:cubicBezTo>
                      <a:pt x="3739" y="0"/>
                      <a:pt x="3544" y="20"/>
                      <a:pt x="3354" y="54"/>
                    </a:cubicBezTo>
                    <a:cubicBezTo>
                      <a:pt x="2947" y="127"/>
                      <a:pt x="2556" y="235"/>
                      <a:pt x="2176" y="368"/>
                    </a:cubicBezTo>
                    <a:cubicBezTo>
                      <a:pt x="1414" y="636"/>
                      <a:pt x="685" y="976"/>
                      <a:pt x="1" y="1397"/>
                    </a:cubicBezTo>
                    <a:cubicBezTo>
                      <a:pt x="769" y="1169"/>
                      <a:pt x="1527" y="936"/>
                      <a:pt x="2286" y="745"/>
                    </a:cubicBezTo>
                    <a:cubicBezTo>
                      <a:pt x="2666" y="659"/>
                      <a:pt x="3047" y="568"/>
                      <a:pt x="3425" y="528"/>
                    </a:cubicBezTo>
                    <a:cubicBezTo>
                      <a:pt x="3582" y="509"/>
                      <a:pt x="3739" y="494"/>
                      <a:pt x="3890" y="494"/>
                    </a:cubicBezTo>
                    <a:cubicBezTo>
                      <a:pt x="3919" y="494"/>
                      <a:pt x="3947" y="494"/>
                      <a:pt x="3975" y="495"/>
                    </a:cubicBezTo>
                    <a:cubicBezTo>
                      <a:pt x="4153" y="502"/>
                      <a:pt x="4326" y="528"/>
                      <a:pt x="4447" y="591"/>
                    </a:cubicBezTo>
                    <a:cubicBezTo>
                      <a:pt x="4567" y="656"/>
                      <a:pt x="4630" y="725"/>
                      <a:pt x="4654" y="862"/>
                    </a:cubicBezTo>
                    <a:cubicBezTo>
                      <a:pt x="4670" y="979"/>
                      <a:pt x="4634" y="1109"/>
                      <a:pt x="4544" y="1243"/>
                    </a:cubicBezTo>
                    <a:cubicBezTo>
                      <a:pt x="4360" y="1517"/>
                      <a:pt x="4035" y="1741"/>
                      <a:pt x="3715" y="1941"/>
                    </a:cubicBezTo>
                    <a:cubicBezTo>
                      <a:pt x="3057" y="2342"/>
                      <a:pt x="2329" y="2663"/>
                      <a:pt x="1598" y="2980"/>
                    </a:cubicBezTo>
                    <a:cubicBezTo>
                      <a:pt x="2389" y="2863"/>
                      <a:pt x="3167" y="2646"/>
                      <a:pt x="3906" y="2289"/>
                    </a:cubicBezTo>
                    <a:cubicBezTo>
                      <a:pt x="4273" y="2108"/>
                      <a:pt x="4637" y="1891"/>
                      <a:pt x="4934" y="1524"/>
                    </a:cubicBezTo>
                    <a:cubicBezTo>
                      <a:pt x="5074" y="1340"/>
                      <a:pt x="5182" y="1066"/>
                      <a:pt x="5142" y="789"/>
                    </a:cubicBezTo>
                    <a:cubicBezTo>
                      <a:pt x="5135" y="722"/>
                      <a:pt x="5111" y="659"/>
                      <a:pt x="5094" y="591"/>
                    </a:cubicBezTo>
                    <a:cubicBezTo>
                      <a:pt x="5062" y="528"/>
                      <a:pt x="5034" y="462"/>
                      <a:pt x="4991" y="405"/>
                    </a:cubicBezTo>
                    <a:cubicBezTo>
                      <a:pt x="4948" y="348"/>
                      <a:pt x="4901" y="288"/>
                      <a:pt x="4844" y="251"/>
                    </a:cubicBezTo>
                    <a:cubicBezTo>
                      <a:pt x="4791" y="204"/>
                      <a:pt x="4734" y="167"/>
                      <a:pt x="4674" y="141"/>
                    </a:cubicBezTo>
                    <a:cubicBezTo>
                      <a:pt x="4436" y="27"/>
                      <a:pt x="4206" y="4"/>
                      <a:pt x="3989" y="1"/>
                    </a:cubicBezTo>
                    <a:cubicBezTo>
                      <a:pt x="3974" y="0"/>
                      <a:pt x="3958" y="0"/>
                      <a:pt x="3943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319;p24">
                <a:extLst>
                  <a:ext uri="{FF2B5EF4-FFF2-40B4-BE49-F238E27FC236}">
                    <a16:creationId xmlns:a16="http://schemas.microsoft.com/office/drawing/2014/main" xmlns="" id="{0AF5E1AA-D0BC-49CD-9FE4-7D9F110A5B53}"/>
                  </a:ext>
                </a:extLst>
              </p:cNvPr>
              <p:cNvSpPr/>
              <p:nvPr/>
            </p:nvSpPr>
            <p:spPr>
              <a:xfrm>
                <a:off x="4833900" y="5053200"/>
                <a:ext cx="368100" cy="236775"/>
              </a:xfrm>
              <a:custGeom>
                <a:avLst/>
                <a:gdLst/>
                <a:ahLst/>
                <a:cxnLst/>
                <a:rect l="l" t="t" r="r" b="b"/>
                <a:pathLst>
                  <a:path w="14724" h="9471" extrusionOk="0">
                    <a:moveTo>
                      <a:pt x="3138" y="1"/>
                    </a:moveTo>
                    <a:cubicBezTo>
                      <a:pt x="2839" y="1"/>
                      <a:pt x="2543" y="48"/>
                      <a:pt x="2258" y="154"/>
                    </a:cubicBezTo>
                    <a:cubicBezTo>
                      <a:pt x="1870" y="298"/>
                      <a:pt x="1500" y="549"/>
                      <a:pt x="1152" y="946"/>
                    </a:cubicBezTo>
                    <a:cubicBezTo>
                      <a:pt x="0" y="2258"/>
                      <a:pt x="949" y="5489"/>
                      <a:pt x="3107" y="7560"/>
                    </a:cubicBezTo>
                    <a:cubicBezTo>
                      <a:pt x="3925" y="8348"/>
                      <a:pt x="4920" y="8966"/>
                      <a:pt x="6033" y="9246"/>
                    </a:cubicBezTo>
                    <a:cubicBezTo>
                      <a:pt x="6633" y="9401"/>
                      <a:pt x="7234" y="9470"/>
                      <a:pt x="7824" y="9470"/>
                    </a:cubicBezTo>
                    <a:cubicBezTo>
                      <a:pt x="8732" y="9470"/>
                      <a:pt x="9613" y="9306"/>
                      <a:pt x="10425" y="9032"/>
                    </a:cubicBezTo>
                    <a:cubicBezTo>
                      <a:pt x="12636" y="8295"/>
                      <a:pt x="14313" y="6752"/>
                      <a:pt x="14536" y="5565"/>
                    </a:cubicBezTo>
                    <a:cubicBezTo>
                      <a:pt x="14724" y="4587"/>
                      <a:pt x="14476" y="3889"/>
                      <a:pt x="13805" y="3428"/>
                    </a:cubicBezTo>
                    <a:cubicBezTo>
                      <a:pt x="13665" y="3331"/>
                      <a:pt x="13501" y="3244"/>
                      <a:pt x="13317" y="3168"/>
                    </a:cubicBezTo>
                    <a:cubicBezTo>
                      <a:pt x="13157" y="3097"/>
                      <a:pt x="12980" y="3037"/>
                      <a:pt x="12790" y="2984"/>
                    </a:cubicBezTo>
                    <a:cubicBezTo>
                      <a:pt x="12435" y="2887"/>
                      <a:pt x="12031" y="2813"/>
                      <a:pt x="11574" y="2770"/>
                    </a:cubicBezTo>
                    <a:cubicBezTo>
                      <a:pt x="11307" y="2739"/>
                      <a:pt x="11023" y="2719"/>
                      <a:pt x="10719" y="2710"/>
                    </a:cubicBezTo>
                    <a:cubicBezTo>
                      <a:pt x="9409" y="2663"/>
                      <a:pt x="8211" y="2175"/>
                      <a:pt x="7064" y="1584"/>
                    </a:cubicBezTo>
                    <a:cubicBezTo>
                      <a:pt x="6744" y="1421"/>
                      <a:pt x="6430" y="1250"/>
                      <a:pt x="6119" y="1073"/>
                    </a:cubicBezTo>
                    <a:cubicBezTo>
                      <a:pt x="6022" y="1020"/>
                      <a:pt x="5926" y="963"/>
                      <a:pt x="5826" y="909"/>
                    </a:cubicBezTo>
                    <a:cubicBezTo>
                      <a:pt x="5772" y="883"/>
                      <a:pt x="5718" y="852"/>
                      <a:pt x="5665" y="823"/>
                    </a:cubicBezTo>
                    <a:cubicBezTo>
                      <a:pt x="5438" y="699"/>
                      <a:pt x="5204" y="579"/>
                      <a:pt x="4967" y="468"/>
                    </a:cubicBezTo>
                    <a:cubicBezTo>
                      <a:pt x="4596" y="302"/>
                      <a:pt x="4222" y="165"/>
                      <a:pt x="3848" y="84"/>
                    </a:cubicBezTo>
                    <a:cubicBezTo>
                      <a:pt x="3657" y="41"/>
                      <a:pt x="3467" y="14"/>
                      <a:pt x="3280" y="4"/>
                    </a:cubicBezTo>
                    <a:cubicBezTo>
                      <a:pt x="3233" y="2"/>
                      <a:pt x="3185" y="1"/>
                      <a:pt x="3138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320;p24">
                <a:extLst>
                  <a:ext uri="{FF2B5EF4-FFF2-40B4-BE49-F238E27FC236}">
                    <a16:creationId xmlns:a16="http://schemas.microsoft.com/office/drawing/2014/main" xmlns="" id="{0D34E23E-DA5A-43F2-8AA5-DDC0DECBD2A6}"/>
                  </a:ext>
                </a:extLst>
              </p:cNvPr>
              <p:cNvSpPr/>
              <p:nvPr/>
            </p:nvSpPr>
            <p:spPr>
              <a:xfrm>
                <a:off x="4911550" y="5207725"/>
                <a:ext cx="182900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7316" h="3400" extrusionOk="0">
                    <a:moveTo>
                      <a:pt x="3701" y="1"/>
                    </a:moveTo>
                    <a:cubicBezTo>
                      <a:pt x="2126" y="1"/>
                      <a:pt x="723" y="917"/>
                      <a:pt x="1" y="1489"/>
                    </a:cubicBezTo>
                    <a:cubicBezTo>
                      <a:pt x="819" y="2277"/>
                      <a:pt x="1814" y="2895"/>
                      <a:pt x="2927" y="3179"/>
                    </a:cubicBezTo>
                    <a:cubicBezTo>
                      <a:pt x="3525" y="3331"/>
                      <a:pt x="4124" y="3400"/>
                      <a:pt x="4712" y="3400"/>
                    </a:cubicBezTo>
                    <a:cubicBezTo>
                      <a:pt x="5621" y="3400"/>
                      <a:pt x="6504" y="3235"/>
                      <a:pt x="7316" y="2961"/>
                    </a:cubicBezTo>
                    <a:cubicBezTo>
                      <a:pt x="7105" y="1967"/>
                      <a:pt x="6520" y="797"/>
                      <a:pt x="5051" y="243"/>
                    </a:cubicBezTo>
                    <a:cubicBezTo>
                      <a:pt x="4595" y="72"/>
                      <a:pt x="4141" y="1"/>
                      <a:pt x="3701" y="1"/>
                    </a:cubicBezTo>
                    <a:close/>
                  </a:path>
                </a:pathLst>
              </a:custGeom>
              <a:solidFill>
                <a:srgbClr val="E590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321;p24">
                <a:extLst>
                  <a:ext uri="{FF2B5EF4-FFF2-40B4-BE49-F238E27FC236}">
                    <a16:creationId xmlns:a16="http://schemas.microsoft.com/office/drawing/2014/main" xmlns="" id="{962E5A64-4C43-47B7-B7E5-20D1BF81F7CA}"/>
                  </a:ext>
                </a:extLst>
              </p:cNvPr>
              <p:cNvSpPr/>
              <p:nvPr/>
            </p:nvSpPr>
            <p:spPr>
              <a:xfrm>
                <a:off x="4886500" y="5050450"/>
                <a:ext cx="89050" cy="53625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2145" extrusionOk="0">
                    <a:moveTo>
                      <a:pt x="1034" y="1"/>
                    </a:moveTo>
                    <a:cubicBezTo>
                      <a:pt x="735" y="1"/>
                      <a:pt x="439" y="48"/>
                      <a:pt x="154" y="154"/>
                    </a:cubicBezTo>
                    <a:cubicBezTo>
                      <a:pt x="0" y="679"/>
                      <a:pt x="110" y="1387"/>
                      <a:pt x="445" y="1657"/>
                    </a:cubicBezTo>
                    <a:cubicBezTo>
                      <a:pt x="702" y="1865"/>
                      <a:pt x="1066" y="1842"/>
                      <a:pt x="1390" y="1905"/>
                    </a:cubicBezTo>
                    <a:cubicBezTo>
                      <a:pt x="1734" y="1970"/>
                      <a:pt x="2064" y="2145"/>
                      <a:pt x="2409" y="2145"/>
                    </a:cubicBezTo>
                    <a:cubicBezTo>
                      <a:pt x="2432" y="2145"/>
                      <a:pt x="2456" y="2144"/>
                      <a:pt x="2479" y="2142"/>
                    </a:cubicBezTo>
                    <a:cubicBezTo>
                      <a:pt x="2886" y="2112"/>
                      <a:pt x="3237" y="1818"/>
                      <a:pt x="3411" y="1450"/>
                    </a:cubicBezTo>
                    <a:cubicBezTo>
                      <a:pt x="3501" y="1253"/>
                      <a:pt x="3548" y="1043"/>
                      <a:pt x="3561" y="823"/>
                    </a:cubicBezTo>
                    <a:cubicBezTo>
                      <a:pt x="3334" y="699"/>
                      <a:pt x="3100" y="579"/>
                      <a:pt x="2863" y="468"/>
                    </a:cubicBezTo>
                    <a:cubicBezTo>
                      <a:pt x="2492" y="302"/>
                      <a:pt x="2118" y="165"/>
                      <a:pt x="1744" y="84"/>
                    </a:cubicBezTo>
                    <a:cubicBezTo>
                      <a:pt x="1553" y="41"/>
                      <a:pt x="1363" y="14"/>
                      <a:pt x="1176" y="4"/>
                    </a:cubicBezTo>
                    <a:cubicBezTo>
                      <a:pt x="1129" y="2"/>
                      <a:pt x="1081" y="1"/>
                      <a:pt x="103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322;p24">
                <a:extLst>
                  <a:ext uri="{FF2B5EF4-FFF2-40B4-BE49-F238E27FC236}">
                    <a16:creationId xmlns:a16="http://schemas.microsoft.com/office/drawing/2014/main" xmlns="" id="{F56714C0-5C76-4845-A1D0-5D721091F77E}"/>
                  </a:ext>
                </a:extLst>
              </p:cNvPr>
              <p:cNvSpPr/>
              <p:nvPr/>
            </p:nvSpPr>
            <p:spPr>
              <a:xfrm>
                <a:off x="5010175" y="5090050"/>
                <a:ext cx="15667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6267" h="2773" extrusionOk="0">
                    <a:moveTo>
                      <a:pt x="13" y="0"/>
                    </a:moveTo>
                    <a:cubicBezTo>
                      <a:pt x="17" y="124"/>
                      <a:pt x="27" y="241"/>
                      <a:pt x="24" y="351"/>
                    </a:cubicBezTo>
                    <a:cubicBezTo>
                      <a:pt x="13" y="715"/>
                      <a:pt x="0" y="1103"/>
                      <a:pt x="201" y="1423"/>
                    </a:cubicBezTo>
                    <a:cubicBezTo>
                      <a:pt x="458" y="1834"/>
                      <a:pt x="972" y="1988"/>
                      <a:pt x="1443" y="2108"/>
                    </a:cubicBezTo>
                    <a:cubicBezTo>
                      <a:pt x="2145" y="2288"/>
                      <a:pt x="2849" y="2469"/>
                      <a:pt x="3554" y="2652"/>
                    </a:cubicBezTo>
                    <a:cubicBezTo>
                      <a:pt x="3785" y="2714"/>
                      <a:pt x="4020" y="2772"/>
                      <a:pt x="4257" y="2772"/>
                    </a:cubicBezTo>
                    <a:cubicBezTo>
                      <a:pt x="4263" y="2772"/>
                      <a:pt x="4269" y="2772"/>
                      <a:pt x="4276" y="2772"/>
                    </a:cubicBezTo>
                    <a:cubicBezTo>
                      <a:pt x="4570" y="2772"/>
                      <a:pt x="4857" y="2683"/>
                      <a:pt x="5131" y="2578"/>
                    </a:cubicBezTo>
                    <a:cubicBezTo>
                      <a:pt x="5532" y="2425"/>
                      <a:pt x="5949" y="2218"/>
                      <a:pt x="6163" y="1841"/>
                    </a:cubicBezTo>
                    <a:cubicBezTo>
                      <a:pt x="6210" y="1761"/>
                      <a:pt x="6246" y="1673"/>
                      <a:pt x="6266" y="1584"/>
                    </a:cubicBezTo>
                    <a:cubicBezTo>
                      <a:pt x="6106" y="1513"/>
                      <a:pt x="5929" y="1453"/>
                      <a:pt x="5739" y="1400"/>
                    </a:cubicBezTo>
                    <a:cubicBezTo>
                      <a:pt x="5384" y="1303"/>
                      <a:pt x="4980" y="1229"/>
                      <a:pt x="4523" y="1186"/>
                    </a:cubicBezTo>
                    <a:cubicBezTo>
                      <a:pt x="4256" y="1155"/>
                      <a:pt x="3972" y="1135"/>
                      <a:pt x="3668" y="1126"/>
                    </a:cubicBezTo>
                    <a:cubicBezTo>
                      <a:pt x="2358" y="1079"/>
                      <a:pt x="1160" y="591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323;p24">
                <a:extLst>
                  <a:ext uri="{FF2B5EF4-FFF2-40B4-BE49-F238E27FC236}">
                    <a16:creationId xmlns:a16="http://schemas.microsoft.com/office/drawing/2014/main" xmlns="" id="{972FAAD9-6525-4030-9BEF-49660D49F329}"/>
                  </a:ext>
                </a:extLst>
              </p:cNvPr>
              <p:cNvSpPr/>
              <p:nvPr/>
            </p:nvSpPr>
            <p:spPr>
              <a:xfrm>
                <a:off x="4303150" y="4642300"/>
                <a:ext cx="537275" cy="748200"/>
              </a:xfrm>
              <a:custGeom>
                <a:avLst/>
                <a:gdLst/>
                <a:ahLst/>
                <a:cxnLst/>
                <a:rect l="l" t="t" r="r" b="b"/>
                <a:pathLst>
                  <a:path w="21491" h="29928" extrusionOk="0">
                    <a:moveTo>
                      <a:pt x="20849" y="0"/>
                    </a:moveTo>
                    <a:lnTo>
                      <a:pt x="20849" y="0"/>
                    </a:lnTo>
                    <a:cubicBezTo>
                      <a:pt x="18899" y="193"/>
                      <a:pt x="17663" y="608"/>
                      <a:pt x="17663" y="608"/>
                    </a:cubicBezTo>
                    <a:cubicBezTo>
                      <a:pt x="7826" y="3931"/>
                      <a:pt x="1473" y="13363"/>
                      <a:pt x="694" y="15421"/>
                    </a:cubicBezTo>
                    <a:cubicBezTo>
                      <a:pt x="0" y="17255"/>
                      <a:pt x="1810" y="24110"/>
                      <a:pt x="7055" y="29928"/>
                    </a:cubicBezTo>
                    <a:lnTo>
                      <a:pt x="7055" y="29928"/>
                    </a:lnTo>
                    <a:cubicBezTo>
                      <a:pt x="4044" y="16815"/>
                      <a:pt x="12495" y="10769"/>
                      <a:pt x="12495" y="10769"/>
                    </a:cubicBezTo>
                    <a:cubicBezTo>
                      <a:pt x="21150" y="8390"/>
                      <a:pt x="21491" y="3093"/>
                      <a:pt x="20849" y="0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324;p24">
                <a:extLst>
                  <a:ext uri="{FF2B5EF4-FFF2-40B4-BE49-F238E27FC236}">
                    <a16:creationId xmlns:a16="http://schemas.microsoft.com/office/drawing/2014/main" xmlns="" id="{F8379532-6D8F-4536-8614-F6B129A93703}"/>
                  </a:ext>
                </a:extLst>
              </p:cNvPr>
              <p:cNvSpPr/>
              <p:nvPr/>
            </p:nvSpPr>
            <p:spPr>
              <a:xfrm>
                <a:off x="4420775" y="4582975"/>
                <a:ext cx="421900" cy="294350"/>
              </a:xfrm>
              <a:custGeom>
                <a:avLst/>
                <a:gdLst/>
                <a:ahLst/>
                <a:cxnLst/>
                <a:rect l="l" t="t" r="r" b="b"/>
                <a:pathLst>
                  <a:path w="16876" h="11774" extrusionOk="0">
                    <a:moveTo>
                      <a:pt x="1" y="10843"/>
                    </a:moveTo>
                    <a:lnTo>
                      <a:pt x="128" y="11137"/>
                    </a:lnTo>
                    <a:cubicBezTo>
                      <a:pt x="161" y="11087"/>
                      <a:pt x="195" y="11037"/>
                      <a:pt x="230" y="10986"/>
                    </a:cubicBezTo>
                    <a:lnTo>
                      <a:pt x="230" y="10986"/>
                    </a:lnTo>
                    <a:cubicBezTo>
                      <a:pt x="77" y="10900"/>
                      <a:pt x="1" y="10843"/>
                      <a:pt x="1" y="10843"/>
                    </a:cubicBezTo>
                    <a:close/>
                    <a:moveTo>
                      <a:pt x="15352" y="1"/>
                    </a:moveTo>
                    <a:cubicBezTo>
                      <a:pt x="15352" y="1"/>
                      <a:pt x="3211" y="6674"/>
                      <a:pt x="230" y="10986"/>
                    </a:cubicBezTo>
                    <a:lnTo>
                      <a:pt x="230" y="10986"/>
                    </a:lnTo>
                    <a:cubicBezTo>
                      <a:pt x="693" y="11247"/>
                      <a:pt x="1858" y="11773"/>
                      <a:pt x="3720" y="11773"/>
                    </a:cubicBezTo>
                    <a:cubicBezTo>
                      <a:pt x="5336" y="11773"/>
                      <a:pt x="7477" y="11377"/>
                      <a:pt x="10138" y="10065"/>
                    </a:cubicBezTo>
                    <a:cubicBezTo>
                      <a:pt x="16875" y="6745"/>
                      <a:pt x="15352" y="1"/>
                      <a:pt x="15352" y="1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325;p24">
                <a:extLst>
                  <a:ext uri="{FF2B5EF4-FFF2-40B4-BE49-F238E27FC236}">
                    <a16:creationId xmlns:a16="http://schemas.microsoft.com/office/drawing/2014/main" xmlns="" id="{0C4C3AE8-2299-4C28-BE76-711D01501D68}"/>
                  </a:ext>
                </a:extLst>
              </p:cNvPr>
              <p:cNvSpPr/>
              <p:nvPr/>
            </p:nvSpPr>
            <p:spPr>
              <a:xfrm>
                <a:off x="4240925" y="4804500"/>
                <a:ext cx="306750" cy="253400"/>
              </a:xfrm>
              <a:custGeom>
                <a:avLst/>
                <a:gdLst/>
                <a:ahLst/>
                <a:cxnLst/>
                <a:rect l="l" t="t" r="r" b="b"/>
                <a:pathLst>
                  <a:path w="12270" h="10136" extrusionOk="0">
                    <a:moveTo>
                      <a:pt x="5911" y="1"/>
                    </a:moveTo>
                    <a:cubicBezTo>
                      <a:pt x="5474" y="1"/>
                      <a:pt x="5026" y="91"/>
                      <a:pt x="4569" y="292"/>
                    </a:cubicBezTo>
                    <a:cubicBezTo>
                      <a:pt x="0" y="2306"/>
                      <a:pt x="3595" y="8990"/>
                      <a:pt x="9330" y="10136"/>
                    </a:cubicBezTo>
                    <a:lnTo>
                      <a:pt x="10281" y="9388"/>
                    </a:lnTo>
                    <a:cubicBezTo>
                      <a:pt x="11884" y="8125"/>
                      <a:pt x="12269" y="5853"/>
                      <a:pt x="11170" y="4134"/>
                    </a:cubicBezTo>
                    <a:cubicBezTo>
                      <a:pt x="9909" y="2157"/>
                      <a:pt x="8044" y="1"/>
                      <a:pt x="5911" y="1"/>
                    </a:cubicBezTo>
                    <a:close/>
                  </a:path>
                </a:pathLst>
              </a:custGeom>
              <a:solidFill>
                <a:srgbClr val="965C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326;p24">
                <a:extLst>
                  <a:ext uri="{FF2B5EF4-FFF2-40B4-BE49-F238E27FC236}">
                    <a16:creationId xmlns:a16="http://schemas.microsoft.com/office/drawing/2014/main" xmlns="" id="{0E3C028E-4F7D-4E4D-9F7C-EF02E4AF4B36}"/>
                  </a:ext>
                </a:extLst>
              </p:cNvPr>
              <p:cNvSpPr/>
              <p:nvPr/>
            </p:nvSpPr>
            <p:spPr>
              <a:xfrm>
                <a:off x="4328775" y="4857450"/>
                <a:ext cx="114175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5304" extrusionOk="0">
                    <a:moveTo>
                      <a:pt x="424" y="0"/>
                    </a:moveTo>
                    <a:cubicBezTo>
                      <a:pt x="282" y="0"/>
                      <a:pt x="140" y="12"/>
                      <a:pt x="0" y="36"/>
                    </a:cubicBezTo>
                    <a:cubicBezTo>
                      <a:pt x="632" y="140"/>
                      <a:pt x="1199" y="391"/>
                      <a:pt x="1700" y="718"/>
                    </a:cubicBezTo>
                    <a:cubicBezTo>
                      <a:pt x="2201" y="1052"/>
                      <a:pt x="2629" y="1479"/>
                      <a:pt x="2983" y="1967"/>
                    </a:cubicBezTo>
                    <a:cubicBezTo>
                      <a:pt x="2983" y="1967"/>
                      <a:pt x="2986" y="1970"/>
                      <a:pt x="2986" y="1974"/>
                    </a:cubicBezTo>
                    <a:cubicBezTo>
                      <a:pt x="2706" y="1880"/>
                      <a:pt x="2415" y="1809"/>
                      <a:pt x="2115" y="1793"/>
                    </a:cubicBezTo>
                    <a:cubicBezTo>
                      <a:pt x="2040" y="1788"/>
                      <a:pt x="1965" y="1785"/>
                      <a:pt x="1890" y="1785"/>
                    </a:cubicBezTo>
                    <a:cubicBezTo>
                      <a:pt x="1651" y="1785"/>
                      <a:pt x="1410" y="1815"/>
                      <a:pt x="1179" y="1883"/>
                    </a:cubicBezTo>
                    <a:cubicBezTo>
                      <a:pt x="879" y="1977"/>
                      <a:pt x="572" y="2124"/>
                      <a:pt x="381" y="2381"/>
                    </a:cubicBezTo>
                    <a:cubicBezTo>
                      <a:pt x="681" y="2304"/>
                      <a:pt x="962" y="2284"/>
                      <a:pt x="1243" y="2274"/>
                    </a:cubicBezTo>
                    <a:cubicBezTo>
                      <a:pt x="1303" y="2273"/>
                      <a:pt x="1363" y="2272"/>
                      <a:pt x="1423" y="2272"/>
                    </a:cubicBezTo>
                    <a:cubicBezTo>
                      <a:pt x="1643" y="2272"/>
                      <a:pt x="1861" y="2282"/>
                      <a:pt x="2081" y="2298"/>
                    </a:cubicBezTo>
                    <a:cubicBezTo>
                      <a:pt x="2362" y="2315"/>
                      <a:pt x="2642" y="2351"/>
                      <a:pt x="2933" y="2371"/>
                    </a:cubicBezTo>
                    <a:cubicBezTo>
                      <a:pt x="3046" y="2387"/>
                      <a:pt x="3167" y="2395"/>
                      <a:pt x="3284" y="2404"/>
                    </a:cubicBezTo>
                    <a:lnTo>
                      <a:pt x="3474" y="2728"/>
                    </a:lnTo>
                    <a:cubicBezTo>
                      <a:pt x="3638" y="2985"/>
                      <a:pt x="3738" y="3276"/>
                      <a:pt x="3888" y="3547"/>
                    </a:cubicBezTo>
                    <a:lnTo>
                      <a:pt x="4239" y="4412"/>
                    </a:lnTo>
                    <a:cubicBezTo>
                      <a:pt x="4343" y="4709"/>
                      <a:pt x="4443" y="5006"/>
                      <a:pt x="4566" y="5304"/>
                    </a:cubicBezTo>
                    <a:cubicBezTo>
                      <a:pt x="4553" y="4986"/>
                      <a:pt x="4517" y="4669"/>
                      <a:pt x="4480" y="4348"/>
                    </a:cubicBezTo>
                    <a:cubicBezTo>
                      <a:pt x="4420" y="4034"/>
                      <a:pt x="4346" y="3721"/>
                      <a:pt x="4259" y="3410"/>
                    </a:cubicBezTo>
                    <a:cubicBezTo>
                      <a:pt x="4048" y="2799"/>
                      <a:pt x="3795" y="2190"/>
                      <a:pt x="3390" y="1663"/>
                    </a:cubicBezTo>
                    <a:cubicBezTo>
                      <a:pt x="2993" y="1138"/>
                      <a:pt x="2496" y="671"/>
                      <a:pt x="1898" y="377"/>
                    </a:cubicBezTo>
                    <a:cubicBezTo>
                      <a:pt x="1439" y="145"/>
                      <a:pt x="928" y="0"/>
                      <a:pt x="424" y="0"/>
                    </a:cubicBezTo>
                    <a:close/>
                  </a:path>
                </a:pathLst>
              </a:custGeom>
              <a:solidFill>
                <a:srgbClr val="353B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70" name="组合 969">
            <a:extLst>
              <a:ext uri="{FF2B5EF4-FFF2-40B4-BE49-F238E27FC236}">
                <a16:creationId xmlns:a16="http://schemas.microsoft.com/office/drawing/2014/main" xmlns="" id="{17890C20-83C2-4367-9EF8-0F01E0663F71}"/>
              </a:ext>
            </a:extLst>
          </p:cNvPr>
          <p:cNvGrpSpPr/>
          <p:nvPr/>
        </p:nvGrpSpPr>
        <p:grpSpPr>
          <a:xfrm>
            <a:off x="-313433" y="3637114"/>
            <a:ext cx="2454550" cy="4161037"/>
            <a:chOff x="3251631" y="512827"/>
            <a:chExt cx="621300" cy="1053249"/>
          </a:xfrm>
        </p:grpSpPr>
        <p:sp>
          <p:nvSpPr>
            <p:cNvPr id="948" name="Google Shape;133;p19">
              <a:extLst>
                <a:ext uri="{FF2B5EF4-FFF2-40B4-BE49-F238E27FC236}">
                  <a16:creationId xmlns:a16="http://schemas.microsoft.com/office/drawing/2014/main" xmlns="" id="{1B3C7367-2222-4549-A2B0-6B3CC8A576C5}"/>
                </a:ext>
              </a:extLst>
            </p:cNvPr>
            <p:cNvSpPr/>
            <p:nvPr/>
          </p:nvSpPr>
          <p:spPr>
            <a:xfrm>
              <a:off x="3311188" y="700219"/>
              <a:ext cx="147225" cy="465462"/>
            </a:xfrm>
            <a:custGeom>
              <a:avLst/>
              <a:gdLst/>
              <a:ahLst/>
              <a:cxnLst/>
              <a:rect l="l" t="t" r="r" b="b"/>
              <a:pathLst>
                <a:path w="7693" h="24322" extrusionOk="0">
                  <a:moveTo>
                    <a:pt x="7693" y="0"/>
                  </a:moveTo>
                  <a:lnTo>
                    <a:pt x="7693" y="0"/>
                  </a:lnTo>
                  <a:cubicBezTo>
                    <a:pt x="3928" y="881"/>
                    <a:pt x="348" y="8499"/>
                    <a:pt x="174" y="12813"/>
                  </a:cubicBezTo>
                  <a:cubicBezTo>
                    <a:pt x="1" y="17128"/>
                    <a:pt x="1872" y="21480"/>
                    <a:pt x="5123" y="24322"/>
                  </a:cubicBezTo>
                  <a:lnTo>
                    <a:pt x="7693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134;p19">
              <a:extLst>
                <a:ext uri="{FF2B5EF4-FFF2-40B4-BE49-F238E27FC236}">
                  <a16:creationId xmlns:a16="http://schemas.microsoft.com/office/drawing/2014/main" xmlns="" id="{80974B2D-91A9-49C5-A68C-8543692BC611}"/>
                </a:ext>
              </a:extLst>
            </p:cNvPr>
            <p:cNvSpPr/>
            <p:nvPr/>
          </p:nvSpPr>
          <p:spPr>
            <a:xfrm>
              <a:off x="3408674" y="1043890"/>
              <a:ext cx="313128" cy="477404"/>
            </a:xfrm>
            <a:custGeom>
              <a:avLst/>
              <a:gdLst/>
              <a:ahLst/>
              <a:cxnLst/>
              <a:rect l="l" t="t" r="r" b="b"/>
              <a:pathLst>
                <a:path w="16362" h="24946" extrusionOk="0">
                  <a:moveTo>
                    <a:pt x="1" y="0"/>
                  </a:moveTo>
                  <a:lnTo>
                    <a:pt x="1" y="23202"/>
                  </a:lnTo>
                  <a:cubicBezTo>
                    <a:pt x="2720" y="24397"/>
                    <a:pt x="5088" y="24946"/>
                    <a:pt x="7421" y="24946"/>
                  </a:cubicBezTo>
                  <a:cubicBezTo>
                    <a:pt x="10262" y="24946"/>
                    <a:pt x="13052" y="24132"/>
                    <a:pt x="16361" y="22677"/>
                  </a:cubicBezTo>
                  <a:lnTo>
                    <a:pt x="16361" y="1085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135;p19">
              <a:extLst>
                <a:ext uri="{FF2B5EF4-FFF2-40B4-BE49-F238E27FC236}">
                  <a16:creationId xmlns:a16="http://schemas.microsoft.com/office/drawing/2014/main" xmlns="" id="{51A5D612-9799-402A-8247-D883C1A43174}"/>
                </a:ext>
              </a:extLst>
            </p:cNvPr>
            <p:cNvSpPr/>
            <p:nvPr/>
          </p:nvSpPr>
          <p:spPr>
            <a:xfrm>
              <a:off x="3438931" y="1112058"/>
              <a:ext cx="282871" cy="274336"/>
            </a:xfrm>
            <a:custGeom>
              <a:avLst/>
              <a:gdLst/>
              <a:ahLst/>
              <a:cxnLst/>
              <a:rect l="l" t="t" r="r" b="b"/>
              <a:pathLst>
                <a:path w="14781" h="14335" extrusionOk="0">
                  <a:moveTo>
                    <a:pt x="0" y="0"/>
                  </a:moveTo>
                  <a:lnTo>
                    <a:pt x="0" y="0"/>
                  </a:lnTo>
                  <a:cubicBezTo>
                    <a:pt x="385" y="12449"/>
                    <a:pt x="7414" y="14335"/>
                    <a:pt x="11638" y="14335"/>
                  </a:cubicBezTo>
                  <a:cubicBezTo>
                    <a:pt x="13474" y="14335"/>
                    <a:pt x="14780" y="13978"/>
                    <a:pt x="14780" y="13978"/>
                  </a:cubicBezTo>
                  <a:lnTo>
                    <a:pt x="14780" y="8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136;p19">
              <a:extLst>
                <a:ext uri="{FF2B5EF4-FFF2-40B4-BE49-F238E27FC236}">
                  <a16:creationId xmlns:a16="http://schemas.microsoft.com/office/drawing/2014/main" xmlns="" id="{D4DD756B-F8BB-47A5-A26C-8EBD10F8BEAA}"/>
                </a:ext>
              </a:extLst>
            </p:cNvPr>
            <p:cNvSpPr/>
            <p:nvPr/>
          </p:nvSpPr>
          <p:spPr>
            <a:xfrm>
              <a:off x="3325407" y="929409"/>
              <a:ext cx="106060" cy="132623"/>
            </a:xfrm>
            <a:custGeom>
              <a:avLst/>
              <a:gdLst/>
              <a:ahLst/>
              <a:cxnLst/>
              <a:rect l="l" t="t" r="r" b="b"/>
              <a:pathLst>
                <a:path w="5542" h="6930" extrusionOk="0">
                  <a:moveTo>
                    <a:pt x="2729" y="1"/>
                  </a:moveTo>
                  <a:cubicBezTo>
                    <a:pt x="2234" y="1"/>
                    <a:pt x="1739" y="119"/>
                    <a:pt x="1339" y="406"/>
                  </a:cubicBezTo>
                  <a:cubicBezTo>
                    <a:pt x="860" y="751"/>
                    <a:pt x="566" y="1303"/>
                    <a:pt x="404" y="1871"/>
                  </a:cubicBezTo>
                  <a:cubicBezTo>
                    <a:pt x="1" y="3286"/>
                    <a:pt x="388" y="4922"/>
                    <a:pt x="1455" y="5935"/>
                  </a:cubicBezTo>
                  <a:cubicBezTo>
                    <a:pt x="2128" y="6576"/>
                    <a:pt x="3063" y="6929"/>
                    <a:pt x="3988" y="6929"/>
                  </a:cubicBezTo>
                  <a:cubicBezTo>
                    <a:pt x="4527" y="6929"/>
                    <a:pt x="5062" y="6809"/>
                    <a:pt x="5541" y="6556"/>
                  </a:cubicBezTo>
                  <a:lnTo>
                    <a:pt x="4984" y="593"/>
                  </a:lnTo>
                  <a:cubicBezTo>
                    <a:pt x="4394" y="355"/>
                    <a:pt x="3796" y="114"/>
                    <a:pt x="3165" y="30"/>
                  </a:cubicBezTo>
                  <a:cubicBezTo>
                    <a:pt x="3021" y="11"/>
                    <a:pt x="2875" y="1"/>
                    <a:pt x="2729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137;p19">
              <a:extLst>
                <a:ext uri="{FF2B5EF4-FFF2-40B4-BE49-F238E27FC236}">
                  <a16:creationId xmlns:a16="http://schemas.microsoft.com/office/drawing/2014/main" xmlns="" id="{CCFF24B2-C582-4062-9FEB-4363F71F3BF1}"/>
                </a:ext>
              </a:extLst>
            </p:cNvPr>
            <p:cNvSpPr/>
            <p:nvPr/>
          </p:nvSpPr>
          <p:spPr>
            <a:xfrm>
              <a:off x="3347741" y="947724"/>
              <a:ext cx="54925" cy="85621"/>
            </a:xfrm>
            <a:custGeom>
              <a:avLst/>
              <a:gdLst/>
              <a:ahLst/>
              <a:cxnLst/>
              <a:rect l="l" t="t" r="r" b="b"/>
              <a:pathLst>
                <a:path w="2870" h="4474" extrusionOk="0">
                  <a:moveTo>
                    <a:pt x="1239" y="1"/>
                  </a:moveTo>
                  <a:cubicBezTo>
                    <a:pt x="1144" y="1"/>
                    <a:pt x="1062" y="123"/>
                    <a:pt x="1148" y="210"/>
                  </a:cubicBezTo>
                  <a:cubicBezTo>
                    <a:pt x="1484" y="555"/>
                    <a:pt x="1803" y="918"/>
                    <a:pt x="2089" y="1305"/>
                  </a:cubicBezTo>
                  <a:lnTo>
                    <a:pt x="2089" y="1305"/>
                  </a:lnTo>
                  <a:cubicBezTo>
                    <a:pt x="1976" y="1272"/>
                    <a:pt x="1859" y="1256"/>
                    <a:pt x="1740" y="1256"/>
                  </a:cubicBezTo>
                  <a:cubicBezTo>
                    <a:pt x="1192" y="1256"/>
                    <a:pt x="625" y="1601"/>
                    <a:pt x="405" y="2186"/>
                  </a:cubicBezTo>
                  <a:cubicBezTo>
                    <a:pt x="0" y="3256"/>
                    <a:pt x="912" y="4474"/>
                    <a:pt x="2001" y="4474"/>
                  </a:cubicBezTo>
                  <a:cubicBezTo>
                    <a:pt x="2114" y="4474"/>
                    <a:pt x="2230" y="4461"/>
                    <a:pt x="2347" y="4432"/>
                  </a:cubicBezTo>
                  <a:cubicBezTo>
                    <a:pt x="2525" y="4390"/>
                    <a:pt x="2490" y="4162"/>
                    <a:pt x="2347" y="4106"/>
                  </a:cubicBezTo>
                  <a:cubicBezTo>
                    <a:pt x="1747" y="3865"/>
                    <a:pt x="1109" y="3699"/>
                    <a:pt x="948" y="2974"/>
                  </a:cubicBezTo>
                  <a:cubicBezTo>
                    <a:pt x="792" y="2271"/>
                    <a:pt x="1279" y="1717"/>
                    <a:pt x="1847" y="1717"/>
                  </a:cubicBezTo>
                  <a:cubicBezTo>
                    <a:pt x="2096" y="1717"/>
                    <a:pt x="2361" y="1824"/>
                    <a:pt x="2595" y="2073"/>
                  </a:cubicBezTo>
                  <a:cubicBezTo>
                    <a:pt x="2621" y="2100"/>
                    <a:pt x="2652" y="2112"/>
                    <a:pt x="2683" y="2112"/>
                  </a:cubicBezTo>
                  <a:cubicBezTo>
                    <a:pt x="2777" y="2112"/>
                    <a:pt x="2869" y="2006"/>
                    <a:pt x="2807" y="1908"/>
                  </a:cubicBezTo>
                  <a:cubicBezTo>
                    <a:pt x="2765" y="1829"/>
                    <a:pt x="2718" y="1758"/>
                    <a:pt x="2667" y="1694"/>
                  </a:cubicBezTo>
                  <a:lnTo>
                    <a:pt x="2667" y="1694"/>
                  </a:lnTo>
                  <a:cubicBezTo>
                    <a:pt x="2268" y="1093"/>
                    <a:pt x="1846" y="548"/>
                    <a:pt x="1321" y="36"/>
                  </a:cubicBezTo>
                  <a:cubicBezTo>
                    <a:pt x="1295" y="11"/>
                    <a:pt x="1266" y="1"/>
                    <a:pt x="1239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138;p19">
              <a:extLst>
                <a:ext uri="{FF2B5EF4-FFF2-40B4-BE49-F238E27FC236}">
                  <a16:creationId xmlns:a16="http://schemas.microsoft.com/office/drawing/2014/main" xmlns="" id="{E22979DF-99D7-4EFD-9B33-E31EC23CB9FF}"/>
                </a:ext>
              </a:extLst>
            </p:cNvPr>
            <p:cNvSpPr/>
            <p:nvPr/>
          </p:nvSpPr>
          <p:spPr>
            <a:xfrm>
              <a:off x="3358821" y="684966"/>
              <a:ext cx="514110" cy="597645"/>
            </a:xfrm>
            <a:custGeom>
              <a:avLst/>
              <a:gdLst/>
              <a:ahLst/>
              <a:cxnLst/>
              <a:rect l="l" t="t" r="r" b="b"/>
              <a:pathLst>
                <a:path w="26864" h="31229" extrusionOk="0">
                  <a:moveTo>
                    <a:pt x="12028" y="0"/>
                  </a:moveTo>
                  <a:cubicBezTo>
                    <a:pt x="11435" y="0"/>
                    <a:pt x="11082" y="53"/>
                    <a:pt x="11082" y="53"/>
                  </a:cubicBezTo>
                  <a:cubicBezTo>
                    <a:pt x="1" y="736"/>
                    <a:pt x="1679" y="9221"/>
                    <a:pt x="3754" y="20435"/>
                  </a:cubicBezTo>
                  <a:cubicBezTo>
                    <a:pt x="5133" y="27888"/>
                    <a:pt x="9302" y="31228"/>
                    <a:pt x="16250" y="31228"/>
                  </a:cubicBezTo>
                  <a:cubicBezTo>
                    <a:pt x="16291" y="31228"/>
                    <a:pt x="16332" y="31228"/>
                    <a:pt x="16373" y="31228"/>
                  </a:cubicBezTo>
                  <a:cubicBezTo>
                    <a:pt x="22296" y="31195"/>
                    <a:pt x="26864" y="27386"/>
                    <a:pt x="24216" y="12639"/>
                  </a:cubicBezTo>
                  <a:cubicBezTo>
                    <a:pt x="22136" y="1057"/>
                    <a:pt x="14681" y="0"/>
                    <a:pt x="12028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139;p19">
              <a:extLst>
                <a:ext uri="{FF2B5EF4-FFF2-40B4-BE49-F238E27FC236}">
                  <a16:creationId xmlns:a16="http://schemas.microsoft.com/office/drawing/2014/main" xmlns="" id="{648232C8-92EC-4652-B1CE-DD59FBCD7229}"/>
                </a:ext>
              </a:extLst>
            </p:cNvPr>
            <p:cNvSpPr/>
            <p:nvPr/>
          </p:nvSpPr>
          <p:spPr>
            <a:xfrm>
              <a:off x="3635301" y="863481"/>
              <a:ext cx="46983" cy="207412"/>
            </a:xfrm>
            <a:custGeom>
              <a:avLst/>
              <a:gdLst/>
              <a:ahLst/>
              <a:cxnLst/>
              <a:rect l="l" t="t" r="r" b="b"/>
              <a:pathLst>
                <a:path w="2455" h="10838" extrusionOk="0">
                  <a:moveTo>
                    <a:pt x="1620" y="0"/>
                  </a:moveTo>
                  <a:cubicBezTo>
                    <a:pt x="1562" y="0"/>
                    <a:pt x="1506" y="39"/>
                    <a:pt x="1505" y="118"/>
                  </a:cubicBezTo>
                  <a:cubicBezTo>
                    <a:pt x="1484" y="1804"/>
                    <a:pt x="1549" y="3488"/>
                    <a:pt x="1586" y="5173"/>
                  </a:cubicBezTo>
                  <a:cubicBezTo>
                    <a:pt x="1605" y="6048"/>
                    <a:pt x="2172" y="10310"/>
                    <a:pt x="621" y="10310"/>
                  </a:cubicBezTo>
                  <a:cubicBezTo>
                    <a:pt x="560" y="10310"/>
                    <a:pt x="496" y="10303"/>
                    <a:pt x="429" y="10290"/>
                  </a:cubicBezTo>
                  <a:cubicBezTo>
                    <a:pt x="409" y="10286"/>
                    <a:pt x="390" y="10284"/>
                    <a:pt x="372" y="10284"/>
                  </a:cubicBezTo>
                  <a:cubicBezTo>
                    <a:pt x="101" y="10284"/>
                    <a:pt x="0" y="10695"/>
                    <a:pt x="295" y="10772"/>
                  </a:cubicBezTo>
                  <a:cubicBezTo>
                    <a:pt x="464" y="10816"/>
                    <a:pt x="618" y="10837"/>
                    <a:pt x="758" y="10837"/>
                  </a:cubicBezTo>
                  <a:cubicBezTo>
                    <a:pt x="1609" y="10837"/>
                    <a:pt x="1975" y="10083"/>
                    <a:pt x="2091" y="9172"/>
                  </a:cubicBezTo>
                  <a:cubicBezTo>
                    <a:pt x="2454" y="6328"/>
                    <a:pt x="2050" y="2962"/>
                    <a:pt x="1750" y="118"/>
                  </a:cubicBezTo>
                  <a:cubicBezTo>
                    <a:pt x="1742" y="40"/>
                    <a:pt x="1680" y="0"/>
                    <a:pt x="162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140;p19">
              <a:extLst>
                <a:ext uri="{FF2B5EF4-FFF2-40B4-BE49-F238E27FC236}">
                  <a16:creationId xmlns:a16="http://schemas.microsoft.com/office/drawing/2014/main" xmlns="" id="{95151E76-C4DC-4AD0-98FD-7A5C346C59E9}"/>
                </a:ext>
              </a:extLst>
            </p:cNvPr>
            <p:cNvSpPr/>
            <p:nvPr/>
          </p:nvSpPr>
          <p:spPr>
            <a:xfrm>
              <a:off x="3592337" y="965656"/>
              <a:ext cx="37663" cy="36246"/>
            </a:xfrm>
            <a:custGeom>
              <a:avLst/>
              <a:gdLst/>
              <a:ahLst/>
              <a:cxnLst/>
              <a:rect l="l" t="t" r="r" b="b"/>
              <a:pathLst>
                <a:path w="1968" h="1894" extrusionOk="0">
                  <a:moveTo>
                    <a:pt x="946" y="1"/>
                  </a:moveTo>
                  <a:cubicBezTo>
                    <a:pt x="424" y="1"/>
                    <a:pt x="0" y="424"/>
                    <a:pt x="0" y="947"/>
                  </a:cubicBezTo>
                  <a:cubicBezTo>
                    <a:pt x="0" y="1330"/>
                    <a:pt x="231" y="1675"/>
                    <a:pt x="584" y="1821"/>
                  </a:cubicBezTo>
                  <a:cubicBezTo>
                    <a:pt x="702" y="1870"/>
                    <a:pt x="825" y="1894"/>
                    <a:pt x="947" y="1894"/>
                  </a:cubicBezTo>
                  <a:cubicBezTo>
                    <a:pt x="1194" y="1894"/>
                    <a:pt x="1435" y="1797"/>
                    <a:pt x="1616" y="1616"/>
                  </a:cubicBezTo>
                  <a:cubicBezTo>
                    <a:pt x="1887" y="1345"/>
                    <a:pt x="1968" y="938"/>
                    <a:pt x="1822" y="585"/>
                  </a:cubicBezTo>
                  <a:cubicBezTo>
                    <a:pt x="1674" y="231"/>
                    <a:pt x="1329" y="1"/>
                    <a:pt x="94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141;p19">
              <a:extLst>
                <a:ext uri="{FF2B5EF4-FFF2-40B4-BE49-F238E27FC236}">
                  <a16:creationId xmlns:a16="http://schemas.microsoft.com/office/drawing/2014/main" xmlns="" id="{D4C5CCFA-3D84-41C3-9868-861C74F22D13}"/>
                </a:ext>
              </a:extLst>
            </p:cNvPr>
            <p:cNvSpPr/>
            <p:nvPr/>
          </p:nvSpPr>
          <p:spPr>
            <a:xfrm>
              <a:off x="3745705" y="965656"/>
              <a:ext cx="37682" cy="36246"/>
            </a:xfrm>
            <a:custGeom>
              <a:avLst/>
              <a:gdLst/>
              <a:ahLst/>
              <a:cxnLst/>
              <a:rect l="l" t="t" r="r" b="b"/>
              <a:pathLst>
                <a:path w="1969" h="1894" extrusionOk="0">
                  <a:moveTo>
                    <a:pt x="948" y="1"/>
                  </a:moveTo>
                  <a:cubicBezTo>
                    <a:pt x="425" y="1"/>
                    <a:pt x="1" y="424"/>
                    <a:pt x="1" y="947"/>
                  </a:cubicBezTo>
                  <a:cubicBezTo>
                    <a:pt x="1" y="1330"/>
                    <a:pt x="231" y="1675"/>
                    <a:pt x="586" y="1821"/>
                  </a:cubicBezTo>
                  <a:cubicBezTo>
                    <a:pt x="703" y="1870"/>
                    <a:pt x="826" y="1894"/>
                    <a:pt x="948" y="1894"/>
                  </a:cubicBezTo>
                  <a:cubicBezTo>
                    <a:pt x="1194" y="1894"/>
                    <a:pt x="1436" y="1797"/>
                    <a:pt x="1617" y="1616"/>
                  </a:cubicBezTo>
                  <a:cubicBezTo>
                    <a:pt x="1888" y="1346"/>
                    <a:pt x="1969" y="938"/>
                    <a:pt x="1822" y="585"/>
                  </a:cubicBezTo>
                  <a:cubicBezTo>
                    <a:pt x="1676" y="231"/>
                    <a:pt x="1330" y="1"/>
                    <a:pt x="948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142;p19">
              <a:extLst>
                <a:ext uri="{FF2B5EF4-FFF2-40B4-BE49-F238E27FC236}">
                  <a16:creationId xmlns:a16="http://schemas.microsoft.com/office/drawing/2014/main" xmlns="" id="{AA8AACD6-738A-4785-B5B6-9B476CFA87F3}"/>
                </a:ext>
              </a:extLst>
            </p:cNvPr>
            <p:cNvSpPr/>
            <p:nvPr/>
          </p:nvSpPr>
          <p:spPr>
            <a:xfrm>
              <a:off x="3693421" y="878465"/>
              <a:ext cx="78445" cy="23214"/>
            </a:xfrm>
            <a:custGeom>
              <a:avLst/>
              <a:gdLst/>
              <a:ahLst/>
              <a:cxnLst/>
              <a:rect l="l" t="t" r="r" b="b"/>
              <a:pathLst>
                <a:path w="4099" h="1213" extrusionOk="0">
                  <a:moveTo>
                    <a:pt x="1854" y="1"/>
                  </a:moveTo>
                  <a:cubicBezTo>
                    <a:pt x="1222" y="1"/>
                    <a:pt x="601" y="164"/>
                    <a:pt x="179" y="480"/>
                  </a:cubicBezTo>
                  <a:cubicBezTo>
                    <a:pt x="1" y="613"/>
                    <a:pt x="64" y="935"/>
                    <a:pt x="279" y="935"/>
                  </a:cubicBezTo>
                  <a:cubicBezTo>
                    <a:pt x="306" y="935"/>
                    <a:pt x="334" y="930"/>
                    <a:pt x="364" y="920"/>
                  </a:cubicBezTo>
                  <a:cubicBezTo>
                    <a:pt x="893" y="741"/>
                    <a:pt x="1355" y="574"/>
                    <a:pt x="1892" y="574"/>
                  </a:cubicBezTo>
                  <a:cubicBezTo>
                    <a:pt x="1995" y="574"/>
                    <a:pt x="2101" y="581"/>
                    <a:pt x="2211" y="594"/>
                  </a:cubicBezTo>
                  <a:cubicBezTo>
                    <a:pt x="2820" y="670"/>
                    <a:pt x="3284" y="989"/>
                    <a:pt x="3840" y="1203"/>
                  </a:cubicBezTo>
                  <a:cubicBezTo>
                    <a:pt x="3857" y="1209"/>
                    <a:pt x="3874" y="1212"/>
                    <a:pt x="3890" y="1212"/>
                  </a:cubicBezTo>
                  <a:cubicBezTo>
                    <a:pt x="4007" y="1212"/>
                    <a:pt x="4099" y="1058"/>
                    <a:pt x="4031" y="954"/>
                  </a:cubicBezTo>
                  <a:lnTo>
                    <a:pt x="4031" y="954"/>
                  </a:lnTo>
                  <a:lnTo>
                    <a:pt x="4031" y="955"/>
                  </a:lnTo>
                  <a:cubicBezTo>
                    <a:pt x="3614" y="310"/>
                    <a:pt x="2724" y="1"/>
                    <a:pt x="1854" y="1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143;p19">
              <a:extLst>
                <a:ext uri="{FF2B5EF4-FFF2-40B4-BE49-F238E27FC236}">
                  <a16:creationId xmlns:a16="http://schemas.microsoft.com/office/drawing/2014/main" xmlns="" id="{F756CC6B-2FE6-4A71-88F8-E063CB169DC2}"/>
                </a:ext>
              </a:extLst>
            </p:cNvPr>
            <p:cNvSpPr/>
            <p:nvPr/>
          </p:nvSpPr>
          <p:spPr>
            <a:xfrm>
              <a:off x="3538235" y="872839"/>
              <a:ext cx="78464" cy="23214"/>
            </a:xfrm>
            <a:custGeom>
              <a:avLst/>
              <a:gdLst/>
              <a:ahLst/>
              <a:cxnLst/>
              <a:rect l="l" t="t" r="r" b="b"/>
              <a:pathLst>
                <a:path w="4100" h="1213" extrusionOk="0">
                  <a:moveTo>
                    <a:pt x="1855" y="0"/>
                  </a:moveTo>
                  <a:cubicBezTo>
                    <a:pt x="1222" y="0"/>
                    <a:pt x="601" y="163"/>
                    <a:pt x="179" y="479"/>
                  </a:cubicBezTo>
                  <a:cubicBezTo>
                    <a:pt x="1" y="613"/>
                    <a:pt x="65" y="935"/>
                    <a:pt x="281" y="935"/>
                  </a:cubicBezTo>
                  <a:cubicBezTo>
                    <a:pt x="307" y="935"/>
                    <a:pt x="336" y="930"/>
                    <a:pt x="366" y="920"/>
                  </a:cubicBezTo>
                  <a:cubicBezTo>
                    <a:pt x="893" y="742"/>
                    <a:pt x="1354" y="574"/>
                    <a:pt x="1890" y="574"/>
                  </a:cubicBezTo>
                  <a:cubicBezTo>
                    <a:pt x="1994" y="574"/>
                    <a:pt x="2101" y="581"/>
                    <a:pt x="2211" y="594"/>
                  </a:cubicBezTo>
                  <a:cubicBezTo>
                    <a:pt x="2821" y="670"/>
                    <a:pt x="3284" y="990"/>
                    <a:pt x="3840" y="1203"/>
                  </a:cubicBezTo>
                  <a:cubicBezTo>
                    <a:pt x="3857" y="1210"/>
                    <a:pt x="3874" y="1213"/>
                    <a:pt x="3890" y="1213"/>
                  </a:cubicBezTo>
                  <a:cubicBezTo>
                    <a:pt x="4008" y="1213"/>
                    <a:pt x="4099" y="1058"/>
                    <a:pt x="4033" y="954"/>
                  </a:cubicBezTo>
                  <a:cubicBezTo>
                    <a:pt x="3615" y="309"/>
                    <a:pt x="2725" y="0"/>
                    <a:pt x="1855" y="0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144;p19">
              <a:extLst>
                <a:ext uri="{FF2B5EF4-FFF2-40B4-BE49-F238E27FC236}">
                  <a16:creationId xmlns:a16="http://schemas.microsoft.com/office/drawing/2014/main" xmlns="" id="{76AA1AF6-6FBB-4628-9E71-A3CD54E7597F}"/>
                </a:ext>
              </a:extLst>
            </p:cNvPr>
            <p:cNvSpPr/>
            <p:nvPr/>
          </p:nvSpPr>
          <p:spPr>
            <a:xfrm>
              <a:off x="3347262" y="952642"/>
              <a:ext cx="62809" cy="73966"/>
            </a:xfrm>
            <a:custGeom>
              <a:avLst/>
              <a:gdLst/>
              <a:ahLst/>
              <a:cxnLst/>
              <a:rect l="l" t="t" r="r" b="b"/>
              <a:pathLst>
                <a:path w="3282" h="3865" extrusionOk="0">
                  <a:moveTo>
                    <a:pt x="1141" y="0"/>
                  </a:moveTo>
                  <a:cubicBezTo>
                    <a:pt x="927" y="0"/>
                    <a:pt x="709" y="71"/>
                    <a:pt x="537" y="201"/>
                  </a:cubicBezTo>
                  <a:cubicBezTo>
                    <a:pt x="218" y="444"/>
                    <a:pt x="52" y="849"/>
                    <a:pt x="26" y="1250"/>
                  </a:cubicBezTo>
                  <a:cubicBezTo>
                    <a:pt x="0" y="1650"/>
                    <a:pt x="101" y="2048"/>
                    <a:pt x="231" y="2427"/>
                  </a:cubicBezTo>
                  <a:cubicBezTo>
                    <a:pt x="423" y="2983"/>
                    <a:pt x="727" y="3560"/>
                    <a:pt x="1272" y="3781"/>
                  </a:cubicBezTo>
                  <a:cubicBezTo>
                    <a:pt x="1412" y="3838"/>
                    <a:pt x="1560" y="3865"/>
                    <a:pt x="1708" y="3865"/>
                  </a:cubicBezTo>
                  <a:cubicBezTo>
                    <a:pt x="2212" y="3865"/>
                    <a:pt x="2721" y="3559"/>
                    <a:pt x="2965" y="3106"/>
                  </a:cubicBezTo>
                  <a:cubicBezTo>
                    <a:pt x="3282" y="2519"/>
                    <a:pt x="3188" y="1767"/>
                    <a:pt x="2828" y="1206"/>
                  </a:cubicBezTo>
                  <a:cubicBezTo>
                    <a:pt x="2468" y="646"/>
                    <a:pt x="1876" y="265"/>
                    <a:pt x="1246" y="48"/>
                  </a:cubicBezTo>
                  <a:lnTo>
                    <a:pt x="1246" y="48"/>
                  </a:lnTo>
                  <a:lnTo>
                    <a:pt x="1655" y="170"/>
                  </a:lnTo>
                  <a:cubicBezTo>
                    <a:pt x="1509" y="54"/>
                    <a:pt x="1327" y="0"/>
                    <a:pt x="114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145;p19">
              <a:extLst>
                <a:ext uri="{FF2B5EF4-FFF2-40B4-BE49-F238E27FC236}">
                  <a16:creationId xmlns:a16="http://schemas.microsoft.com/office/drawing/2014/main" xmlns="" id="{7D0B72F3-BCC4-4608-9A2D-FF9A8A038780}"/>
                </a:ext>
              </a:extLst>
            </p:cNvPr>
            <p:cNvSpPr/>
            <p:nvPr/>
          </p:nvSpPr>
          <p:spPr>
            <a:xfrm>
              <a:off x="3603111" y="1074376"/>
              <a:ext cx="73258" cy="39442"/>
            </a:xfrm>
            <a:custGeom>
              <a:avLst/>
              <a:gdLst/>
              <a:ahLst/>
              <a:cxnLst/>
              <a:rect l="l" t="t" r="r" b="b"/>
              <a:pathLst>
                <a:path w="3828" h="2061" extrusionOk="0">
                  <a:moveTo>
                    <a:pt x="243" y="1"/>
                  </a:moveTo>
                  <a:cubicBezTo>
                    <a:pt x="117" y="1"/>
                    <a:pt x="0" y="104"/>
                    <a:pt x="36" y="266"/>
                  </a:cubicBezTo>
                  <a:cubicBezTo>
                    <a:pt x="257" y="1274"/>
                    <a:pt x="1426" y="2060"/>
                    <a:pt x="2499" y="2060"/>
                  </a:cubicBezTo>
                  <a:cubicBezTo>
                    <a:pt x="2928" y="2060"/>
                    <a:pt x="3342" y="1934"/>
                    <a:pt x="3674" y="1647"/>
                  </a:cubicBezTo>
                  <a:cubicBezTo>
                    <a:pt x="3827" y="1513"/>
                    <a:pt x="3717" y="1218"/>
                    <a:pt x="3516" y="1218"/>
                  </a:cubicBezTo>
                  <a:cubicBezTo>
                    <a:pt x="3509" y="1218"/>
                    <a:pt x="3503" y="1218"/>
                    <a:pt x="3497" y="1218"/>
                  </a:cubicBezTo>
                  <a:cubicBezTo>
                    <a:pt x="3085" y="1255"/>
                    <a:pt x="2724" y="1357"/>
                    <a:pt x="2347" y="1357"/>
                  </a:cubicBezTo>
                  <a:cubicBezTo>
                    <a:pt x="2150" y="1357"/>
                    <a:pt x="1948" y="1329"/>
                    <a:pt x="1733" y="1251"/>
                  </a:cubicBezTo>
                  <a:cubicBezTo>
                    <a:pt x="1137" y="1032"/>
                    <a:pt x="795" y="594"/>
                    <a:pt x="432" y="99"/>
                  </a:cubicBezTo>
                  <a:cubicBezTo>
                    <a:pt x="382" y="31"/>
                    <a:pt x="311" y="1"/>
                    <a:pt x="24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146;p19">
              <a:extLst>
                <a:ext uri="{FF2B5EF4-FFF2-40B4-BE49-F238E27FC236}">
                  <a16:creationId xmlns:a16="http://schemas.microsoft.com/office/drawing/2014/main" xmlns="" id="{A2B9EA91-7529-4E1E-83E1-8D6CDDB4E031}"/>
                </a:ext>
              </a:extLst>
            </p:cNvPr>
            <p:cNvSpPr/>
            <p:nvPr/>
          </p:nvSpPr>
          <p:spPr>
            <a:xfrm>
              <a:off x="3508802" y="903650"/>
              <a:ext cx="142957" cy="142708"/>
            </a:xfrm>
            <a:custGeom>
              <a:avLst/>
              <a:gdLst/>
              <a:ahLst/>
              <a:cxnLst/>
              <a:rect l="l" t="t" r="r" b="b"/>
              <a:pathLst>
                <a:path w="7470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39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8" y="5691"/>
                    <a:pt x="1585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1" y="5792"/>
                    <a:pt x="7467" y="3769"/>
                  </a:cubicBezTo>
                  <a:lnTo>
                    <a:pt x="7467" y="3769"/>
                  </a:lnTo>
                  <a:cubicBezTo>
                    <a:pt x="7469" y="3758"/>
                    <a:pt x="7470" y="3745"/>
                    <a:pt x="7469" y="3732"/>
                  </a:cubicBezTo>
                  <a:lnTo>
                    <a:pt x="7469" y="3732"/>
                  </a:lnTo>
                  <a:cubicBezTo>
                    <a:pt x="7469" y="3732"/>
                    <a:pt x="7469" y="3732"/>
                    <a:pt x="7469" y="3732"/>
                  </a:cubicBezTo>
                  <a:cubicBezTo>
                    <a:pt x="7470" y="3718"/>
                    <a:pt x="7469" y="3706"/>
                    <a:pt x="7467" y="3694"/>
                  </a:cubicBezTo>
                  <a:lnTo>
                    <a:pt x="7467" y="3694"/>
                  </a:lnTo>
                  <a:cubicBezTo>
                    <a:pt x="7342" y="1684"/>
                    <a:pt x="5841" y="1"/>
                    <a:pt x="373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147;p19">
              <a:extLst>
                <a:ext uri="{FF2B5EF4-FFF2-40B4-BE49-F238E27FC236}">
                  <a16:creationId xmlns:a16="http://schemas.microsoft.com/office/drawing/2014/main" xmlns="" id="{A7AD05E1-EEF3-43EF-8D03-E16B32917CE1}"/>
                </a:ext>
              </a:extLst>
            </p:cNvPr>
            <p:cNvSpPr/>
            <p:nvPr/>
          </p:nvSpPr>
          <p:spPr>
            <a:xfrm>
              <a:off x="3687929" y="903650"/>
              <a:ext cx="142976" cy="142708"/>
            </a:xfrm>
            <a:custGeom>
              <a:avLst/>
              <a:gdLst/>
              <a:ahLst/>
              <a:cxnLst/>
              <a:rect l="l" t="t" r="r" b="b"/>
              <a:pathLst>
                <a:path w="7471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40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9" y="5691"/>
                    <a:pt x="1584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2" y="5791"/>
                    <a:pt x="7468" y="3768"/>
                  </a:cubicBezTo>
                  <a:lnTo>
                    <a:pt x="7468" y="3768"/>
                  </a:lnTo>
                  <a:cubicBezTo>
                    <a:pt x="7470" y="3757"/>
                    <a:pt x="7471" y="3745"/>
                    <a:pt x="7470" y="3732"/>
                  </a:cubicBezTo>
                  <a:lnTo>
                    <a:pt x="7470" y="3732"/>
                  </a:lnTo>
                  <a:cubicBezTo>
                    <a:pt x="7470" y="3732"/>
                    <a:pt x="7470" y="3732"/>
                    <a:pt x="7470" y="3732"/>
                  </a:cubicBezTo>
                  <a:cubicBezTo>
                    <a:pt x="7471" y="3719"/>
                    <a:pt x="7470" y="3707"/>
                    <a:pt x="7468" y="3696"/>
                  </a:cubicBezTo>
                  <a:lnTo>
                    <a:pt x="7468" y="3696"/>
                  </a:lnTo>
                  <a:cubicBezTo>
                    <a:pt x="7342" y="1685"/>
                    <a:pt x="5841" y="1"/>
                    <a:pt x="374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148;p19">
              <a:extLst>
                <a:ext uri="{FF2B5EF4-FFF2-40B4-BE49-F238E27FC236}">
                  <a16:creationId xmlns:a16="http://schemas.microsoft.com/office/drawing/2014/main" xmlns="" id="{277109DE-2E09-486B-9A85-87F30304E168}"/>
                </a:ext>
              </a:extLst>
            </p:cNvPr>
            <p:cNvSpPr/>
            <p:nvPr/>
          </p:nvSpPr>
          <p:spPr>
            <a:xfrm>
              <a:off x="3645386" y="971014"/>
              <a:ext cx="52992" cy="6985"/>
            </a:xfrm>
            <a:custGeom>
              <a:avLst/>
              <a:gdLst/>
              <a:ahLst/>
              <a:cxnLst/>
              <a:rect l="l" t="t" r="r" b="b"/>
              <a:pathLst>
                <a:path w="2769" h="365" extrusionOk="0">
                  <a:moveTo>
                    <a:pt x="1831" y="1"/>
                  </a:moveTo>
                  <a:cubicBezTo>
                    <a:pt x="1275" y="1"/>
                    <a:pt x="717" y="30"/>
                    <a:pt x="166" y="54"/>
                  </a:cubicBezTo>
                  <a:cubicBezTo>
                    <a:pt x="0" y="60"/>
                    <a:pt x="0" y="305"/>
                    <a:pt x="166" y="311"/>
                  </a:cubicBezTo>
                  <a:cubicBezTo>
                    <a:pt x="717" y="335"/>
                    <a:pt x="1275" y="364"/>
                    <a:pt x="1830" y="364"/>
                  </a:cubicBezTo>
                  <a:cubicBezTo>
                    <a:pt x="2075" y="364"/>
                    <a:pt x="2318" y="359"/>
                    <a:pt x="2561" y="344"/>
                  </a:cubicBezTo>
                  <a:cubicBezTo>
                    <a:pt x="2769" y="331"/>
                    <a:pt x="2769" y="33"/>
                    <a:pt x="2561" y="21"/>
                  </a:cubicBezTo>
                  <a:cubicBezTo>
                    <a:pt x="2318" y="6"/>
                    <a:pt x="2075" y="1"/>
                    <a:pt x="1831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149;p19">
              <a:extLst>
                <a:ext uri="{FF2B5EF4-FFF2-40B4-BE49-F238E27FC236}">
                  <a16:creationId xmlns:a16="http://schemas.microsoft.com/office/drawing/2014/main" xmlns="" id="{406F7529-D1D8-46EA-80DF-AF0700CB07F2}"/>
                </a:ext>
              </a:extLst>
            </p:cNvPr>
            <p:cNvSpPr/>
            <p:nvPr/>
          </p:nvSpPr>
          <p:spPr>
            <a:xfrm>
              <a:off x="3402283" y="931629"/>
              <a:ext cx="122384" cy="12057"/>
            </a:xfrm>
            <a:custGeom>
              <a:avLst/>
              <a:gdLst/>
              <a:ahLst/>
              <a:cxnLst/>
              <a:rect l="l" t="t" r="r" b="b"/>
              <a:pathLst>
                <a:path w="6395" h="630" extrusionOk="0">
                  <a:moveTo>
                    <a:pt x="983" y="1"/>
                  </a:moveTo>
                  <a:cubicBezTo>
                    <a:pt x="673" y="1"/>
                    <a:pt x="367" y="20"/>
                    <a:pt x="70" y="73"/>
                  </a:cubicBezTo>
                  <a:cubicBezTo>
                    <a:pt x="1" y="86"/>
                    <a:pt x="2" y="199"/>
                    <a:pt x="70" y="213"/>
                  </a:cubicBezTo>
                  <a:cubicBezTo>
                    <a:pt x="1007" y="400"/>
                    <a:pt x="2011" y="377"/>
                    <a:pt x="2963" y="451"/>
                  </a:cubicBezTo>
                  <a:cubicBezTo>
                    <a:pt x="3849" y="520"/>
                    <a:pt x="4759" y="630"/>
                    <a:pt x="5655" y="630"/>
                  </a:cubicBezTo>
                  <a:cubicBezTo>
                    <a:pt x="5840" y="630"/>
                    <a:pt x="6024" y="625"/>
                    <a:pt x="6207" y="615"/>
                  </a:cubicBezTo>
                  <a:cubicBezTo>
                    <a:pt x="6395" y="603"/>
                    <a:pt x="6394" y="337"/>
                    <a:pt x="6207" y="322"/>
                  </a:cubicBezTo>
                  <a:cubicBezTo>
                    <a:pt x="5128" y="238"/>
                    <a:pt x="4043" y="206"/>
                    <a:pt x="2963" y="133"/>
                  </a:cubicBezTo>
                  <a:cubicBezTo>
                    <a:pt x="2323" y="90"/>
                    <a:pt x="1645" y="1"/>
                    <a:pt x="983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150;p19">
              <a:extLst>
                <a:ext uri="{FF2B5EF4-FFF2-40B4-BE49-F238E27FC236}">
                  <a16:creationId xmlns:a16="http://schemas.microsoft.com/office/drawing/2014/main" xmlns="" id="{98A5F42D-5A06-4460-AFC8-E8068438C53B}"/>
                </a:ext>
              </a:extLst>
            </p:cNvPr>
            <p:cNvSpPr/>
            <p:nvPr/>
          </p:nvSpPr>
          <p:spPr>
            <a:xfrm>
              <a:off x="3251631" y="512827"/>
              <a:ext cx="307387" cy="236233"/>
            </a:xfrm>
            <a:custGeom>
              <a:avLst/>
              <a:gdLst/>
              <a:ahLst/>
              <a:cxnLst/>
              <a:rect l="l" t="t" r="r" b="b"/>
              <a:pathLst>
                <a:path w="16062" h="12344" extrusionOk="0">
                  <a:moveTo>
                    <a:pt x="8826" y="0"/>
                  </a:moveTo>
                  <a:cubicBezTo>
                    <a:pt x="6282" y="0"/>
                    <a:pt x="3813" y="1297"/>
                    <a:pt x="2117" y="3207"/>
                  </a:cubicBezTo>
                  <a:cubicBezTo>
                    <a:pt x="889" y="4588"/>
                    <a:pt x="0" y="6368"/>
                    <a:pt x="78" y="8213"/>
                  </a:cubicBezTo>
                  <a:cubicBezTo>
                    <a:pt x="155" y="10060"/>
                    <a:pt x="1380" y="11913"/>
                    <a:pt x="3176" y="12343"/>
                  </a:cubicBezTo>
                  <a:lnTo>
                    <a:pt x="11948" y="11106"/>
                  </a:lnTo>
                  <a:cubicBezTo>
                    <a:pt x="14550" y="10365"/>
                    <a:pt x="16062" y="7230"/>
                    <a:pt x="15331" y="4626"/>
                  </a:cubicBezTo>
                  <a:cubicBezTo>
                    <a:pt x="14601" y="2020"/>
                    <a:pt x="11980" y="178"/>
                    <a:pt x="9279" y="14"/>
                  </a:cubicBezTo>
                  <a:cubicBezTo>
                    <a:pt x="9128" y="5"/>
                    <a:pt x="8977" y="0"/>
                    <a:pt x="8826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151;p19">
              <a:extLst>
                <a:ext uri="{FF2B5EF4-FFF2-40B4-BE49-F238E27FC236}">
                  <a16:creationId xmlns:a16="http://schemas.microsoft.com/office/drawing/2014/main" xmlns="" id="{A8F7659F-E698-4AC2-B589-58B67F0DB86B}"/>
                </a:ext>
              </a:extLst>
            </p:cNvPr>
            <p:cNvSpPr/>
            <p:nvPr/>
          </p:nvSpPr>
          <p:spPr>
            <a:xfrm>
              <a:off x="3386418" y="662307"/>
              <a:ext cx="395534" cy="273207"/>
            </a:xfrm>
            <a:custGeom>
              <a:avLst/>
              <a:gdLst/>
              <a:ahLst/>
              <a:cxnLst/>
              <a:rect l="l" t="t" r="r" b="b"/>
              <a:pathLst>
                <a:path w="20668" h="14276" extrusionOk="0">
                  <a:moveTo>
                    <a:pt x="9647" y="0"/>
                  </a:moveTo>
                  <a:cubicBezTo>
                    <a:pt x="8208" y="0"/>
                    <a:pt x="6784" y="333"/>
                    <a:pt x="5541" y="1059"/>
                  </a:cubicBezTo>
                  <a:cubicBezTo>
                    <a:pt x="3448" y="2281"/>
                    <a:pt x="1339" y="4020"/>
                    <a:pt x="670" y="6349"/>
                  </a:cubicBezTo>
                  <a:cubicBezTo>
                    <a:pt x="0" y="8678"/>
                    <a:pt x="205" y="11067"/>
                    <a:pt x="341" y="13486"/>
                  </a:cubicBezTo>
                  <a:lnTo>
                    <a:pt x="918" y="14216"/>
                  </a:lnTo>
                  <a:cubicBezTo>
                    <a:pt x="1088" y="14256"/>
                    <a:pt x="1260" y="14275"/>
                    <a:pt x="1430" y="14275"/>
                  </a:cubicBezTo>
                  <a:cubicBezTo>
                    <a:pt x="2424" y="14275"/>
                    <a:pt x="3393" y="13629"/>
                    <a:pt x="3941" y="12773"/>
                  </a:cubicBezTo>
                  <a:cubicBezTo>
                    <a:pt x="4585" y="11771"/>
                    <a:pt x="4761" y="10543"/>
                    <a:pt x="4832" y="9354"/>
                  </a:cubicBezTo>
                  <a:cubicBezTo>
                    <a:pt x="4903" y="8165"/>
                    <a:pt x="4887" y="6956"/>
                    <a:pt x="5207" y="5808"/>
                  </a:cubicBezTo>
                  <a:cubicBezTo>
                    <a:pt x="5853" y="7493"/>
                    <a:pt x="7582" y="8702"/>
                    <a:pt x="9387" y="8727"/>
                  </a:cubicBezTo>
                  <a:cubicBezTo>
                    <a:pt x="9407" y="8728"/>
                    <a:pt x="9428" y="8728"/>
                    <a:pt x="9448" y="8728"/>
                  </a:cubicBezTo>
                  <a:cubicBezTo>
                    <a:pt x="11230" y="8728"/>
                    <a:pt x="12963" y="7577"/>
                    <a:pt x="13649" y="5931"/>
                  </a:cubicBezTo>
                  <a:cubicBezTo>
                    <a:pt x="14907" y="7394"/>
                    <a:pt x="16732" y="8357"/>
                    <a:pt x="18650" y="8571"/>
                  </a:cubicBezTo>
                  <a:cubicBezTo>
                    <a:pt x="18729" y="8580"/>
                    <a:pt x="18808" y="8585"/>
                    <a:pt x="18886" y="8585"/>
                  </a:cubicBezTo>
                  <a:cubicBezTo>
                    <a:pt x="19467" y="8585"/>
                    <a:pt x="20006" y="8341"/>
                    <a:pt x="20371" y="7873"/>
                  </a:cubicBezTo>
                  <a:cubicBezTo>
                    <a:pt x="20668" y="7495"/>
                    <a:pt x="20665" y="6613"/>
                    <a:pt x="20412" y="6227"/>
                  </a:cubicBezTo>
                  <a:cubicBezTo>
                    <a:pt x="18844" y="3846"/>
                    <a:pt x="16366" y="2075"/>
                    <a:pt x="13768" y="901"/>
                  </a:cubicBezTo>
                  <a:cubicBezTo>
                    <a:pt x="12483" y="319"/>
                    <a:pt x="11058" y="0"/>
                    <a:pt x="9647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152;p19">
              <a:extLst>
                <a:ext uri="{FF2B5EF4-FFF2-40B4-BE49-F238E27FC236}">
                  <a16:creationId xmlns:a16="http://schemas.microsoft.com/office/drawing/2014/main" xmlns="" id="{CA67D92C-20FE-4BDD-9AFC-FF21CF618A80}"/>
                </a:ext>
              </a:extLst>
            </p:cNvPr>
            <p:cNvSpPr/>
            <p:nvPr/>
          </p:nvSpPr>
          <p:spPr>
            <a:xfrm>
              <a:off x="3358458" y="1037480"/>
              <a:ext cx="47040" cy="39232"/>
            </a:xfrm>
            <a:custGeom>
              <a:avLst/>
              <a:gdLst/>
              <a:ahLst/>
              <a:cxnLst/>
              <a:rect l="l" t="t" r="r" b="b"/>
              <a:pathLst>
                <a:path w="2458" h="2050" extrusionOk="0">
                  <a:moveTo>
                    <a:pt x="1710" y="1"/>
                  </a:moveTo>
                  <a:cubicBezTo>
                    <a:pt x="1591" y="1"/>
                    <a:pt x="1471" y="94"/>
                    <a:pt x="1523" y="230"/>
                  </a:cubicBezTo>
                  <a:cubicBezTo>
                    <a:pt x="1676" y="631"/>
                    <a:pt x="1938" y="1058"/>
                    <a:pt x="1592" y="1452"/>
                  </a:cubicBezTo>
                  <a:cubicBezTo>
                    <a:pt x="1491" y="1568"/>
                    <a:pt x="1327" y="1644"/>
                    <a:pt x="1166" y="1644"/>
                  </a:cubicBezTo>
                  <a:cubicBezTo>
                    <a:pt x="1088" y="1644"/>
                    <a:pt x="1010" y="1626"/>
                    <a:pt x="941" y="1585"/>
                  </a:cubicBezTo>
                  <a:cubicBezTo>
                    <a:pt x="698" y="1442"/>
                    <a:pt x="716" y="1168"/>
                    <a:pt x="798" y="942"/>
                  </a:cubicBezTo>
                  <a:cubicBezTo>
                    <a:pt x="835" y="843"/>
                    <a:pt x="749" y="772"/>
                    <a:pt x="662" y="772"/>
                  </a:cubicBezTo>
                  <a:cubicBezTo>
                    <a:pt x="629" y="772"/>
                    <a:pt x="595" y="783"/>
                    <a:pt x="568" y="807"/>
                  </a:cubicBezTo>
                  <a:cubicBezTo>
                    <a:pt x="1" y="1323"/>
                    <a:pt x="620" y="2049"/>
                    <a:pt x="1241" y="2049"/>
                  </a:cubicBezTo>
                  <a:cubicBezTo>
                    <a:pt x="1303" y="2049"/>
                    <a:pt x="1365" y="2042"/>
                    <a:pt x="1426" y="2026"/>
                  </a:cubicBezTo>
                  <a:cubicBezTo>
                    <a:pt x="2262" y="1815"/>
                    <a:pt x="2457" y="590"/>
                    <a:pt x="1839" y="47"/>
                  </a:cubicBezTo>
                  <a:cubicBezTo>
                    <a:pt x="1803" y="15"/>
                    <a:pt x="1756" y="1"/>
                    <a:pt x="171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160;p19">
              <a:extLst>
                <a:ext uri="{FF2B5EF4-FFF2-40B4-BE49-F238E27FC236}">
                  <a16:creationId xmlns:a16="http://schemas.microsoft.com/office/drawing/2014/main" xmlns="" id="{7938F7B3-CC8B-498E-BD49-EA89D0B6D6A5}"/>
                </a:ext>
              </a:extLst>
            </p:cNvPr>
            <p:cNvSpPr/>
            <p:nvPr/>
          </p:nvSpPr>
          <p:spPr>
            <a:xfrm>
              <a:off x="3379662" y="1340349"/>
              <a:ext cx="359364" cy="225727"/>
            </a:xfrm>
            <a:custGeom>
              <a:avLst/>
              <a:gdLst/>
              <a:ahLst/>
              <a:cxnLst/>
              <a:rect l="l" t="t" r="r" b="b"/>
              <a:pathLst>
                <a:path w="18778" h="11795" extrusionOk="0">
                  <a:moveTo>
                    <a:pt x="1" y="0"/>
                  </a:moveTo>
                  <a:lnTo>
                    <a:pt x="1" y="5865"/>
                  </a:lnTo>
                  <a:lnTo>
                    <a:pt x="2356" y="10320"/>
                  </a:lnTo>
                  <a:lnTo>
                    <a:pt x="10137" y="11795"/>
                  </a:lnTo>
                  <a:lnTo>
                    <a:pt x="15913" y="10857"/>
                  </a:lnTo>
                  <a:lnTo>
                    <a:pt x="18778" y="6434"/>
                  </a:lnTo>
                  <a:lnTo>
                    <a:pt x="17528" y="1750"/>
                  </a:lnTo>
                  <a:cubicBezTo>
                    <a:pt x="12051" y="3769"/>
                    <a:pt x="12173" y="8738"/>
                    <a:pt x="12173" y="8738"/>
                  </a:cubicBezTo>
                  <a:cubicBezTo>
                    <a:pt x="11259" y="125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229;p19">
              <a:extLst>
                <a:ext uri="{FF2B5EF4-FFF2-40B4-BE49-F238E27FC236}">
                  <a16:creationId xmlns:a16="http://schemas.microsoft.com/office/drawing/2014/main" xmlns="" id="{51BDAD1E-CEEE-4C79-87FA-82A774B60C0C}"/>
                </a:ext>
              </a:extLst>
            </p:cNvPr>
            <p:cNvSpPr/>
            <p:nvPr/>
          </p:nvSpPr>
          <p:spPr>
            <a:xfrm>
              <a:off x="3404904" y="629314"/>
              <a:ext cx="85200" cy="77622"/>
            </a:xfrm>
            <a:prstGeom prst="ellipse">
              <a:avLst/>
            </a:pr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EAB9B06D-4632-442F-89E7-B9A0DCFE444A}"/>
              </a:ext>
            </a:extLst>
          </p:cNvPr>
          <p:cNvSpPr/>
          <p:nvPr/>
        </p:nvSpPr>
        <p:spPr>
          <a:xfrm>
            <a:off x="6987393" y="5706934"/>
            <a:ext cx="206455" cy="108892"/>
          </a:xfrm>
          <a:prstGeom prst="ellips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>
            <a:extLst>
              <a:ext uri="{FF2B5EF4-FFF2-40B4-BE49-F238E27FC236}">
                <a16:creationId xmlns:a16="http://schemas.microsoft.com/office/drawing/2014/main" xmlns="" id="{EF63A2C9-8D2F-477E-B6E1-97CFD21FE9B8}"/>
              </a:ext>
            </a:extLst>
          </p:cNvPr>
          <p:cNvSpPr/>
          <p:nvPr/>
        </p:nvSpPr>
        <p:spPr>
          <a:xfrm>
            <a:off x="7237562" y="5322543"/>
            <a:ext cx="495673" cy="261436"/>
          </a:xfrm>
          <a:prstGeom prst="ellips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3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3" name="Google Shape;1562;p49">
            <a:extLst>
              <a:ext uri="{FF2B5EF4-FFF2-40B4-BE49-F238E27FC236}">
                <a16:creationId xmlns:a16="http://schemas.microsoft.com/office/drawing/2014/main" xmlns="" id="{607DB88E-A39A-4C20-B597-6323FDCAD171}"/>
              </a:ext>
            </a:extLst>
          </p:cNvPr>
          <p:cNvGrpSpPr/>
          <p:nvPr/>
        </p:nvGrpSpPr>
        <p:grpSpPr>
          <a:xfrm>
            <a:off x="3081000" y="1629000"/>
            <a:ext cx="2302620" cy="2884517"/>
            <a:chOff x="2839479" y="401407"/>
            <a:chExt cx="3465036" cy="4340681"/>
          </a:xfrm>
        </p:grpSpPr>
        <p:sp>
          <p:nvSpPr>
            <p:cNvPr id="2157" name="Google Shape;1563;p49">
              <a:extLst>
                <a:ext uri="{FF2B5EF4-FFF2-40B4-BE49-F238E27FC236}">
                  <a16:creationId xmlns:a16="http://schemas.microsoft.com/office/drawing/2014/main" xmlns="" id="{788E3EAF-315D-433D-9ABF-5B464F5819C8}"/>
                </a:ext>
              </a:extLst>
            </p:cNvPr>
            <p:cNvSpPr/>
            <p:nvPr/>
          </p:nvSpPr>
          <p:spPr>
            <a:xfrm>
              <a:off x="2984982" y="2802143"/>
              <a:ext cx="3319533" cy="1939945"/>
            </a:xfrm>
            <a:custGeom>
              <a:avLst/>
              <a:gdLst/>
              <a:ahLst/>
              <a:cxnLst/>
              <a:rect l="l" t="t" r="r" b="b"/>
              <a:pathLst>
                <a:path w="29864" h="17453" extrusionOk="0">
                  <a:moveTo>
                    <a:pt x="16343" y="1"/>
                  </a:moveTo>
                  <a:cubicBezTo>
                    <a:pt x="16290" y="1"/>
                    <a:pt x="16236" y="11"/>
                    <a:pt x="16185" y="30"/>
                  </a:cubicBezTo>
                  <a:lnTo>
                    <a:pt x="373" y="6104"/>
                  </a:lnTo>
                  <a:cubicBezTo>
                    <a:pt x="70" y="6221"/>
                    <a:pt x="0" y="6620"/>
                    <a:pt x="249" y="6830"/>
                  </a:cubicBezTo>
                  <a:lnTo>
                    <a:pt x="12181" y="17018"/>
                  </a:lnTo>
                  <a:cubicBezTo>
                    <a:pt x="12181" y="17018"/>
                    <a:pt x="12181" y="17021"/>
                    <a:pt x="12184" y="17021"/>
                  </a:cubicBezTo>
                  <a:lnTo>
                    <a:pt x="12401" y="17207"/>
                  </a:lnTo>
                  <a:cubicBezTo>
                    <a:pt x="12404" y="17207"/>
                    <a:pt x="12404" y="17210"/>
                    <a:pt x="12404" y="17210"/>
                  </a:cubicBezTo>
                  <a:cubicBezTo>
                    <a:pt x="12580" y="17325"/>
                    <a:pt x="12860" y="17452"/>
                    <a:pt x="13247" y="17452"/>
                  </a:cubicBezTo>
                  <a:cubicBezTo>
                    <a:pt x="13330" y="17452"/>
                    <a:pt x="13417" y="17446"/>
                    <a:pt x="13509" y="17434"/>
                  </a:cubicBezTo>
                  <a:cubicBezTo>
                    <a:pt x="13722" y="17403"/>
                    <a:pt x="13965" y="17340"/>
                    <a:pt x="14235" y="17220"/>
                  </a:cubicBezTo>
                  <a:cubicBezTo>
                    <a:pt x="14272" y="17200"/>
                    <a:pt x="14311" y="17184"/>
                    <a:pt x="14351" y="17164"/>
                  </a:cubicBezTo>
                  <a:lnTo>
                    <a:pt x="29554" y="9222"/>
                  </a:lnTo>
                  <a:cubicBezTo>
                    <a:pt x="29847" y="9073"/>
                    <a:pt x="29863" y="8660"/>
                    <a:pt x="29588" y="8484"/>
                  </a:cubicBezTo>
                  <a:lnTo>
                    <a:pt x="16574" y="70"/>
                  </a:lnTo>
                  <a:cubicBezTo>
                    <a:pt x="16504" y="24"/>
                    <a:pt x="16424" y="1"/>
                    <a:pt x="163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1564;p49">
              <a:extLst>
                <a:ext uri="{FF2B5EF4-FFF2-40B4-BE49-F238E27FC236}">
                  <a16:creationId xmlns:a16="http://schemas.microsoft.com/office/drawing/2014/main" xmlns="" id="{5AC7E42A-3F31-4A4D-A187-6228B4A84FC3}"/>
                </a:ext>
              </a:extLst>
            </p:cNvPr>
            <p:cNvSpPr/>
            <p:nvPr/>
          </p:nvSpPr>
          <p:spPr>
            <a:xfrm>
              <a:off x="4172462" y="3419945"/>
              <a:ext cx="2075486" cy="1303041"/>
            </a:xfrm>
            <a:custGeom>
              <a:avLst/>
              <a:gdLst/>
              <a:ahLst/>
              <a:cxnLst/>
              <a:rect l="l" t="t" r="r" b="b"/>
              <a:pathLst>
                <a:path w="18672" h="11723" extrusionOk="0">
                  <a:moveTo>
                    <a:pt x="15879" y="0"/>
                  </a:moveTo>
                  <a:lnTo>
                    <a:pt x="15453" y="180"/>
                  </a:lnTo>
                  <a:lnTo>
                    <a:pt x="10487" y="2271"/>
                  </a:lnTo>
                  <a:lnTo>
                    <a:pt x="1624" y="6137"/>
                  </a:lnTo>
                  <a:lnTo>
                    <a:pt x="696" y="6660"/>
                  </a:lnTo>
                  <a:lnTo>
                    <a:pt x="257" y="8082"/>
                  </a:lnTo>
                  <a:lnTo>
                    <a:pt x="0" y="8910"/>
                  </a:lnTo>
                  <a:lnTo>
                    <a:pt x="330" y="9329"/>
                  </a:lnTo>
                  <a:lnTo>
                    <a:pt x="2234" y="11722"/>
                  </a:lnTo>
                  <a:cubicBezTo>
                    <a:pt x="2234" y="11722"/>
                    <a:pt x="2736" y="11456"/>
                    <a:pt x="3565" y="11020"/>
                  </a:cubicBezTo>
                  <a:cubicBezTo>
                    <a:pt x="3664" y="10967"/>
                    <a:pt x="3771" y="10910"/>
                    <a:pt x="3881" y="10853"/>
                  </a:cubicBezTo>
                  <a:cubicBezTo>
                    <a:pt x="7745" y="8810"/>
                    <a:pt x="17197" y="3824"/>
                    <a:pt x="18672" y="3156"/>
                  </a:cubicBezTo>
                  <a:cubicBezTo>
                    <a:pt x="18332" y="2786"/>
                    <a:pt x="18152" y="2357"/>
                    <a:pt x="18066" y="1937"/>
                  </a:cubicBezTo>
                  <a:cubicBezTo>
                    <a:pt x="18066" y="1931"/>
                    <a:pt x="18066" y="1924"/>
                    <a:pt x="18062" y="1921"/>
                  </a:cubicBezTo>
                  <a:cubicBezTo>
                    <a:pt x="17876" y="993"/>
                    <a:pt x="18139" y="123"/>
                    <a:pt x="18139" y="123"/>
                  </a:cubicBezTo>
                  <a:lnTo>
                    <a:pt x="158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1565;p49">
              <a:extLst>
                <a:ext uri="{FF2B5EF4-FFF2-40B4-BE49-F238E27FC236}">
                  <a16:creationId xmlns:a16="http://schemas.microsoft.com/office/drawing/2014/main" xmlns="" id="{C6056288-DE0A-4361-BA91-14CB03F44F55}"/>
                </a:ext>
              </a:extLst>
            </p:cNvPr>
            <p:cNvSpPr/>
            <p:nvPr/>
          </p:nvSpPr>
          <p:spPr>
            <a:xfrm>
              <a:off x="4597968" y="4629316"/>
              <a:ext cx="111" cy="11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5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1566;p49">
              <a:extLst>
                <a:ext uri="{FF2B5EF4-FFF2-40B4-BE49-F238E27FC236}">
                  <a16:creationId xmlns:a16="http://schemas.microsoft.com/office/drawing/2014/main" xmlns="" id="{1332FD6B-1BD0-4104-8CA3-3FD1390A0CC0}"/>
                </a:ext>
              </a:extLst>
            </p:cNvPr>
            <p:cNvSpPr/>
            <p:nvPr/>
          </p:nvSpPr>
          <p:spPr>
            <a:xfrm>
              <a:off x="4581628" y="4496485"/>
              <a:ext cx="16451" cy="132938"/>
            </a:xfrm>
            <a:custGeom>
              <a:avLst/>
              <a:gdLst/>
              <a:ahLst/>
              <a:cxnLst/>
              <a:rect l="l" t="t" r="r" b="b"/>
              <a:pathLst>
                <a:path w="148" h="1196" extrusionOk="0">
                  <a:moveTo>
                    <a:pt x="43" y="0"/>
                  </a:moveTo>
                  <a:lnTo>
                    <a:pt x="0" y="24"/>
                  </a:lnTo>
                  <a:lnTo>
                    <a:pt x="147" y="1195"/>
                  </a:lnTo>
                  <a:lnTo>
                    <a:pt x="80" y="433"/>
                  </a:lnTo>
                  <a:cubicBezTo>
                    <a:pt x="70" y="437"/>
                    <a:pt x="63" y="440"/>
                    <a:pt x="54" y="446"/>
                  </a:cubicBezTo>
                  <a:cubicBezTo>
                    <a:pt x="63" y="440"/>
                    <a:pt x="70" y="433"/>
                    <a:pt x="80" y="429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C9DA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1567;p49">
              <a:extLst>
                <a:ext uri="{FF2B5EF4-FFF2-40B4-BE49-F238E27FC236}">
                  <a16:creationId xmlns:a16="http://schemas.microsoft.com/office/drawing/2014/main" xmlns="" id="{338D888E-35B8-49E4-8F43-F29B52CC4479}"/>
                </a:ext>
              </a:extLst>
            </p:cNvPr>
            <p:cNvSpPr/>
            <p:nvPr/>
          </p:nvSpPr>
          <p:spPr>
            <a:xfrm>
              <a:off x="4551616" y="4629316"/>
              <a:ext cx="46463" cy="25899"/>
            </a:xfrm>
            <a:custGeom>
              <a:avLst/>
              <a:gdLst/>
              <a:ahLst/>
              <a:cxnLst/>
              <a:rect l="l" t="t" r="r" b="b"/>
              <a:pathLst>
                <a:path w="418" h="233" extrusionOk="0">
                  <a:moveTo>
                    <a:pt x="417" y="0"/>
                  </a:moveTo>
                  <a:lnTo>
                    <a:pt x="417" y="0"/>
                  </a:lnTo>
                  <a:cubicBezTo>
                    <a:pt x="277" y="77"/>
                    <a:pt x="134" y="150"/>
                    <a:pt x="1" y="220"/>
                  </a:cubicBezTo>
                  <a:lnTo>
                    <a:pt x="1" y="23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BD5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1568;p49">
              <a:extLst>
                <a:ext uri="{FF2B5EF4-FFF2-40B4-BE49-F238E27FC236}">
                  <a16:creationId xmlns:a16="http://schemas.microsoft.com/office/drawing/2014/main" xmlns="" id="{47509EDA-D6E6-4096-9BC5-668E601E59A6}"/>
                </a:ext>
              </a:extLst>
            </p:cNvPr>
            <p:cNvSpPr/>
            <p:nvPr/>
          </p:nvSpPr>
          <p:spPr>
            <a:xfrm>
              <a:off x="4420674" y="4653770"/>
              <a:ext cx="131052" cy="69248"/>
            </a:xfrm>
            <a:custGeom>
              <a:avLst/>
              <a:gdLst/>
              <a:ahLst/>
              <a:cxnLst/>
              <a:rect l="l" t="t" r="r" b="b"/>
              <a:pathLst>
                <a:path w="1179" h="623" extrusionOk="0">
                  <a:moveTo>
                    <a:pt x="1179" y="0"/>
                  </a:moveTo>
                  <a:cubicBezTo>
                    <a:pt x="552" y="332"/>
                    <a:pt x="139" y="551"/>
                    <a:pt x="30" y="608"/>
                  </a:cubicBezTo>
                  <a:lnTo>
                    <a:pt x="30" y="608"/>
                  </a:lnTo>
                  <a:cubicBezTo>
                    <a:pt x="149" y="546"/>
                    <a:pt x="617" y="298"/>
                    <a:pt x="1179" y="0"/>
                  </a:cubicBezTo>
                  <a:close/>
                  <a:moveTo>
                    <a:pt x="30" y="608"/>
                  </a:moveTo>
                  <a:cubicBezTo>
                    <a:pt x="12" y="617"/>
                    <a:pt x="2" y="622"/>
                    <a:pt x="1" y="622"/>
                  </a:cubicBezTo>
                  <a:cubicBezTo>
                    <a:pt x="2" y="622"/>
                    <a:pt x="12" y="617"/>
                    <a:pt x="30" y="608"/>
                  </a:cubicBezTo>
                  <a:close/>
                </a:path>
              </a:pathLst>
            </a:custGeom>
            <a:solidFill>
              <a:srgbClr val="D25D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1569;p49">
              <a:extLst>
                <a:ext uri="{FF2B5EF4-FFF2-40B4-BE49-F238E27FC236}">
                  <a16:creationId xmlns:a16="http://schemas.microsoft.com/office/drawing/2014/main" xmlns="" id="{70CA2154-37BA-4543-929E-236C8DA845F4}"/>
                </a:ext>
              </a:extLst>
            </p:cNvPr>
            <p:cNvSpPr/>
            <p:nvPr/>
          </p:nvSpPr>
          <p:spPr>
            <a:xfrm>
              <a:off x="4172462" y="3526876"/>
              <a:ext cx="2008237" cy="1196112"/>
            </a:xfrm>
            <a:custGeom>
              <a:avLst/>
              <a:gdLst/>
              <a:ahLst/>
              <a:cxnLst/>
              <a:rect l="l" t="t" r="r" b="b"/>
              <a:pathLst>
                <a:path w="18067" h="10761" extrusionOk="0">
                  <a:moveTo>
                    <a:pt x="18002" y="0"/>
                  </a:moveTo>
                  <a:lnTo>
                    <a:pt x="3575" y="7069"/>
                  </a:lnTo>
                  <a:lnTo>
                    <a:pt x="3724" y="8723"/>
                  </a:lnTo>
                  <a:lnTo>
                    <a:pt x="17753" y="1145"/>
                  </a:lnTo>
                  <a:lnTo>
                    <a:pt x="18066" y="975"/>
                  </a:lnTo>
                  <a:cubicBezTo>
                    <a:pt x="18066" y="969"/>
                    <a:pt x="18066" y="962"/>
                    <a:pt x="18062" y="959"/>
                  </a:cubicBezTo>
                  <a:cubicBezTo>
                    <a:pt x="18013" y="713"/>
                    <a:pt x="17996" y="473"/>
                    <a:pt x="17996" y="250"/>
                  </a:cubicBezTo>
                  <a:cubicBezTo>
                    <a:pt x="17996" y="163"/>
                    <a:pt x="17999" y="80"/>
                    <a:pt x="18002" y="0"/>
                  </a:cubicBezTo>
                  <a:close/>
                  <a:moveTo>
                    <a:pt x="523" y="6261"/>
                  </a:moveTo>
                  <a:lnTo>
                    <a:pt x="257" y="7120"/>
                  </a:lnTo>
                  <a:lnTo>
                    <a:pt x="0" y="7948"/>
                  </a:lnTo>
                  <a:lnTo>
                    <a:pt x="330" y="8367"/>
                  </a:lnTo>
                  <a:lnTo>
                    <a:pt x="2234" y="10760"/>
                  </a:lnTo>
                  <a:cubicBezTo>
                    <a:pt x="2243" y="10757"/>
                    <a:pt x="2683" y="10524"/>
                    <a:pt x="3412" y="10138"/>
                  </a:cubicBezTo>
                  <a:lnTo>
                    <a:pt x="3232" y="7239"/>
                  </a:lnTo>
                  <a:lnTo>
                    <a:pt x="3049" y="7329"/>
                  </a:lnTo>
                  <a:lnTo>
                    <a:pt x="2240" y="7725"/>
                  </a:lnTo>
                  <a:lnTo>
                    <a:pt x="523" y="6261"/>
                  </a:lnTo>
                  <a:close/>
                </a:path>
              </a:pathLst>
            </a:custGeom>
            <a:solidFill>
              <a:srgbClr val="E0EA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1570;p49">
              <a:extLst>
                <a:ext uri="{FF2B5EF4-FFF2-40B4-BE49-F238E27FC236}">
                  <a16:creationId xmlns:a16="http://schemas.microsoft.com/office/drawing/2014/main" xmlns="" id="{6B427BBD-5496-46D2-9707-40EBA2C6E397}"/>
                </a:ext>
              </a:extLst>
            </p:cNvPr>
            <p:cNvSpPr/>
            <p:nvPr/>
          </p:nvSpPr>
          <p:spPr>
            <a:xfrm>
              <a:off x="4551616" y="4629316"/>
              <a:ext cx="46463" cy="24565"/>
            </a:xfrm>
            <a:custGeom>
              <a:avLst/>
              <a:gdLst/>
              <a:ahLst/>
              <a:cxnLst/>
              <a:rect l="l" t="t" r="r" b="b"/>
              <a:pathLst>
                <a:path w="418" h="221" extrusionOk="0">
                  <a:moveTo>
                    <a:pt x="417" y="0"/>
                  </a:moveTo>
                  <a:lnTo>
                    <a:pt x="417" y="0"/>
                  </a:lnTo>
                  <a:cubicBezTo>
                    <a:pt x="327" y="47"/>
                    <a:pt x="238" y="93"/>
                    <a:pt x="154" y="140"/>
                  </a:cubicBezTo>
                  <a:lnTo>
                    <a:pt x="154" y="140"/>
                  </a:lnTo>
                  <a:cubicBezTo>
                    <a:pt x="241" y="95"/>
                    <a:pt x="330" y="48"/>
                    <a:pt x="417" y="0"/>
                  </a:cubicBezTo>
                  <a:close/>
                  <a:moveTo>
                    <a:pt x="154" y="140"/>
                  </a:moveTo>
                  <a:cubicBezTo>
                    <a:pt x="154" y="140"/>
                    <a:pt x="153" y="140"/>
                    <a:pt x="152" y="141"/>
                  </a:cubicBezTo>
                  <a:lnTo>
                    <a:pt x="152" y="141"/>
                  </a:lnTo>
                  <a:cubicBezTo>
                    <a:pt x="153" y="141"/>
                    <a:pt x="153" y="140"/>
                    <a:pt x="154" y="140"/>
                  </a:cubicBezTo>
                  <a:cubicBezTo>
                    <a:pt x="154" y="140"/>
                    <a:pt x="154" y="140"/>
                    <a:pt x="154" y="140"/>
                  </a:cubicBezTo>
                  <a:close/>
                  <a:moveTo>
                    <a:pt x="152" y="141"/>
                  </a:moveTo>
                  <a:cubicBezTo>
                    <a:pt x="100" y="167"/>
                    <a:pt x="50" y="193"/>
                    <a:pt x="1" y="220"/>
                  </a:cubicBezTo>
                  <a:cubicBezTo>
                    <a:pt x="50" y="194"/>
                    <a:pt x="101" y="168"/>
                    <a:pt x="152" y="141"/>
                  </a:cubicBezTo>
                  <a:close/>
                </a:path>
              </a:pathLst>
            </a:custGeom>
            <a:solidFill>
              <a:srgbClr val="A64F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1571;p49">
              <a:extLst>
                <a:ext uri="{FF2B5EF4-FFF2-40B4-BE49-F238E27FC236}">
                  <a16:creationId xmlns:a16="http://schemas.microsoft.com/office/drawing/2014/main" xmlns="" id="{FDC9A2AC-0911-455C-B869-C08124626E09}"/>
                </a:ext>
              </a:extLst>
            </p:cNvPr>
            <p:cNvSpPr/>
            <p:nvPr/>
          </p:nvSpPr>
          <p:spPr>
            <a:xfrm>
              <a:off x="4531719" y="4312634"/>
              <a:ext cx="66360" cy="341238"/>
            </a:xfrm>
            <a:custGeom>
              <a:avLst/>
              <a:gdLst/>
              <a:ahLst/>
              <a:cxnLst/>
              <a:rect l="l" t="t" r="r" b="b"/>
              <a:pathLst>
                <a:path w="597" h="3070" extrusionOk="0">
                  <a:moveTo>
                    <a:pt x="343" y="0"/>
                  </a:moveTo>
                  <a:lnTo>
                    <a:pt x="0" y="170"/>
                  </a:lnTo>
                  <a:lnTo>
                    <a:pt x="180" y="3069"/>
                  </a:lnTo>
                  <a:cubicBezTo>
                    <a:pt x="229" y="3042"/>
                    <a:pt x="280" y="3016"/>
                    <a:pt x="333" y="2989"/>
                  </a:cubicBezTo>
                  <a:cubicBezTo>
                    <a:pt x="416" y="2942"/>
                    <a:pt x="506" y="2896"/>
                    <a:pt x="596" y="2849"/>
                  </a:cubicBezTo>
                  <a:lnTo>
                    <a:pt x="449" y="1678"/>
                  </a:lnTo>
                  <a:lnTo>
                    <a:pt x="492" y="1654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B1C8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1572;p49">
              <a:extLst>
                <a:ext uri="{FF2B5EF4-FFF2-40B4-BE49-F238E27FC236}">
                  <a16:creationId xmlns:a16="http://schemas.microsoft.com/office/drawing/2014/main" xmlns="" id="{D6DA9B8E-6009-4066-8EA3-87A96122B42F}"/>
                </a:ext>
              </a:extLst>
            </p:cNvPr>
            <p:cNvSpPr/>
            <p:nvPr/>
          </p:nvSpPr>
          <p:spPr>
            <a:xfrm>
              <a:off x="2956082" y="2402983"/>
              <a:ext cx="3330315" cy="1982627"/>
            </a:xfrm>
            <a:custGeom>
              <a:avLst/>
              <a:gdLst/>
              <a:ahLst/>
              <a:cxnLst/>
              <a:rect l="l" t="t" r="r" b="b"/>
              <a:pathLst>
                <a:path w="29961" h="17837" extrusionOk="0">
                  <a:moveTo>
                    <a:pt x="16495" y="0"/>
                  </a:moveTo>
                  <a:lnTo>
                    <a:pt x="796" y="6031"/>
                  </a:lnTo>
                  <a:lnTo>
                    <a:pt x="0" y="6583"/>
                  </a:lnTo>
                  <a:lnTo>
                    <a:pt x="13183" y="17836"/>
                  </a:lnTo>
                  <a:lnTo>
                    <a:pt x="13992" y="17440"/>
                  </a:lnTo>
                  <a:lnTo>
                    <a:pt x="29651" y="9768"/>
                  </a:lnTo>
                  <a:cubicBezTo>
                    <a:pt x="29920" y="9635"/>
                    <a:pt x="29960" y="9272"/>
                    <a:pt x="29741" y="9079"/>
                  </a:cubicBezTo>
                  <a:cubicBezTo>
                    <a:pt x="29731" y="9073"/>
                    <a:pt x="29718" y="9059"/>
                    <a:pt x="29701" y="9053"/>
                  </a:cubicBezTo>
                  <a:lnTo>
                    <a:pt x="16495" y="0"/>
                  </a:lnTo>
                  <a:close/>
                </a:path>
              </a:pathLst>
            </a:custGeom>
            <a:solidFill>
              <a:srgbClr val="FF7E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1573;p49">
              <a:extLst>
                <a:ext uri="{FF2B5EF4-FFF2-40B4-BE49-F238E27FC236}">
                  <a16:creationId xmlns:a16="http://schemas.microsoft.com/office/drawing/2014/main" xmlns="" id="{D43217BD-D320-427E-A3FF-45F7125C49CA}"/>
                </a:ext>
              </a:extLst>
            </p:cNvPr>
            <p:cNvSpPr/>
            <p:nvPr/>
          </p:nvSpPr>
          <p:spPr>
            <a:xfrm>
              <a:off x="2839479" y="3070250"/>
              <a:ext cx="1730350" cy="1654394"/>
            </a:xfrm>
            <a:custGeom>
              <a:avLst/>
              <a:gdLst/>
              <a:ahLst/>
              <a:cxnLst/>
              <a:rect l="l" t="t" r="r" b="b"/>
              <a:pathLst>
                <a:path w="15567" h="14884" extrusionOk="0">
                  <a:moveTo>
                    <a:pt x="1914" y="1"/>
                  </a:moveTo>
                  <a:cubicBezTo>
                    <a:pt x="1914" y="1"/>
                    <a:pt x="267" y="431"/>
                    <a:pt x="94" y="2188"/>
                  </a:cubicBezTo>
                  <a:cubicBezTo>
                    <a:pt x="1" y="3143"/>
                    <a:pt x="853" y="3795"/>
                    <a:pt x="853" y="3795"/>
                  </a:cubicBezTo>
                  <a:lnTo>
                    <a:pt x="996" y="3915"/>
                  </a:lnTo>
                  <a:lnTo>
                    <a:pt x="1386" y="4248"/>
                  </a:lnTo>
                  <a:lnTo>
                    <a:pt x="10488" y="12022"/>
                  </a:lnTo>
                  <a:lnTo>
                    <a:pt x="10811" y="12295"/>
                  </a:lnTo>
                  <a:lnTo>
                    <a:pt x="11866" y="13197"/>
                  </a:lnTo>
                  <a:lnTo>
                    <a:pt x="12349" y="13610"/>
                  </a:lnTo>
                  <a:lnTo>
                    <a:pt x="13334" y="14449"/>
                  </a:lnTo>
                  <a:lnTo>
                    <a:pt x="13556" y="14642"/>
                  </a:lnTo>
                  <a:cubicBezTo>
                    <a:pt x="13732" y="14757"/>
                    <a:pt x="14012" y="14884"/>
                    <a:pt x="14401" y="14884"/>
                  </a:cubicBezTo>
                  <a:cubicBezTo>
                    <a:pt x="14484" y="14884"/>
                    <a:pt x="14572" y="14878"/>
                    <a:pt x="14665" y="14865"/>
                  </a:cubicBezTo>
                  <a:lnTo>
                    <a:pt x="15404" y="14259"/>
                  </a:lnTo>
                  <a:lnTo>
                    <a:pt x="15404" y="14259"/>
                  </a:lnTo>
                  <a:cubicBezTo>
                    <a:pt x="15352" y="14288"/>
                    <a:pt x="14922" y="14515"/>
                    <a:pt x="14460" y="14515"/>
                  </a:cubicBezTo>
                  <a:cubicBezTo>
                    <a:pt x="14066" y="14515"/>
                    <a:pt x="13649" y="14349"/>
                    <a:pt x="13424" y="13753"/>
                  </a:cubicBezTo>
                  <a:cubicBezTo>
                    <a:pt x="12814" y="12126"/>
                    <a:pt x="15567" y="11151"/>
                    <a:pt x="15567" y="11151"/>
                  </a:cubicBezTo>
                  <a:lnTo>
                    <a:pt x="14083" y="9942"/>
                  </a:lnTo>
                  <a:lnTo>
                    <a:pt x="13573" y="9523"/>
                  </a:lnTo>
                  <a:lnTo>
                    <a:pt x="12708" y="8821"/>
                  </a:lnTo>
                  <a:lnTo>
                    <a:pt x="12369" y="8541"/>
                  </a:lnTo>
                  <a:lnTo>
                    <a:pt x="3129" y="993"/>
                  </a:lnTo>
                  <a:lnTo>
                    <a:pt x="2773" y="704"/>
                  </a:lnTo>
                  <a:lnTo>
                    <a:pt x="1914" y="1"/>
                  </a:ln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1574;p49">
              <a:extLst>
                <a:ext uri="{FF2B5EF4-FFF2-40B4-BE49-F238E27FC236}">
                  <a16:creationId xmlns:a16="http://schemas.microsoft.com/office/drawing/2014/main" xmlns="" id="{EADFD66A-6ECF-4278-ABF4-B0B03FF68834}"/>
                </a:ext>
              </a:extLst>
            </p:cNvPr>
            <p:cNvSpPr/>
            <p:nvPr/>
          </p:nvSpPr>
          <p:spPr>
            <a:xfrm>
              <a:off x="4511377" y="3412164"/>
              <a:ext cx="1775034" cy="929346"/>
            </a:xfrm>
            <a:custGeom>
              <a:avLst/>
              <a:gdLst/>
              <a:ahLst/>
              <a:cxnLst/>
              <a:rect l="l" t="t" r="r" b="b"/>
              <a:pathLst>
                <a:path w="15969" h="8361" extrusionOk="0">
                  <a:moveTo>
                    <a:pt x="15749" y="0"/>
                  </a:moveTo>
                  <a:lnTo>
                    <a:pt x="15749" y="0"/>
                  </a:lnTo>
                  <a:cubicBezTo>
                    <a:pt x="15609" y="267"/>
                    <a:pt x="15426" y="347"/>
                    <a:pt x="15426" y="347"/>
                  </a:cubicBezTo>
                  <a:lnTo>
                    <a:pt x="0" y="7955"/>
                  </a:lnTo>
                  <a:lnTo>
                    <a:pt x="0" y="8361"/>
                  </a:lnTo>
                  <a:lnTo>
                    <a:pt x="15659" y="689"/>
                  </a:lnTo>
                  <a:cubicBezTo>
                    <a:pt x="15928" y="556"/>
                    <a:pt x="15968" y="193"/>
                    <a:pt x="157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1575;p49">
              <a:extLst>
                <a:ext uri="{FF2B5EF4-FFF2-40B4-BE49-F238E27FC236}">
                  <a16:creationId xmlns:a16="http://schemas.microsoft.com/office/drawing/2014/main" xmlns="" id="{52D37370-D53E-43B5-8AB9-4A32E3D9971D}"/>
                </a:ext>
              </a:extLst>
            </p:cNvPr>
            <p:cNvSpPr/>
            <p:nvPr/>
          </p:nvSpPr>
          <p:spPr>
            <a:xfrm>
              <a:off x="3127373" y="2442555"/>
              <a:ext cx="2475755" cy="637904"/>
            </a:xfrm>
            <a:custGeom>
              <a:avLst/>
              <a:gdLst/>
              <a:ahLst/>
              <a:cxnLst/>
              <a:rect l="l" t="t" r="r" b="b"/>
              <a:pathLst>
                <a:path w="22273" h="5739" extrusionOk="0">
                  <a:moveTo>
                    <a:pt x="14954" y="1"/>
                  </a:moveTo>
                  <a:lnTo>
                    <a:pt x="10787" y="1598"/>
                  </a:lnTo>
                  <a:cubicBezTo>
                    <a:pt x="11006" y="1641"/>
                    <a:pt x="11266" y="1691"/>
                    <a:pt x="11562" y="1754"/>
                  </a:cubicBezTo>
                  <a:lnTo>
                    <a:pt x="14954" y="589"/>
                  </a:lnTo>
                  <a:lnTo>
                    <a:pt x="22272" y="4996"/>
                  </a:lnTo>
                  <a:lnTo>
                    <a:pt x="22272" y="4996"/>
                  </a:lnTo>
                  <a:lnTo>
                    <a:pt x="14954" y="1"/>
                  </a:lnTo>
                  <a:close/>
                  <a:moveTo>
                    <a:pt x="8381" y="2523"/>
                  </a:moveTo>
                  <a:lnTo>
                    <a:pt x="0" y="5738"/>
                  </a:lnTo>
                  <a:lnTo>
                    <a:pt x="7942" y="3002"/>
                  </a:lnTo>
                  <a:cubicBezTo>
                    <a:pt x="8088" y="2823"/>
                    <a:pt x="8234" y="2663"/>
                    <a:pt x="8381" y="2523"/>
                  </a:cubicBezTo>
                  <a:close/>
                </a:path>
              </a:pathLst>
            </a:custGeom>
            <a:solidFill>
              <a:srgbClr val="FF7E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1576;p49">
              <a:extLst>
                <a:ext uri="{FF2B5EF4-FFF2-40B4-BE49-F238E27FC236}">
                  <a16:creationId xmlns:a16="http://schemas.microsoft.com/office/drawing/2014/main" xmlns="" id="{5E514870-9C99-41BB-83FE-9C08BC3B86AC}"/>
                </a:ext>
              </a:extLst>
            </p:cNvPr>
            <p:cNvSpPr/>
            <p:nvPr/>
          </p:nvSpPr>
          <p:spPr>
            <a:xfrm>
              <a:off x="4144340" y="4128672"/>
              <a:ext cx="260547" cy="454503"/>
            </a:xfrm>
            <a:custGeom>
              <a:avLst/>
              <a:gdLst/>
              <a:ahLst/>
              <a:cxnLst/>
              <a:rect l="l" t="t" r="r" b="b"/>
              <a:pathLst>
                <a:path w="2344" h="4089" extrusionOk="0">
                  <a:moveTo>
                    <a:pt x="1834" y="1"/>
                  </a:moveTo>
                  <a:cubicBezTo>
                    <a:pt x="143" y="1030"/>
                    <a:pt x="0" y="2624"/>
                    <a:pt x="127" y="3675"/>
                  </a:cubicBezTo>
                  <a:lnTo>
                    <a:pt x="610" y="4088"/>
                  </a:lnTo>
                  <a:cubicBezTo>
                    <a:pt x="480" y="1722"/>
                    <a:pt x="1678" y="767"/>
                    <a:pt x="2344" y="420"/>
                  </a:cubicBezTo>
                  <a:lnTo>
                    <a:pt x="18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1577;p49">
              <a:extLst>
                <a:ext uri="{FF2B5EF4-FFF2-40B4-BE49-F238E27FC236}">
                  <a16:creationId xmlns:a16="http://schemas.microsoft.com/office/drawing/2014/main" xmlns="" id="{87B23160-5B0B-492F-9FC7-585E9E430291}"/>
                </a:ext>
              </a:extLst>
            </p:cNvPr>
            <p:cNvSpPr/>
            <p:nvPr/>
          </p:nvSpPr>
          <p:spPr>
            <a:xfrm>
              <a:off x="2943076" y="3148392"/>
              <a:ext cx="244319" cy="394036"/>
            </a:xfrm>
            <a:custGeom>
              <a:avLst/>
              <a:gdLst/>
              <a:ahLst/>
              <a:cxnLst/>
              <a:rect l="l" t="t" r="r" b="b"/>
              <a:pathLst>
                <a:path w="2198" h="3545" extrusionOk="0">
                  <a:moveTo>
                    <a:pt x="1841" y="1"/>
                  </a:moveTo>
                  <a:cubicBezTo>
                    <a:pt x="1245" y="230"/>
                    <a:pt x="1" y="972"/>
                    <a:pt x="64" y="3212"/>
                  </a:cubicBezTo>
                  <a:lnTo>
                    <a:pt x="454" y="3545"/>
                  </a:lnTo>
                  <a:cubicBezTo>
                    <a:pt x="490" y="2633"/>
                    <a:pt x="786" y="1109"/>
                    <a:pt x="2197" y="290"/>
                  </a:cubicBezTo>
                  <a:lnTo>
                    <a:pt x="18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1578;p49">
              <a:extLst>
                <a:ext uri="{FF2B5EF4-FFF2-40B4-BE49-F238E27FC236}">
                  <a16:creationId xmlns:a16="http://schemas.microsoft.com/office/drawing/2014/main" xmlns="" id="{E2549DE4-1578-47B3-B622-A432F7961F3E}"/>
                </a:ext>
              </a:extLst>
            </p:cNvPr>
            <p:cNvSpPr/>
            <p:nvPr/>
          </p:nvSpPr>
          <p:spPr>
            <a:xfrm>
              <a:off x="3982274" y="4019628"/>
              <a:ext cx="269884" cy="417378"/>
            </a:xfrm>
            <a:custGeom>
              <a:avLst/>
              <a:gdLst/>
              <a:ahLst/>
              <a:cxnLst/>
              <a:rect l="l" t="t" r="r" b="b"/>
              <a:pathLst>
                <a:path w="2428" h="3755" extrusionOk="0">
                  <a:moveTo>
                    <a:pt x="2088" y="0"/>
                  </a:moveTo>
                  <a:cubicBezTo>
                    <a:pt x="1595" y="157"/>
                    <a:pt x="1109" y="426"/>
                    <a:pt x="739" y="779"/>
                  </a:cubicBezTo>
                  <a:cubicBezTo>
                    <a:pt x="343" y="1155"/>
                    <a:pt x="57" y="1675"/>
                    <a:pt x="24" y="2227"/>
                  </a:cubicBezTo>
                  <a:cubicBezTo>
                    <a:pt x="1" y="2636"/>
                    <a:pt x="74" y="3049"/>
                    <a:pt x="194" y="3438"/>
                  </a:cubicBezTo>
                  <a:cubicBezTo>
                    <a:pt x="197" y="3452"/>
                    <a:pt x="203" y="3465"/>
                    <a:pt x="207" y="3481"/>
                  </a:cubicBezTo>
                  <a:lnTo>
                    <a:pt x="530" y="3754"/>
                  </a:lnTo>
                  <a:cubicBezTo>
                    <a:pt x="400" y="3146"/>
                    <a:pt x="363" y="2496"/>
                    <a:pt x="593" y="1914"/>
                  </a:cubicBezTo>
                  <a:cubicBezTo>
                    <a:pt x="822" y="1321"/>
                    <a:pt x="1295" y="853"/>
                    <a:pt x="1851" y="550"/>
                  </a:cubicBezTo>
                  <a:cubicBezTo>
                    <a:pt x="1898" y="523"/>
                    <a:pt x="2160" y="396"/>
                    <a:pt x="2427" y="280"/>
                  </a:cubicBezTo>
                  <a:lnTo>
                    <a:pt x="20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1579;p49">
              <a:extLst>
                <a:ext uri="{FF2B5EF4-FFF2-40B4-BE49-F238E27FC236}">
                  <a16:creationId xmlns:a16="http://schemas.microsoft.com/office/drawing/2014/main" xmlns="" id="{E10B75A6-7EB9-48A4-8978-28BE396B47A6}"/>
                </a:ext>
              </a:extLst>
            </p:cNvPr>
            <p:cNvSpPr/>
            <p:nvPr/>
          </p:nvSpPr>
          <p:spPr>
            <a:xfrm>
              <a:off x="5549352" y="3693720"/>
              <a:ext cx="404160" cy="192072"/>
            </a:xfrm>
            <a:custGeom>
              <a:avLst/>
              <a:gdLst/>
              <a:ahLst/>
              <a:cxnLst/>
              <a:rect l="l" t="t" r="r" b="b"/>
              <a:pathLst>
                <a:path w="3636" h="1728" extrusionOk="0">
                  <a:moveTo>
                    <a:pt x="3635" y="0"/>
                  </a:moveTo>
                  <a:lnTo>
                    <a:pt x="3635" y="0"/>
                  </a:lnTo>
                  <a:cubicBezTo>
                    <a:pt x="2999" y="223"/>
                    <a:pt x="2384" y="496"/>
                    <a:pt x="1778" y="782"/>
                  </a:cubicBezTo>
                  <a:cubicBezTo>
                    <a:pt x="1172" y="1072"/>
                    <a:pt x="573" y="1375"/>
                    <a:pt x="1" y="1728"/>
                  </a:cubicBezTo>
                  <a:cubicBezTo>
                    <a:pt x="636" y="1505"/>
                    <a:pt x="1249" y="1232"/>
                    <a:pt x="1855" y="946"/>
                  </a:cubicBezTo>
                  <a:cubicBezTo>
                    <a:pt x="2460" y="656"/>
                    <a:pt x="3059" y="353"/>
                    <a:pt x="36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1580;p49">
              <a:extLst>
                <a:ext uri="{FF2B5EF4-FFF2-40B4-BE49-F238E27FC236}">
                  <a16:creationId xmlns:a16="http://schemas.microsoft.com/office/drawing/2014/main" xmlns="" id="{9E796380-A0D2-4765-BA06-8C8E14D8E8E6}"/>
                </a:ext>
              </a:extLst>
            </p:cNvPr>
            <p:cNvSpPr/>
            <p:nvPr/>
          </p:nvSpPr>
          <p:spPr>
            <a:xfrm>
              <a:off x="4590520" y="4081097"/>
              <a:ext cx="924587" cy="463617"/>
            </a:xfrm>
            <a:custGeom>
              <a:avLst/>
              <a:gdLst/>
              <a:ahLst/>
              <a:cxnLst/>
              <a:rect l="l" t="t" r="r" b="b"/>
              <a:pathLst>
                <a:path w="8318" h="4171" extrusionOk="0">
                  <a:moveTo>
                    <a:pt x="8318" y="0"/>
                  </a:moveTo>
                  <a:cubicBezTo>
                    <a:pt x="7961" y="157"/>
                    <a:pt x="7608" y="323"/>
                    <a:pt x="7256" y="486"/>
                  </a:cubicBezTo>
                  <a:lnTo>
                    <a:pt x="6201" y="985"/>
                  </a:lnTo>
                  <a:cubicBezTo>
                    <a:pt x="5499" y="1321"/>
                    <a:pt x="4803" y="1667"/>
                    <a:pt x="4104" y="2010"/>
                  </a:cubicBezTo>
                  <a:cubicBezTo>
                    <a:pt x="3412" y="2366"/>
                    <a:pt x="2716" y="2713"/>
                    <a:pt x="2027" y="3075"/>
                  </a:cubicBezTo>
                  <a:cubicBezTo>
                    <a:pt x="1348" y="3432"/>
                    <a:pt x="669" y="3791"/>
                    <a:pt x="0" y="4166"/>
                  </a:cubicBezTo>
                  <a:lnTo>
                    <a:pt x="0" y="4170"/>
                  </a:lnTo>
                  <a:cubicBezTo>
                    <a:pt x="702" y="3857"/>
                    <a:pt x="1398" y="3531"/>
                    <a:pt x="2090" y="3198"/>
                  </a:cubicBezTo>
                  <a:cubicBezTo>
                    <a:pt x="2793" y="2865"/>
                    <a:pt x="3488" y="2516"/>
                    <a:pt x="4187" y="2173"/>
                  </a:cubicBezTo>
                  <a:cubicBezTo>
                    <a:pt x="4880" y="1817"/>
                    <a:pt x="5575" y="1471"/>
                    <a:pt x="6264" y="1108"/>
                  </a:cubicBezTo>
                  <a:lnTo>
                    <a:pt x="7296" y="562"/>
                  </a:lnTo>
                  <a:cubicBezTo>
                    <a:pt x="7635" y="376"/>
                    <a:pt x="7978" y="193"/>
                    <a:pt x="8318" y="0"/>
                  </a:cubicBezTo>
                  <a:close/>
                </a:path>
              </a:pathLst>
            </a:custGeom>
            <a:solidFill>
              <a:srgbClr val="C9DA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1581;p49">
              <a:extLst>
                <a:ext uri="{FF2B5EF4-FFF2-40B4-BE49-F238E27FC236}">
                  <a16:creationId xmlns:a16="http://schemas.microsoft.com/office/drawing/2014/main" xmlns="" id="{363BF03A-308C-444B-B778-F34CF28915E2}"/>
                </a:ext>
              </a:extLst>
            </p:cNvPr>
            <p:cNvSpPr/>
            <p:nvPr/>
          </p:nvSpPr>
          <p:spPr>
            <a:xfrm>
              <a:off x="4587519" y="4544171"/>
              <a:ext cx="3112" cy="2001"/>
            </a:xfrm>
            <a:custGeom>
              <a:avLst/>
              <a:gdLst/>
              <a:ahLst/>
              <a:cxnLst/>
              <a:rect l="l" t="t" r="r" b="b"/>
              <a:pathLst>
                <a:path w="28" h="18" extrusionOk="0">
                  <a:moveTo>
                    <a:pt x="27" y="0"/>
                  </a:moveTo>
                  <a:cubicBezTo>
                    <a:pt x="17" y="4"/>
                    <a:pt x="10" y="11"/>
                    <a:pt x="1" y="17"/>
                  </a:cubicBezTo>
                  <a:cubicBezTo>
                    <a:pt x="10" y="11"/>
                    <a:pt x="17" y="8"/>
                    <a:pt x="27" y="4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9FBB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1582;p49">
              <a:extLst>
                <a:ext uri="{FF2B5EF4-FFF2-40B4-BE49-F238E27FC236}">
                  <a16:creationId xmlns:a16="http://schemas.microsoft.com/office/drawing/2014/main" xmlns="" id="{4833E4A3-24A6-4856-B285-BF9F8714902F}"/>
                </a:ext>
              </a:extLst>
            </p:cNvPr>
            <p:cNvSpPr/>
            <p:nvPr/>
          </p:nvSpPr>
          <p:spPr>
            <a:xfrm>
              <a:off x="3446947" y="4231157"/>
              <a:ext cx="324573" cy="146610"/>
            </a:xfrm>
            <a:custGeom>
              <a:avLst/>
              <a:gdLst/>
              <a:ahLst/>
              <a:cxnLst/>
              <a:rect l="l" t="t" r="r" b="b"/>
              <a:pathLst>
                <a:path w="2920" h="1319" extrusionOk="0">
                  <a:moveTo>
                    <a:pt x="2919" y="1"/>
                  </a:moveTo>
                  <a:cubicBezTo>
                    <a:pt x="2919" y="1"/>
                    <a:pt x="141" y="280"/>
                    <a:pt x="71" y="696"/>
                  </a:cubicBezTo>
                  <a:cubicBezTo>
                    <a:pt x="1" y="1113"/>
                    <a:pt x="626" y="1319"/>
                    <a:pt x="626" y="1319"/>
                  </a:cubicBezTo>
                  <a:lnTo>
                    <a:pt x="2919" y="1"/>
                  </a:ln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1583;p49">
              <a:extLst>
                <a:ext uri="{FF2B5EF4-FFF2-40B4-BE49-F238E27FC236}">
                  <a16:creationId xmlns:a16="http://schemas.microsoft.com/office/drawing/2014/main" xmlns="" id="{23535BFB-17F3-4943-BFF5-906EC08C6241}"/>
                </a:ext>
              </a:extLst>
            </p:cNvPr>
            <p:cNvSpPr/>
            <p:nvPr/>
          </p:nvSpPr>
          <p:spPr>
            <a:xfrm>
              <a:off x="3230081" y="3913030"/>
              <a:ext cx="236316" cy="252650"/>
            </a:xfrm>
            <a:custGeom>
              <a:avLst/>
              <a:gdLst/>
              <a:ahLst/>
              <a:cxnLst/>
              <a:rect l="l" t="t" r="r" b="b"/>
              <a:pathLst>
                <a:path w="2126" h="2273" extrusionOk="0">
                  <a:moveTo>
                    <a:pt x="2022" y="1"/>
                  </a:moveTo>
                  <a:cubicBezTo>
                    <a:pt x="2022" y="1"/>
                    <a:pt x="158" y="1199"/>
                    <a:pt x="58" y="1832"/>
                  </a:cubicBezTo>
                  <a:cubicBezTo>
                    <a:pt x="0" y="2196"/>
                    <a:pt x="335" y="2273"/>
                    <a:pt x="629" y="2273"/>
                  </a:cubicBezTo>
                  <a:cubicBezTo>
                    <a:pt x="845" y="2273"/>
                    <a:pt x="1040" y="2231"/>
                    <a:pt x="1040" y="2231"/>
                  </a:cubicBezTo>
                  <a:cubicBezTo>
                    <a:pt x="1040" y="2231"/>
                    <a:pt x="2125" y="1432"/>
                    <a:pt x="2022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1584;p49">
              <a:extLst>
                <a:ext uri="{FF2B5EF4-FFF2-40B4-BE49-F238E27FC236}">
                  <a16:creationId xmlns:a16="http://schemas.microsoft.com/office/drawing/2014/main" xmlns="" id="{B15B035A-27B2-4FC6-8AC5-AC430F070161}"/>
                </a:ext>
              </a:extLst>
            </p:cNvPr>
            <p:cNvSpPr/>
            <p:nvPr/>
          </p:nvSpPr>
          <p:spPr>
            <a:xfrm>
              <a:off x="3762963" y="2606842"/>
              <a:ext cx="1373320" cy="1011488"/>
            </a:xfrm>
            <a:custGeom>
              <a:avLst/>
              <a:gdLst/>
              <a:ahLst/>
              <a:cxnLst/>
              <a:rect l="l" t="t" r="r" b="b"/>
              <a:pathLst>
                <a:path w="12355" h="9100" extrusionOk="0">
                  <a:moveTo>
                    <a:pt x="4343" y="0"/>
                  </a:moveTo>
                  <a:cubicBezTo>
                    <a:pt x="4343" y="0"/>
                    <a:pt x="1494" y="679"/>
                    <a:pt x="659" y="5179"/>
                  </a:cubicBezTo>
                  <a:cubicBezTo>
                    <a:pt x="0" y="8725"/>
                    <a:pt x="2478" y="9100"/>
                    <a:pt x="3554" y="9100"/>
                  </a:cubicBezTo>
                  <a:cubicBezTo>
                    <a:pt x="3843" y="9100"/>
                    <a:pt x="4030" y="9073"/>
                    <a:pt x="4030" y="9073"/>
                  </a:cubicBezTo>
                  <a:lnTo>
                    <a:pt x="7688" y="6846"/>
                  </a:lnTo>
                  <a:lnTo>
                    <a:pt x="11599" y="5565"/>
                  </a:lnTo>
                  <a:cubicBezTo>
                    <a:pt x="11599" y="5565"/>
                    <a:pt x="12354" y="2420"/>
                    <a:pt x="9629" y="1385"/>
                  </a:cubicBezTo>
                  <a:cubicBezTo>
                    <a:pt x="6906" y="349"/>
                    <a:pt x="4343" y="0"/>
                    <a:pt x="4343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1585;p49">
              <a:extLst>
                <a:ext uri="{FF2B5EF4-FFF2-40B4-BE49-F238E27FC236}">
                  <a16:creationId xmlns:a16="http://schemas.microsoft.com/office/drawing/2014/main" xmlns="" id="{448BE160-A0C3-497B-A3F8-C71C47549ED6}"/>
                </a:ext>
              </a:extLst>
            </p:cNvPr>
            <p:cNvSpPr/>
            <p:nvPr/>
          </p:nvSpPr>
          <p:spPr>
            <a:xfrm>
              <a:off x="3980829" y="1755169"/>
              <a:ext cx="1359314" cy="1075289"/>
            </a:xfrm>
            <a:custGeom>
              <a:avLst/>
              <a:gdLst/>
              <a:ahLst/>
              <a:cxnLst/>
              <a:rect l="l" t="t" r="r" b="b"/>
              <a:pathLst>
                <a:path w="12229" h="9674" extrusionOk="0">
                  <a:moveTo>
                    <a:pt x="4590" y="1"/>
                  </a:moveTo>
                  <a:cubicBezTo>
                    <a:pt x="3625" y="1"/>
                    <a:pt x="2613" y="315"/>
                    <a:pt x="2070" y="1079"/>
                  </a:cubicBezTo>
                  <a:cubicBezTo>
                    <a:pt x="1085" y="2463"/>
                    <a:pt x="1" y="5299"/>
                    <a:pt x="1924" y="7662"/>
                  </a:cubicBezTo>
                  <a:cubicBezTo>
                    <a:pt x="3066" y="9067"/>
                    <a:pt x="5076" y="9609"/>
                    <a:pt x="6873" y="9669"/>
                  </a:cubicBezTo>
                  <a:cubicBezTo>
                    <a:pt x="6954" y="9672"/>
                    <a:pt x="7035" y="9673"/>
                    <a:pt x="7116" y="9673"/>
                  </a:cubicBezTo>
                  <a:cubicBezTo>
                    <a:pt x="8775" y="9673"/>
                    <a:pt x="10465" y="9079"/>
                    <a:pt x="11230" y="7503"/>
                  </a:cubicBezTo>
                  <a:cubicBezTo>
                    <a:pt x="12228" y="5442"/>
                    <a:pt x="11812" y="2896"/>
                    <a:pt x="9769" y="1684"/>
                  </a:cubicBezTo>
                  <a:cubicBezTo>
                    <a:pt x="9769" y="1684"/>
                    <a:pt x="7476" y="327"/>
                    <a:pt x="5133" y="34"/>
                  </a:cubicBezTo>
                  <a:cubicBezTo>
                    <a:pt x="4956" y="12"/>
                    <a:pt x="4774" y="1"/>
                    <a:pt x="4590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1586;p49">
              <a:extLst>
                <a:ext uri="{FF2B5EF4-FFF2-40B4-BE49-F238E27FC236}">
                  <a16:creationId xmlns:a16="http://schemas.microsoft.com/office/drawing/2014/main" xmlns="" id="{0CBC2BF9-A07F-4CAE-89B8-AA4E16B5EF7B}"/>
                </a:ext>
              </a:extLst>
            </p:cNvPr>
            <p:cNvSpPr/>
            <p:nvPr/>
          </p:nvSpPr>
          <p:spPr>
            <a:xfrm>
              <a:off x="4671553" y="1619671"/>
              <a:ext cx="196522" cy="267322"/>
            </a:xfrm>
            <a:custGeom>
              <a:avLst/>
              <a:gdLst/>
              <a:ahLst/>
              <a:cxnLst/>
              <a:rect l="l" t="t" r="r" b="b"/>
              <a:pathLst>
                <a:path w="1768" h="2405" extrusionOk="0">
                  <a:moveTo>
                    <a:pt x="1230" y="0"/>
                  </a:moveTo>
                  <a:cubicBezTo>
                    <a:pt x="796" y="0"/>
                    <a:pt x="792" y="1685"/>
                    <a:pt x="792" y="1685"/>
                  </a:cubicBezTo>
                  <a:cubicBezTo>
                    <a:pt x="792" y="1685"/>
                    <a:pt x="764" y="248"/>
                    <a:pt x="405" y="248"/>
                  </a:cubicBezTo>
                  <a:cubicBezTo>
                    <a:pt x="397" y="248"/>
                    <a:pt x="388" y="249"/>
                    <a:pt x="380" y="251"/>
                  </a:cubicBezTo>
                  <a:cubicBezTo>
                    <a:pt x="0" y="321"/>
                    <a:pt x="213" y="1882"/>
                    <a:pt x="213" y="1882"/>
                  </a:cubicBezTo>
                  <a:lnTo>
                    <a:pt x="1075" y="2404"/>
                  </a:lnTo>
                  <a:cubicBezTo>
                    <a:pt x="1075" y="2404"/>
                    <a:pt x="1767" y="148"/>
                    <a:pt x="1282" y="8"/>
                  </a:cubicBezTo>
                  <a:cubicBezTo>
                    <a:pt x="1264" y="3"/>
                    <a:pt x="1246" y="0"/>
                    <a:pt x="1230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1587;p49">
              <a:extLst>
                <a:ext uri="{FF2B5EF4-FFF2-40B4-BE49-F238E27FC236}">
                  <a16:creationId xmlns:a16="http://schemas.microsoft.com/office/drawing/2014/main" xmlns="" id="{6FFCF6DB-B6DA-45F6-8708-CCBDD2E14486}"/>
                </a:ext>
              </a:extLst>
            </p:cNvPr>
            <p:cNvSpPr/>
            <p:nvPr/>
          </p:nvSpPr>
          <p:spPr>
            <a:xfrm>
              <a:off x="4779708" y="663845"/>
              <a:ext cx="964381" cy="1606154"/>
            </a:xfrm>
            <a:custGeom>
              <a:avLst/>
              <a:gdLst/>
              <a:ahLst/>
              <a:cxnLst/>
              <a:rect l="l" t="t" r="r" b="b"/>
              <a:pathLst>
                <a:path w="8676" h="14450" extrusionOk="0">
                  <a:moveTo>
                    <a:pt x="6344" y="1"/>
                  </a:moveTo>
                  <a:cubicBezTo>
                    <a:pt x="4213" y="1"/>
                    <a:pt x="1" y="5356"/>
                    <a:pt x="1663" y="11383"/>
                  </a:cubicBezTo>
                  <a:cubicBezTo>
                    <a:pt x="2304" y="13708"/>
                    <a:pt x="2659" y="14449"/>
                    <a:pt x="2850" y="14449"/>
                  </a:cubicBezTo>
                  <a:cubicBezTo>
                    <a:pt x="3187" y="14449"/>
                    <a:pt x="3018" y="12149"/>
                    <a:pt x="3018" y="12149"/>
                  </a:cubicBezTo>
                  <a:cubicBezTo>
                    <a:pt x="3018" y="12149"/>
                    <a:pt x="2079" y="8817"/>
                    <a:pt x="4405" y="6108"/>
                  </a:cubicBezTo>
                  <a:cubicBezTo>
                    <a:pt x="6732" y="3402"/>
                    <a:pt x="8676" y="833"/>
                    <a:pt x="6732" y="71"/>
                  </a:cubicBezTo>
                  <a:cubicBezTo>
                    <a:pt x="6613" y="24"/>
                    <a:pt x="6483" y="1"/>
                    <a:pt x="6344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1588;p49">
              <a:extLst>
                <a:ext uri="{FF2B5EF4-FFF2-40B4-BE49-F238E27FC236}">
                  <a16:creationId xmlns:a16="http://schemas.microsoft.com/office/drawing/2014/main" xmlns="" id="{FDAE7C96-5C16-437B-B47D-5F24F9D044ED}"/>
                </a:ext>
              </a:extLst>
            </p:cNvPr>
            <p:cNvSpPr/>
            <p:nvPr/>
          </p:nvSpPr>
          <p:spPr>
            <a:xfrm>
              <a:off x="4166126" y="401407"/>
              <a:ext cx="426613" cy="1431533"/>
            </a:xfrm>
            <a:custGeom>
              <a:avLst/>
              <a:gdLst/>
              <a:ahLst/>
              <a:cxnLst/>
              <a:rect l="l" t="t" r="r" b="b"/>
              <a:pathLst>
                <a:path w="3838" h="12879" extrusionOk="0">
                  <a:moveTo>
                    <a:pt x="2829" y="1"/>
                  </a:moveTo>
                  <a:cubicBezTo>
                    <a:pt x="2818" y="1"/>
                    <a:pt x="2807" y="1"/>
                    <a:pt x="2796" y="2"/>
                  </a:cubicBezTo>
                  <a:cubicBezTo>
                    <a:pt x="2188" y="35"/>
                    <a:pt x="1" y="3367"/>
                    <a:pt x="1006" y="7151"/>
                  </a:cubicBezTo>
                  <a:cubicBezTo>
                    <a:pt x="2011" y="10935"/>
                    <a:pt x="3226" y="12879"/>
                    <a:pt x="3226" y="12879"/>
                  </a:cubicBezTo>
                  <a:lnTo>
                    <a:pt x="3646" y="12529"/>
                  </a:lnTo>
                  <a:cubicBezTo>
                    <a:pt x="3575" y="12426"/>
                    <a:pt x="2254" y="8155"/>
                    <a:pt x="3053" y="4548"/>
                  </a:cubicBezTo>
                  <a:cubicBezTo>
                    <a:pt x="3837" y="1002"/>
                    <a:pt x="3425" y="1"/>
                    <a:pt x="2829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1589;p49">
              <a:extLst>
                <a:ext uri="{FF2B5EF4-FFF2-40B4-BE49-F238E27FC236}">
                  <a16:creationId xmlns:a16="http://schemas.microsoft.com/office/drawing/2014/main" xmlns="" id="{8A4D9D33-9530-4D66-BE13-32EA3272DCA5}"/>
                </a:ext>
              </a:extLst>
            </p:cNvPr>
            <p:cNvSpPr/>
            <p:nvPr/>
          </p:nvSpPr>
          <p:spPr>
            <a:xfrm>
              <a:off x="3355576" y="3298896"/>
              <a:ext cx="1442903" cy="1131977"/>
            </a:xfrm>
            <a:custGeom>
              <a:avLst/>
              <a:gdLst/>
              <a:ahLst/>
              <a:cxnLst/>
              <a:rect l="l" t="t" r="r" b="b"/>
              <a:pathLst>
                <a:path w="12981" h="10184" extrusionOk="0">
                  <a:moveTo>
                    <a:pt x="11783" y="1"/>
                  </a:moveTo>
                  <a:cubicBezTo>
                    <a:pt x="11783" y="1"/>
                    <a:pt x="6155" y="1375"/>
                    <a:pt x="4128" y="2730"/>
                  </a:cubicBezTo>
                  <a:cubicBezTo>
                    <a:pt x="2104" y="4085"/>
                    <a:pt x="3928" y="8212"/>
                    <a:pt x="3502" y="8541"/>
                  </a:cubicBezTo>
                  <a:cubicBezTo>
                    <a:pt x="3079" y="8867"/>
                    <a:pt x="1" y="9556"/>
                    <a:pt x="1149" y="10079"/>
                  </a:cubicBezTo>
                  <a:cubicBezTo>
                    <a:pt x="1309" y="10152"/>
                    <a:pt x="1507" y="10183"/>
                    <a:pt x="1730" y="10183"/>
                  </a:cubicBezTo>
                  <a:cubicBezTo>
                    <a:pt x="3095" y="10183"/>
                    <a:pt x="5369" y="8997"/>
                    <a:pt x="5369" y="8997"/>
                  </a:cubicBezTo>
                  <a:cubicBezTo>
                    <a:pt x="5369" y="8997"/>
                    <a:pt x="5236" y="6904"/>
                    <a:pt x="5825" y="5496"/>
                  </a:cubicBezTo>
                  <a:cubicBezTo>
                    <a:pt x="6414" y="4091"/>
                    <a:pt x="7985" y="4681"/>
                    <a:pt x="10485" y="4188"/>
                  </a:cubicBezTo>
                  <a:cubicBezTo>
                    <a:pt x="12981" y="3699"/>
                    <a:pt x="12861" y="1079"/>
                    <a:pt x="12861" y="1079"/>
                  </a:cubicBezTo>
                  <a:lnTo>
                    <a:pt x="11783" y="1"/>
                  </a:ln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1590;p49">
              <a:extLst>
                <a:ext uri="{FF2B5EF4-FFF2-40B4-BE49-F238E27FC236}">
                  <a16:creationId xmlns:a16="http://schemas.microsoft.com/office/drawing/2014/main" xmlns="" id="{C4DE0633-3F9D-4DA9-AD87-7B070E159675}"/>
                </a:ext>
              </a:extLst>
            </p:cNvPr>
            <p:cNvSpPr/>
            <p:nvPr/>
          </p:nvSpPr>
          <p:spPr>
            <a:xfrm>
              <a:off x="3500635" y="2600729"/>
              <a:ext cx="769637" cy="495629"/>
            </a:xfrm>
            <a:custGeom>
              <a:avLst/>
              <a:gdLst/>
              <a:ahLst/>
              <a:cxnLst/>
              <a:rect l="l" t="t" r="r" b="b"/>
              <a:pathLst>
                <a:path w="6924" h="4459" extrusionOk="0">
                  <a:moveTo>
                    <a:pt x="6068" y="0"/>
                  </a:moveTo>
                  <a:cubicBezTo>
                    <a:pt x="5045" y="0"/>
                    <a:pt x="3262" y="329"/>
                    <a:pt x="1608" y="2255"/>
                  </a:cubicBezTo>
                  <a:cubicBezTo>
                    <a:pt x="1" y="4122"/>
                    <a:pt x="1110" y="4459"/>
                    <a:pt x="2119" y="4459"/>
                  </a:cubicBezTo>
                  <a:cubicBezTo>
                    <a:pt x="2687" y="4459"/>
                    <a:pt x="3222" y="4352"/>
                    <a:pt x="3222" y="4352"/>
                  </a:cubicBezTo>
                  <a:lnTo>
                    <a:pt x="6923" y="88"/>
                  </a:lnTo>
                  <a:cubicBezTo>
                    <a:pt x="6923" y="88"/>
                    <a:pt x="6597" y="0"/>
                    <a:pt x="6068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1591;p49">
              <a:extLst>
                <a:ext uri="{FF2B5EF4-FFF2-40B4-BE49-F238E27FC236}">
                  <a16:creationId xmlns:a16="http://schemas.microsoft.com/office/drawing/2014/main" xmlns="" id="{5C4A4116-C336-44AB-83D9-4BD57004D3BF}"/>
                </a:ext>
              </a:extLst>
            </p:cNvPr>
            <p:cNvSpPr/>
            <p:nvPr/>
          </p:nvSpPr>
          <p:spPr>
            <a:xfrm>
              <a:off x="3211740" y="3219420"/>
              <a:ext cx="914250" cy="1013488"/>
            </a:xfrm>
            <a:custGeom>
              <a:avLst/>
              <a:gdLst/>
              <a:ahLst/>
              <a:cxnLst/>
              <a:rect l="l" t="t" r="r" b="b"/>
              <a:pathLst>
                <a:path w="8225" h="9118" extrusionOk="0">
                  <a:moveTo>
                    <a:pt x="4040" y="1"/>
                  </a:moveTo>
                  <a:cubicBezTo>
                    <a:pt x="4040" y="1"/>
                    <a:pt x="836" y="41"/>
                    <a:pt x="419" y="2387"/>
                  </a:cubicBezTo>
                  <a:cubicBezTo>
                    <a:pt x="0" y="4730"/>
                    <a:pt x="2011" y="6527"/>
                    <a:pt x="2011" y="6527"/>
                  </a:cubicBezTo>
                  <a:cubicBezTo>
                    <a:pt x="2011" y="6527"/>
                    <a:pt x="1045" y="8161"/>
                    <a:pt x="542" y="8620"/>
                  </a:cubicBezTo>
                  <a:cubicBezTo>
                    <a:pt x="258" y="8882"/>
                    <a:pt x="474" y="9117"/>
                    <a:pt x="860" y="9117"/>
                  </a:cubicBezTo>
                  <a:cubicBezTo>
                    <a:pt x="1152" y="9117"/>
                    <a:pt x="1541" y="8982"/>
                    <a:pt x="1884" y="8620"/>
                  </a:cubicBezTo>
                  <a:cubicBezTo>
                    <a:pt x="2679" y="7785"/>
                    <a:pt x="2982" y="6321"/>
                    <a:pt x="2982" y="6321"/>
                  </a:cubicBezTo>
                  <a:cubicBezTo>
                    <a:pt x="2982" y="6321"/>
                    <a:pt x="2227" y="2158"/>
                    <a:pt x="5226" y="1598"/>
                  </a:cubicBezTo>
                  <a:cubicBezTo>
                    <a:pt x="8224" y="1039"/>
                    <a:pt x="4040" y="1"/>
                    <a:pt x="4040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1592;p49">
              <a:extLst>
                <a:ext uri="{FF2B5EF4-FFF2-40B4-BE49-F238E27FC236}">
                  <a16:creationId xmlns:a16="http://schemas.microsoft.com/office/drawing/2014/main" xmlns="" id="{E495EC53-C6AC-43AC-8E0B-901804372654}"/>
                </a:ext>
              </a:extLst>
            </p:cNvPr>
            <p:cNvSpPr/>
            <p:nvPr/>
          </p:nvSpPr>
          <p:spPr>
            <a:xfrm>
              <a:off x="4189914" y="2309724"/>
              <a:ext cx="84811" cy="75361"/>
            </a:xfrm>
            <a:custGeom>
              <a:avLst/>
              <a:gdLst/>
              <a:ahLst/>
              <a:cxnLst/>
              <a:rect l="l" t="t" r="r" b="b"/>
              <a:pathLst>
                <a:path w="763" h="678" extrusionOk="0">
                  <a:moveTo>
                    <a:pt x="379" y="1"/>
                  </a:moveTo>
                  <a:cubicBezTo>
                    <a:pt x="240" y="1"/>
                    <a:pt x="110" y="88"/>
                    <a:pt x="60" y="230"/>
                  </a:cubicBezTo>
                  <a:cubicBezTo>
                    <a:pt x="0" y="406"/>
                    <a:pt x="93" y="600"/>
                    <a:pt x="269" y="660"/>
                  </a:cubicBezTo>
                  <a:cubicBezTo>
                    <a:pt x="306" y="672"/>
                    <a:pt x="343" y="678"/>
                    <a:pt x="380" y="678"/>
                  </a:cubicBezTo>
                  <a:cubicBezTo>
                    <a:pt x="523" y="678"/>
                    <a:pt x="655" y="590"/>
                    <a:pt x="702" y="450"/>
                  </a:cubicBezTo>
                  <a:cubicBezTo>
                    <a:pt x="762" y="273"/>
                    <a:pt x="669" y="81"/>
                    <a:pt x="492" y="21"/>
                  </a:cubicBezTo>
                  <a:cubicBezTo>
                    <a:pt x="455" y="7"/>
                    <a:pt x="417" y="1"/>
                    <a:pt x="3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1593;p49">
              <a:extLst>
                <a:ext uri="{FF2B5EF4-FFF2-40B4-BE49-F238E27FC236}">
                  <a16:creationId xmlns:a16="http://schemas.microsoft.com/office/drawing/2014/main" xmlns="" id="{B33C882D-B29D-4120-AAE7-7816D5315DFB}"/>
                </a:ext>
              </a:extLst>
            </p:cNvPr>
            <p:cNvSpPr/>
            <p:nvPr/>
          </p:nvSpPr>
          <p:spPr>
            <a:xfrm>
              <a:off x="4807608" y="2552599"/>
              <a:ext cx="84811" cy="75584"/>
            </a:xfrm>
            <a:custGeom>
              <a:avLst/>
              <a:gdLst/>
              <a:ahLst/>
              <a:cxnLst/>
              <a:rect l="l" t="t" r="r" b="b"/>
              <a:pathLst>
                <a:path w="763" h="680" extrusionOk="0">
                  <a:moveTo>
                    <a:pt x="384" y="1"/>
                  </a:moveTo>
                  <a:cubicBezTo>
                    <a:pt x="243" y="1"/>
                    <a:pt x="111" y="88"/>
                    <a:pt x="61" y="229"/>
                  </a:cubicBezTo>
                  <a:cubicBezTo>
                    <a:pt x="1" y="409"/>
                    <a:pt x="94" y="601"/>
                    <a:pt x="271" y="661"/>
                  </a:cubicBezTo>
                  <a:cubicBezTo>
                    <a:pt x="308" y="673"/>
                    <a:pt x="345" y="679"/>
                    <a:pt x="382" y="679"/>
                  </a:cubicBezTo>
                  <a:cubicBezTo>
                    <a:pt x="524" y="679"/>
                    <a:pt x="655" y="592"/>
                    <a:pt x="703" y="452"/>
                  </a:cubicBezTo>
                  <a:cubicBezTo>
                    <a:pt x="763" y="275"/>
                    <a:pt x="670" y="82"/>
                    <a:pt x="494" y="19"/>
                  </a:cubicBezTo>
                  <a:cubicBezTo>
                    <a:pt x="457" y="6"/>
                    <a:pt x="421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1594;p49">
              <a:extLst>
                <a:ext uri="{FF2B5EF4-FFF2-40B4-BE49-F238E27FC236}">
                  <a16:creationId xmlns:a16="http://schemas.microsoft.com/office/drawing/2014/main" xmlns="" id="{51C03E84-5869-4704-80D8-9B668981DC3A}"/>
                </a:ext>
              </a:extLst>
            </p:cNvPr>
            <p:cNvSpPr/>
            <p:nvPr/>
          </p:nvSpPr>
          <p:spPr>
            <a:xfrm>
              <a:off x="4914873" y="1279646"/>
              <a:ext cx="213306" cy="651354"/>
            </a:xfrm>
            <a:custGeom>
              <a:avLst/>
              <a:gdLst/>
              <a:ahLst/>
              <a:cxnLst/>
              <a:rect l="l" t="t" r="r" b="b"/>
              <a:pathLst>
                <a:path w="1919" h="5860" extrusionOk="0">
                  <a:moveTo>
                    <a:pt x="1673" y="1"/>
                  </a:moveTo>
                  <a:cubicBezTo>
                    <a:pt x="1544" y="1"/>
                    <a:pt x="1389" y="71"/>
                    <a:pt x="1289" y="155"/>
                  </a:cubicBezTo>
                  <a:cubicBezTo>
                    <a:pt x="1089" y="318"/>
                    <a:pt x="919" y="538"/>
                    <a:pt x="784" y="758"/>
                  </a:cubicBezTo>
                  <a:cubicBezTo>
                    <a:pt x="1" y="2022"/>
                    <a:pt x="673" y="5617"/>
                    <a:pt x="673" y="5617"/>
                  </a:cubicBezTo>
                  <a:lnTo>
                    <a:pt x="1026" y="5859"/>
                  </a:lnTo>
                  <a:cubicBezTo>
                    <a:pt x="1010" y="4918"/>
                    <a:pt x="990" y="3973"/>
                    <a:pt x="1099" y="3037"/>
                  </a:cubicBezTo>
                  <a:cubicBezTo>
                    <a:pt x="1203" y="2145"/>
                    <a:pt x="1462" y="1366"/>
                    <a:pt x="1822" y="551"/>
                  </a:cubicBezTo>
                  <a:cubicBezTo>
                    <a:pt x="1858" y="474"/>
                    <a:pt x="1888" y="394"/>
                    <a:pt x="1898" y="311"/>
                  </a:cubicBezTo>
                  <a:cubicBezTo>
                    <a:pt x="1918" y="81"/>
                    <a:pt x="1810" y="1"/>
                    <a:pt x="16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1595;p49">
              <a:extLst>
                <a:ext uri="{FF2B5EF4-FFF2-40B4-BE49-F238E27FC236}">
                  <a16:creationId xmlns:a16="http://schemas.microsoft.com/office/drawing/2014/main" xmlns="" id="{6F52C9FF-70A6-4F6D-A47D-72134EDD4B68}"/>
                </a:ext>
              </a:extLst>
            </p:cNvPr>
            <p:cNvSpPr/>
            <p:nvPr/>
          </p:nvSpPr>
          <p:spPr>
            <a:xfrm>
              <a:off x="4339307" y="1144370"/>
              <a:ext cx="204303" cy="619453"/>
            </a:xfrm>
            <a:custGeom>
              <a:avLst/>
              <a:gdLst/>
              <a:ahLst/>
              <a:cxnLst/>
              <a:rect l="l" t="t" r="r" b="b"/>
              <a:pathLst>
                <a:path w="1838" h="5573" extrusionOk="0">
                  <a:moveTo>
                    <a:pt x="515" y="1"/>
                  </a:moveTo>
                  <a:cubicBezTo>
                    <a:pt x="271" y="1"/>
                    <a:pt x="1" y="939"/>
                    <a:pt x="500" y="2514"/>
                  </a:cubicBezTo>
                  <a:cubicBezTo>
                    <a:pt x="1232" y="4826"/>
                    <a:pt x="1595" y="5505"/>
                    <a:pt x="1595" y="5505"/>
                  </a:cubicBezTo>
                  <a:lnTo>
                    <a:pt x="1837" y="5572"/>
                  </a:lnTo>
                  <a:cubicBezTo>
                    <a:pt x="1824" y="5536"/>
                    <a:pt x="822" y="2038"/>
                    <a:pt x="759" y="650"/>
                  </a:cubicBezTo>
                  <a:cubicBezTo>
                    <a:pt x="738" y="207"/>
                    <a:pt x="629" y="1"/>
                    <a:pt x="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1596;p49">
              <a:extLst>
                <a:ext uri="{FF2B5EF4-FFF2-40B4-BE49-F238E27FC236}">
                  <a16:creationId xmlns:a16="http://schemas.microsoft.com/office/drawing/2014/main" xmlns="" id="{92AD4C87-4ED2-40D8-90E1-AF610564FEC7}"/>
                </a:ext>
              </a:extLst>
            </p:cNvPr>
            <p:cNvSpPr/>
            <p:nvPr/>
          </p:nvSpPr>
          <p:spPr>
            <a:xfrm>
              <a:off x="4386660" y="2384976"/>
              <a:ext cx="215196" cy="334124"/>
            </a:xfrm>
            <a:custGeom>
              <a:avLst/>
              <a:gdLst/>
              <a:ahLst/>
              <a:cxnLst/>
              <a:rect l="l" t="t" r="r" b="b"/>
              <a:pathLst>
                <a:path w="1936" h="3006" extrusionOk="0">
                  <a:moveTo>
                    <a:pt x="987" y="1"/>
                  </a:moveTo>
                  <a:cubicBezTo>
                    <a:pt x="933" y="1"/>
                    <a:pt x="877" y="5"/>
                    <a:pt x="819" y="15"/>
                  </a:cubicBezTo>
                  <a:cubicBezTo>
                    <a:pt x="566" y="63"/>
                    <a:pt x="336" y="222"/>
                    <a:pt x="207" y="442"/>
                  </a:cubicBezTo>
                  <a:cubicBezTo>
                    <a:pt x="87" y="642"/>
                    <a:pt x="54" y="878"/>
                    <a:pt x="34" y="1107"/>
                  </a:cubicBezTo>
                  <a:cubicBezTo>
                    <a:pt x="4" y="1427"/>
                    <a:pt x="0" y="1750"/>
                    <a:pt x="20" y="2069"/>
                  </a:cubicBezTo>
                  <a:cubicBezTo>
                    <a:pt x="27" y="2209"/>
                    <a:pt x="44" y="2352"/>
                    <a:pt x="104" y="2479"/>
                  </a:cubicBezTo>
                  <a:cubicBezTo>
                    <a:pt x="184" y="2639"/>
                    <a:pt x="330" y="2755"/>
                    <a:pt x="483" y="2845"/>
                  </a:cubicBezTo>
                  <a:cubicBezTo>
                    <a:pt x="630" y="2933"/>
                    <a:pt x="803" y="3005"/>
                    <a:pt x="970" y="3005"/>
                  </a:cubicBezTo>
                  <a:cubicBezTo>
                    <a:pt x="1029" y="3005"/>
                    <a:pt x="1088" y="2996"/>
                    <a:pt x="1146" y="2975"/>
                  </a:cubicBezTo>
                  <a:cubicBezTo>
                    <a:pt x="1728" y="2755"/>
                    <a:pt x="1808" y="1770"/>
                    <a:pt x="1864" y="1261"/>
                  </a:cubicBezTo>
                  <a:cubicBezTo>
                    <a:pt x="1935" y="680"/>
                    <a:pt x="1626" y="1"/>
                    <a:pt x="9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1597;p49">
              <a:extLst>
                <a:ext uri="{FF2B5EF4-FFF2-40B4-BE49-F238E27FC236}">
                  <a16:creationId xmlns:a16="http://schemas.microsoft.com/office/drawing/2014/main" xmlns="" id="{3302941B-7429-4CFB-8A1D-94B839DBD6C4}"/>
                </a:ext>
              </a:extLst>
            </p:cNvPr>
            <p:cNvSpPr/>
            <p:nvPr/>
          </p:nvSpPr>
          <p:spPr>
            <a:xfrm>
              <a:off x="4446240" y="2434440"/>
              <a:ext cx="99595" cy="68915"/>
            </a:xfrm>
            <a:custGeom>
              <a:avLst/>
              <a:gdLst/>
              <a:ahLst/>
              <a:cxnLst/>
              <a:rect l="l" t="t" r="r" b="b"/>
              <a:pathLst>
                <a:path w="896" h="620" extrusionOk="0">
                  <a:moveTo>
                    <a:pt x="198" y="1"/>
                  </a:moveTo>
                  <a:cubicBezTo>
                    <a:pt x="189" y="1"/>
                    <a:pt x="180" y="2"/>
                    <a:pt x="170" y="3"/>
                  </a:cubicBezTo>
                  <a:cubicBezTo>
                    <a:pt x="0" y="40"/>
                    <a:pt x="403" y="619"/>
                    <a:pt x="403" y="619"/>
                  </a:cubicBezTo>
                  <a:cubicBezTo>
                    <a:pt x="403" y="619"/>
                    <a:pt x="895" y="493"/>
                    <a:pt x="789" y="309"/>
                  </a:cubicBezTo>
                  <a:cubicBezTo>
                    <a:pt x="747" y="234"/>
                    <a:pt x="684" y="212"/>
                    <a:pt x="626" y="212"/>
                  </a:cubicBezTo>
                  <a:cubicBezTo>
                    <a:pt x="542" y="212"/>
                    <a:pt x="467" y="257"/>
                    <a:pt x="467" y="257"/>
                  </a:cubicBezTo>
                  <a:cubicBezTo>
                    <a:pt x="467" y="257"/>
                    <a:pt x="353" y="1"/>
                    <a:pt x="1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1598;p49">
              <a:extLst>
                <a:ext uri="{FF2B5EF4-FFF2-40B4-BE49-F238E27FC236}">
                  <a16:creationId xmlns:a16="http://schemas.microsoft.com/office/drawing/2014/main" xmlns="" id="{50FF6BC1-FF03-474E-AB07-3D08B87CF87C}"/>
                </a:ext>
              </a:extLst>
            </p:cNvPr>
            <p:cNvSpPr/>
            <p:nvPr/>
          </p:nvSpPr>
          <p:spPr>
            <a:xfrm>
              <a:off x="4427343" y="2543928"/>
              <a:ext cx="87034" cy="60356"/>
            </a:xfrm>
            <a:custGeom>
              <a:avLst/>
              <a:gdLst/>
              <a:ahLst/>
              <a:cxnLst/>
              <a:rect l="l" t="t" r="r" b="b"/>
              <a:pathLst>
                <a:path w="783" h="543" extrusionOk="0">
                  <a:moveTo>
                    <a:pt x="443" y="0"/>
                  </a:moveTo>
                  <a:lnTo>
                    <a:pt x="387" y="27"/>
                  </a:lnTo>
                  <a:cubicBezTo>
                    <a:pt x="317" y="54"/>
                    <a:pt x="250" y="90"/>
                    <a:pt x="187" y="130"/>
                  </a:cubicBezTo>
                  <a:cubicBezTo>
                    <a:pt x="121" y="173"/>
                    <a:pt x="57" y="217"/>
                    <a:pt x="1" y="276"/>
                  </a:cubicBezTo>
                  <a:cubicBezTo>
                    <a:pt x="11" y="277"/>
                    <a:pt x="22" y="277"/>
                    <a:pt x="32" y="277"/>
                  </a:cubicBezTo>
                  <a:cubicBezTo>
                    <a:pt x="104" y="277"/>
                    <a:pt x="170" y="268"/>
                    <a:pt x="237" y="253"/>
                  </a:cubicBezTo>
                  <a:cubicBezTo>
                    <a:pt x="288" y="244"/>
                    <a:pt x="339" y="231"/>
                    <a:pt x="388" y="216"/>
                  </a:cubicBezTo>
                  <a:lnTo>
                    <a:pt x="388" y="216"/>
                  </a:lnTo>
                  <a:cubicBezTo>
                    <a:pt x="436" y="272"/>
                    <a:pt x="488" y="324"/>
                    <a:pt x="543" y="376"/>
                  </a:cubicBezTo>
                  <a:cubicBezTo>
                    <a:pt x="617" y="436"/>
                    <a:pt x="689" y="496"/>
                    <a:pt x="783" y="542"/>
                  </a:cubicBezTo>
                  <a:cubicBezTo>
                    <a:pt x="756" y="443"/>
                    <a:pt x="709" y="356"/>
                    <a:pt x="660" y="276"/>
                  </a:cubicBezTo>
                  <a:cubicBezTo>
                    <a:pt x="609" y="197"/>
                    <a:pt x="553" y="120"/>
                    <a:pt x="490" y="50"/>
                  </a:cubicBezTo>
                  <a:lnTo>
                    <a:pt x="44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1599;p49">
              <a:extLst>
                <a:ext uri="{FF2B5EF4-FFF2-40B4-BE49-F238E27FC236}">
                  <a16:creationId xmlns:a16="http://schemas.microsoft.com/office/drawing/2014/main" xmlns="" id="{6D49F41D-3CDC-41EC-A244-B89722FB025B}"/>
                </a:ext>
              </a:extLst>
            </p:cNvPr>
            <p:cNvSpPr/>
            <p:nvPr/>
          </p:nvSpPr>
          <p:spPr>
            <a:xfrm>
              <a:off x="4210589" y="1717376"/>
              <a:ext cx="122826" cy="144498"/>
            </a:xfrm>
            <a:custGeom>
              <a:avLst/>
              <a:gdLst/>
              <a:ahLst/>
              <a:cxnLst/>
              <a:rect l="l" t="t" r="r" b="b"/>
              <a:pathLst>
                <a:path w="1105" h="1300" extrusionOk="0">
                  <a:moveTo>
                    <a:pt x="681" y="1"/>
                  </a:moveTo>
                  <a:cubicBezTo>
                    <a:pt x="678" y="1"/>
                    <a:pt x="675" y="1"/>
                    <a:pt x="673" y="1"/>
                  </a:cubicBezTo>
                  <a:cubicBezTo>
                    <a:pt x="413" y="21"/>
                    <a:pt x="889" y="1126"/>
                    <a:pt x="889" y="1126"/>
                  </a:cubicBezTo>
                  <a:cubicBezTo>
                    <a:pt x="889" y="1126"/>
                    <a:pt x="437" y="412"/>
                    <a:pt x="227" y="412"/>
                  </a:cubicBezTo>
                  <a:cubicBezTo>
                    <a:pt x="216" y="412"/>
                    <a:pt x="206" y="413"/>
                    <a:pt x="197" y="417"/>
                  </a:cubicBezTo>
                  <a:cubicBezTo>
                    <a:pt x="0" y="497"/>
                    <a:pt x="650" y="1299"/>
                    <a:pt x="650" y="1299"/>
                  </a:cubicBezTo>
                  <a:lnTo>
                    <a:pt x="1105" y="1040"/>
                  </a:lnTo>
                  <a:cubicBezTo>
                    <a:pt x="1105" y="1040"/>
                    <a:pt x="936" y="1"/>
                    <a:pt x="681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1600;p49">
              <a:extLst>
                <a:ext uri="{FF2B5EF4-FFF2-40B4-BE49-F238E27FC236}">
                  <a16:creationId xmlns:a16="http://schemas.microsoft.com/office/drawing/2014/main" xmlns="" id="{C59C01E7-DFFA-43B8-8681-C9BBA6D44A53}"/>
                </a:ext>
              </a:extLst>
            </p:cNvPr>
            <p:cNvSpPr/>
            <p:nvPr/>
          </p:nvSpPr>
          <p:spPr>
            <a:xfrm>
              <a:off x="5030365" y="2666755"/>
              <a:ext cx="300897" cy="239534"/>
            </a:xfrm>
            <a:custGeom>
              <a:avLst/>
              <a:gdLst/>
              <a:ahLst/>
              <a:cxnLst/>
              <a:rect l="l" t="t" r="r" b="b"/>
              <a:pathLst>
                <a:path w="2707" h="2155" extrusionOk="0">
                  <a:moveTo>
                    <a:pt x="367" y="1"/>
                  </a:moveTo>
                  <a:lnTo>
                    <a:pt x="0" y="516"/>
                  </a:lnTo>
                  <a:cubicBezTo>
                    <a:pt x="0" y="516"/>
                    <a:pt x="604" y="2154"/>
                    <a:pt x="1020" y="2154"/>
                  </a:cubicBezTo>
                  <a:cubicBezTo>
                    <a:pt x="1032" y="2154"/>
                    <a:pt x="1044" y="2153"/>
                    <a:pt x="1055" y="2150"/>
                  </a:cubicBezTo>
                  <a:cubicBezTo>
                    <a:pt x="1471" y="2050"/>
                    <a:pt x="367" y="516"/>
                    <a:pt x="367" y="516"/>
                  </a:cubicBezTo>
                  <a:lnTo>
                    <a:pt x="367" y="516"/>
                  </a:lnTo>
                  <a:cubicBezTo>
                    <a:pt x="367" y="516"/>
                    <a:pt x="1412" y="1544"/>
                    <a:pt x="1774" y="1544"/>
                  </a:cubicBezTo>
                  <a:cubicBezTo>
                    <a:pt x="1808" y="1544"/>
                    <a:pt x="1837" y="1535"/>
                    <a:pt x="1857" y="1514"/>
                  </a:cubicBezTo>
                  <a:cubicBezTo>
                    <a:pt x="2094" y="1279"/>
                    <a:pt x="570" y="316"/>
                    <a:pt x="570" y="316"/>
                  </a:cubicBezTo>
                  <a:lnTo>
                    <a:pt x="570" y="316"/>
                  </a:lnTo>
                  <a:cubicBezTo>
                    <a:pt x="570" y="316"/>
                    <a:pt x="1600" y="518"/>
                    <a:pt x="2230" y="518"/>
                  </a:cubicBezTo>
                  <a:cubicBezTo>
                    <a:pt x="2507" y="518"/>
                    <a:pt x="2706" y="479"/>
                    <a:pt x="2706" y="366"/>
                  </a:cubicBezTo>
                  <a:cubicBezTo>
                    <a:pt x="2706" y="1"/>
                    <a:pt x="367" y="1"/>
                    <a:pt x="367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1601;p49">
              <a:extLst>
                <a:ext uri="{FF2B5EF4-FFF2-40B4-BE49-F238E27FC236}">
                  <a16:creationId xmlns:a16="http://schemas.microsoft.com/office/drawing/2014/main" xmlns="" id="{2779EE03-8B1D-45FA-941C-C75FC2D47998}"/>
                </a:ext>
              </a:extLst>
            </p:cNvPr>
            <p:cNvSpPr/>
            <p:nvPr/>
          </p:nvSpPr>
          <p:spPr>
            <a:xfrm>
              <a:off x="3832658" y="2164666"/>
              <a:ext cx="335466" cy="225417"/>
            </a:xfrm>
            <a:custGeom>
              <a:avLst/>
              <a:gdLst/>
              <a:ahLst/>
              <a:cxnLst/>
              <a:rect l="l" t="t" r="r" b="b"/>
              <a:pathLst>
                <a:path w="3018" h="2028" extrusionOk="0">
                  <a:moveTo>
                    <a:pt x="823" y="0"/>
                  </a:moveTo>
                  <a:cubicBezTo>
                    <a:pt x="808" y="0"/>
                    <a:pt x="794" y="2"/>
                    <a:pt x="781" y="5"/>
                  </a:cubicBezTo>
                  <a:cubicBezTo>
                    <a:pt x="319" y="104"/>
                    <a:pt x="2025" y="1442"/>
                    <a:pt x="2025" y="1442"/>
                  </a:cubicBezTo>
                  <a:cubicBezTo>
                    <a:pt x="2025" y="1442"/>
                    <a:pt x="802" y="893"/>
                    <a:pt x="365" y="893"/>
                  </a:cubicBezTo>
                  <a:cubicBezTo>
                    <a:pt x="288" y="893"/>
                    <a:pt x="236" y="910"/>
                    <a:pt x="219" y="949"/>
                  </a:cubicBezTo>
                  <a:cubicBezTo>
                    <a:pt x="105" y="1212"/>
                    <a:pt x="2025" y="1808"/>
                    <a:pt x="2025" y="1808"/>
                  </a:cubicBezTo>
                  <a:cubicBezTo>
                    <a:pt x="2025" y="1808"/>
                    <a:pt x="1106" y="1654"/>
                    <a:pt x="512" y="1654"/>
                  </a:cubicBezTo>
                  <a:cubicBezTo>
                    <a:pt x="215" y="1654"/>
                    <a:pt x="0" y="1693"/>
                    <a:pt x="22" y="1808"/>
                  </a:cubicBezTo>
                  <a:cubicBezTo>
                    <a:pt x="56" y="1984"/>
                    <a:pt x="783" y="2027"/>
                    <a:pt x="1499" y="2027"/>
                  </a:cubicBezTo>
                  <a:cubicBezTo>
                    <a:pt x="2206" y="2027"/>
                    <a:pt x="2901" y="1985"/>
                    <a:pt x="2901" y="1985"/>
                  </a:cubicBezTo>
                  <a:lnTo>
                    <a:pt x="3018" y="1645"/>
                  </a:lnTo>
                  <a:cubicBezTo>
                    <a:pt x="3018" y="1645"/>
                    <a:pt x="1344" y="0"/>
                    <a:pt x="823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1602;p49">
              <a:extLst>
                <a:ext uri="{FF2B5EF4-FFF2-40B4-BE49-F238E27FC236}">
                  <a16:creationId xmlns:a16="http://schemas.microsoft.com/office/drawing/2014/main" xmlns="" id="{F52CB485-4FE7-408D-A070-978219470DF6}"/>
                </a:ext>
              </a:extLst>
            </p:cNvPr>
            <p:cNvSpPr/>
            <p:nvPr/>
          </p:nvSpPr>
          <p:spPr>
            <a:xfrm>
              <a:off x="4006284" y="2098862"/>
              <a:ext cx="1107771" cy="674585"/>
            </a:xfrm>
            <a:custGeom>
              <a:avLst/>
              <a:gdLst/>
              <a:ahLst/>
              <a:cxnLst/>
              <a:rect l="l" t="t" r="r" b="b"/>
              <a:pathLst>
                <a:path w="9966" h="6069" extrusionOk="0">
                  <a:moveTo>
                    <a:pt x="2035" y="184"/>
                  </a:moveTo>
                  <a:cubicBezTo>
                    <a:pt x="3053" y="184"/>
                    <a:pt x="3881" y="1012"/>
                    <a:pt x="3881" y="2034"/>
                  </a:cubicBezTo>
                  <a:cubicBezTo>
                    <a:pt x="3881" y="3053"/>
                    <a:pt x="3053" y="3881"/>
                    <a:pt x="2035" y="3881"/>
                  </a:cubicBezTo>
                  <a:cubicBezTo>
                    <a:pt x="1013" y="3881"/>
                    <a:pt x="184" y="3053"/>
                    <a:pt x="184" y="2034"/>
                  </a:cubicBezTo>
                  <a:cubicBezTo>
                    <a:pt x="184" y="1012"/>
                    <a:pt x="1013" y="184"/>
                    <a:pt x="2035" y="184"/>
                  </a:cubicBezTo>
                  <a:close/>
                  <a:moveTo>
                    <a:pt x="7932" y="2184"/>
                  </a:moveTo>
                  <a:cubicBezTo>
                    <a:pt x="8950" y="2184"/>
                    <a:pt x="9779" y="3016"/>
                    <a:pt x="9779" y="4034"/>
                  </a:cubicBezTo>
                  <a:cubicBezTo>
                    <a:pt x="9779" y="5056"/>
                    <a:pt x="8950" y="5884"/>
                    <a:pt x="7932" y="5884"/>
                  </a:cubicBezTo>
                  <a:cubicBezTo>
                    <a:pt x="6910" y="5884"/>
                    <a:pt x="6082" y="5056"/>
                    <a:pt x="6082" y="4034"/>
                  </a:cubicBezTo>
                  <a:cubicBezTo>
                    <a:pt x="6082" y="3016"/>
                    <a:pt x="6910" y="2184"/>
                    <a:pt x="7932" y="2184"/>
                  </a:cubicBezTo>
                  <a:close/>
                  <a:moveTo>
                    <a:pt x="2035" y="1"/>
                  </a:moveTo>
                  <a:cubicBezTo>
                    <a:pt x="913" y="1"/>
                    <a:pt x="1" y="912"/>
                    <a:pt x="1" y="2034"/>
                  </a:cubicBezTo>
                  <a:cubicBezTo>
                    <a:pt x="1" y="3156"/>
                    <a:pt x="913" y="4067"/>
                    <a:pt x="2035" y="4067"/>
                  </a:cubicBezTo>
                  <a:cubicBezTo>
                    <a:pt x="3043" y="4067"/>
                    <a:pt x="3881" y="3325"/>
                    <a:pt x="4038" y="2357"/>
                  </a:cubicBezTo>
                  <a:lnTo>
                    <a:pt x="6151" y="3053"/>
                  </a:lnTo>
                  <a:cubicBezTo>
                    <a:pt x="5989" y="3342"/>
                    <a:pt x="5895" y="3678"/>
                    <a:pt x="5895" y="4034"/>
                  </a:cubicBezTo>
                  <a:cubicBezTo>
                    <a:pt x="5895" y="5156"/>
                    <a:pt x="6810" y="6068"/>
                    <a:pt x="7932" y="6068"/>
                  </a:cubicBezTo>
                  <a:cubicBezTo>
                    <a:pt x="9053" y="6068"/>
                    <a:pt x="9966" y="5156"/>
                    <a:pt x="9966" y="4034"/>
                  </a:cubicBezTo>
                  <a:cubicBezTo>
                    <a:pt x="9966" y="2913"/>
                    <a:pt x="9053" y="2001"/>
                    <a:pt x="7932" y="2001"/>
                  </a:cubicBezTo>
                  <a:cubicBezTo>
                    <a:pt x="7233" y="2001"/>
                    <a:pt x="6617" y="2354"/>
                    <a:pt x="6251" y="2889"/>
                  </a:cubicBezTo>
                  <a:lnTo>
                    <a:pt x="4061" y="2170"/>
                  </a:lnTo>
                  <a:cubicBezTo>
                    <a:pt x="4065" y="2124"/>
                    <a:pt x="4068" y="2081"/>
                    <a:pt x="4068" y="2034"/>
                  </a:cubicBezTo>
                  <a:cubicBezTo>
                    <a:pt x="4068" y="912"/>
                    <a:pt x="3156" y="1"/>
                    <a:pt x="20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1603;p49">
              <a:extLst>
                <a:ext uri="{FF2B5EF4-FFF2-40B4-BE49-F238E27FC236}">
                  <a16:creationId xmlns:a16="http://schemas.microsoft.com/office/drawing/2014/main" xmlns="" id="{ADDDD655-AEEE-44E6-AAC8-7C76A5063FFE}"/>
                </a:ext>
              </a:extLst>
            </p:cNvPr>
            <p:cNvSpPr/>
            <p:nvPr/>
          </p:nvSpPr>
          <p:spPr>
            <a:xfrm>
              <a:off x="5171977" y="979193"/>
              <a:ext cx="15673" cy="58133"/>
            </a:xfrm>
            <a:custGeom>
              <a:avLst/>
              <a:gdLst/>
              <a:ahLst/>
              <a:cxnLst/>
              <a:rect l="l" t="t" r="r" b="b"/>
              <a:pathLst>
                <a:path w="141" h="523" extrusionOk="0">
                  <a:moveTo>
                    <a:pt x="71" y="1"/>
                  </a:moveTo>
                  <a:cubicBezTo>
                    <a:pt x="36" y="1"/>
                    <a:pt x="1" y="22"/>
                    <a:pt x="1" y="66"/>
                  </a:cubicBezTo>
                  <a:lnTo>
                    <a:pt x="1" y="455"/>
                  </a:lnTo>
                  <a:cubicBezTo>
                    <a:pt x="1" y="500"/>
                    <a:pt x="36" y="523"/>
                    <a:pt x="71" y="523"/>
                  </a:cubicBezTo>
                  <a:cubicBezTo>
                    <a:pt x="106" y="523"/>
                    <a:pt x="141" y="500"/>
                    <a:pt x="141" y="455"/>
                  </a:cubicBezTo>
                  <a:lnTo>
                    <a:pt x="141" y="66"/>
                  </a:lnTo>
                  <a:cubicBezTo>
                    <a:pt x="141" y="22"/>
                    <a:pt x="106" y="1"/>
                    <a:pt x="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1604;p49">
              <a:extLst>
                <a:ext uri="{FF2B5EF4-FFF2-40B4-BE49-F238E27FC236}">
                  <a16:creationId xmlns:a16="http://schemas.microsoft.com/office/drawing/2014/main" xmlns="" id="{CC1321FE-33A5-4E93-9F6D-FA9E41058CA3}"/>
                </a:ext>
              </a:extLst>
            </p:cNvPr>
            <p:cNvSpPr/>
            <p:nvPr/>
          </p:nvSpPr>
          <p:spPr>
            <a:xfrm>
              <a:off x="5203879" y="955961"/>
              <a:ext cx="15228" cy="46795"/>
            </a:xfrm>
            <a:custGeom>
              <a:avLst/>
              <a:gdLst/>
              <a:ahLst/>
              <a:cxnLst/>
              <a:rect l="l" t="t" r="r" b="b"/>
              <a:pathLst>
                <a:path w="137" h="421" extrusionOk="0">
                  <a:moveTo>
                    <a:pt x="69" y="1"/>
                  </a:moveTo>
                  <a:cubicBezTo>
                    <a:pt x="35" y="1"/>
                    <a:pt x="1" y="23"/>
                    <a:pt x="1" y="68"/>
                  </a:cubicBezTo>
                  <a:lnTo>
                    <a:pt x="1" y="355"/>
                  </a:lnTo>
                  <a:cubicBezTo>
                    <a:pt x="1" y="398"/>
                    <a:pt x="35" y="421"/>
                    <a:pt x="70" y="421"/>
                  </a:cubicBezTo>
                  <a:cubicBezTo>
                    <a:pt x="103" y="421"/>
                    <a:pt x="136" y="399"/>
                    <a:pt x="136" y="355"/>
                  </a:cubicBezTo>
                  <a:lnTo>
                    <a:pt x="136" y="68"/>
                  </a:lnTo>
                  <a:cubicBezTo>
                    <a:pt x="136" y="23"/>
                    <a:pt x="103" y="1"/>
                    <a:pt x="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1605;p49">
              <a:extLst>
                <a:ext uri="{FF2B5EF4-FFF2-40B4-BE49-F238E27FC236}">
                  <a16:creationId xmlns:a16="http://schemas.microsoft.com/office/drawing/2014/main" xmlns="" id="{54AD4627-B810-4755-9183-15CEC488139D}"/>
                </a:ext>
              </a:extLst>
            </p:cNvPr>
            <p:cNvSpPr/>
            <p:nvPr/>
          </p:nvSpPr>
          <p:spPr>
            <a:xfrm>
              <a:off x="5418299" y="809125"/>
              <a:ext cx="23009" cy="55687"/>
            </a:xfrm>
            <a:custGeom>
              <a:avLst/>
              <a:gdLst/>
              <a:ahLst/>
              <a:cxnLst/>
              <a:rect l="l" t="t" r="r" b="b"/>
              <a:pathLst>
                <a:path w="207" h="501" extrusionOk="0">
                  <a:moveTo>
                    <a:pt x="121" y="1"/>
                  </a:moveTo>
                  <a:cubicBezTo>
                    <a:pt x="94" y="1"/>
                    <a:pt x="70" y="16"/>
                    <a:pt x="65" y="51"/>
                  </a:cubicBezTo>
                  <a:cubicBezTo>
                    <a:pt x="45" y="171"/>
                    <a:pt x="25" y="291"/>
                    <a:pt x="9" y="411"/>
                  </a:cubicBezTo>
                  <a:cubicBezTo>
                    <a:pt x="0" y="465"/>
                    <a:pt x="46" y="500"/>
                    <a:pt x="86" y="500"/>
                  </a:cubicBezTo>
                  <a:cubicBezTo>
                    <a:pt x="112" y="500"/>
                    <a:pt x="136" y="485"/>
                    <a:pt x="141" y="451"/>
                  </a:cubicBezTo>
                  <a:cubicBezTo>
                    <a:pt x="161" y="328"/>
                    <a:pt x="178" y="208"/>
                    <a:pt x="198" y="88"/>
                  </a:cubicBezTo>
                  <a:cubicBezTo>
                    <a:pt x="206" y="36"/>
                    <a:pt x="161" y="1"/>
                    <a:pt x="1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1606;p49">
              <a:extLst>
                <a:ext uri="{FF2B5EF4-FFF2-40B4-BE49-F238E27FC236}">
                  <a16:creationId xmlns:a16="http://schemas.microsoft.com/office/drawing/2014/main" xmlns="" id="{4F9681CF-7533-41F6-9A76-A5B0435C8BF3}"/>
                </a:ext>
              </a:extLst>
            </p:cNvPr>
            <p:cNvSpPr/>
            <p:nvPr/>
          </p:nvSpPr>
          <p:spPr>
            <a:xfrm>
              <a:off x="5451313" y="838026"/>
              <a:ext cx="15339" cy="66803"/>
            </a:xfrm>
            <a:custGeom>
              <a:avLst/>
              <a:gdLst/>
              <a:ahLst/>
              <a:cxnLst/>
              <a:rect l="l" t="t" r="r" b="b"/>
              <a:pathLst>
                <a:path w="138" h="601" extrusionOk="0">
                  <a:moveTo>
                    <a:pt x="69" y="0"/>
                  </a:moveTo>
                  <a:cubicBezTo>
                    <a:pt x="35" y="0"/>
                    <a:pt x="1" y="23"/>
                    <a:pt x="1" y="68"/>
                  </a:cubicBezTo>
                  <a:lnTo>
                    <a:pt x="1" y="533"/>
                  </a:lnTo>
                  <a:cubicBezTo>
                    <a:pt x="1" y="578"/>
                    <a:pt x="35" y="601"/>
                    <a:pt x="69" y="601"/>
                  </a:cubicBezTo>
                  <a:cubicBezTo>
                    <a:pt x="103" y="601"/>
                    <a:pt x="137" y="578"/>
                    <a:pt x="137" y="533"/>
                  </a:cubicBezTo>
                  <a:lnTo>
                    <a:pt x="137" y="68"/>
                  </a:lnTo>
                  <a:cubicBezTo>
                    <a:pt x="137" y="23"/>
                    <a:pt x="103" y="0"/>
                    <a:pt x="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1607;p49">
              <a:extLst>
                <a:ext uri="{FF2B5EF4-FFF2-40B4-BE49-F238E27FC236}">
                  <a16:creationId xmlns:a16="http://schemas.microsoft.com/office/drawing/2014/main" xmlns="" id="{03D75108-5516-4E2C-92F1-5DDEDDCEBC91}"/>
                </a:ext>
              </a:extLst>
            </p:cNvPr>
            <p:cNvSpPr/>
            <p:nvPr/>
          </p:nvSpPr>
          <p:spPr>
            <a:xfrm>
              <a:off x="4333305" y="938955"/>
              <a:ext cx="20341" cy="52575"/>
            </a:xfrm>
            <a:custGeom>
              <a:avLst/>
              <a:gdLst/>
              <a:ahLst/>
              <a:cxnLst/>
              <a:rect l="l" t="t" r="r" b="b"/>
              <a:pathLst>
                <a:path w="183" h="473" extrusionOk="0">
                  <a:moveTo>
                    <a:pt x="91" y="1"/>
                  </a:moveTo>
                  <a:cubicBezTo>
                    <a:pt x="56" y="1"/>
                    <a:pt x="20" y="23"/>
                    <a:pt x="14" y="69"/>
                  </a:cubicBezTo>
                  <a:cubicBezTo>
                    <a:pt x="1" y="188"/>
                    <a:pt x="11" y="304"/>
                    <a:pt x="38" y="421"/>
                  </a:cubicBezTo>
                  <a:cubicBezTo>
                    <a:pt x="44" y="457"/>
                    <a:pt x="70" y="473"/>
                    <a:pt x="98" y="473"/>
                  </a:cubicBezTo>
                  <a:cubicBezTo>
                    <a:pt x="139" y="473"/>
                    <a:pt x="183" y="438"/>
                    <a:pt x="171" y="384"/>
                  </a:cubicBezTo>
                  <a:cubicBezTo>
                    <a:pt x="148" y="281"/>
                    <a:pt x="141" y="175"/>
                    <a:pt x="154" y="69"/>
                  </a:cubicBezTo>
                  <a:cubicBezTo>
                    <a:pt x="157" y="23"/>
                    <a:pt x="125" y="1"/>
                    <a:pt x="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1608;p49">
              <a:extLst>
                <a:ext uri="{FF2B5EF4-FFF2-40B4-BE49-F238E27FC236}">
                  <a16:creationId xmlns:a16="http://schemas.microsoft.com/office/drawing/2014/main" xmlns="" id="{B265A897-AA7E-47AD-B454-4631D5C6858A}"/>
                </a:ext>
              </a:extLst>
            </p:cNvPr>
            <p:cNvSpPr/>
            <p:nvPr/>
          </p:nvSpPr>
          <p:spPr>
            <a:xfrm>
              <a:off x="4365207" y="953405"/>
              <a:ext cx="25454" cy="56243"/>
            </a:xfrm>
            <a:custGeom>
              <a:avLst/>
              <a:gdLst/>
              <a:ahLst/>
              <a:cxnLst/>
              <a:rect l="l" t="t" r="r" b="b"/>
              <a:pathLst>
                <a:path w="229" h="506" extrusionOk="0">
                  <a:moveTo>
                    <a:pt x="90" y="1"/>
                  </a:moveTo>
                  <a:cubicBezTo>
                    <a:pt x="55" y="1"/>
                    <a:pt x="19" y="23"/>
                    <a:pt x="13" y="68"/>
                  </a:cubicBezTo>
                  <a:cubicBezTo>
                    <a:pt x="1" y="208"/>
                    <a:pt x="27" y="341"/>
                    <a:pt x="84" y="470"/>
                  </a:cubicBezTo>
                  <a:cubicBezTo>
                    <a:pt x="95" y="495"/>
                    <a:pt x="115" y="506"/>
                    <a:pt x="135" y="506"/>
                  </a:cubicBezTo>
                  <a:cubicBezTo>
                    <a:pt x="180" y="506"/>
                    <a:pt x="229" y="456"/>
                    <a:pt x="203" y="401"/>
                  </a:cubicBezTo>
                  <a:cubicBezTo>
                    <a:pt x="157" y="294"/>
                    <a:pt x="144" y="181"/>
                    <a:pt x="153" y="68"/>
                  </a:cubicBezTo>
                  <a:cubicBezTo>
                    <a:pt x="157" y="23"/>
                    <a:pt x="12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1609;p49">
              <a:extLst>
                <a:ext uri="{FF2B5EF4-FFF2-40B4-BE49-F238E27FC236}">
                  <a16:creationId xmlns:a16="http://schemas.microsoft.com/office/drawing/2014/main" xmlns="" id="{7F65364B-6249-4D4E-8DE3-6AA628E8CA0C}"/>
                </a:ext>
              </a:extLst>
            </p:cNvPr>
            <p:cNvSpPr/>
            <p:nvPr/>
          </p:nvSpPr>
          <p:spPr>
            <a:xfrm>
              <a:off x="4432567" y="498223"/>
              <a:ext cx="21119" cy="64246"/>
            </a:xfrm>
            <a:custGeom>
              <a:avLst/>
              <a:gdLst/>
              <a:ahLst/>
              <a:cxnLst/>
              <a:rect l="l" t="t" r="r" b="b"/>
              <a:pathLst>
                <a:path w="190" h="578" extrusionOk="0">
                  <a:moveTo>
                    <a:pt x="105" y="0"/>
                  </a:moveTo>
                  <a:cubicBezTo>
                    <a:pt x="78" y="0"/>
                    <a:pt x="53" y="15"/>
                    <a:pt x="46" y="49"/>
                  </a:cubicBezTo>
                  <a:cubicBezTo>
                    <a:pt x="17" y="203"/>
                    <a:pt x="0" y="355"/>
                    <a:pt x="0" y="512"/>
                  </a:cubicBezTo>
                  <a:cubicBezTo>
                    <a:pt x="0" y="555"/>
                    <a:pt x="34" y="577"/>
                    <a:pt x="68" y="577"/>
                  </a:cubicBezTo>
                  <a:cubicBezTo>
                    <a:pt x="102" y="577"/>
                    <a:pt x="137" y="555"/>
                    <a:pt x="137" y="512"/>
                  </a:cubicBezTo>
                  <a:cubicBezTo>
                    <a:pt x="140" y="369"/>
                    <a:pt x="153" y="226"/>
                    <a:pt x="180" y="86"/>
                  </a:cubicBezTo>
                  <a:cubicBezTo>
                    <a:pt x="190" y="34"/>
                    <a:pt x="146" y="0"/>
                    <a:pt x="1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1610;p49">
              <a:extLst>
                <a:ext uri="{FF2B5EF4-FFF2-40B4-BE49-F238E27FC236}">
                  <a16:creationId xmlns:a16="http://schemas.microsoft.com/office/drawing/2014/main" xmlns="" id="{B297154D-3F41-43FC-82EA-F4813BCDA857}"/>
                </a:ext>
              </a:extLst>
            </p:cNvPr>
            <p:cNvSpPr/>
            <p:nvPr/>
          </p:nvSpPr>
          <p:spPr>
            <a:xfrm>
              <a:off x="4474362" y="549911"/>
              <a:ext cx="19786" cy="58466"/>
            </a:xfrm>
            <a:custGeom>
              <a:avLst/>
              <a:gdLst/>
              <a:ahLst/>
              <a:cxnLst/>
              <a:rect l="l" t="t" r="r" b="b"/>
              <a:pathLst>
                <a:path w="178" h="526" extrusionOk="0">
                  <a:moveTo>
                    <a:pt x="92" y="1"/>
                  </a:moveTo>
                  <a:cubicBezTo>
                    <a:pt x="65" y="1"/>
                    <a:pt x="40" y="16"/>
                    <a:pt x="34" y="50"/>
                  </a:cubicBezTo>
                  <a:cubicBezTo>
                    <a:pt x="10" y="187"/>
                    <a:pt x="0" y="323"/>
                    <a:pt x="14" y="460"/>
                  </a:cubicBezTo>
                  <a:cubicBezTo>
                    <a:pt x="19" y="503"/>
                    <a:pt x="56" y="526"/>
                    <a:pt x="91" y="526"/>
                  </a:cubicBezTo>
                  <a:cubicBezTo>
                    <a:pt x="125" y="526"/>
                    <a:pt x="157" y="504"/>
                    <a:pt x="154" y="460"/>
                  </a:cubicBezTo>
                  <a:cubicBezTo>
                    <a:pt x="140" y="334"/>
                    <a:pt x="146" y="214"/>
                    <a:pt x="170" y="87"/>
                  </a:cubicBezTo>
                  <a:cubicBezTo>
                    <a:pt x="178" y="35"/>
                    <a:pt x="133" y="1"/>
                    <a:pt x="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1611;p49">
              <a:extLst>
                <a:ext uri="{FF2B5EF4-FFF2-40B4-BE49-F238E27FC236}">
                  <a16:creationId xmlns:a16="http://schemas.microsoft.com/office/drawing/2014/main" xmlns="" id="{F8B884FF-83DA-4883-819E-D86EA2002EC9}"/>
                </a:ext>
              </a:extLst>
            </p:cNvPr>
            <p:cNvSpPr/>
            <p:nvPr/>
          </p:nvSpPr>
          <p:spPr>
            <a:xfrm>
              <a:off x="4441015" y="722980"/>
              <a:ext cx="15673" cy="55354"/>
            </a:xfrm>
            <a:custGeom>
              <a:avLst/>
              <a:gdLst/>
              <a:ahLst/>
              <a:cxnLst/>
              <a:rect l="l" t="t" r="r" b="b"/>
              <a:pathLst>
                <a:path w="141" h="498" extrusionOk="0">
                  <a:moveTo>
                    <a:pt x="71" y="0"/>
                  </a:moveTo>
                  <a:cubicBezTo>
                    <a:pt x="36" y="0"/>
                    <a:pt x="1" y="23"/>
                    <a:pt x="1" y="67"/>
                  </a:cubicBezTo>
                  <a:lnTo>
                    <a:pt x="1" y="430"/>
                  </a:lnTo>
                  <a:cubicBezTo>
                    <a:pt x="1" y="475"/>
                    <a:pt x="36" y="498"/>
                    <a:pt x="71" y="498"/>
                  </a:cubicBezTo>
                  <a:cubicBezTo>
                    <a:pt x="106" y="498"/>
                    <a:pt x="141" y="475"/>
                    <a:pt x="141" y="430"/>
                  </a:cubicBezTo>
                  <a:lnTo>
                    <a:pt x="141" y="67"/>
                  </a:lnTo>
                  <a:cubicBezTo>
                    <a:pt x="141" y="23"/>
                    <a:pt x="106" y="0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1612;p49">
              <a:extLst>
                <a:ext uri="{FF2B5EF4-FFF2-40B4-BE49-F238E27FC236}">
                  <a16:creationId xmlns:a16="http://schemas.microsoft.com/office/drawing/2014/main" xmlns="" id="{223F8DA1-6155-48A1-A287-C5253BE52933}"/>
                </a:ext>
              </a:extLst>
            </p:cNvPr>
            <p:cNvSpPr/>
            <p:nvPr/>
          </p:nvSpPr>
          <p:spPr>
            <a:xfrm>
              <a:off x="4472806" y="1802077"/>
              <a:ext cx="15673" cy="32457"/>
            </a:xfrm>
            <a:custGeom>
              <a:avLst/>
              <a:gdLst/>
              <a:ahLst/>
              <a:cxnLst/>
              <a:rect l="l" t="t" r="r" b="b"/>
              <a:pathLst>
                <a:path w="141" h="292" extrusionOk="0">
                  <a:moveTo>
                    <a:pt x="71" y="0"/>
                  </a:moveTo>
                  <a:cubicBezTo>
                    <a:pt x="36" y="0"/>
                    <a:pt x="1" y="23"/>
                    <a:pt x="1" y="67"/>
                  </a:cubicBezTo>
                  <a:lnTo>
                    <a:pt x="1" y="224"/>
                  </a:lnTo>
                  <a:cubicBezTo>
                    <a:pt x="1" y="269"/>
                    <a:pt x="36" y="292"/>
                    <a:pt x="71" y="292"/>
                  </a:cubicBezTo>
                  <a:cubicBezTo>
                    <a:pt x="106" y="292"/>
                    <a:pt x="140" y="269"/>
                    <a:pt x="140" y="224"/>
                  </a:cubicBezTo>
                  <a:lnTo>
                    <a:pt x="140" y="67"/>
                  </a:lnTo>
                  <a:cubicBezTo>
                    <a:pt x="140" y="23"/>
                    <a:pt x="106" y="0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1613;p49">
              <a:extLst>
                <a:ext uri="{FF2B5EF4-FFF2-40B4-BE49-F238E27FC236}">
                  <a16:creationId xmlns:a16="http://schemas.microsoft.com/office/drawing/2014/main" xmlns="" id="{F4079F2D-5F82-4683-B5B8-A840C0AD6650}"/>
                </a:ext>
              </a:extLst>
            </p:cNvPr>
            <p:cNvSpPr/>
            <p:nvPr/>
          </p:nvSpPr>
          <p:spPr>
            <a:xfrm>
              <a:off x="4483588" y="1883554"/>
              <a:ext cx="38793" cy="47907"/>
            </a:xfrm>
            <a:custGeom>
              <a:avLst/>
              <a:gdLst/>
              <a:ahLst/>
              <a:cxnLst/>
              <a:rect l="l" t="t" r="r" b="b"/>
              <a:pathLst>
                <a:path w="349" h="431" extrusionOk="0">
                  <a:moveTo>
                    <a:pt x="135" y="1"/>
                  </a:moveTo>
                  <a:cubicBezTo>
                    <a:pt x="115" y="1"/>
                    <a:pt x="96" y="10"/>
                    <a:pt x="83" y="33"/>
                  </a:cubicBezTo>
                  <a:cubicBezTo>
                    <a:pt x="0" y="187"/>
                    <a:pt x="74" y="370"/>
                    <a:pt x="237" y="426"/>
                  </a:cubicBezTo>
                  <a:cubicBezTo>
                    <a:pt x="245" y="429"/>
                    <a:pt x="253" y="431"/>
                    <a:pt x="260" y="431"/>
                  </a:cubicBezTo>
                  <a:cubicBezTo>
                    <a:pt x="326" y="431"/>
                    <a:pt x="348" y="317"/>
                    <a:pt x="274" y="293"/>
                  </a:cubicBezTo>
                  <a:cubicBezTo>
                    <a:pt x="197" y="267"/>
                    <a:pt x="163" y="173"/>
                    <a:pt x="200" y="104"/>
                  </a:cubicBezTo>
                  <a:cubicBezTo>
                    <a:pt x="230" y="50"/>
                    <a:pt x="181" y="1"/>
                    <a:pt x="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1614;p49">
              <a:extLst>
                <a:ext uri="{FF2B5EF4-FFF2-40B4-BE49-F238E27FC236}">
                  <a16:creationId xmlns:a16="http://schemas.microsoft.com/office/drawing/2014/main" xmlns="" id="{AC283ABF-C9D1-4A1F-A66B-7091059FAEBB}"/>
                </a:ext>
              </a:extLst>
            </p:cNvPr>
            <p:cNvSpPr/>
            <p:nvPr/>
          </p:nvSpPr>
          <p:spPr>
            <a:xfrm>
              <a:off x="4529495" y="1810747"/>
              <a:ext cx="20341" cy="44016"/>
            </a:xfrm>
            <a:custGeom>
              <a:avLst/>
              <a:gdLst/>
              <a:ahLst/>
              <a:cxnLst/>
              <a:rect l="l" t="t" r="r" b="b"/>
              <a:pathLst>
                <a:path w="183" h="396" extrusionOk="0">
                  <a:moveTo>
                    <a:pt x="68" y="0"/>
                  </a:moveTo>
                  <a:cubicBezTo>
                    <a:pt x="41" y="0"/>
                    <a:pt x="17" y="15"/>
                    <a:pt x="13" y="49"/>
                  </a:cubicBezTo>
                  <a:cubicBezTo>
                    <a:pt x="0" y="153"/>
                    <a:pt x="3" y="246"/>
                    <a:pt x="33" y="346"/>
                  </a:cubicBezTo>
                  <a:cubicBezTo>
                    <a:pt x="43" y="380"/>
                    <a:pt x="70" y="395"/>
                    <a:pt x="98" y="395"/>
                  </a:cubicBezTo>
                  <a:cubicBezTo>
                    <a:pt x="140" y="395"/>
                    <a:pt x="182" y="361"/>
                    <a:pt x="166" y="309"/>
                  </a:cubicBezTo>
                  <a:cubicBezTo>
                    <a:pt x="143" y="236"/>
                    <a:pt x="137" y="163"/>
                    <a:pt x="146" y="86"/>
                  </a:cubicBezTo>
                  <a:cubicBezTo>
                    <a:pt x="155" y="34"/>
                    <a:pt x="10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1615;p49">
              <a:extLst>
                <a:ext uri="{FF2B5EF4-FFF2-40B4-BE49-F238E27FC236}">
                  <a16:creationId xmlns:a16="http://schemas.microsoft.com/office/drawing/2014/main" xmlns="" id="{8281229A-CBFB-4C66-A0E3-5B9A440EC117}"/>
                </a:ext>
              </a:extLst>
            </p:cNvPr>
            <p:cNvSpPr/>
            <p:nvPr/>
          </p:nvSpPr>
          <p:spPr>
            <a:xfrm>
              <a:off x="4560175" y="1926126"/>
              <a:ext cx="24676" cy="49241"/>
            </a:xfrm>
            <a:custGeom>
              <a:avLst/>
              <a:gdLst/>
              <a:ahLst/>
              <a:cxnLst/>
              <a:rect l="l" t="t" r="r" b="b"/>
              <a:pathLst>
                <a:path w="222" h="443" extrusionOk="0">
                  <a:moveTo>
                    <a:pt x="85" y="1"/>
                  </a:moveTo>
                  <a:cubicBezTo>
                    <a:pt x="44" y="1"/>
                    <a:pt x="0" y="35"/>
                    <a:pt x="10" y="87"/>
                  </a:cubicBezTo>
                  <a:cubicBezTo>
                    <a:pt x="33" y="190"/>
                    <a:pt x="53" y="289"/>
                    <a:pt x="77" y="393"/>
                  </a:cubicBezTo>
                  <a:cubicBezTo>
                    <a:pt x="84" y="428"/>
                    <a:pt x="110" y="442"/>
                    <a:pt x="137" y="442"/>
                  </a:cubicBezTo>
                  <a:cubicBezTo>
                    <a:pt x="178" y="442"/>
                    <a:pt x="222" y="408"/>
                    <a:pt x="210" y="357"/>
                  </a:cubicBezTo>
                  <a:cubicBezTo>
                    <a:pt x="187" y="253"/>
                    <a:pt x="167" y="150"/>
                    <a:pt x="144" y="50"/>
                  </a:cubicBezTo>
                  <a:cubicBezTo>
                    <a:pt x="137" y="15"/>
                    <a:pt x="112" y="1"/>
                    <a:pt x="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1616;p49">
              <a:extLst>
                <a:ext uri="{FF2B5EF4-FFF2-40B4-BE49-F238E27FC236}">
                  <a16:creationId xmlns:a16="http://schemas.microsoft.com/office/drawing/2014/main" xmlns="" id="{ADFD0DB9-643A-4F0C-A637-7EC3407B04E0}"/>
                </a:ext>
              </a:extLst>
            </p:cNvPr>
            <p:cNvSpPr/>
            <p:nvPr/>
          </p:nvSpPr>
          <p:spPr>
            <a:xfrm>
              <a:off x="4625312" y="1836869"/>
              <a:ext cx="15562" cy="49463"/>
            </a:xfrm>
            <a:custGeom>
              <a:avLst/>
              <a:gdLst/>
              <a:ahLst/>
              <a:cxnLst/>
              <a:rect l="l" t="t" r="r" b="b"/>
              <a:pathLst>
                <a:path w="140" h="445" extrusionOk="0">
                  <a:moveTo>
                    <a:pt x="70" y="1"/>
                  </a:moveTo>
                  <a:cubicBezTo>
                    <a:pt x="35" y="1"/>
                    <a:pt x="0" y="23"/>
                    <a:pt x="0" y="68"/>
                  </a:cubicBezTo>
                  <a:lnTo>
                    <a:pt x="0" y="378"/>
                  </a:lnTo>
                  <a:cubicBezTo>
                    <a:pt x="0" y="422"/>
                    <a:pt x="35" y="445"/>
                    <a:pt x="70" y="445"/>
                  </a:cubicBezTo>
                  <a:cubicBezTo>
                    <a:pt x="105" y="445"/>
                    <a:pt x="140" y="422"/>
                    <a:pt x="140" y="378"/>
                  </a:cubicBezTo>
                  <a:lnTo>
                    <a:pt x="140" y="68"/>
                  </a:lnTo>
                  <a:cubicBezTo>
                    <a:pt x="140" y="23"/>
                    <a:pt x="105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1617;p49">
              <a:extLst>
                <a:ext uri="{FF2B5EF4-FFF2-40B4-BE49-F238E27FC236}">
                  <a16:creationId xmlns:a16="http://schemas.microsoft.com/office/drawing/2014/main" xmlns="" id="{63AF452D-E8CD-4CFA-82BA-3BC7A90A9A13}"/>
                </a:ext>
              </a:extLst>
            </p:cNvPr>
            <p:cNvSpPr/>
            <p:nvPr/>
          </p:nvSpPr>
          <p:spPr>
            <a:xfrm>
              <a:off x="4628202" y="1943355"/>
              <a:ext cx="15673" cy="66580"/>
            </a:xfrm>
            <a:custGeom>
              <a:avLst/>
              <a:gdLst/>
              <a:ahLst/>
              <a:cxnLst/>
              <a:rect l="l" t="t" r="r" b="b"/>
              <a:pathLst>
                <a:path w="141" h="599" extrusionOk="0">
                  <a:moveTo>
                    <a:pt x="70" y="0"/>
                  </a:moveTo>
                  <a:cubicBezTo>
                    <a:pt x="35" y="0"/>
                    <a:pt x="1" y="22"/>
                    <a:pt x="1" y="65"/>
                  </a:cubicBezTo>
                  <a:lnTo>
                    <a:pt x="1" y="531"/>
                  </a:lnTo>
                  <a:cubicBezTo>
                    <a:pt x="1" y="576"/>
                    <a:pt x="35" y="598"/>
                    <a:pt x="70" y="598"/>
                  </a:cubicBezTo>
                  <a:cubicBezTo>
                    <a:pt x="105" y="598"/>
                    <a:pt x="140" y="576"/>
                    <a:pt x="140" y="531"/>
                  </a:cubicBezTo>
                  <a:lnTo>
                    <a:pt x="140" y="65"/>
                  </a:lnTo>
                  <a:cubicBezTo>
                    <a:pt x="140" y="22"/>
                    <a:pt x="105" y="0"/>
                    <a:pt x="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1618;p49">
              <a:extLst>
                <a:ext uri="{FF2B5EF4-FFF2-40B4-BE49-F238E27FC236}">
                  <a16:creationId xmlns:a16="http://schemas.microsoft.com/office/drawing/2014/main" xmlns="" id="{4B061A80-B2DC-42E5-917F-09E6D8CB7E34}"/>
                </a:ext>
              </a:extLst>
            </p:cNvPr>
            <p:cNvSpPr/>
            <p:nvPr/>
          </p:nvSpPr>
          <p:spPr>
            <a:xfrm>
              <a:off x="4698008" y="1877107"/>
              <a:ext cx="26900" cy="60578"/>
            </a:xfrm>
            <a:custGeom>
              <a:avLst/>
              <a:gdLst/>
              <a:ahLst/>
              <a:cxnLst/>
              <a:rect l="l" t="t" r="r" b="b"/>
              <a:pathLst>
                <a:path w="242" h="545" extrusionOk="0">
                  <a:moveTo>
                    <a:pt x="174" y="0"/>
                  </a:moveTo>
                  <a:cubicBezTo>
                    <a:pt x="139" y="0"/>
                    <a:pt x="103" y="22"/>
                    <a:pt x="102" y="65"/>
                  </a:cubicBezTo>
                  <a:cubicBezTo>
                    <a:pt x="95" y="202"/>
                    <a:pt x="65" y="331"/>
                    <a:pt x="19" y="461"/>
                  </a:cubicBezTo>
                  <a:cubicBezTo>
                    <a:pt x="0" y="512"/>
                    <a:pt x="42" y="545"/>
                    <a:pt x="84" y="545"/>
                  </a:cubicBezTo>
                  <a:cubicBezTo>
                    <a:pt x="112" y="545"/>
                    <a:pt x="140" y="531"/>
                    <a:pt x="151" y="498"/>
                  </a:cubicBezTo>
                  <a:cubicBezTo>
                    <a:pt x="205" y="358"/>
                    <a:pt x="231" y="215"/>
                    <a:pt x="238" y="65"/>
                  </a:cubicBezTo>
                  <a:cubicBezTo>
                    <a:pt x="242" y="22"/>
                    <a:pt x="208" y="0"/>
                    <a:pt x="1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1619;p49">
              <a:extLst>
                <a:ext uri="{FF2B5EF4-FFF2-40B4-BE49-F238E27FC236}">
                  <a16:creationId xmlns:a16="http://schemas.microsoft.com/office/drawing/2014/main" xmlns="" id="{998563C7-A805-45FD-B7DB-80D18DA32D12}"/>
                </a:ext>
              </a:extLst>
            </p:cNvPr>
            <p:cNvSpPr/>
            <p:nvPr/>
          </p:nvSpPr>
          <p:spPr>
            <a:xfrm>
              <a:off x="4675110" y="1992597"/>
              <a:ext cx="31679" cy="45795"/>
            </a:xfrm>
            <a:custGeom>
              <a:avLst/>
              <a:gdLst/>
              <a:ahLst/>
              <a:cxnLst/>
              <a:rect l="l" t="t" r="r" b="b"/>
              <a:pathLst>
                <a:path w="285" h="412" extrusionOk="0">
                  <a:moveTo>
                    <a:pt x="201" y="1"/>
                  </a:moveTo>
                  <a:cubicBezTo>
                    <a:pt x="173" y="1"/>
                    <a:pt x="144" y="15"/>
                    <a:pt x="131" y="48"/>
                  </a:cubicBezTo>
                  <a:cubicBezTo>
                    <a:pt x="95" y="141"/>
                    <a:pt x="58" y="235"/>
                    <a:pt x="21" y="327"/>
                  </a:cubicBezTo>
                  <a:cubicBezTo>
                    <a:pt x="1" y="378"/>
                    <a:pt x="43" y="412"/>
                    <a:pt x="86" y="412"/>
                  </a:cubicBezTo>
                  <a:cubicBezTo>
                    <a:pt x="114" y="412"/>
                    <a:pt x="141" y="398"/>
                    <a:pt x="154" y="367"/>
                  </a:cubicBezTo>
                  <a:cubicBezTo>
                    <a:pt x="191" y="271"/>
                    <a:pt x="228" y="178"/>
                    <a:pt x="265" y="84"/>
                  </a:cubicBezTo>
                  <a:cubicBezTo>
                    <a:pt x="284" y="34"/>
                    <a:pt x="244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1620;p49">
              <a:extLst>
                <a:ext uri="{FF2B5EF4-FFF2-40B4-BE49-F238E27FC236}">
                  <a16:creationId xmlns:a16="http://schemas.microsoft.com/office/drawing/2014/main" xmlns="" id="{22064969-6F6E-4E8D-85FE-6CB251458D29}"/>
                </a:ext>
              </a:extLst>
            </p:cNvPr>
            <p:cNvSpPr/>
            <p:nvPr/>
          </p:nvSpPr>
          <p:spPr>
            <a:xfrm>
              <a:off x="4776373" y="1900449"/>
              <a:ext cx="46240" cy="60578"/>
            </a:xfrm>
            <a:custGeom>
              <a:avLst/>
              <a:gdLst/>
              <a:ahLst/>
              <a:cxnLst/>
              <a:rect l="l" t="t" r="r" b="b"/>
              <a:pathLst>
                <a:path w="416" h="545" extrusionOk="0">
                  <a:moveTo>
                    <a:pt x="318" y="0"/>
                  </a:moveTo>
                  <a:cubicBezTo>
                    <a:pt x="297" y="0"/>
                    <a:pt x="275" y="10"/>
                    <a:pt x="259" y="32"/>
                  </a:cubicBezTo>
                  <a:cubicBezTo>
                    <a:pt x="159" y="165"/>
                    <a:pt x="82" y="308"/>
                    <a:pt x="19" y="461"/>
                  </a:cubicBezTo>
                  <a:cubicBezTo>
                    <a:pt x="1" y="511"/>
                    <a:pt x="42" y="544"/>
                    <a:pt x="85" y="544"/>
                  </a:cubicBezTo>
                  <a:cubicBezTo>
                    <a:pt x="113" y="544"/>
                    <a:pt x="142" y="530"/>
                    <a:pt x="156" y="497"/>
                  </a:cubicBezTo>
                  <a:cubicBezTo>
                    <a:pt x="212" y="354"/>
                    <a:pt x="285" y="225"/>
                    <a:pt x="378" y="101"/>
                  </a:cubicBezTo>
                  <a:cubicBezTo>
                    <a:pt x="416" y="50"/>
                    <a:pt x="368" y="0"/>
                    <a:pt x="3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1621;p49">
              <a:extLst>
                <a:ext uri="{FF2B5EF4-FFF2-40B4-BE49-F238E27FC236}">
                  <a16:creationId xmlns:a16="http://schemas.microsoft.com/office/drawing/2014/main" xmlns="" id="{446CCEA8-D0B7-4B32-81BF-DE5778052718}"/>
                </a:ext>
              </a:extLst>
            </p:cNvPr>
            <p:cNvSpPr/>
            <p:nvPr/>
          </p:nvSpPr>
          <p:spPr>
            <a:xfrm>
              <a:off x="4726019" y="2035170"/>
              <a:ext cx="50242" cy="44572"/>
            </a:xfrm>
            <a:custGeom>
              <a:avLst/>
              <a:gdLst/>
              <a:ahLst/>
              <a:cxnLst/>
              <a:rect l="l" t="t" r="r" b="b"/>
              <a:pathLst>
                <a:path w="452" h="401" extrusionOk="0">
                  <a:moveTo>
                    <a:pt x="352" y="0"/>
                  </a:moveTo>
                  <a:cubicBezTo>
                    <a:pt x="337" y="0"/>
                    <a:pt x="320" y="6"/>
                    <a:pt x="306" y="21"/>
                  </a:cubicBezTo>
                  <a:cubicBezTo>
                    <a:pt x="222" y="107"/>
                    <a:pt x="136" y="194"/>
                    <a:pt x="49" y="281"/>
                  </a:cubicBezTo>
                  <a:cubicBezTo>
                    <a:pt x="1" y="329"/>
                    <a:pt x="50" y="400"/>
                    <a:pt x="104" y="400"/>
                  </a:cubicBezTo>
                  <a:cubicBezTo>
                    <a:pt x="119" y="400"/>
                    <a:pt x="135" y="395"/>
                    <a:pt x="149" y="380"/>
                  </a:cubicBezTo>
                  <a:cubicBezTo>
                    <a:pt x="232" y="291"/>
                    <a:pt x="319" y="204"/>
                    <a:pt x="406" y="118"/>
                  </a:cubicBezTo>
                  <a:cubicBezTo>
                    <a:pt x="452" y="69"/>
                    <a:pt x="405" y="0"/>
                    <a:pt x="3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1622;p49">
              <a:extLst>
                <a:ext uri="{FF2B5EF4-FFF2-40B4-BE49-F238E27FC236}">
                  <a16:creationId xmlns:a16="http://schemas.microsoft.com/office/drawing/2014/main" xmlns="" id="{E69EF733-AE5A-4CDA-BE53-2ADC6329074E}"/>
                </a:ext>
              </a:extLst>
            </p:cNvPr>
            <p:cNvSpPr/>
            <p:nvPr/>
          </p:nvSpPr>
          <p:spPr>
            <a:xfrm>
              <a:off x="4888085" y="1949247"/>
              <a:ext cx="35014" cy="38014"/>
            </a:xfrm>
            <a:custGeom>
              <a:avLst/>
              <a:gdLst/>
              <a:ahLst/>
              <a:cxnLst/>
              <a:rect l="l" t="t" r="r" b="b"/>
              <a:pathLst>
                <a:path w="315" h="342" extrusionOk="0">
                  <a:moveTo>
                    <a:pt x="217" y="1"/>
                  </a:moveTo>
                  <a:cubicBezTo>
                    <a:pt x="197" y="1"/>
                    <a:pt x="176" y="10"/>
                    <a:pt x="162" y="32"/>
                  </a:cubicBezTo>
                  <a:cubicBezTo>
                    <a:pt x="119" y="101"/>
                    <a:pt x="76" y="172"/>
                    <a:pt x="32" y="238"/>
                  </a:cubicBezTo>
                  <a:cubicBezTo>
                    <a:pt x="0" y="291"/>
                    <a:pt x="48" y="341"/>
                    <a:pt x="96" y="341"/>
                  </a:cubicBezTo>
                  <a:cubicBezTo>
                    <a:pt x="117" y="341"/>
                    <a:pt x="138" y="332"/>
                    <a:pt x="152" y="308"/>
                  </a:cubicBezTo>
                  <a:cubicBezTo>
                    <a:pt x="195" y="241"/>
                    <a:pt x="239" y="172"/>
                    <a:pt x="282" y="101"/>
                  </a:cubicBezTo>
                  <a:cubicBezTo>
                    <a:pt x="315" y="50"/>
                    <a:pt x="266" y="1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1623;p49">
              <a:extLst>
                <a:ext uri="{FF2B5EF4-FFF2-40B4-BE49-F238E27FC236}">
                  <a16:creationId xmlns:a16="http://schemas.microsoft.com/office/drawing/2014/main" xmlns="" id="{C11DF895-D0E7-4294-BA1D-A2AAA99C4296}"/>
                </a:ext>
              </a:extLst>
            </p:cNvPr>
            <p:cNvSpPr/>
            <p:nvPr/>
          </p:nvSpPr>
          <p:spPr>
            <a:xfrm>
              <a:off x="4824059" y="2055622"/>
              <a:ext cx="44907" cy="35791"/>
            </a:xfrm>
            <a:custGeom>
              <a:avLst/>
              <a:gdLst/>
              <a:ahLst/>
              <a:cxnLst/>
              <a:rect l="l" t="t" r="r" b="b"/>
              <a:pathLst>
                <a:path w="404" h="322" extrusionOk="0">
                  <a:moveTo>
                    <a:pt x="302" y="1"/>
                  </a:moveTo>
                  <a:cubicBezTo>
                    <a:pt x="287" y="1"/>
                    <a:pt x="270" y="7"/>
                    <a:pt x="255" y="20"/>
                  </a:cubicBezTo>
                  <a:lnTo>
                    <a:pt x="52" y="207"/>
                  </a:lnTo>
                  <a:cubicBezTo>
                    <a:pt x="1" y="253"/>
                    <a:pt x="48" y="322"/>
                    <a:pt x="102" y="322"/>
                  </a:cubicBezTo>
                  <a:cubicBezTo>
                    <a:pt x="118" y="322"/>
                    <a:pt x="134" y="316"/>
                    <a:pt x="149" y="303"/>
                  </a:cubicBezTo>
                  <a:lnTo>
                    <a:pt x="352" y="116"/>
                  </a:lnTo>
                  <a:cubicBezTo>
                    <a:pt x="404" y="70"/>
                    <a:pt x="357" y="1"/>
                    <a:pt x="3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1624;p49">
              <a:extLst>
                <a:ext uri="{FF2B5EF4-FFF2-40B4-BE49-F238E27FC236}">
                  <a16:creationId xmlns:a16="http://schemas.microsoft.com/office/drawing/2014/main" xmlns="" id="{BD4DC690-D678-44E5-942F-03F7F7112ED9}"/>
                </a:ext>
              </a:extLst>
            </p:cNvPr>
            <p:cNvSpPr/>
            <p:nvPr/>
          </p:nvSpPr>
          <p:spPr>
            <a:xfrm>
              <a:off x="4935104" y="2058624"/>
              <a:ext cx="40905" cy="28900"/>
            </a:xfrm>
            <a:custGeom>
              <a:avLst/>
              <a:gdLst/>
              <a:ahLst/>
              <a:cxnLst/>
              <a:rect l="l" t="t" r="r" b="b"/>
              <a:pathLst>
                <a:path w="368" h="260" extrusionOk="0">
                  <a:moveTo>
                    <a:pt x="256" y="1"/>
                  </a:moveTo>
                  <a:cubicBezTo>
                    <a:pt x="241" y="1"/>
                    <a:pt x="226" y="5"/>
                    <a:pt x="212" y="16"/>
                  </a:cubicBezTo>
                  <a:cubicBezTo>
                    <a:pt x="162" y="60"/>
                    <a:pt x="109" y="103"/>
                    <a:pt x="55" y="146"/>
                  </a:cubicBezTo>
                  <a:cubicBezTo>
                    <a:pt x="0" y="188"/>
                    <a:pt x="51" y="260"/>
                    <a:pt x="109" y="260"/>
                  </a:cubicBezTo>
                  <a:cubicBezTo>
                    <a:pt x="125" y="260"/>
                    <a:pt x="140" y="255"/>
                    <a:pt x="155" y="243"/>
                  </a:cubicBezTo>
                  <a:cubicBezTo>
                    <a:pt x="205" y="200"/>
                    <a:pt x="258" y="160"/>
                    <a:pt x="312" y="116"/>
                  </a:cubicBezTo>
                  <a:cubicBezTo>
                    <a:pt x="368" y="71"/>
                    <a:pt x="315" y="1"/>
                    <a:pt x="2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1625;p49">
              <a:extLst>
                <a:ext uri="{FF2B5EF4-FFF2-40B4-BE49-F238E27FC236}">
                  <a16:creationId xmlns:a16="http://schemas.microsoft.com/office/drawing/2014/main" xmlns="" id="{A1C4BC03-D3DB-459C-8AB1-547EE39E542C}"/>
                </a:ext>
              </a:extLst>
            </p:cNvPr>
            <p:cNvSpPr/>
            <p:nvPr/>
          </p:nvSpPr>
          <p:spPr>
            <a:xfrm>
              <a:off x="5021583" y="1986261"/>
              <a:ext cx="42017" cy="32901"/>
            </a:xfrm>
            <a:custGeom>
              <a:avLst/>
              <a:gdLst/>
              <a:ahLst/>
              <a:cxnLst/>
              <a:rect l="l" t="t" r="r" b="b"/>
              <a:pathLst>
                <a:path w="378" h="296" extrusionOk="0">
                  <a:moveTo>
                    <a:pt x="280" y="1"/>
                  </a:moveTo>
                  <a:cubicBezTo>
                    <a:pt x="259" y="1"/>
                    <a:pt x="238" y="10"/>
                    <a:pt x="223" y="32"/>
                  </a:cubicBezTo>
                  <a:cubicBezTo>
                    <a:pt x="183" y="92"/>
                    <a:pt x="133" y="135"/>
                    <a:pt x="70" y="168"/>
                  </a:cubicBezTo>
                  <a:cubicBezTo>
                    <a:pt x="1" y="202"/>
                    <a:pt x="43" y="296"/>
                    <a:pt x="107" y="296"/>
                  </a:cubicBezTo>
                  <a:cubicBezTo>
                    <a:pt x="117" y="296"/>
                    <a:pt x="128" y="293"/>
                    <a:pt x="139" y="288"/>
                  </a:cubicBezTo>
                  <a:cubicBezTo>
                    <a:pt x="226" y="241"/>
                    <a:pt x="289" y="181"/>
                    <a:pt x="343" y="101"/>
                  </a:cubicBezTo>
                  <a:cubicBezTo>
                    <a:pt x="377" y="50"/>
                    <a:pt x="329" y="1"/>
                    <a:pt x="2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1626;p49">
              <a:extLst>
                <a:ext uri="{FF2B5EF4-FFF2-40B4-BE49-F238E27FC236}">
                  <a16:creationId xmlns:a16="http://schemas.microsoft.com/office/drawing/2014/main" xmlns="" id="{0FD38493-C47B-413B-9A9B-1EE6A6D6241E}"/>
                </a:ext>
              </a:extLst>
            </p:cNvPr>
            <p:cNvSpPr/>
            <p:nvPr/>
          </p:nvSpPr>
          <p:spPr>
            <a:xfrm>
              <a:off x="4941329" y="1969366"/>
              <a:ext cx="35125" cy="34902"/>
            </a:xfrm>
            <a:custGeom>
              <a:avLst/>
              <a:gdLst/>
              <a:ahLst/>
              <a:cxnLst/>
              <a:rect l="l" t="t" r="r" b="b"/>
              <a:pathLst>
                <a:path w="316" h="314" extrusionOk="0">
                  <a:moveTo>
                    <a:pt x="232" y="0"/>
                  </a:moveTo>
                  <a:cubicBezTo>
                    <a:pt x="204" y="0"/>
                    <a:pt x="175" y="15"/>
                    <a:pt x="162" y="47"/>
                  </a:cubicBezTo>
                  <a:cubicBezTo>
                    <a:pt x="139" y="107"/>
                    <a:pt x="102" y="154"/>
                    <a:pt x="53" y="197"/>
                  </a:cubicBezTo>
                  <a:cubicBezTo>
                    <a:pt x="0" y="244"/>
                    <a:pt x="49" y="314"/>
                    <a:pt x="104" y="314"/>
                  </a:cubicBezTo>
                  <a:cubicBezTo>
                    <a:pt x="119" y="314"/>
                    <a:pt x="135" y="309"/>
                    <a:pt x="149" y="297"/>
                  </a:cubicBezTo>
                  <a:cubicBezTo>
                    <a:pt x="219" y="237"/>
                    <a:pt x="262" y="167"/>
                    <a:pt x="295" y="84"/>
                  </a:cubicBezTo>
                  <a:cubicBezTo>
                    <a:pt x="316" y="33"/>
                    <a:pt x="275" y="0"/>
                    <a:pt x="2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1627;p49">
              <a:extLst>
                <a:ext uri="{FF2B5EF4-FFF2-40B4-BE49-F238E27FC236}">
                  <a16:creationId xmlns:a16="http://schemas.microsoft.com/office/drawing/2014/main" xmlns="" id="{9469B123-378B-43B8-867D-2AB05ADDE315}"/>
                </a:ext>
              </a:extLst>
            </p:cNvPr>
            <p:cNvSpPr/>
            <p:nvPr/>
          </p:nvSpPr>
          <p:spPr>
            <a:xfrm>
              <a:off x="4734578" y="2158775"/>
              <a:ext cx="39015" cy="32790"/>
            </a:xfrm>
            <a:custGeom>
              <a:avLst/>
              <a:gdLst/>
              <a:ahLst/>
              <a:cxnLst/>
              <a:rect l="l" t="t" r="r" b="b"/>
              <a:pathLst>
                <a:path w="351" h="295" extrusionOk="0">
                  <a:moveTo>
                    <a:pt x="249" y="0"/>
                  </a:moveTo>
                  <a:cubicBezTo>
                    <a:pt x="233" y="0"/>
                    <a:pt x="216" y="6"/>
                    <a:pt x="202" y="21"/>
                  </a:cubicBezTo>
                  <a:lnTo>
                    <a:pt x="49" y="177"/>
                  </a:lnTo>
                  <a:cubicBezTo>
                    <a:pt x="0" y="226"/>
                    <a:pt x="46" y="294"/>
                    <a:pt x="98" y="294"/>
                  </a:cubicBezTo>
                  <a:cubicBezTo>
                    <a:pt x="114" y="294"/>
                    <a:pt x="130" y="288"/>
                    <a:pt x="145" y="273"/>
                  </a:cubicBezTo>
                  <a:lnTo>
                    <a:pt x="302" y="117"/>
                  </a:lnTo>
                  <a:cubicBezTo>
                    <a:pt x="350" y="68"/>
                    <a:pt x="302" y="0"/>
                    <a:pt x="2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1628;p49">
              <a:extLst>
                <a:ext uri="{FF2B5EF4-FFF2-40B4-BE49-F238E27FC236}">
                  <a16:creationId xmlns:a16="http://schemas.microsoft.com/office/drawing/2014/main" xmlns="" id="{6CB3A7D3-684F-44DC-8D3D-80292FA7E50C}"/>
                </a:ext>
              </a:extLst>
            </p:cNvPr>
            <p:cNvSpPr/>
            <p:nvPr/>
          </p:nvSpPr>
          <p:spPr>
            <a:xfrm>
              <a:off x="4680779" y="2118536"/>
              <a:ext cx="26900" cy="38459"/>
            </a:xfrm>
            <a:custGeom>
              <a:avLst/>
              <a:gdLst/>
              <a:ahLst/>
              <a:cxnLst/>
              <a:rect l="l" t="t" r="r" b="b"/>
              <a:pathLst>
                <a:path w="242" h="346" extrusionOk="0">
                  <a:moveTo>
                    <a:pt x="156" y="1"/>
                  </a:moveTo>
                  <a:cubicBezTo>
                    <a:pt x="129" y="1"/>
                    <a:pt x="104" y="15"/>
                    <a:pt x="97" y="50"/>
                  </a:cubicBezTo>
                  <a:cubicBezTo>
                    <a:pt x="87" y="120"/>
                    <a:pt x="63" y="180"/>
                    <a:pt x="30" y="243"/>
                  </a:cubicBezTo>
                  <a:cubicBezTo>
                    <a:pt x="0" y="296"/>
                    <a:pt x="48" y="346"/>
                    <a:pt x="95" y="346"/>
                  </a:cubicBezTo>
                  <a:cubicBezTo>
                    <a:pt x="116" y="346"/>
                    <a:pt x="136" y="336"/>
                    <a:pt x="150" y="312"/>
                  </a:cubicBezTo>
                  <a:cubicBezTo>
                    <a:pt x="190" y="240"/>
                    <a:pt x="217" y="166"/>
                    <a:pt x="234" y="86"/>
                  </a:cubicBezTo>
                  <a:cubicBezTo>
                    <a:pt x="241" y="35"/>
                    <a:pt x="196" y="1"/>
                    <a:pt x="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1629;p49">
              <a:extLst>
                <a:ext uri="{FF2B5EF4-FFF2-40B4-BE49-F238E27FC236}">
                  <a16:creationId xmlns:a16="http://schemas.microsoft.com/office/drawing/2014/main" xmlns="" id="{F8D3E221-7DE2-437E-8142-8678C48A2CDF}"/>
                </a:ext>
              </a:extLst>
            </p:cNvPr>
            <p:cNvSpPr/>
            <p:nvPr/>
          </p:nvSpPr>
          <p:spPr>
            <a:xfrm>
              <a:off x="4617531" y="2075742"/>
              <a:ext cx="24454" cy="43905"/>
            </a:xfrm>
            <a:custGeom>
              <a:avLst/>
              <a:gdLst/>
              <a:ahLst/>
              <a:cxnLst/>
              <a:rect l="l" t="t" r="r" b="b"/>
              <a:pathLst>
                <a:path w="220" h="395" extrusionOk="0">
                  <a:moveTo>
                    <a:pt x="132" y="0"/>
                  </a:moveTo>
                  <a:cubicBezTo>
                    <a:pt x="97" y="0"/>
                    <a:pt x="65" y="22"/>
                    <a:pt x="70" y="66"/>
                  </a:cubicBezTo>
                  <a:cubicBezTo>
                    <a:pt x="80" y="149"/>
                    <a:pt x="67" y="218"/>
                    <a:pt x="30" y="292"/>
                  </a:cubicBezTo>
                  <a:cubicBezTo>
                    <a:pt x="0" y="345"/>
                    <a:pt x="49" y="395"/>
                    <a:pt x="96" y="395"/>
                  </a:cubicBezTo>
                  <a:cubicBezTo>
                    <a:pt x="116" y="395"/>
                    <a:pt x="137" y="385"/>
                    <a:pt x="150" y="361"/>
                  </a:cubicBezTo>
                  <a:cubicBezTo>
                    <a:pt x="200" y="269"/>
                    <a:pt x="220" y="172"/>
                    <a:pt x="210" y="66"/>
                  </a:cubicBezTo>
                  <a:cubicBezTo>
                    <a:pt x="205" y="22"/>
                    <a:pt x="167" y="0"/>
                    <a:pt x="1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1630;p49">
              <a:extLst>
                <a:ext uri="{FF2B5EF4-FFF2-40B4-BE49-F238E27FC236}">
                  <a16:creationId xmlns:a16="http://schemas.microsoft.com/office/drawing/2014/main" xmlns="" id="{298EEC34-0A0A-4DB0-9FAA-D17AD8F8C938}"/>
                </a:ext>
              </a:extLst>
            </p:cNvPr>
            <p:cNvSpPr/>
            <p:nvPr/>
          </p:nvSpPr>
          <p:spPr>
            <a:xfrm>
              <a:off x="4532386" y="2055511"/>
              <a:ext cx="19786" cy="60912"/>
            </a:xfrm>
            <a:custGeom>
              <a:avLst/>
              <a:gdLst/>
              <a:ahLst/>
              <a:cxnLst/>
              <a:rect l="l" t="t" r="r" b="b"/>
              <a:pathLst>
                <a:path w="178" h="548" extrusionOk="0">
                  <a:moveTo>
                    <a:pt x="68" y="0"/>
                  </a:moveTo>
                  <a:cubicBezTo>
                    <a:pt x="33" y="0"/>
                    <a:pt x="1" y="23"/>
                    <a:pt x="4" y="68"/>
                  </a:cubicBezTo>
                  <a:cubicBezTo>
                    <a:pt x="14" y="204"/>
                    <a:pt x="24" y="344"/>
                    <a:pt x="34" y="480"/>
                  </a:cubicBezTo>
                  <a:cubicBezTo>
                    <a:pt x="37" y="525"/>
                    <a:pt x="74" y="548"/>
                    <a:pt x="109" y="548"/>
                  </a:cubicBezTo>
                  <a:cubicBezTo>
                    <a:pt x="144" y="548"/>
                    <a:pt x="177" y="525"/>
                    <a:pt x="174" y="480"/>
                  </a:cubicBezTo>
                  <a:cubicBezTo>
                    <a:pt x="164" y="344"/>
                    <a:pt x="154" y="204"/>
                    <a:pt x="144" y="68"/>
                  </a:cubicBezTo>
                  <a:cubicBezTo>
                    <a:pt x="139" y="23"/>
                    <a:pt x="102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1631;p49">
              <a:extLst>
                <a:ext uri="{FF2B5EF4-FFF2-40B4-BE49-F238E27FC236}">
                  <a16:creationId xmlns:a16="http://schemas.microsoft.com/office/drawing/2014/main" xmlns="" id="{35FC330B-626B-46E6-A3E1-0C0972F71047}"/>
                </a:ext>
              </a:extLst>
            </p:cNvPr>
            <p:cNvSpPr/>
            <p:nvPr/>
          </p:nvSpPr>
          <p:spPr>
            <a:xfrm>
              <a:off x="4582406" y="2182006"/>
              <a:ext cx="15228" cy="38014"/>
            </a:xfrm>
            <a:custGeom>
              <a:avLst/>
              <a:gdLst/>
              <a:ahLst/>
              <a:cxnLst/>
              <a:rect l="l" t="t" r="r" b="b"/>
              <a:pathLst>
                <a:path w="137" h="342" extrusionOk="0">
                  <a:moveTo>
                    <a:pt x="68" y="0"/>
                  </a:moveTo>
                  <a:cubicBezTo>
                    <a:pt x="34" y="0"/>
                    <a:pt x="0" y="23"/>
                    <a:pt x="0" y="68"/>
                  </a:cubicBezTo>
                  <a:lnTo>
                    <a:pt x="0" y="274"/>
                  </a:lnTo>
                  <a:cubicBezTo>
                    <a:pt x="0" y="319"/>
                    <a:pt x="34" y="341"/>
                    <a:pt x="68" y="341"/>
                  </a:cubicBezTo>
                  <a:cubicBezTo>
                    <a:pt x="102" y="341"/>
                    <a:pt x="136" y="319"/>
                    <a:pt x="136" y="274"/>
                  </a:cubicBezTo>
                  <a:lnTo>
                    <a:pt x="136" y="68"/>
                  </a:lnTo>
                  <a:cubicBezTo>
                    <a:pt x="136" y="23"/>
                    <a:pt x="102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1632;p49">
              <a:extLst>
                <a:ext uri="{FF2B5EF4-FFF2-40B4-BE49-F238E27FC236}">
                  <a16:creationId xmlns:a16="http://schemas.microsoft.com/office/drawing/2014/main" xmlns="" id="{15D2E851-D4C4-4269-89C3-33E4DFD71F77}"/>
                </a:ext>
              </a:extLst>
            </p:cNvPr>
            <p:cNvSpPr/>
            <p:nvPr/>
          </p:nvSpPr>
          <p:spPr>
            <a:xfrm>
              <a:off x="4631203" y="2193678"/>
              <a:ext cx="25121" cy="38014"/>
            </a:xfrm>
            <a:custGeom>
              <a:avLst/>
              <a:gdLst/>
              <a:ahLst/>
              <a:cxnLst/>
              <a:rect l="l" t="t" r="r" b="b"/>
              <a:pathLst>
                <a:path w="226" h="342" extrusionOk="0">
                  <a:moveTo>
                    <a:pt x="158" y="1"/>
                  </a:moveTo>
                  <a:cubicBezTo>
                    <a:pt x="123" y="1"/>
                    <a:pt x="85" y="23"/>
                    <a:pt x="81" y="66"/>
                  </a:cubicBezTo>
                  <a:cubicBezTo>
                    <a:pt x="73" y="126"/>
                    <a:pt x="57" y="183"/>
                    <a:pt x="30" y="236"/>
                  </a:cubicBezTo>
                  <a:cubicBezTo>
                    <a:pt x="1" y="291"/>
                    <a:pt x="48" y="341"/>
                    <a:pt x="95" y="341"/>
                  </a:cubicBezTo>
                  <a:cubicBezTo>
                    <a:pt x="116" y="341"/>
                    <a:pt x="137" y="331"/>
                    <a:pt x="150" y="306"/>
                  </a:cubicBezTo>
                  <a:cubicBezTo>
                    <a:pt x="187" y="229"/>
                    <a:pt x="210" y="152"/>
                    <a:pt x="220" y="66"/>
                  </a:cubicBezTo>
                  <a:cubicBezTo>
                    <a:pt x="225" y="23"/>
                    <a:pt x="193" y="1"/>
                    <a:pt x="1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1633;p49">
              <a:extLst>
                <a:ext uri="{FF2B5EF4-FFF2-40B4-BE49-F238E27FC236}">
                  <a16:creationId xmlns:a16="http://schemas.microsoft.com/office/drawing/2014/main" xmlns="" id="{0A408DAD-1FB8-4C41-B2AE-BAE75CB6FB54}"/>
                </a:ext>
              </a:extLst>
            </p:cNvPr>
            <p:cNvSpPr/>
            <p:nvPr/>
          </p:nvSpPr>
          <p:spPr>
            <a:xfrm>
              <a:off x="4671886" y="2242030"/>
              <a:ext cx="38015" cy="38014"/>
            </a:xfrm>
            <a:custGeom>
              <a:avLst/>
              <a:gdLst/>
              <a:ahLst/>
              <a:cxnLst/>
              <a:rect l="l" t="t" r="r" b="b"/>
              <a:pathLst>
                <a:path w="342" h="342" extrusionOk="0">
                  <a:moveTo>
                    <a:pt x="250" y="0"/>
                  </a:moveTo>
                  <a:cubicBezTo>
                    <a:pt x="238" y="0"/>
                    <a:pt x="226" y="4"/>
                    <a:pt x="214" y="14"/>
                  </a:cubicBezTo>
                  <a:cubicBezTo>
                    <a:pt x="124" y="80"/>
                    <a:pt x="64" y="157"/>
                    <a:pt x="20" y="260"/>
                  </a:cubicBezTo>
                  <a:cubicBezTo>
                    <a:pt x="0" y="309"/>
                    <a:pt x="42" y="341"/>
                    <a:pt x="85" y="341"/>
                  </a:cubicBezTo>
                  <a:cubicBezTo>
                    <a:pt x="112" y="341"/>
                    <a:pt x="141" y="328"/>
                    <a:pt x="154" y="297"/>
                  </a:cubicBezTo>
                  <a:cubicBezTo>
                    <a:pt x="180" y="230"/>
                    <a:pt x="227" y="174"/>
                    <a:pt x="283" y="134"/>
                  </a:cubicBezTo>
                  <a:cubicBezTo>
                    <a:pt x="341" y="90"/>
                    <a:pt x="304" y="0"/>
                    <a:pt x="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1634;p49">
              <a:extLst>
                <a:ext uri="{FF2B5EF4-FFF2-40B4-BE49-F238E27FC236}">
                  <a16:creationId xmlns:a16="http://schemas.microsoft.com/office/drawing/2014/main" xmlns="" id="{5E3CD4AF-A1E7-40A8-9B94-C1B86C220F51}"/>
                </a:ext>
              </a:extLst>
            </p:cNvPr>
            <p:cNvSpPr/>
            <p:nvPr/>
          </p:nvSpPr>
          <p:spPr>
            <a:xfrm>
              <a:off x="4589409" y="2303166"/>
              <a:ext cx="28011" cy="43572"/>
            </a:xfrm>
            <a:custGeom>
              <a:avLst/>
              <a:gdLst/>
              <a:ahLst/>
              <a:cxnLst/>
              <a:rect l="l" t="t" r="r" b="b"/>
              <a:pathLst>
                <a:path w="252" h="392" extrusionOk="0">
                  <a:moveTo>
                    <a:pt x="167" y="0"/>
                  </a:moveTo>
                  <a:cubicBezTo>
                    <a:pt x="139" y="0"/>
                    <a:pt x="111" y="15"/>
                    <a:pt x="100" y="49"/>
                  </a:cubicBezTo>
                  <a:cubicBezTo>
                    <a:pt x="73" y="136"/>
                    <a:pt x="44" y="219"/>
                    <a:pt x="17" y="306"/>
                  </a:cubicBezTo>
                  <a:cubicBezTo>
                    <a:pt x="1" y="358"/>
                    <a:pt x="43" y="392"/>
                    <a:pt x="84" y="392"/>
                  </a:cubicBezTo>
                  <a:cubicBezTo>
                    <a:pt x="112" y="392"/>
                    <a:pt x="139" y="377"/>
                    <a:pt x="150" y="342"/>
                  </a:cubicBezTo>
                  <a:lnTo>
                    <a:pt x="233" y="86"/>
                  </a:lnTo>
                  <a:cubicBezTo>
                    <a:pt x="251" y="34"/>
                    <a:pt x="209" y="0"/>
                    <a:pt x="1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1635;p49">
              <a:extLst>
                <a:ext uri="{FF2B5EF4-FFF2-40B4-BE49-F238E27FC236}">
                  <a16:creationId xmlns:a16="http://schemas.microsoft.com/office/drawing/2014/main" xmlns="" id="{FCF9BC1A-D28F-4CEF-AE5A-975091F411AB}"/>
                </a:ext>
              </a:extLst>
            </p:cNvPr>
            <p:cNvSpPr/>
            <p:nvPr/>
          </p:nvSpPr>
          <p:spPr>
            <a:xfrm>
              <a:off x="4545280" y="2268485"/>
              <a:ext cx="24565" cy="43905"/>
            </a:xfrm>
            <a:custGeom>
              <a:avLst/>
              <a:gdLst/>
              <a:ahLst/>
              <a:cxnLst/>
              <a:rect l="l" t="t" r="r" b="b"/>
              <a:pathLst>
                <a:path w="221" h="395" extrusionOk="0">
                  <a:moveTo>
                    <a:pt x="136" y="0"/>
                  </a:moveTo>
                  <a:cubicBezTo>
                    <a:pt x="102" y="0"/>
                    <a:pt x="70" y="22"/>
                    <a:pt x="75" y="65"/>
                  </a:cubicBezTo>
                  <a:cubicBezTo>
                    <a:pt x="81" y="149"/>
                    <a:pt x="68" y="218"/>
                    <a:pt x="31" y="292"/>
                  </a:cubicBezTo>
                  <a:cubicBezTo>
                    <a:pt x="1" y="345"/>
                    <a:pt x="49" y="395"/>
                    <a:pt x="96" y="395"/>
                  </a:cubicBezTo>
                  <a:cubicBezTo>
                    <a:pt x="117" y="395"/>
                    <a:pt x="137" y="385"/>
                    <a:pt x="151" y="361"/>
                  </a:cubicBezTo>
                  <a:cubicBezTo>
                    <a:pt x="198" y="269"/>
                    <a:pt x="221" y="172"/>
                    <a:pt x="211" y="65"/>
                  </a:cubicBezTo>
                  <a:cubicBezTo>
                    <a:pt x="207" y="22"/>
                    <a:pt x="171" y="0"/>
                    <a:pt x="1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1636;p49">
              <a:extLst>
                <a:ext uri="{FF2B5EF4-FFF2-40B4-BE49-F238E27FC236}">
                  <a16:creationId xmlns:a16="http://schemas.microsoft.com/office/drawing/2014/main" xmlns="" id="{862308CB-0980-4457-AC04-2BCE24E320A5}"/>
                </a:ext>
              </a:extLst>
            </p:cNvPr>
            <p:cNvSpPr/>
            <p:nvPr/>
          </p:nvSpPr>
          <p:spPr>
            <a:xfrm>
              <a:off x="5121735" y="2245365"/>
              <a:ext cx="26900" cy="37903"/>
            </a:xfrm>
            <a:custGeom>
              <a:avLst/>
              <a:gdLst/>
              <a:ahLst/>
              <a:cxnLst/>
              <a:rect l="l" t="t" r="r" b="b"/>
              <a:pathLst>
                <a:path w="242" h="341" extrusionOk="0">
                  <a:moveTo>
                    <a:pt x="158" y="0"/>
                  </a:moveTo>
                  <a:cubicBezTo>
                    <a:pt x="130" y="0"/>
                    <a:pt x="102" y="14"/>
                    <a:pt x="90" y="47"/>
                  </a:cubicBezTo>
                  <a:cubicBezTo>
                    <a:pt x="67" y="117"/>
                    <a:pt x="41" y="187"/>
                    <a:pt x="17" y="257"/>
                  </a:cubicBezTo>
                  <a:cubicBezTo>
                    <a:pt x="1" y="307"/>
                    <a:pt x="43" y="340"/>
                    <a:pt x="85" y="340"/>
                  </a:cubicBezTo>
                  <a:cubicBezTo>
                    <a:pt x="113" y="340"/>
                    <a:pt x="140" y="326"/>
                    <a:pt x="150" y="293"/>
                  </a:cubicBezTo>
                  <a:cubicBezTo>
                    <a:pt x="177" y="223"/>
                    <a:pt x="201" y="153"/>
                    <a:pt x="224" y="84"/>
                  </a:cubicBezTo>
                  <a:cubicBezTo>
                    <a:pt x="242" y="33"/>
                    <a:pt x="200" y="0"/>
                    <a:pt x="1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1637;p49">
              <a:extLst>
                <a:ext uri="{FF2B5EF4-FFF2-40B4-BE49-F238E27FC236}">
                  <a16:creationId xmlns:a16="http://schemas.microsoft.com/office/drawing/2014/main" xmlns="" id="{F09F5B98-85DA-42CE-A742-FA1AF3987AE7}"/>
                </a:ext>
              </a:extLst>
            </p:cNvPr>
            <p:cNvSpPr/>
            <p:nvPr/>
          </p:nvSpPr>
          <p:spPr>
            <a:xfrm>
              <a:off x="5154081" y="2150549"/>
              <a:ext cx="20341" cy="40571"/>
            </a:xfrm>
            <a:custGeom>
              <a:avLst/>
              <a:gdLst/>
              <a:ahLst/>
              <a:cxnLst/>
              <a:rect l="l" t="t" r="r" b="b"/>
              <a:pathLst>
                <a:path w="183" h="365" extrusionOk="0">
                  <a:moveTo>
                    <a:pt x="116" y="1"/>
                  </a:moveTo>
                  <a:cubicBezTo>
                    <a:pt x="82" y="1"/>
                    <a:pt x="44" y="23"/>
                    <a:pt x="39" y="68"/>
                  </a:cubicBezTo>
                  <a:cubicBezTo>
                    <a:pt x="29" y="144"/>
                    <a:pt x="16" y="221"/>
                    <a:pt x="5" y="298"/>
                  </a:cubicBezTo>
                  <a:cubicBezTo>
                    <a:pt x="1" y="342"/>
                    <a:pt x="33" y="365"/>
                    <a:pt x="68" y="365"/>
                  </a:cubicBezTo>
                  <a:cubicBezTo>
                    <a:pt x="103" y="365"/>
                    <a:pt x="140" y="342"/>
                    <a:pt x="145" y="298"/>
                  </a:cubicBezTo>
                  <a:cubicBezTo>
                    <a:pt x="156" y="221"/>
                    <a:pt x="165" y="144"/>
                    <a:pt x="176" y="68"/>
                  </a:cubicBezTo>
                  <a:cubicBezTo>
                    <a:pt x="182" y="23"/>
                    <a:pt x="151" y="1"/>
                    <a:pt x="1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1638;p49">
              <a:extLst>
                <a:ext uri="{FF2B5EF4-FFF2-40B4-BE49-F238E27FC236}">
                  <a16:creationId xmlns:a16="http://schemas.microsoft.com/office/drawing/2014/main" xmlns="" id="{5F1592FC-A5C6-4278-B27B-6A93BD7A6755}"/>
                </a:ext>
              </a:extLst>
            </p:cNvPr>
            <p:cNvSpPr/>
            <p:nvPr/>
          </p:nvSpPr>
          <p:spPr>
            <a:xfrm>
              <a:off x="5092279" y="2176448"/>
              <a:ext cx="30679" cy="40348"/>
            </a:xfrm>
            <a:custGeom>
              <a:avLst/>
              <a:gdLst/>
              <a:ahLst/>
              <a:cxnLst/>
              <a:rect l="l" t="t" r="r" b="b"/>
              <a:pathLst>
                <a:path w="276" h="363" extrusionOk="0">
                  <a:moveTo>
                    <a:pt x="191" y="0"/>
                  </a:moveTo>
                  <a:cubicBezTo>
                    <a:pt x="163" y="0"/>
                    <a:pt x="135" y="14"/>
                    <a:pt x="122" y="45"/>
                  </a:cubicBezTo>
                  <a:cubicBezTo>
                    <a:pt x="89" y="125"/>
                    <a:pt x="56" y="201"/>
                    <a:pt x="22" y="281"/>
                  </a:cubicBezTo>
                  <a:cubicBezTo>
                    <a:pt x="0" y="330"/>
                    <a:pt x="42" y="362"/>
                    <a:pt x="86" y="362"/>
                  </a:cubicBezTo>
                  <a:cubicBezTo>
                    <a:pt x="114" y="362"/>
                    <a:pt x="143" y="349"/>
                    <a:pt x="156" y="318"/>
                  </a:cubicBezTo>
                  <a:cubicBezTo>
                    <a:pt x="189" y="238"/>
                    <a:pt x="222" y="161"/>
                    <a:pt x="255" y="81"/>
                  </a:cubicBezTo>
                  <a:cubicBezTo>
                    <a:pt x="276" y="33"/>
                    <a:pt x="234" y="0"/>
                    <a:pt x="1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1639;p49">
              <a:extLst>
                <a:ext uri="{FF2B5EF4-FFF2-40B4-BE49-F238E27FC236}">
                  <a16:creationId xmlns:a16="http://schemas.microsoft.com/office/drawing/2014/main" xmlns="" id="{FC374BED-0BA8-4951-BFBA-82A9E602E0D6}"/>
                </a:ext>
              </a:extLst>
            </p:cNvPr>
            <p:cNvSpPr/>
            <p:nvPr/>
          </p:nvSpPr>
          <p:spPr>
            <a:xfrm>
              <a:off x="4204142" y="1923236"/>
              <a:ext cx="27233" cy="43683"/>
            </a:xfrm>
            <a:custGeom>
              <a:avLst/>
              <a:gdLst/>
              <a:ahLst/>
              <a:cxnLst/>
              <a:rect l="l" t="t" r="r" b="b"/>
              <a:pathLst>
                <a:path w="245" h="393" extrusionOk="0">
                  <a:moveTo>
                    <a:pt x="160" y="0"/>
                  </a:moveTo>
                  <a:cubicBezTo>
                    <a:pt x="133" y="0"/>
                    <a:pt x="105" y="15"/>
                    <a:pt x="95" y="49"/>
                  </a:cubicBezTo>
                  <a:cubicBezTo>
                    <a:pt x="69" y="136"/>
                    <a:pt x="41" y="223"/>
                    <a:pt x="15" y="309"/>
                  </a:cubicBezTo>
                  <a:cubicBezTo>
                    <a:pt x="1" y="359"/>
                    <a:pt x="44" y="393"/>
                    <a:pt x="86" y="393"/>
                  </a:cubicBezTo>
                  <a:cubicBezTo>
                    <a:pt x="114" y="393"/>
                    <a:pt x="141" y="379"/>
                    <a:pt x="152" y="346"/>
                  </a:cubicBezTo>
                  <a:cubicBezTo>
                    <a:pt x="175" y="260"/>
                    <a:pt x="201" y="172"/>
                    <a:pt x="228" y="86"/>
                  </a:cubicBezTo>
                  <a:cubicBezTo>
                    <a:pt x="244" y="34"/>
                    <a:pt x="202" y="0"/>
                    <a:pt x="1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1640;p49">
              <a:extLst>
                <a:ext uri="{FF2B5EF4-FFF2-40B4-BE49-F238E27FC236}">
                  <a16:creationId xmlns:a16="http://schemas.microsoft.com/office/drawing/2014/main" xmlns="" id="{B3047BC3-8609-4731-A8AB-014CF306D6B0}"/>
                </a:ext>
              </a:extLst>
            </p:cNvPr>
            <p:cNvSpPr/>
            <p:nvPr/>
          </p:nvSpPr>
          <p:spPr>
            <a:xfrm>
              <a:off x="4244491" y="1943022"/>
              <a:ext cx="20341" cy="38236"/>
            </a:xfrm>
            <a:custGeom>
              <a:avLst/>
              <a:gdLst/>
              <a:ahLst/>
              <a:cxnLst/>
              <a:rect l="l" t="t" r="r" b="b"/>
              <a:pathLst>
                <a:path w="183" h="344" extrusionOk="0">
                  <a:moveTo>
                    <a:pt x="97" y="1"/>
                  </a:moveTo>
                  <a:cubicBezTo>
                    <a:pt x="71" y="1"/>
                    <a:pt x="46" y="16"/>
                    <a:pt x="41" y="51"/>
                  </a:cubicBezTo>
                  <a:cubicBezTo>
                    <a:pt x="28" y="121"/>
                    <a:pt x="18" y="188"/>
                    <a:pt x="8" y="257"/>
                  </a:cubicBezTo>
                  <a:cubicBezTo>
                    <a:pt x="0" y="310"/>
                    <a:pt x="45" y="344"/>
                    <a:pt x="85" y="344"/>
                  </a:cubicBezTo>
                  <a:cubicBezTo>
                    <a:pt x="111" y="344"/>
                    <a:pt x="136" y="329"/>
                    <a:pt x="141" y="294"/>
                  </a:cubicBezTo>
                  <a:cubicBezTo>
                    <a:pt x="151" y="224"/>
                    <a:pt x="165" y="157"/>
                    <a:pt x="174" y="88"/>
                  </a:cubicBezTo>
                  <a:cubicBezTo>
                    <a:pt x="183" y="36"/>
                    <a:pt x="137" y="1"/>
                    <a:pt x="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1641;p49">
              <a:extLst>
                <a:ext uri="{FF2B5EF4-FFF2-40B4-BE49-F238E27FC236}">
                  <a16:creationId xmlns:a16="http://schemas.microsoft.com/office/drawing/2014/main" xmlns="" id="{7A5F8019-BD0E-4BA9-ADFC-683F9D62FB8B}"/>
                </a:ext>
              </a:extLst>
            </p:cNvPr>
            <p:cNvSpPr/>
            <p:nvPr/>
          </p:nvSpPr>
          <p:spPr>
            <a:xfrm>
              <a:off x="4665217" y="2809479"/>
              <a:ext cx="33902" cy="55243"/>
            </a:xfrm>
            <a:custGeom>
              <a:avLst/>
              <a:gdLst/>
              <a:ahLst/>
              <a:cxnLst/>
              <a:rect l="l" t="t" r="r" b="b"/>
              <a:pathLst>
                <a:path w="305" h="497" extrusionOk="0">
                  <a:moveTo>
                    <a:pt x="237" y="0"/>
                  </a:moveTo>
                  <a:cubicBezTo>
                    <a:pt x="202" y="0"/>
                    <a:pt x="167" y="23"/>
                    <a:pt x="164" y="67"/>
                  </a:cubicBezTo>
                  <a:cubicBezTo>
                    <a:pt x="160" y="181"/>
                    <a:pt x="117" y="287"/>
                    <a:pt x="44" y="374"/>
                  </a:cubicBezTo>
                  <a:cubicBezTo>
                    <a:pt x="0" y="427"/>
                    <a:pt x="47" y="496"/>
                    <a:pt x="98" y="496"/>
                  </a:cubicBezTo>
                  <a:cubicBezTo>
                    <a:pt x="113" y="496"/>
                    <a:pt x="129" y="489"/>
                    <a:pt x="144" y="474"/>
                  </a:cubicBezTo>
                  <a:cubicBezTo>
                    <a:pt x="240" y="354"/>
                    <a:pt x="294" y="221"/>
                    <a:pt x="303" y="67"/>
                  </a:cubicBezTo>
                  <a:cubicBezTo>
                    <a:pt x="305" y="23"/>
                    <a:pt x="272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1642;p49">
              <a:extLst>
                <a:ext uri="{FF2B5EF4-FFF2-40B4-BE49-F238E27FC236}">
                  <a16:creationId xmlns:a16="http://schemas.microsoft.com/office/drawing/2014/main" xmlns="" id="{B2BB0316-B963-4460-BB22-C600DD390032}"/>
                </a:ext>
              </a:extLst>
            </p:cNvPr>
            <p:cNvSpPr/>
            <p:nvPr/>
          </p:nvSpPr>
          <p:spPr>
            <a:xfrm>
              <a:off x="4698453" y="2832377"/>
              <a:ext cx="20897" cy="46795"/>
            </a:xfrm>
            <a:custGeom>
              <a:avLst/>
              <a:gdLst/>
              <a:ahLst/>
              <a:cxnLst/>
              <a:rect l="l" t="t" r="r" b="b"/>
              <a:pathLst>
                <a:path w="188" h="421" extrusionOk="0">
                  <a:moveTo>
                    <a:pt x="107" y="0"/>
                  </a:moveTo>
                  <a:cubicBezTo>
                    <a:pt x="73" y="0"/>
                    <a:pt x="39" y="23"/>
                    <a:pt x="41" y="68"/>
                  </a:cubicBezTo>
                  <a:cubicBezTo>
                    <a:pt x="47" y="158"/>
                    <a:pt x="38" y="244"/>
                    <a:pt x="15" y="334"/>
                  </a:cubicBezTo>
                  <a:cubicBezTo>
                    <a:pt x="0" y="386"/>
                    <a:pt x="43" y="420"/>
                    <a:pt x="84" y="420"/>
                  </a:cubicBezTo>
                  <a:cubicBezTo>
                    <a:pt x="111" y="420"/>
                    <a:pt x="138" y="405"/>
                    <a:pt x="147" y="371"/>
                  </a:cubicBezTo>
                  <a:cubicBezTo>
                    <a:pt x="174" y="271"/>
                    <a:pt x="187" y="171"/>
                    <a:pt x="181" y="68"/>
                  </a:cubicBezTo>
                  <a:cubicBezTo>
                    <a:pt x="178" y="23"/>
                    <a:pt x="142" y="0"/>
                    <a:pt x="1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1643;p49">
              <a:extLst>
                <a:ext uri="{FF2B5EF4-FFF2-40B4-BE49-F238E27FC236}">
                  <a16:creationId xmlns:a16="http://schemas.microsoft.com/office/drawing/2014/main" xmlns="" id="{D7F2C314-CAEC-4280-9734-4A91457D72D1}"/>
                </a:ext>
              </a:extLst>
            </p:cNvPr>
            <p:cNvSpPr/>
            <p:nvPr/>
          </p:nvSpPr>
          <p:spPr>
            <a:xfrm>
              <a:off x="4727353" y="2863278"/>
              <a:ext cx="39571" cy="47240"/>
            </a:xfrm>
            <a:custGeom>
              <a:avLst/>
              <a:gdLst/>
              <a:ahLst/>
              <a:cxnLst/>
              <a:rect l="l" t="t" r="r" b="b"/>
              <a:pathLst>
                <a:path w="356" h="425" extrusionOk="0">
                  <a:moveTo>
                    <a:pt x="258" y="0"/>
                  </a:moveTo>
                  <a:cubicBezTo>
                    <a:pt x="243" y="0"/>
                    <a:pt x="227" y="7"/>
                    <a:pt x="214" y="23"/>
                  </a:cubicBezTo>
                  <a:cubicBezTo>
                    <a:pt x="130" y="119"/>
                    <a:pt x="67" y="225"/>
                    <a:pt x="21" y="342"/>
                  </a:cubicBezTo>
                  <a:cubicBezTo>
                    <a:pt x="0" y="392"/>
                    <a:pt x="41" y="424"/>
                    <a:pt x="84" y="424"/>
                  </a:cubicBezTo>
                  <a:cubicBezTo>
                    <a:pt x="112" y="424"/>
                    <a:pt x="141" y="410"/>
                    <a:pt x="154" y="379"/>
                  </a:cubicBezTo>
                  <a:cubicBezTo>
                    <a:pt x="194" y="285"/>
                    <a:pt x="247" y="199"/>
                    <a:pt x="310" y="122"/>
                  </a:cubicBezTo>
                  <a:cubicBezTo>
                    <a:pt x="356" y="69"/>
                    <a:pt x="308" y="0"/>
                    <a:pt x="2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1644;p49">
              <a:extLst>
                <a:ext uri="{FF2B5EF4-FFF2-40B4-BE49-F238E27FC236}">
                  <a16:creationId xmlns:a16="http://schemas.microsoft.com/office/drawing/2014/main" xmlns="" id="{FBC75D45-8A4D-4074-BFC6-2930CA3C6EB2}"/>
                </a:ext>
              </a:extLst>
            </p:cNvPr>
            <p:cNvSpPr/>
            <p:nvPr/>
          </p:nvSpPr>
          <p:spPr>
            <a:xfrm>
              <a:off x="4069976" y="2740229"/>
              <a:ext cx="15339" cy="35235"/>
            </a:xfrm>
            <a:custGeom>
              <a:avLst/>
              <a:gdLst/>
              <a:ahLst/>
              <a:cxnLst/>
              <a:rect l="l" t="t" r="r" b="b"/>
              <a:pathLst>
                <a:path w="138" h="317" extrusionOk="0">
                  <a:moveTo>
                    <a:pt x="69" y="1"/>
                  </a:moveTo>
                  <a:cubicBezTo>
                    <a:pt x="35" y="1"/>
                    <a:pt x="1" y="23"/>
                    <a:pt x="1" y="68"/>
                  </a:cubicBezTo>
                  <a:lnTo>
                    <a:pt x="1" y="251"/>
                  </a:lnTo>
                  <a:cubicBezTo>
                    <a:pt x="1" y="294"/>
                    <a:pt x="35" y="316"/>
                    <a:pt x="69" y="316"/>
                  </a:cubicBezTo>
                  <a:cubicBezTo>
                    <a:pt x="103" y="316"/>
                    <a:pt x="137" y="294"/>
                    <a:pt x="137" y="251"/>
                  </a:cubicBezTo>
                  <a:lnTo>
                    <a:pt x="137" y="68"/>
                  </a:lnTo>
                  <a:cubicBezTo>
                    <a:pt x="137" y="23"/>
                    <a:pt x="103" y="1"/>
                    <a:pt x="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1645;p49">
              <a:extLst>
                <a:ext uri="{FF2B5EF4-FFF2-40B4-BE49-F238E27FC236}">
                  <a16:creationId xmlns:a16="http://schemas.microsoft.com/office/drawing/2014/main" xmlns="" id="{3A6B506B-3958-4038-B4B1-0ED6AB9683F7}"/>
                </a:ext>
              </a:extLst>
            </p:cNvPr>
            <p:cNvSpPr/>
            <p:nvPr/>
          </p:nvSpPr>
          <p:spPr>
            <a:xfrm>
              <a:off x="4105991" y="2694099"/>
              <a:ext cx="20675" cy="38236"/>
            </a:xfrm>
            <a:custGeom>
              <a:avLst/>
              <a:gdLst/>
              <a:ahLst/>
              <a:cxnLst/>
              <a:rect l="l" t="t" r="r" b="b"/>
              <a:pathLst>
                <a:path w="186" h="344" extrusionOk="0">
                  <a:moveTo>
                    <a:pt x="116" y="1"/>
                  </a:moveTo>
                  <a:cubicBezTo>
                    <a:pt x="76" y="1"/>
                    <a:pt x="31" y="35"/>
                    <a:pt x="39" y="87"/>
                  </a:cubicBezTo>
                  <a:cubicBezTo>
                    <a:pt x="49" y="147"/>
                    <a:pt x="39" y="203"/>
                    <a:pt x="19" y="260"/>
                  </a:cubicBezTo>
                  <a:cubicBezTo>
                    <a:pt x="1" y="310"/>
                    <a:pt x="43" y="344"/>
                    <a:pt x="85" y="344"/>
                  </a:cubicBezTo>
                  <a:cubicBezTo>
                    <a:pt x="113" y="344"/>
                    <a:pt x="141" y="330"/>
                    <a:pt x="153" y="297"/>
                  </a:cubicBezTo>
                  <a:cubicBezTo>
                    <a:pt x="182" y="214"/>
                    <a:pt x="186" y="137"/>
                    <a:pt x="173" y="50"/>
                  </a:cubicBezTo>
                  <a:cubicBezTo>
                    <a:pt x="167" y="16"/>
                    <a:pt x="143" y="1"/>
                    <a:pt x="1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1646;p49">
              <a:extLst>
                <a:ext uri="{FF2B5EF4-FFF2-40B4-BE49-F238E27FC236}">
                  <a16:creationId xmlns:a16="http://schemas.microsoft.com/office/drawing/2014/main" xmlns="" id="{8C612126-72D4-4F7E-9E3C-313F39C76504}"/>
                </a:ext>
              </a:extLst>
            </p:cNvPr>
            <p:cNvSpPr/>
            <p:nvPr/>
          </p:nvSpPr>
          <p:spPr>
            <a:xfrm>
              <a:off x="3333456" y="3491529"/>
              <a:ext cx="15228" cy="52131"/>
            </a:xfrm>
            <a:custGeom>
              <a:avLst/>
              <a:gdLst/>
              <a:ahLst/>
              <a:cxnLst/>
              <a:rect l="l" t="t" r="r" b="b"/>
              <a:pathLst>
                <a:path w="137" h="469" extrusionOk="0">
                  <a:moveTo>
                    <a:pt x="68" y="0"/>
                  </a:moveTo>
                  <a:cubicBezTo>
                    <a:pt x="34" y="0"/>
                    <a:pt x="0" y="22"/>
                    <a:pt x="0" y="65"/>
                  </a:cubicBezTo>
                  <a:lnTo>
                    <a:pt x="0" y="401"/>
                  </a:lnTo>
                  <a:cubicBezTo>
                    <a:pt x="0" y="446"/>
                    <a:pt x="34" y="469"/>
                    <a:pt x="68" y="469"/>
                  </a:cubicBezTo>
                  <a:cubicBezTo>
                    <a:pt x="103" y="469"/>
                    <a:pt x="137" y="446"/>
                    <a:pt x="137" y="401"/>
                  </a:cubicBezTo>
                  <a:lnTo>
                    <a:pt x="137" y="65"/>
                  </a:lnTo>
                  <a:cubicBezTo>
                    <a:pt x="137" y="22"/>
                    <a:pt x="103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1647;p49">
              <a:extLst>
                <a:ext uri="{FF2B5EF4-FFF2-40B4-BE49-F238E27FC236}">
                  <a16:creationId xmlns:a16="http://schemas.microsoft.com/office/drawing/2014/main" xmlns="" id="{1EE47200-0F02-4D5F-AAD5-9EC568A8A6A5}"/>
                </a:ext>
              </a:extLst>
            </p:cNvPr>
            <p:cNvSpPr/>
            <p:nvPr/>
          </p:nvSpPr>
          <p:spPr>
            <a:xfrm>
              <a:off x="3370805" y="3543327"/>
              <a:ext cx="15339" cy="29233"/>
            </a:xfrm>
            <a:custGeom>
              <a:avLst/>
              <a:gdLst/>
              <a:ahLst/>
              <a:cxnLst/>
              <a:rect l="l" t="t" r="r" b="b"/>
              <a:pathLst>
                <a:path w="138" h="263" extrusionOk="0">
                  <a:moveTo>
                    <a:pt x="69" y="0"/>
                  </a:moveTo>
                  <a:cubicBezTo>
                    <a:pt x="35" y="0"/>
                    <a:pt x="0" y="22"/>
                    <a:pt x="0" y="65"/>
                  </a:cubicBezTo>
                  <a:lnTo>
                    <a:pt x="0" y="195"/>
                  </a:lnTo>
                  <a:cubicBezTo>
                    <a:pt x="0" y="240"/>
                    <a:pt x="35" y="263"/>
                    <a:pt x="69" y="263"/>
                  </a:cubicBezTo>
                  <a:cubicBezTo>
                    <a:pt x="103" y="263"/>
                    <a:pt x="137" y="240"/>
                    <a:pt x="137" y="195"/>
                  </a:cubicBezTo>
                  <a:lnTo>
                    <a:pt x="137" y="65"/>
                  </a:lnTo>
                  <a:cubicBezTo>
                    <a:pt x="137" y="22"/>
                    <a:pt x="103" y="0"/>
                    <a:pt x="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1648;p49">
              <a:extLst>
                <a:ext uri="{FF2B5EF4-FFF2-40B4-BE49-F238E27FC236}">
                  <a16:creationId xmlns:a16="http://schemas.microsoft.com/office/drawing/2014/main" xmlns="" id="{112C820C-BED1-4594-A5A3-DD9222E69D66}"/>
                </a:ext>
              </a:extLst>
            </p:cNvPr>
            <p:cNvSpPr/>
            <p:nvPr/>
          </p:nvSpPr>
          <p:spPr>
            <a:xfrm>
              <a:off x="3425160" y="3427948"/>
              <a:ext cx="15673" cy="66914"/>
            </a:xfrm>
            <a:custGeom>
              <a:avLst/>
              <a:gdLst/>
              <a:ahLst/>
              <a:cxnLst/>
              <a:rect l="l" t="t" r="r" b="b"/>
              <a:pathLst>
                <a:path w="141" h="602" extrusionOk="0">
                  <a:moveTo>
                    <a:pt x="70" y="1"/>
                  </a:moveTo>
                  <a:cubicBezTo>
                    <a:pt x="35" y="1"/>
                    <a:pt x="0" y="23"/>
                    <a:pt x="0" y="68"/>
                  </a:cubicBezTo>
                  <a:lnTo>
                    <a:pt x="0" y="534"/>
                  </a:lnTo>
                  <a:cubicBezTo>
                    <a:pt x="0" y="579"/>
                    <a:pt x="35" y="602"/>
                    <a:pt x="70" y="602"/>
                  </a:cubicBezTo>
                  <a:cubicBezTo>
                    <a:pt x="105" y="602"/>
                    <a:pt x="140" y="579"/>
                    <a:pt x="140" y="534"/>
                  </a:cubicBezTo>
                  <a:lnTo>
                    <a:pt x="140" y="68"/>
                  </a:lnTo>
                  <a:cubicBezTo>
                    <a:pt x="140" y="23"/>
                    <a:pt x="105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1649;p49">
              <a:extLst>
                <a:ext uri="{FF2B5EF4-FFF2-40B4-BE49-F238E27FC236}">
                  <a16:creationId xmlns:a16="http://schemas.microsoft.com/office/drawing/2014/main" xmlns="" id="{57DDBA73-91A7-45ED-94D5-285343827601}"/>
                </a:ext>
              </a:extLst>
            </p:cNvPr>
            <p:cNvSpPr/>
            <p:nvPr/>
          </p:nvSpPr>
          <p:spPr>
            <a:xfrm>
              <a:off x="3813984" y="3830997"/>
              <a:ext cx="15228" cy="26454"/>
            </a:xfrm>
            <a:custGeom>
              <a:avLst/>
              <a:gdLst/>
              <a:ahLst/>
              <a:cxnLst/>
              <a:rect l="l" t="t" r="r" b="b"/>
              <a:pathLst>
                <a:path w="137" h="238" extrusionOk="0">
                  <a:moveTo>
                    <a:pt x="67" y="0"/>
                  </a:moveTo>
                  <a:cubicBezTo>
                    <a:pt x="34" y="0"/>
                    <a:pt x="0" y="22"/>
                    <a:pt x="0" y="66"/>
                  </a:cubicBezTo>
                  <a:lnTo>
                    <a:pt x="0" y="170"/>
                  </a:lnTo>
                  <a:cubicBezTo>
                    <a:pt x="0" y="215"/>
                    <a:pt x="34" y="237"/>
                    <a:pt x="68" y="237"/>
                  </a:cubicBezTo>
                  <a:cubicBezTo>
                    <a:pt x="102" y="237"/>
                    <a:pt x="137" y="215"/>
                    <a:pt x="137" y="170"/>
                  </a:cubicBezTo>
                  <a:lnTo>
                    <a:pt x="137" y="66"/>
                  </a:lnTo>
                  <a:cubicBezTo>
                    <a:pt x="137" y="23"/>
                    <a:pt x="102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1650;p49">
              <a:extLst>
                <a:ext uri="{FF2B5EF4-FFF2-40B4-BE49-F238E27FC236}">
                  <a16:creationId xmlns:a16="http://schemas.microsoft.com/office/drawing/2014/main" xmlns="" id="{2E3A9FCB-D3DB-4EDC-ACFC-F029E3463D7B}"/>
                </a:ext>
              </a:extLst>
            </p:cNvPr>
            <p:cNvSpPr/>
            <p:nvPr/>
          </p:nvSpPr>
          <p:spPr>
            <a:xfrm>
              <a:off x="3856890" y="3776309"/>
              <a:ext cx="15673" cy="38014"/>
            </a:xfrm>
            <a:custGeom>
              <a:avLst/>
              <a:gdLst/>
              <a:ahLst/>
              <a:cxnLst/>
              <a:rect l="l" t="t" r="r" b="b"/>
              <a:pathLst>
                <a:path w="141" h="342" extrusionOk="0">
                  <a:moveTo>
                    <a:pt x="71" y="1"/>
                  </a:moveTo>
                  <a:cubicBezTo>
                    <a:pt x="36" y="1"/>
                    <a:pt x="1" y="23"/>
                    <a:pt x="1" y="66"/>
                  </a:cubicBezTo>
                  <a:lnTo>
                    <a:pt x="1" y="275"/>
                  </a:lnTo>
                  <a:cubicBezTo>
                    <a:pt x="1" y="319"/>
                    <a:pt x="36" y="342"/>
                    <a:pt x="71" y="342"/>
                  </a:cubicBezTo>
                  <a:cubicBezTo>
                    <a:pt x="106" y="342"/>
                    <a:pt x="140" y="320"/>
                    <a:pt x="140" y="275"/>
                  </a:cubicBezTo>
                  <a:lnTo>
                    <a:pt x="140" y="66"/>
                  </a:lnTo>
                  <a:cubicBezTo>
                    <a:pt x="140" y="23"/>
                    <a:pt x="105" y="1"/>
                    <a:pt x="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1651;p49">
              <a:extLst>
                <a:ext uri="{FF2B5EF4-FFF2-40B4-BE49-F238E27FC236}">
                  <a16:creationId xmlns:a16="http://schemas.microsoft.com/office/drawing/2014/main" xmlns="" id="{0FE38406-43BA-4A81-83D8-9902EBC53B78}"/>
                </a:ext>
              </a:extLst>
            </p:cNvPr>
            <p:cNvSpPr/>
            <p:nvPr/>
          </p:nvSpPr>
          <p:spPr>
            <a:xfrm>
              <a:off x="3888681" y="3868457"/>
              <a:ext cx="15339" cy="32234"/>
            </a:xfrm>
            <a:custGeom>
              <a:avLst/>
              <a:gdLst/>
              <a:ahLst/>
              <a:cxnLst/>
              <a:rect l="l" t="t" r="r" b="b"/>
              <a:pathLst>
                <a:path w="138" h="290" extrusionOk="0">
                  <a:moveTo>
                    <a:pt x="69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222"/>
                  </a:lnTo>
                  <a:cubicBezTo>
                    <a:pt x="1" y="267"/>
                    <a:pt x="35" y="290"/>
                    <a:pt x="69" y="290"/>
                  </a:cubicBezTo>
                  <a:cubicBezTo>
                    <a:pt x="103" y="290"/>
                    <a:pt x="137" y="267"/>
                    <a:pt x="137" y="222"/>
                  </a:cubicBezTo>
                  <a:lnTo>
                    <a:pt x="137" y="66"/>
                  </a:lnTo>
                  <a:cubicBezTo>
                    <a:pt x="137" y="22"/>
                    <a:pt x="103" y="1"/>
                    <a:pt x="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1652;p49">
              <a:extLst>
                <a:ext uri="{FF2B5EF4-FFF2-40B4-BE49-F238E27FC236}">
                  <a16:creationId xmlns:a16="http://schemas.microsoft.com/office/drawing/2014/main" xmlns="" id="{6BE6F46E-0AED-4648-AD13-C5073FBE74AD}"/>
                </a:ext>
              </a:extLst>
            </p:cNvPr>
            <p:cNvSpPr/>
            <p:nvPr/>
          </p:nvSpPr>
          <p:spPr>
            <a:xfrm>
              <a:off x="4225373" y="3678381"/>
              <a:ext cx="15673" cy="38125"/>
            </a:xfrm>
            <a:custGeom>
              <a:avLst/>
              <a:gdLst/>
              <a:ahLst/>
              <a:cxnLst/>
              <a:rect l="l" t="t" r="r" b="b"/>
              <a:pathLst>
                <a:path w="141" h="343" extrusionOk="0">
                  <a:moveTo>
                    <a:pt x="70" y="1"/>
                  </a:moveTo>
                  <a:cubicBezTo>
                    <a:pt x="35" y="1"/>
                    <a:pt x="1" y="23"/>
                    <a:pt x="1" y="69"/>
                  </a:cubicBezTo>
                  <a:lnTo>
                    <a:pt x="1" y="275"/>
                  </a:lnTo>
                  <a:cubicBezTo>
                    <a:pt x="1" y="320"/>
                    <a:pt x="35" y="342"/>
                    <a:pt x="70" y="342"/>
                  </a:cubicBezTo>
                  <a:cubicBezTo>
                    <a:pt x="105" y="342"/>
                    <a:pt x="140" y="320"/>
                    <a:pt x="140" y="275"/>
                  </a:cubicBezTo>
                  <a:lnTo>
                    <a:pt x="140" y="69"/>
                  </a:lnTo>
                  <a:cubicBezTo>
                    <a:pt x="140" y="23"/>
                    <a:pt x="105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1653;p49">
              <a:extLst>
                <a:ext uri="{FF2B5EF4-FFF2-40B4-BE49-F238E27FC236}">
                  <a16:creationId xmlns:a16="http://schemas.microsoft.com/office/drawing/2014/main" xmlns="" id="{9C4188F4-6544-4D00-87AA-D7C42A0E1496}"/>
                </a:ext>
              </a:extLst>
            </p:cNvPr>
            <p:cNvSpPr/>
            <p:nvPr/>
          </p:nvSpPr>
          <p:spPr>
            <a:xfrm>
              <a:off x="4251161" y="3689830"/>
              <a:ext cx="15673" cy="38125"/>
            </a:xfrm>
            <a:custGeom>
              <a:avLst/>
              <a:gdLst/>
              <a:ahLst/>
              <a:cxnLst/>
              <a:rect l="l" t="t" r="r" b="b"/>
              <a:pathLst>
                <a:path w="141" h="343" extrusionOk="0">
                  <a:moveTo>
                    <a:pt x="71" y="1"/>
                  </a:moveTo>
                  <a:cubicBezTo>
                    <a:pt x="36" y="1"/>
                    <a:pt x="1" y="23"/>
                    <a:pt x="1" y="69"/>
                  </a:cubicBezTo>
                  <a:lnTo>
                    <a:pt x="1" y="275"/>
                  </a:lnTo>
                  <a:cubicBezTo>
                    <a:pt x="1" y="320"/>
                    <a:pt x="36" y="342"/>
                    <a:pt x="71" y="342"/>
                  </a:cubicBezTo>
                  <a:cubicBezTo>
                    <a:pt x="106" y="342"/>
                    <a:pt x="141" y="320"/>
                    <a:pt x="141" y="275"/>
                  </a:cubicBezTo>
                  <a:lnTo>
                    <a:pt x="141" y="69"/>
                  </a:lnTo>
                  <a:cubicBezTo>
                    <a:pt x="141" y="23"/>
                    <a:pt x="106" y="1"/>
                    <a:pt x="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1654;p49">
              <a:extLst>
                <a:ext uri="{FF2B5EF4-FFF2-40B4-BE49-F238E27FC236}">
                  <a16:creationId xmlns:a16="http://schemas.microsoft.com/office/drawing/2014/main" xmlns="" id="{1489EA6F-E9D5-4952-8A39-4EBCB2FE1818}"/>
                </a:ext>
              </a:extLst>
            </p:cNvPr>
            <p:cNvSpPr/>
            <p:nvPr/>
          </p:nvSpPr>
          <p:spPr>
            <a:xfrm>
              <a:off x="4498038" y="3042905"/>
              <a:ext cx="357808" cy="242757"/>
            </a:xfrm>
            <a:custGeom>
              <a:avLst/>
              <a:gdLst/>
              <a:ahLst/>
              <a:cxnLst/>
              <a:rect l="l" t="t" r="r" b="b"/>
              <a:pathLst>
                <a:path w="3219" h="2184" extrusionOk="0">
                  <a:moveTo>
                    <a:pt x="3219" y="1"/>
                  </a:moveTo>
                  <a:lnTo>
                    <a:pt x="3219" y="1"/>
                  </a:lnTo>
                  <a:cubicBezTo>
                    <a:pt x="3219" y="1"/>
                    <a:pt x="1818" y="730"/>
                    <a:pt x="1434" y="1153"/>
                  </a:cubicBezTo>
                  <a:cubicBezTo>
                    <a:pt x="1159" y="816"/>
                    <a:pt x="509" y="773"/>
                    <a:pt x="187" y="773"/>
                  </a:cubicBezTo>
                  <a:cubicBezTo>
                    <a:pt x="73" y="773"/>
                    <a:pt x="1" y="777"/>
                    <a:pt x="1" y="777"/>
                  </a:cubicBezTo>
                  <a:lnTo>
                    <a:pt x="270" y="1062"/>
                  </a:lnTo>
                  <a:cubicBezTo>
                    <a:pt x="270" y="1062"/>
                    <a:pt x="1291" y="2184"/>
                    <a:pt x="1561" y="2184"/>
                  </a:cubicBezTo>
                  <a:cubicBezTo>
                    <a:pt x="1571" y="2184"/>
                    <a:pt x="1581" y="2184"/>
                    <a:pt x="1588" y="2181"/>
                  </a:cubicBezTo>
                  <a:cubicBezTo>
                    <a:pt x="1811" y="2101"/>
                    <a:pt x="3219" y="1"/>
                    <a:pt x="3219" y="1"/>
                  </a:cubicBezTo>
                  <a:close/>
                </a:path>
              </a:pathLst>
            </a:custGeom>
            <a:solidFill>
              <a:srgbClr val="A4BA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1655;p49">
              <a:extLst>
                <a:ext uri="{FF2B5EF4-FFF2-40B4-BE49-F238E27FC236}">
                  <a16:creationId xmlns:a16="http://schemas.microsoft.com/office/drawing/2014/main" xmlns="" id="{C9C9F801-C0FF-4C11-A3D2-CD24B8E67035}"/>
                </a:ext>
              </a:extLst>
            </p:cNvPr>
            <p:cNvSpPr/>
            <p:nvPr/>
          </p:nvSpPr>
          <p:spPr>
            <a:xfrm>
              <a:off x="4342642" y="3362588"/>
              <a:ext cx="432949" cy="197963"/>
            </a:xfrm>
            <a:custGeom>
              <a:avLst/>
              <a:gdLst/>
              <a:ahLst/>
              <a:cxnLst/>
              <a:rect l="l" t="t" r="r" b="b"/>
              <a:pathLst>
                <a:path w="3895" h="1781" extrusionOk="0">
                  <a:moveTo>
                    <a:pt x="1279" y="0"/>
                  </a:moveTo>
                  <a:cubicBezTo>
                    <a:pt x="1279" y="0"/>
                    <a:pt x="1" y="613"/>
                    <a:pt x="616" y="1382"/>
                  </a:cubicBezTo>
                  <a:cubicBezTo>
                    <a:pt x="849" y="1675"/>
                    <a:pt x="1288" y="1781"/>
                    <a:pt x="1778" y="1781"/>
                  </a:cubicBezTo>
                  <a:cubicBezTo>
                    <a:pt x="2560" y="1781"/>
                    <a:pt x="3471" y="1512"/>
                    <a:pt x="3895" y="1322"/>
                  </a:cubicBezTo>
                  <a:lnTo>
                    <a:pt x="3891" y="1322"/>
                  </a:lnTo>
                  <a:cubicBezTo>
                    <a:pt x="3395" y="1322"/>
                    <a:pt x="1279" y="0"/>
                    <a:pt x="1279" y="0"/>
                  </a:cubicBezTo>
                  <a:close/>
                </a:path>
              </a:pathLst>
            </a:custGeom>
            <a:solidFill>
              <a:srgbClr val="A4BA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1656;p49">
              <a:extLst>
                <a:ext uri="{FF2B5EF4-FFF2-40B4-BE49-F238E27FC236}">
                  <a16:creationId xmlns:a16="http://schemas.microsoft.com/office/drawing/2014/main" xmlns="" id="{E627FF15-F32E-412A-A3AD-14B967E98159}"/>
                </a:ext>
              </a:extLst>
            </p:cNvPr>
            <p:cNvSpPr/>
            <p:nvPr/>
          </p:nvSpPr>
          <p:spPr>
            <a:xfrm>
              <a:off x="3628687" y="2547485"/>
              <a:ext cx="942706" cy="565099"/>
            </a:xfrm>
            <a:custGeom>
              <a:avLst/>
              <a:gdLst/>
              <a:ahLst/>
              <a:cxnLst/>
              <a:rect l="l" t="t" r="r" b="b"/>
              <a:pathLst>
                <a:path w="8481" h="5084" extrusionOk="0">
                  <a:moveTo>
                    <a:pt x="214" y="0"/>
                  </a:moveTo>
                  <a:cubicBezTo>
                    <a:pt x="143" y="0"/>
                    <a:pt x="72" y="5"/>
                    <a:pt x="0" y="15"/>
                  </a:cubicBezTo>
                  <a:cubicBezTo>
                    <a:pt x="0" y="1542"/>
                    <a:pt x="705" y="2734"/>
                    <a:pt x="705" y="2734"/>
                  </a:cubicBezTo>
                  <a:lnTo>
                    <a:pt x="1581" y="4398"/>
                  </a:lnTo>
                  <a:lnTo>
                    <a:pt x="5039" y="5083"/>
                  </a:lnTo>
                  <a:lnTo>
                    <a:pt x="8464" y="4115"/>
                  </a:lnTo>
                  <a:lnTo>
                    <a:pt x="8481" y="3237"/>
                  </a:lnTo>
                  <a:cubicBezTo>
                    <a:pt x="8481" y="3237"/>
                    <a:pt x="7414" y="2627"/>
                    <a:pt x="5771" y="2627"/>
                  </a:cubicBezTo>
                  <a:cubicBezTo>
                    <a:pt x="4949" y="2627"/>
                    <a:pt x="3984" y="2779"/>
                    <a:pt x="2935" y="3237"/>
                  </a:cubicBezTo>
                  <a:cubicBezTo>
                    <a:pt x="3079" y="2561"/>
                    <a:pt x="1824" y="0"/>
                    <a:pt x="2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1657;p49">
              <a:extLst>
                <a:ext uri="{FF2B5EF4-FFF2-40B4-BE49-F238E27FC236}">
                  <a16:creationId xmlns:a16="http://schemas.microsoft.com/office/drawing/2014/main" xmlns="" id="{D9DA0648-C003-4F64-99FC-F1E16EA4C6A4}"/>
                </a:ext>
              </a:extLst>
            </p:cNvPr>
            <p:cNvSpPr/>
            <p:nvPr/>
          </p:nvSpPr>
          <p:spPr>
            <a:xfrm>
              <a:off x="3806870" y="2971543"/>
              <a:ext cx="805540" cy="701595"/>
            </a:xfrm>
            <a:custGeom>
              <a:avLst/>
              <a:gdLst/>
              <a:ahLst/>
              <a:cxnLst/>
              <a:rect l="l" t="t" r="r" b="b"/>
              <a:pathLst>
                <a:path w="7247" h="6312" extrusionOk="0">
                  <a:moveTo>
                    <a:pt x="730" y="1"/>
                  </a:moveTo>
                  <a:cubicBezTo>
                    <a:pt x="693" y="1"/>
                    <a:pt x="660" y="7"/>
                    <a:pt x="627" y="21"/>
                  </a:cubicBezTo>
                  <a:cubicBezTo>
                    <a:pt x="483" y="61"/>
                    <a:pt x="377" y="187"/>
                    <a:pt x="371" y="343"/>
                  </a:cubicBezTo>
                  <a:lnTo>
                    <a:pt x="4" y="5921"/>
                  </a:lnTo>
                  <a:cubicBezTo>
                    <a:pt x="1" y="5961"/>
                    <a:pt x="4" y="5998"/>
                    <a:pt x="15" y="6035"/>
                  </a:cubicBezTo>
                  <a:cubicBezTo>
                    <a:pt x="53" y="6189"/>
                    <a:pt x="196" y="6312"/>
                    <a:pt x="367" y="6312"/>
                  </a:cubicBezTo>
                  <a:cubicBezTo>
                    <a:pt x="376" y="6312"/>
                    <a:pt x="385" y="6312"/>
                    <a:pt x="394" y="6311"/>
                  </a:cubicBezTo>
                  <a:lnTo>
                    <a:pt x="511" y="6305"/>
                  </a:lnTo>
                  <a:lnTo>
                    <a:pt x="5712" y="5941"/>
                  </a:lnTo>
                  <a:cubicBezTo>
                    <a:pt x="5875" y="5932"/>
                    <a:pt x="6008" y="5815"/>
                    <a:pt x="6045" y="5655"/>
                  </a:cubicBezTo>
                  <a:lnTo>
                    <a:pt x="7193" y="446"/>
                  </a:lnTo>
                  <a:cubicBezTo>
                    <a:pt x="7247" y="217"/>
                    <a:pt x="7073" y="1"/>
                    <a:pt x="6838" y="1"/>
                  </a:cubicBezTo>
                  <a:close/>
                </a:path>
              </a:pathLst>
            </a:custGeom>
            <a:solidFill>
              <a:srgbClr val="2FE4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1658;p49">
              <a:extLst>
                <a:ext uri="{FF2B5EF4-FFF2-40B4-BE49-F238E27FC236}">
                  <a16:creationId xmlns:a16="http://schemas.microsoft.com/office/drawing/2014/main" xmlns="" id="{F0CE1CAB-978D-4D6A-B61B-AF223EA7C881}"/>
                </a:ext>
              </a:extLst>
            </p:cNvPr>
            <p:cNvSpPr/>
            <p:nvPr/>
          </p:nvSpPr>
          <p:spPr>
            <a:xfrm>
              <a:off x="3543541" y="2539038"/>
              <a:ext cx="362699" cy="1112303"/>
            </a:xfrm>
            <a:custGeom>
              <a:avLst/>
              <a:gdLst/>
              <a:ahLst/>
              <a:cxnLst/>
              <a:rect l="l" t="t" r="r" b="b"/>
              <a:pathLst>
                <a:path w="3263" h="10007" extrusionOk="0">
                  <a:moveTo>
                    <a:pt x="605" y="1"/>
                  </a:moveTo>
                  <a:cubicBezTo>
                    <a:pt x="533" y="1"/>
                    <a:pt x="462" y="53"/>
                    <a:pt x="456" y="138"/>
                  </a:cubicBezTo>
                  <a:lnTo>
                    <a:pt x="1" y="7007"/>
                  </a:lnTo>
                  <a:cubicBezTo>
                    <a:pt x="1" y="7044"/>
                    <a:pt x="10" y="7076"/>
                    <a:pt x="30" y="7104"/>
                  </a:cubicBezTo>
                  <a:lnTo>
                    <a:pt x="2138" y="9949"/>
                  </a:lnTo>
                  <a:cubicBezTo>
                    <a:pt x="2166" y="9988"/>
                    <a:pt x="2210" y="10007"/>
                    <a:pt x="2254" y="10007"/>
                  </a:cubicBezTo>
                  <a:cubicBezTo>
                    <a:pt x="2287" y="10007"/>
                    <a:pt x="2321" y="9996"/>
                    <a:pt x="2347" y="9976"/>
                  </a:cubicBezTo>
                  <a:cubicBezTo>
                    <a:pt x="2364" y="9962"/>
                    <a:pt x="2373" y="9946"/>
                    <a:pt x="2384" y="9926"/>
                  </a:cubicBezTo>
                  <a:cubicBezTo>
                    <a:pt x="2390" y="9912"/>
                    <a:pt x="2397" y="9896"/>
                    <a:pt x="2397" y="9882"/>
                  </a:cubicBezTo>
                  <a:lnTo>
                    <a:pt x="3252" y="4188"/>
                  </a:lnTo>
                  <a:cubicBezTo>
                    <a:pt x="3262" y="4145"/>
                    <a:pt x="3249" y="4108"/>
                    <a:pt x="3225" y="4075"/>
                  </a:cubicBezTo>
                  <a:cubicBezTo>
                    <a:pt x="3196" y="4038"/>
                    <a:pt x="3152" y="3975"/>
                    <a:pt x="3099" y="3892"/>
                  </a:cubicBezTo>
                  <a:cubicBezTo>
                    <a:pt x="2623" y="3182"/>
                    <a:pt x="1279" y="976"/>
                    <a:pt x="726" y="71"/>
                  </a:cubicBezTo>
                  <a:cubicBezTo>
                    <a:pt x="697" y="23"/>
                    <a:pt x="651" y="1"/>
                    <a:pt x="605" y="1"/>
                  </a:cubicBezTo>
                  <a:close/>
                </a:path>
              </a:pathLst>
            </a:custGeom>
            <a:solidFill>
              <a:srgbClr val="2FE4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1659;p49">
              <a:extLst>
                <a:ext uri="{FF2B5EF4-FFF2-40B4-BE49-F238E27FC236}">
                  <a16:creationId xmlns:a16="http://schemas.microsoft.com/office/drawing/2014/main" xmlns="" id="{6FBDB348-02B8-474A-8389-2E27542995E4}"/>
                </a:ext>
              </a:extLst>
            </p:cNvPr>
            <p:cNvSpPr/>
            <p:nvPr/>
          </p:nvSpPr>
          <p:spPr>
            <a:xfrm>
              <a:off x="3771411" y="2924636"/>
              <a:ext cx="189630" cy="764729"/>
            </a:xfrm>
            <a:custGeom>
              <a:avLst/>
              <a:gdLst/>
              <a:ahLst/>
              <a:cxnLst/>
              <a:rect l="l" t="t" r="r" b="b"/>
              <a:pathLst>
                <a:path w="1706" h="6880" extrusionOk="0">
                  <a:moveTo>
                    <a:pt x="770" y="0"/>
                  </a:moveTo>
                  <a:cubicBezTo>
                    <a:pt x="610" y="1118"/>
                    <a:pt x="0" y="6490"/>
                    <a:pt x="0" y="6490"/>
                  </a:cubicBezTo>
                  <a:cubicBezTo>
                    <a:pt x="0" y="6490"/>
                    <a:pt x="47" y="6880"/>
                    <a:pt x="396" y="6880"/>
                  </a:cubicBezTo>
                  <a:cubicBezTo>
                    <a:pt x="512" y="6880"/>
                    <a:pt x="661" y="6837"/>
                    <a:pt x="853" y="6723"/>
                  </a:cubicBezTo>
                  <a:cubicBezTo>
                    <a:pt x="1039" y="5322"/>
                    <a:pt x="1705" y="423"/>
                    <a:pt x="1705" y="423"/>
                  </a:cubicBezTo>
                  <a:lnTo>
                    <a:pt x="1705" y="423"/>
                  </a:lnTo>
                  <a:cubicBezTo>
                    <a:pt x="1705" y="423"/>
                    <a:pt x="1621" y="443"/>
                    <a:pt x="1500" y="443"/>
                  </a:cubicBezTo>
                  <a:cubicBezTo>
                    <a:pt x="1280" y="443"/>
                    <a:pt x="939" y="376"/>
                    <a:pt x="770" y="0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1660;p49">
              <a:extLst>
                <a:ext uri="{FF2B5EF4-FFF2-40B4-BE49-F238E27FC236}">
                  <a16:creationId xmlns:a16="http://schemas.microsoft.com/office/drawing/2014/main" xmlns="" id="{2F46DA18-6F0F-48A3-B9E7-38DD15D1AB11}"/>
                </a:ext>
              </a:extLst>
            </p:cNvPr>
            <p:cNvSpPr/>
            <p:nvPr/>
          </p:nvSpPr>
          <p:spPr>
            <a:xfrm>
              <a:off x="3778414" y="3595348"/>
              <a:ext cx="94815" cy="42016"/>
            </a:xfrm>
            <a:custGeom>
              <a:avLst/>
              <a:gdLst/>
              <a:ahLst/>
              <a:cxnLst/>
              <a:rect l="l" t="t" r="r" b="b"/>
              <a:pathLst>
                <a:path w="853" h="378" extrusionOk="0">
                  <a:moveTo>
                    <a:pt x="1" y="0"/>
                  </a:moveTo>
                  <a:lnTo>
                    <a:pt x="1" y="0"/>
                  </a:lnTo>
                  <a:cubicBezTo>
                    <a:pt x="5" y="89"/>
                    <a:pt x="51" y="173"/>
                    <a:pt x="114" y="240"/>
                  </a:cubicBezTo>
                  <a:cubicBezTo>
                    <a:pt x="180" y="306"/>
                    <a:pt x="271" y="349"/>
                    <a:pt x="360" y="369"/>
                  </a:cubicBezTo>
                  <a:cubicBezTo>
                    <a:pt x="393" y="375"/>
                    <a:pt x="425" y="377"/>
                    <a:pt x="456" y="377"/>
                  </a:cubicBezTo>
                  <a:cubicBezTo>
                    <a:pt x="518" y="377"/>
                    <a:pt x="578" y="367"/>
                    <a:pt x="633" y="349"/>
                  </a:cubicBezTo>
                  <a:cubicBezTo>
                    <a:pt x="716" y="320"/>
                    <a:pt x="793" y="273"/>
                    <a:pt x="853" y="209"/>
                  </a:cubicBezTo>
                  <a:cubicBezTo>
                    <a:pt x="830" y="206"/>
                    <a:pt x="808" y="205"/>
                    <a:pt x="787" y="205"/>
                  </a:cubicBezTo>
                  <a:cubicBezTo>
                    <a:pt x="767" y="205"/>
                    <a:pt x="747" y="206"/>
                    <a:pt x="727" y="206"/>
                  </a:cubicBezTo>
                  <a:lnTo>
                    <a:pt x="610" y="206"/>
                  </a:lnTo>
                  <a:cubicBezTo>
                    <a:pt x="533" y="203"/>
                    <a:pt x="464" y="203"/>
                    <a:pt x="397" y="189"/>
                  </a:cubicBezTo>
                  <a:cubicBezTo>
                    <a:pt x="264" y="163"/>
                    <a:pt x="140" y="106"/>
                    <a:pt x="1" y="0"/>
                  </a:cubicBezTo>
                  <a:close/>
                </a:path>
              </a:pathLst>
            </a:custGeom>
            <a:solidFill>
              <a:srgbClr val="58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1661;p49">
              <a:extLst>
                <a:ext uri="{FF2B5EF4-FFF2-40B4-BE49-F238E27FC236}">
                  <a16:creationId xmlns:a16="http://schemas.microsoft.com/office/drawing/2014/main" xmlns="" id="{335E44F9-196C-4F9C-952D-625AC48F00D9}"/>
                </a:ext>
              </a:extLst>
            </p:cNvPr>
            <p:cNvSpPr/>
            <p:nvPr/>
          </p:nvSpPr>
          <p:spPr>
            <a:xfrm>
              <a:off x="3844330" y="3022564"/>
              <a:ext cx="106931" cy="37458"/>
            </a:xfrm>
            <a:custGeom>
              <a:avLst/>
              <a:gdLst/>
              <a:ahLst/>
              <a:cxnLst/>
              <a:rect l="l" t="t" r="r" b="b"/>
              <a:pathLst>
                <a:path w="962" h="337" extrusionOk="0">
                  <a:moveTo>
                    <a:pt x="0" y="1"/>
                  </a:moveTo>
                  <a:cubicBezTo>
                    <a:pt x="37" y="90"/>
                    <a:pt x="100" y="161"/>
                    <a:pt x="177" y="214"/>
                  </a:cubicBezTo>
                  <a:cubicBezTo>
                    <a:pt x="253" y="270"/>
                    <a:pt x="343" y="307"/>
                    <a:pt x="433" y="324"/>
                  </a:cubicBezTo>
                  <a:cubicBezTo>
                    <a:pt x="477" y="332"/>
                    <a:pt x="522" y="337"/>
                    <a:pt x="567" y="337"/>
                  </a:cubicBezTo>
                  <a:cubicBezTo>
                    <a:pt x="712" y="337"/>
                    <a:pt x="855" y="291"/>
                    <a:pt x="962" y="197"/>
                  </a:cubicBezTo>
                  <a:cubicBezTo>
                    <a:pt x="865" y="184"/>
                    <a:pt x="782" y="184"/>
                    <a:pt x="702" y="178"/>
                  </a:cubicBezTo>
                  <a:cubicBezTo>
                    <a:pt x="622" y="170"/>
                    <a:pt x="546" y="161"/>
                    <a:pt x="470" y="144"/>
                  </a:cubicBezTo>
                  <a:cubicBezTo>
                    <a:pt x="317" y="118"/>
                    <a:pt x="174" y="64"/>
                    <a:pt x="0" y="1"/>
                  </a:cubicBezTo>
                  <a:close/>
                </a:path>
              </a:pathLst>
            </a:custGeom>
            <a:solidFill>
              <a:srgbClr val="5827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1662;p49">
              <a:extLst>
                <a:ext uri="{FF2B5EF4-FFF2-40B4-BE49-F238E27FC236}">
                  <a16:creationId xmlns:a16="http://schemas.microsoft.com/office/drawing/2014/main" xmlns="" id="{5759C39C-E862-4F6E-8F18-1DA950972E79}"/>
                </a:ext>
              </a:extLst>
            </p:cNvPr>
            <p:cNvSpPr/>
            <p:nvPr/>
          </p:nvSpPr>
          <p:spPr>
            <a:xfrm>
              <a:off x="4331527" y="2997776"/>
              <a:ext cx="761078" cy="518304"/>
            </a:xfrm>
            <a:custGeom>
              <a:avLst/>
              <a:gdLst/>
              <a:ahLst/>
              <a:cxnLst/>
              <a:rect l="l" t="t" r="r" b="b"/>
              <a:pathLst>
                <a:path w="6847" h="4663" extrusionOk="0">
                  <a:moveTo>
                    <a:pt x="5715" y="0"/>
                  </a:moveTo>
                  <a:cubicBezTo>
                    <a:pt x="4763" y="0"/>
                    <a:pt x="2824" y="1983"/>
                    <a:pt x="2800" y="2264"/>
                  </a:cubicBezTo>
                  <a:cubicBezTo>
                    <a:pt x="2800" y="2264"/>
                    <a:pt x="2048" y="1264"/>
                    <a:pt x="1283" y="1264"/>
                  </a:cubicBezTo>
                  <a:cubicBezTo>
                    <a:pt x="1230" y="1264"/>
                    <a:pt x="1178" y="1269"/>
                    <a:pt x="1126" y="1279"/>
                  </a:cubicBezTo>
                  <a:cubicBezTo>
                    <a:pt x="310" y="1436"/>
                    <a:pt x="596" y="1875"/>
                    <a:pt x="829" y="1901"/>
                  </a:cubicBezTo>
                  <a:cubicBezTo>
                    <a:pt x="256" y="2058"/>
                    <a:pt x="390" y="2370"/>
                    <a:pt x="583" y="2421"/>
                  </a:cubicBezTo>
                  <a:cubicBezTo>
                    <a:pt x="181" y="2421"/>
                    <a:pt x="1" y="3146"/>
                    <a:pt x="506" y="3173"/>
                  </a:cubicBezTo>
                  <a:cubicBezTo>
                    <a:pt x="1012" y="3199"/>
                    <a:pt x="1305" y="3512"/>
                    <a:pt x="1705" y="4055"/>
                  </a:cubicBezTo>
                  <a:cubicBezTo>
                    <a:pt x="1932" y="4367"/>
                    <a:pt x="2581" y="4663"/>
                    <a:pt x="3382" y="4663"/>
                  </a:cubicBezTo>
                  <a:cubicBezTo>
                    <a:pt x="3980" y="4663"/>
                    <a:pt x="4662" y="4498"/>
                    <a:pt x="5316" y="4055"/>
                  </a:cubicBezTo>
                  <a:cubicBezTo>
                    <a:pt x="6846" y="3016"/>
                    <a:pt x="6770" y="527"/>
                    <a:pt x="5964" y="61"/>
                  </a:cubicBezTo>
                  <a:cubicBezTo>
                    <a:pt x="5893" y="19"/>
                    <a:pt x="5809" y="0"/>
                    <a:pt x="5715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1663;p49">
              <a:extLst>
                <a:ext uri="{FF2B5EF4-FFF2-40B4-BE49-F238E27FC236}">
                  <a16:creationId xmlns:a16="http://schemas.microsoft.com/office/drawing/2014/main" xmlns="" id="{86A67F19-9F3A-4929-8E5E-008FA1F88355}"/>
                </a:ext>
              </a:extLst>
            </p:cNvPr>
            <p:cNvSpPr/>
            <p:nvPr/>
          </p:nvSpPr>
          <p:spPr>
            <a:xfrm>
              <a:off x="4855738" y="3241095"/>
              <a:ext cx="15339" cy="32123"/>
            </a:xfrm>
            <a:custGeom>
              <a:avLst/>
              <a:gdLst/>
              <a:ahLst/>
              <a:cxnLst/>
              <a:rect l="l" t="t" r="r" b="b"/>
              <a:pathLst>
                <a:path w="138" h="289" extrusionOk="0">
                  <a:moveTo>
                    <a:pt x="69" y="1"/>
                  </a:moveTo>
                  <a:cubicBezTo>
                    <a:pt x="35" y="1"/>
                    <a:pt x="1" y="24"/>
                    <a:pt x="1" y="69"/>
                  </a:cubicBezTo>
                  <a:lnTo>
                    <a:pt x="1" y="221"/>
                  </a:lnTo>
                  <a:cubicBezTo>
                    <a:pt x="1" y="266"/>
                    <a:pt x="35" y="289"/>
                    <a:pt x="69" y="289"/>
                  </a:cubicBezTo>
                  <a:cubicBezTo>
                    <a:pt x="103" y="289"/>
                    <a:pt x="137" y="266"/>
                    <a:pt x="137" y="221"/>
                  </a:cubicBezTo>
                  <a:lnTo>
                    <a:pt x="137" y="69"/>
                  </a:lnTo>
                  <a:cubicBezTo>
                    <a:pt x="137" y="24"/>
                    <a:pt x="103" y="1"/>
                    <a:pt x="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1664;p49">
              <a:extLst>
                <a:ext uri="{FF2B5EF4-FFF2-40B4-BE49-F238E27FC236}">
                  <a16:creationId xmlns:a16="http://schemas.microsoft.com/office/drawing/2014/main" xmlns="" id="{7B59A456-902C-4F19-B13F-DE500D8350C6}"/>
                </a:ext>
              </a:extLst>
            </p:cNvPr>
            <p:cNvSpPr/>
            <p:nvPr/>
          </p:nvSpPr>
          <p:spPr>
            <a:xfrm>
              <a:off x="4906426" y="3215641"/>
              <a:ext cx="24899" cy="46128"/>
            </a:xfrm>
            <a:custGeom>
              <a:avLst/>
              <a:gdLst/>
              <a:ahLst/>
              <a:cxnLst/>
              <a:rect l="l" t="t" r="r" b="b"/>
              <a:pathLst>
                <a:path w="224" h="415" extrusionOk="0">
                  <a:moveTo>
                    <a:pt x="140" y="1"/>
                  </a:moveTo>
                  <a:cubicBezTo>
                    <a:pt x="112" y="1"/>
                    <a:pt x="84" y="15"/>
                    <a:pt x="70" y="48"/>
                  </a:cubicBezTo>
                  <a:cubicBezTo>
                    <a:pt x="34" y="144"/>
                    <a:pt x="14" y="244"/>
                    <a:pt x="4" y="347"/>
                  </a:cubicBezTo>
                  <a:cubicBezTo>
                    <a:pt x="0" y="392"/>
                    <a:pt x="33" y="415"/>
                    <a:pt x="67" y="415"/>
                  </a:cubicBezTo>
                  <a:cubicBezTo>
                    <a:pt x="102" y="415"/>
                    <a:pt x="139" y="392"/>
                    <a:pt x="144" y="347"/>
                  </a:cubicBezTo>
                  <a:cubicBezTo>
                    <a:pt x="150" y="258"/>
                    <a:pt x="173" y="171"/>
                    <a:pt x="204" y="84"/>
                  </a:cubicBezTo>
                  <a:cubicBezTo>
                    <a:pt x="224" y="34"/>
                    <a:pt x="183" y="1"/>
                    <a:pt x="1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1665;p49">
              <a:extLst>
                <a:ext uri="{FF2B5EF4-FFF2-40B4-BE49-F238E27FC236}">
                  <a16:creationId xmlns:a16="http://schemas.microsoft.com/office/drawing/2014/main" xmlns="" id="{2116CA84-FC0B-4B33-AB88-EE8D5F68236E}"/>
                </a:ext>
              </a:extLst>
            </p:cNvPr>
            <p:cNvSpPr/>
            <p:nvPr/>
          </p:nvSpPr>
          <p:spPr>
            <a:xfrm>
              <a:off x="4913095" y="3120158"/>
              <a:ext cx="15673" cy="41015"/>
            </a:xfrm>
            <a:custGeom>
              <a:avLst/>
              <a:gdLst/>
              <a:ahLst/>
              <a:cxnLst/>
              <a:rect l="l" t="t" r="r" b="b"/>
              <a:pathLst>
                <a:path w="141" h="369" extrusionOk="0">
                  <a:moveTo>
                    <a:pt x="71" y="1"/>
                  </a:moveTo>
                  <a:cubicBezTo>
                    <a:pt x="36" y="1"/>
                    <a:pt x="1" y="23"/>
                    <a:pt x="1" y="68"/>
                  </a:cubicBezTo>
                  <a:lnTo>
                    <a:pt x="1" y="301"/>
                  </a:lnTo>
                  <a:cubicBezTo>
                    <a:pt x="1" y="346"/>
                    <a:pt x="36" y="368"/>
                    <a:pt x="71" y="368"/>
                  </a:cubicBezTo>
                  <a:cubicBezTo>
                    <a:pt x="106" y="368"/>
                    <a:pt x="141" y="346"/>
                    <a:pt x="141" y="301"/>
                  </a:cubicBezTo>
                  <a:lnTo>
                    <a:pt x="141" y="68"/>
                  </a:lnTo>
                  <a:cubicBezTo>
                    <a:pt x="141" y="23"/>
                    <a:pt x="106" y="1"/>
                    <a:pt x="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1666;p49">
              <a:extLst>
                <a:ext uri="{FF2B5EF4-FFF2-40B4-BE49-F238E27FC236}">
                  <a16:creationId xmlns:a16="http://schemas.microsoft.com/office/drawing/2014/main" xmlns="" id="{3EF1ACB1-D2E4-4118-8BAF-6E7119B3F65B}"/>
                </a:ext>
              </a:extLst>
            </p:cNvPr>
            <p:cNvSpPr/>
            <p:nvPr/>
          </p:nvSpPr>
          <p:spPr>
            <a:xfrm>
              <a:off x="3479960" y="2856386"/>
              <a:ext cx="194521" cy="255540"/>
            </a:xfrm>
            <a:custGeom>
              <a:avLst/>
              <a:gdLst/>
              <a:ahLst/>
              <a:cxnLst/>
              <a:rect l="l" t="t" r="r" b="b"/>
              <a:pathLst>
                <a:path w="1750" h="2299" extrusionOk="0">
                  <a:moveTo>
                    <a:pt x="1402" y="0"/>
                  </a:moveTo>
                  <a:cubicBezTo>
                    <a:pt x="1166" y="0"/>
                    <a:pt x="828" y="311"/>
                    <a:pt x="828" y="311"/>
                  </a:cubicBezTo>
                  <a:cubicBezTo>
                    <a:pt x="0" y="1126"/>
                    <a:pt x="226" y="1982"/>
                    <a:pt x="569" y="2228"/>
                  </a:cubicBezTo>
                  <a:cubicBezTo>
                    <a:pt x="636" y="2277"/>
                    <a:pt x="714" y="2299"/>
                    <a:pt x="798" y="2299"/>
                  </a:cubicBezTo>
                  <a:cubicBezTo>
                    <a:pt x="1143" y="2299"/>
                    <a:pt x="1574" y="1930"/>
                    <a:pt x="1627" y="1565"/>
                  </a:cubicBezTo>
                  <a:cubicBezTo>
                    <a:pt x="1667" y="1287"/>
                    <a:pt x="1129" y="1273"/>
                    <a:pt x="1023" y="1273"/>
                  </a:cubicBezTo>
                  <a:cubicBezTo>
                    <a:pt x="1017" y="1273"/>
                    <a:pt x="1012" y="1273"/>
                    <a:pt x="1009" y="1273"/>
                  </a:cubicBezTo>
                  <a:lnTo>
                    <a:pt x="1009" y="1273"/>
                  </a:lnTo>
                  <a:cubicBezTo>
                    <a:pt x="1066" y="1272"/>
                    <a:pt x="1712" y="1250"/>
                    <a:pt x="1594" y="894"/>
                  </a:cubicBezTo>
                  <a:cubicBezTo>
                    <a:pt x="1542" y="734"/>
                    <a:pt x="1432" y="689"/>
                    <a:pt x="1324" y="689"/>
                  </a:cubicBezTo>
                  <a:cubicBezTo>
                    <a:pt x="1181" y="689"/>
                    <a:pt x="1041" y="768"/>
                    <a:pt x="1035" y="771"/>
                  </a:cubicBezTo>
                  <a:lnTo>
                    <a:pt x="1035" y="771"/>
                  </a:lnTo>
                  <a:cubicBezTo>
                    <a:pt x="1047" y="764"/>
                    <a:pt x="1749" y="362"/>
                    <a:pt x="1564" y="85"/>
                  </a:cubicBezTo>
                  <a:cubicBezTo>
                    <a:pt x="1524" y="24"/>
                    <a:pt x="1467" y="0"/>
                    <a:pt x="1402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1667;p49">
              <a:extLst>
                <a:ext uri="{FF2B5EF4-FFF2-40B4-BE49-F238E27FC236}">
                  <a16:creationId xmlns:a16="http://schemas.microsoft.com/office/drawing/2014/main" xmlns="" id="{89764986-F351-46B8-BCDD-0B78016721AA}"/>
                </a:ext>
              </a:extLst>
            </p:cNvPr>
            <p:cNvSpPr/>
            <p:nvPr/>
          </p:nvSpPr>
          <p:spPr>
            <a:xfrm>
              <a:off x="4774039" y="2663754"/>
              <a:ext cx="49575" cy="49685"/>
            </a:xfrm>
            <a:custGeom>
              <a:avLst/>
              <a:gdLst/>
              <a:ahLst/>
              <a:cxnLst/>
              <a:rect l="l" t="t" r="r" b="b"/>
              <a:pathLst>
                <a:path w="446" h="447" extrusionOk="0">
                  <a:moveTo>
                    <a:pt x="223" y="0"/>
                  </a:moveTo>
                  <a:cubicBezTo>
                    <a:pt x="100" y="0"/>
                    <a:pt x="0" y="100"/>
                    <a:pt x="0" y="223"/>
                  </a:cubicBezTo>
                  <a:cubicBezTo>
                    <a:pt x="0" y="347"/>
                    <a:pt x="100" y="447"/>
                    <a:pt x="223" y="447"/>
                  </a:cubicBezTo>
                  <a:cubicBezTo>
                    <a:pt x="346" y="447"/>
                    <a:pt x="446" y="347"/>
                    <a:pt x="446" y="223"/>
                  </a:cubicBezTo>
                  <a:cubicBezTo>
                    <a:pt x="446" y="100"/>
                    <a:pt x="346" y="0"/>
                    <a:pt x="2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1668;p49">
              <a:extLst>
                <a:ext uri="{FF2B5EF4-FFF2-40B4-BE49-F238E27FC236}">
                  <a16:creationId xmlns:a16="http://schemas.microsoft.com/office/drawing/2014/main" xmlns="" id="{2F9DB076-E6BD-47B8-81FA-96661CC51092}"/>
                </a:ext>
              </a:extLst>
            </p:cNvPr>
            <p:cNvSpPr/>
            <p:nvPr/>
          </p:nvSpPr>
          <p:spPr>
            <a:xfrm>
              <a:off x="4158012" y="2402983"/>
              <a:ext cx="49353" cy="49685"/>
            </a:xfrm>
            <a:custGeom>
              <a:avLst/>
              <a:gdLst/>
              <a:ahLst/>
              <a:cxnLst/>
              <a:rect l="l" t="t" r="r" b="b"/>
              <a:pathLst>
                <a:path w="444" h="447" extrusionOk="0">
                  <a:moveTo>
                    <a:pt x="224" y="0"/>
                  </a:moveTo>
                  <a:cubicBezTo>
                    <a:pt x="100" y="0"/>
                    <a:pt x="0" y="100"/>
                    <a:pt x="0" y="223"/>
                  </a:cubicBezTo>
                  <a:cubicBezTo>
                    <a:pt x="0" y="346"/>
                    <a:pt x="100" y="446"/>
                    <a:pt x="224" y="446"/>
                  </a:cubicBezTo>
                  <a:cubicBezTo>
                    <a:pt x="344" y="446"/>
                    <a:pt x="444" y="346"/>
                    <a:pt x="444" y="223"/>
                  </a:cubicBezTo>
                  <a:cubicBezTo>
                    <a:pt x="444" y="100"/>
                    <a:pt x="34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1" name="Google Shape;1669;p49">
            <a:extLst>
              <a:ext uri="{FF2B5EF4-FFF2-40B4-BE49-F238E27FC236}">
                <a16:creationId xmlns:a16="http://schemas.microsoft.com/office/drawing/2014/main" xmlns="" id="{115BD42A-21C2-46A2-B46B-0804361B87B9}"/>
              </a:ext>
            </a:extLst>
          </p:cNvPr>
          <p:cNvGrpSpPr/>
          <p:nvPr/>
        </p:nvGrpSpPr>
        <p:grpSpPr>
          <a:xfrm>
            <a:off x="1484763" y="1879529"/>
            <a:ext cx="1750821" cy="2418978"/>
            <a:chOff x="686918" y="1188470"/>
            <a:chExt cx="1342169" cy="1854372"/>
          </a:xfrm>
        </p:grpSpPr>
        <p:sp>
          <p:nvSpPr>
            <p:cNvPr id="2265" name="Google Shape;1670;p49">
              <a:extLst>
                <a:ext uri="{FF2B5EF4-FFF2-40B4-BE49-F238E27FC236}">
                  <a16:creationId xmlns:a16="http://schemas.microsoft.com/office/drawing/2014/main" xmlns="" id="{E69031DE-4F61-4C31-AADD-E07A702767C5}"/>
                </a:ext>
              </a:extLst>
            </p:cNvPr>
            <p:cNvSpPr/>
            <p:nvPr/>
          </p:nvSpPr>
          <p:spPr>
            <a:xfrm>
              <a:off x="715491" y="1822199"/>
              <a:ext cx="374695" cy="509432"/>
            </a:xfrm>
            <a:custGeom>
              <a:avLst/>
              <a:gdLst/>
              <a:ahLst/>
              <a:cxnLst/>
              <a:rect l="l" t="t" r="r" b="b"/>
              <a:pathLst>
                <a:path w="7147" h="9717" extrusionOk="0">
                  <a:moveTo>
                    <a:pt x="6324" y="1"/>
                  </a:moveTo>
                  <a:lnTo>
                    <a:pt x="1844" y="1136"/>
                  </a:lnTo>
                  <a:cubicBezTo>
                    <a:pt x="1844" y="1136"/>
                    <a:pt x="640" y="2660"/>
                    <a:pt x="1" y="4506"/>
                  </a:cubicBezTo>
                  <a:cubicBezTo>
                    <a:pt x="47" y="4504"/>
                    <a:pt x="96" y="4502"/>
                    <a:pt x="147" y="4502"/>
                  </a:cubicBezTo>
                  <a:cubicBezTo>
                    <a:pt x="1121" y="4502"/>
                    <a:pt x="2686" y="5132"/>
                    <a:pt x="1781" y="9503"/>
                  </a:cubicBezTo>
                  <a:cubicBezTo>
                    <a:pt x="2348" y="9663"/>
                    <a:pt x="2959" y="9717"/>
                    <a:pt x="3521" y="9717"/>
                  </a:cubicBezTo>
                  <a:cubicBezTo>
                    <a:pt x="4637" y="9717"/>
                    <a:pt x="5558" y="9506"/>
                    <a:pt x="5558" y="9506"/>
                  </a:cubicBezTo>
                  <a:lnTo>
                    <a:pt x="7146" y="829"/>
                  </a:lnTo>
                  <a:lnTo>
                    <a:pt x="6324" y="1"/>
                  </a:lnTo>
                  <a:close/>
                </a:path>
              </a:pathLst>
            </a:custGeom>
            <a:solidFill>
              <a:srgbClr val="2FE4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1671;p49">
              <a:extLst>
                <a:ext uri="{FF2B5EF4-FFF2-40B4-BE49-F238E27FC236}">
                  <a16:creationId xmlns:a16="http://schemas.microsoft.com/office/drawing/2014/main" xmlns="" id="{2524522C-B21C-4765-B7BA-D46C206AD467}"/>
                </a:ext>
              </a:extLst>
            </p:cNvPr>
            <p:cNvSpPr/>
            <p:nvPr/>
          </p:nvSpPr>
          <p:spPr>
            <a:xfrm>
              <a:off x="704691" y="1794465"/>
              <a:ext cx="382507" cy="142496"/>
            </a:xfrm>
            <a:custGeom>
              <a:avLst/>
              <a:gdLst/>
              <a:ahLst/>
              <a:cxnLst/>
              <a:rect l="l" t="t" r="r" b="b"/>
              <a:pathLst>
                <a:path w="7296" h="2718" extrusionOk="0">
                  <a:moveTo>
                    <a:pt x="4625" y="1"/>
                  </a:moveTo>
                  <a:cubicBezTo>
                    <a:pt x="3246" y="1"/>
                    <a:pt x="1512" y="482"/>
                    <a:pt x="1" y="2364"/>
                  </a:cubicBezTo>
                  <a:cubicBezTo>
                    <a:pt x="691" y="2585"/>
                    <a:pt x="1542" y="2718"/>
                    <a:pt x="2430" y="2718"/>
                  </a:cubicBezTo>
                  <a:cubicBezTo>
                    <a:pt x="4277" y="2718"/>
                    <a:pt x="6278" y="2143"/>
                    <a:pt x="7296" y="596"/>
                  </a:cubicBezTo>
                  <a:lnTo>
                    <a:pt x="7126" y="530"/>
                  </a:lnTo>
                  <a:cubicBezTo>
                    <a:pt x="7126" y="530"/>
                    <a:pt x="6071" y="1"/>
                    <a:pt x="4625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1672;p49">
              <a:extLst>
                <a:ext uri="{FF2B5EF4-FFF2-40B4-BE49-F238E27FC236}">
                  <a16:creationId xmlns:a16="http://schemas.microsoft.com/office/drawing/2014/main" xmlns="" id="{FEE0FB4B-8236-43B0-937E-ABF4D8A90FD2}"/>
                </a:ext>
              </a:extLst>
            </p:cNvPr>
            <p:cNvSpPr/>
            <p:nvPr/>
          </p:nvSpPr>
          <p:spPr>
            <a:xfrm>
              <a:off x="686918" y="2058170"/>
              <a:ext cx="169444" cy="262239"/>
            </a:xfrm>
            <a:custGeom>
              <a:avLst/>
              <a:gdLst/>
              <a:ahLst/>
              <a:cxnLst/>
              <a:rect l="l" t="t" r="r" b="b"/>
              <a:pathLst>
                <a:path w="3232" h="5002" extrusionOk="0">
                  <a:moveTo>
                    <a:pt x="692" y="1"/>
                  </a:moveTo>
                  <a:cubicBezTo>
                    <a:pt x="641" y="1"/>
                    <a:pt x="592" y="3"/>
                    <a:pt x="546" y="5"/>
                  </a:cubicBezTo>
                  <a:cubicBezTo>
                    <a:pt x="180" y="1061"/>
                    <a:pt x="0" y="2219"/>
                    <a:pt x="340" y="3257"/>
                  </a:cubicBezTo>
                  <a:cubicBezTo>
                    <a:pt x="659" y="4239"/>
                    <a:pt x="1438" y="4752"/>
                    <a:pt x="2326" y="5002"/>
                  </a:cubicBezTo>
                  <a:cubicBezTo>
                    <a:pt x="3231" y="631"/>
                    <a:pt x="1666" y="1"/>
                    <a:pt x="692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1673;p49">
              <a:extLst>
                <a:ext uri="{FF2B5EF4-FFF2-40B4-BE49-F238E27FC236}">
                  <a16:creationId xmlns:a16="http://schemas.microsoft.com/office/drawing/2014/main" xmlns="" id="{D2E3A8CF-2276-43FD-B6EF-2D349CFDBC86}"/>
                </a:ext>
              </a:extLst>
            </p:cNvPr>
            <p:cNvSpPr/>
            <p:nvPr/>
          </p:nvSpPr>
          <p:spPr>
            <a:xfrm>
              <a:off x="1110890" y="2795126"/>
              <a:ext cx="220088" cy="53108"/>
            </a:xfrm>
            <a:custGeom>
              <a:avLst/>
              <a:gdLst/>
              <a:ahLst/>
              <a:cxnLst/>
              <a:rect l="l" t="t" r="r" b="b"/>
              <a:pathLst>
                <a:path w="4198" h="1013" extrusionOk="0">
                  <a:moveTo>
                    <a:pt x="3201" y="0"/>
                  </a:moveTo>
                  <a:cubicBezTo>
                    <a:pt x="1815" y="0"/>
                    <a:pt x="1" y="400"/>
                    <a:pt x="1" y="400"/>
                  </a:cubicBezTo>
                  <a:lnTo>
                    <a:pt x="87" y="583"/>
                  </a:lnTo>
                  <a:cubicBezTo>
                    <a:pt x="87" y="583"/>
                    <a:pt x="439" y="549"/>
                    <a:pt x="423" y="532"/>
                  </a:cubicBezTo>
                  <a:lnTo>
                    <a:pt x="423" y="532"/>
                  </a:lnTo>
                  <a:cubicBezTo>
                    <a:pt x="510" y="566"/>
                    <a:pt x="1767" y="1012"/>
                    <a:pt x="1767" y="1012"/>
                  </a:cubicBezTo>
                  <a:lnTo>
                    <a:pt x="3938" y="956"/>
                  </a:lnTo>
                  <a:lnTo>
                    <a:pt x="4197" y="107"/>
                  </a:lnTo>
                  <a:cubicBezTo>
                    <a:pt x="3928" y="30"/>
                    <a:pt x="3580" y="0"/>
                    <a:pt x="3201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1674;p49">
              <a:extLst>
                <a:ext uri="{FF2B5EF4-FFF2-40B4-BE49-F238E27FC236}">
                  <a16:creationId xmlns:a16="http://schemas.microsoft.com/office/drawing/2014/main" xmlns="" id="{17712E79-E894-4CF1-A711-BEF4C03EECC5}"/>
                </a:ext>
              </a:extLst>
            </p:cNvPr>
            <p:cNvSpPr/>
            <p:nvPr/>
          </p:nvSpPr>
          <p:spPr>
            <a:xfrm>
              <a:off x="1392314" y="2800631"/>
              <a:ext cx="177360" cy="44615"/>
            </a:xfrm>
            <a:custGeom>
              <a:avLst/>
              <a:gdLst/>
              <a:ahLst/>
              <a:cxnLst/>
              <a:rect l="l" t="t" r="r" b="b"/>
              <a:pathLst>
                <a:path w="3383" h="851" extrusionOk="0">
                  <a:moveTo>
                    <a:pt x="476" y="1"/>
                  </a:moveTo>
                  <a:cubicBezTo>
                    <a:pt x="287" y="1"/>
                    <a:pt x="123" y="19"/>
                    <a:pt x="1" y="61"/>
                  </a:cubicBezTo>
                  <a:cubicBezTo>
                    <a:pt x="141" y="740"/>
                    <a:pt x="1898" y="851"/>
                    <a:pt x="1898" y="851"/>
                  </a:cubicBezTo>
                  <a:lnTo>
                    <a:pt x="2809" y="820"/>
                  </a:lnTo>
                  <a:lnTo>
                    <a:pt x="3382" y="557"/>
                  </a:lnTo>
                  <a:cubicBezTo>
                    <a:pt x="3382" y="557"/>
                    <a:pt x="1528" y="1"/>
                    <a:pt x="476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1675;p49">
              <a:extLst>
                <a:ext uri="{FF2B5EF4-FFF2-40B4-BE49-F238E27FC236}">
                  <a16:creationId xmlns:a16="http://schemas.microsoft.com/office/drawing/2014/main" xmlns="" id="{DC93753F-D8EB-49AB-AB69-7AB91BE3C8A4}"/>
                </a:ext>
              </a:extLst>
            </p:cNvPr>
            <p:cNvSpPr/>
            <p:nvPr/>
          </p:nvSpPr>
          <p:spPr>
            <a:xfrm>
              <a:off x="984909" y="2409531"/>
              <a:ext cx="690829" cy="474201"/>
            </a:xfrm>
            <a:custGeom>
              <a:avLst/>
              <a:gdLst/>
              <a:ahLst/>
              <a:cxnLst/>
              <a:rect l="l" t="t" r="r" b="b"/>
              <a:pathLst>
                <a:path w="13177" h="9045" extrusionOk="0">
                  <a:moveTo>
                    <a:pt x="8462" y="1"/>
                  </a:moveTo>
                  <a:cubicBezTo>
                    <a:pt x="4719" y="1"/>
                    <a:pt x="0" y="912"/>
                    <a:pt x="0" y="912"/>
                  </a:cubicBezTo>
                  <a:cubicBezTo>
                    <a:pt x="0" y="912"/>
                    <a:pt x="709" y="7545"/>
                    <a:pt x="4174" y="8907"/>
                  </a:cubicBezTo>
                  <a:cubicBezTo>
                    <a:pt x="4415" y="8954"/>
                    <a:pt x="4658" y="8973"/>
                    <a:pt x="4891" y="8973"/>
                  </a:cubicBezTo>
                  <a:cubicBezTo>
                    <a:pt x="5731" y="8973"/>
                    <a:pt x="6437" y="8730"/>
                    <a:pt x="6437" y="8730"/>
                  </a:cubicBezTo>
                  <a:lnTo>
                    <a:pt x="6075" y="3195"/>
                  </a:lnTo>
                  <a:lnTo>
                    <a:pt x="7439" y="3328"/>
                  </a:lnTo>
                  <a:lnTo>
                    <a:pt x="8167" y="8597"/>
                  </a:lnTo>
                  <a:cubicBezTo>
                    <a:pt x="8167" y="8597"/>
                    <a:pt x="8940" y="9044"/>
                    <a:pt x="9751" y="9044"/>
                  </a:cubicBezTo>
                  <a:cubicBezTo>
                    <a:pt x="9926" y="9044"/>
                    <a:pt x="10103" y="9024"/>
                    <a:pt x="10275" y="8973"/>
                  </a:cubicBezTo>
                  <a:cubicBezTo>
                    <a:pt x="11040" y="8144"/>
                    <a:pt x="13176" y="4776"/>
                    <a:pt x="12957" y="1615"/>
                  </a:cubicBezTo>
                  <a:cubicBezTo>
                    <a:pt x="12871" y="377"/>
                    <a:pt x="10868" y="1"/>
                    <a:pt x="8462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1676;p49">
              <a:extLst>
                <a:ext uri="{FF2B5EF4-FFF2-40B4-BE49-F238E27FC236}">
                  <a16:creationId xmlns:a16="http://schemas.microsoft.com/office/drawing/2014/main" xmlns="" id="{3A56423B-C5F7-411F-919D-2DD6AAC9EB0F}"/>
                </a:ext>
              </a:extLst>
            </p:cNvPr>
            <p:cNvSpPr/>
            <p:nvPr/>
          </p:nvSpPr>
          <p:spPr>
            <a:xfrm>
              <a:off x="1081583" y="2883622"/>
              <a:ext cx="234872" cy="159220"/>
            </a:xfrm>
            <a:custGeom>
              <a:avLst/>
              <a:gdLst/>
              <a:ahLst/>
              <a:cxnLst/>
              <a:rect l="l" t="t" r="r" b="b"/>
              <a:pathLst>
                <a:path w="4480" h="3037" extrusionOk="0">
                  <a:moveTo>
                    <a:pt x="1870" y="0"/>
                  </a:moveTo>
                  <a:cubicBezTo>
                    <a:pt x="1870" y="0"/>
                    <a:pt x="0" y="1501"/>
                    <a:pt x="476" y="2030"/>
                  </a:cubicBezTo>
                  <a:cubicBezTo>
                    <a:pt x="558" y="2121"/>
                    <a:pt x="643" y="2159"/>
                    <a:pt x="727" y="2159"/>
                  </a:cubicBezTo>
                  <a:cubicBezTo>
                    <a:pt x="1129" y="2159"/>
                    <a:pt x="1515" y="1288"/>
                    <a:pt x="1515" y="1288"/>
                  </a:cubicBezTo>
                  <a:lnTo>
                    <a:pt x="1515" y="1288"/>
                  </a:lnTo>
                  <a:cubicBezTo>
                    <a:pt x="1515" y="1288"/>
                    <a:pt x="985" y="2629"/>
                    <a:pt x="1621" y="2736"/>
                  </a:cubicBezTo>
                  <a:cubicBezTo>
                    <a:pt x="1643" y="2740"/>
                    <a:pt x="1665" y="2741"/>
                    <a:pt x="1686" y="2741"/>
                  </a:cubicBezTo>
                  <a:cubicBezTo>
                    <a:pt x="2278" y="2741"/>
                    <a:pt x="2566" y="1368"/>
                    <a:pt x="2566" y="1368"/>
                  </a:cubicBezTo>
                  <a:lnTo>
                    <a:pt x="2566" y="1368"/>
                  </a:lnTo>
                  <a:cubicBezTo>
                    <a:pt x="2566" y="1368"/>
                    <a:pt x="2348" y="3037"/>
                    <a:pt x="3319" y="3037"/>
                  </a:cubicBezTo>
                  <a:cubicBezTo>
                    <a:pt x="3365" y="3037"/>
                    <a:pt x="3413" y="3033"/>
                    <a:pt x="3465" y="3025"/>
                  </a:cubicBezTo>
                  <a:cubicBezTo>
                    <a:pt x="4480" y="2868"/>
                    <a:pt x="4231" y="156"/>
                    <a:pt x="4231" y="156"/>
                  </a:cubicBezTo>
                  <a:lnTo>
                    <a:pt x="1870" y="0"/>
                  </a:ln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1677;p49">
              <a:extLst>
                <a:ext uri="{FF2B5EF4-FFF2-40B4-BE49-F238E27FC236}">
                  <a16:creationId xmlns:a16="http://schemas.microsoft.com/office/drawing/2014/main" xmlns="" id="{C59B45F7-960F-41BB-B6FA-848B2AE800D8}"/>
                </a:ext>
              </a:extLst>
            </p:cNvPr>
            <p:cNvSpPr/>
            <p:nvPr/>
          </p:nvSpPr>
          <p:spPr>
            <a:xfrm>
              <a:off x="1396141" y="2875233"/>
              <a:ext cx="221346" cy="158801"/>
            </a:xfrm>
            <a:custGeom>
              <a:avLst/>
              <a:gdLst/>
              <a:ahLst/>
              <a:cxnLst/>
              <a:rect l="l" t="t" r="r" b="b"/>
              <a:pathLst>
                <a:path w="4222" h="3029" extrusionOk="0">
                  <a:moveTo>
                    <a:pt x="1" y="0"/>
                  </a:moveTo>
                  <a:cubicBezTo>
                    <a:pt x="1" y="0"/>
                    <a:pt x="224" y="1790"/>
                    <a:pt x="803" y="2619"/>
                  </a:cubicBezTo>
                  <a:cubicBezTo>
                    <a:pt x="978" y="2868"/>
                    <a:pt x="1186" y="3029"/>
                    <a:pt x="1429" y="3029"/>
                  </a:cubicBezTo>
                  <a:cubicBezTo>
                    <a:pt x="1450" y="3029"/>
                    <a:pt x="1471" y="3028"/>
                    <a:pt x="1492" y="3025"/>
                  </a:cubicBezTo>
                  <a:cubicBezTo>
                    <a:pt x="1954" y="2969"/>
                    <a:pt x="2131" y="2739"/>
                    <a:pt x="2177" y="2492"/>
                  </a:cubicBezTo>
                  <a:cubicBezTo>
                    <a:pt x="2214" y="2317"/>
                    <a:pt x="2185" y="2137"/>
                    <a:pt x="2148" y="2004"/>
                  </a:cubicBezTo>
                  <a:lnTo>
                    <a:pt x="2148" y="2004"/>
                  </a:lnTo>
                  <a:cubicBezTo>
                    <a:pt x="2228" y="2210"/>
                    <a:pt x="2380" y="2532"/>
                    <a:pt x="2600" y="2739"/>
                  </a:cubicBezTo>
                  <a:cubicBezTo>
                    <a:pt x="2725" y="2856"/>
                    <a:pt x="2871" y="2935"/>
                    <a:pt x="3039" y="2935"/>
                  </a:cubicBezTo>
                  <a:cubicBezTo>
                    <a:pt x="3081" y="2935"/>
                    <a:pt x="3125" y="2930"/>
                    <a:pt x="3169" y="2919"/>
                  </a:cubicBezTo>
                  <a:cubicBezTo>
                    <a:pt x="3389" y="2869"/>
                    <a:pt x="3475" y="2749"/>
                    <a:pt x="3482" y="2603"/>
                  </a:cubicBezTo>
                  <a:cubicBezTo>
                    <a:pt x="3492" y="2483"/>
                    <a:pt x="3449" y="2350"/>
                    <a:pt x="3389" y="2230"/>
                  </a:cubicBezTo>
                  <a:lnTo>
                    <a:pt x="3389" y="2230"/>
                  </a:lnTo>
                  <a:cubicBezTo>
                    <a:pt x="3482" y="2350"/>
                    <a:pt x="3598" y="2469"/>
                    <a:pt x="3732" y="2536"/>
                  </a:cubicBezTo>
                  <a:cubicBezTo>
                    <a:pt x="3793" y="2567"/>
                    <a:pt x="3857" y="2585"/>
                    <a:pt x="3923" y="2585"/>
                  </a:cubicBezTo>
                  <a:cubicBezTo>
                    <a:pt x="3979" y="2585"/>
                    <a:pt x="4036" y="2572"/>
                    <a:pt x="4094" y="2543"/>
                  </a:cubicBezTo>
                  <a:cubicBezTo>
                    <a:pt x="4221" y="2480"/>
                    <a:pt x="4174" y="2286"/>
                    <a:pt x="4034" y="2037"/>
                  </a:cubicBezTo>
                  <a:lnTo>
                    <a:pt x="4031" y="2037"/>
                  </a:lnTo>
                  <a:cubicBezTo>
                    <a:pt x="3625" y="1311"/>
                    <a:pt x="2431" y="90"/>
                    <a:pt x="2431" y="9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1678;p49">
              <a:extLst>
                <a:ext uri="{FF2B5EF4-FFF2-40B4-BE49-F238E27FC236}">
                  <a16:creationId xmlns:a16="http://schemas.microsoft.com/office/drawing/2014/main" xmlns="" id="{3067F3EA-EA74-4DDA-815B-004347264A20}"/>
                </a:ext>
              </a:extLst>
            </p:cNvPr>
            <p:cNvSpPr/>
            <p:nvPr/>
          </p:nvSpPr>
          <p:spPr>
            <a:xfrm>
              <a:off x="1109841" y="2800683"/>
              <a:ext cx="233352" cy="122469"/>
            </a:xfrm>
            <a:custGeom>
              <a:avLst/>
              <a:gdLst/>
              <a:ahLst/>
              <a:cxnLst/>
              <a:rect l="l" t="t" r="r" b="b"/>
              <a:pathLst>
                <a:path w="4451" h="2336" extrusionOk="0">
                  <a:moveTo>
                    <a:pt x="4217" y="1"/>
                  </a:moveTo>
                  <a:lnTo>
                    <a:pt x="4217" y="1"/>
                  </a:lnTo>
                  <a:cubicBezTo>
                    <a:pt x="3798" y="368"/>
                    <a:pt x="2955" y="472"/>
                    <a:pt x="2134" y="472"/>
                  </a:cubicBezTo>
                  <a:cubicBezTo>
                    <a:pt x="1058" y="472"/>
                    <a:pt x="21" y="294"/>
                    <a:pt x="21" y="294"/>
                  </a:cubicBezTo>
                  <a:lnTo>
                    <a:pt x="21" y="294"/>
                  </a:lnTo>
                  <a:cubicBezTo>
                    <a:pt x="21" y="294"/>
                    <a:pt x="1" y="1139"/>
                    <a:pt x="783" y="1888"/>
                  </a:cubicBezTo>
                  <a:cubicBezTo>
                    <a:pt x="1833" y="2241"/>
                    <a:pt x="2622" y="2335"/>
                    <a:pt x="3167" y="2335"/>
                  </a:cubicBezTo>
                  <a:cubicBezTo>
                    <a:pt x="3800" y="2335"/>
                    <a:pt x="4104" y="2208"/>
                    <a:pt x="4104" y="2208"/>
                  </a:cubicBezTo>
                  <a:cubicBezTo>
                    <a:pt x="4104" y="2208"/>
                    <a:pt x="4450" y="1522"/>
                    <a:pt x="4217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1679;p49">
              <a:extLst>
                <a:ext uri="{FF2B5EF4-FFF2-40B4-BE49-F238E27FC236}">
                  <a16:creationId xmlns:a16="http://schemas.microsoft.com/office/drawing/2014/main" xmlns="" id="{09C3B6E2-C653-4D87-AF05-8C53EC219B95}"/>
                </a:ext>
              </a:extLst>
            </p:cNvPr>
            <p:cNvSpPr/>
            <p:nvPr/>
          </p:nvSpPr>
          <p:spPr>
            <a:xfrm>
              <a:off x="1379784" y="2803829"/>
              <a:ext cx="189890" cy="100188"/>
            </a:xfrm>
            <a:custGeom>
              <a:avLst/>
              <a:gdLst/>
              <a:ahLst/>
              <a:cxnLst/>
              <a:rect l="l" t="t" r="r" b="b"/>
              <a:pathLst>
                <a:path w="3622" h="1911" extrusionOk="0">
                  <a:moveTo>
                    <a:pt x="240" y="0"/>
                  </a:moveTo>
                  <a:cubicBezTo>
                    <a:pt x="240" y="0"/>
                    <a:pt x="0" y="647"/>
                    <a:pt x="240" y="1522"/>
                  </a:cubicBezTo>
                  <a:cubicBezTo>
                    <a:pt x="1020" y="1826"/>
                    <a:pt x="1656" y="1911"/>
                    <a:pt x="2124" y="1911"/>
                  </a:cubicBezTo>
                  <a:cubicBezTo>
                    <a:pt x="2724" y="1911"/>
                    <a:pt x="3048" y="1771"/>
                    <a:pt x="3048" y="1771"/>
                  </a:cubicBezTo>
                  <a:cubicBezTo>
                    <a:pt x="3048" y="1771"/>
                    <a:pt x="3285" y="1438"/>
                    <a:pt x="3621" y="496"/>
                  </a:cubicBezTo>
                  <a:lnTo>
                    <a:pt x="3621" y="496"/>
                  </a:lnTo>
                  <a:cubicBezTo>
                    <a:pt x="3464" y="533"/>
                    <a:pt x="3281" y="549"/>
                    <a:pt x="3084" y="549"/>
                  </a:cubicBezTo>
                  <a:cubicBezTo>
                    <a:pt x="1918" y="549"/>
                    <a:pt x="240" y="0"/>
                    <a:pt x="240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1680;p49">
              <a:extLst>
                <a:ext uri="{FF2B5EF4-FFF2-40B4-BE49-F238E27FC236}">
                  <a16:creationId xmlns:a16="http://schemas.microsoft.com/office/drawing/2014/main" xmlns="" id="{34F09EF2-E548-4615-B012-0EEDA337D1A3}"/>
                </a:ext>
              </a:extLst>
            </p:cNvPr>
            <p:cNvSpPr/>
            <p:nvPr/>
          </p:nvSpPr>
          <p:spPr>
            <a:xfrm>
              <a:off x="935524" y="1801962"/>
              <a:ext cx="779116" cy="815395"/>
            </a:xfrm>
            <a:custGeom>
              <a:avLst/>
              <a:gdLst/>
              <a:ahLst/>
              <a:cxnLst/>
              <a:rect l="l" t="t" r="r" b="b"/>
              <a:pathLst>
                <a:path w="14861" h="15553" extrusionOk="0">
                  <a:moveTo>
                    <a:pt x="3318" y="0"/>
                  </a:moveTo>
                  <a:lnTo>
                    <a:pt x="1588" y="3455"/>
                  </a:lnTo>
                  <a:cubicBezTo>
                    <a:pt x="1588" y="3455"/>
                    <a:pt x="0" y="8341"/>
                    <a:pt x="756" y="12744"/>
                  </a:cubicBezTo>
                  <a:cubicBezTo>
                    <a:pt x="756" y="12744"/>
                    <a:pt x="3152" y="15393"/>
                    <a:pt x="7819" y="15546"/>
                  </a:cubicBezTo>
                  <a:cubicBezTo>
                    <a:pt x="7959" y="15551"/>
                    <a:pt x="8098" y="15553"/>
                    <a:pt x="8235" y="15553"/>
                  </a:cubicBezTo>
                  <a:cubicBezTo>
                    <a:pt x="12625" y="15553"/>
                    <a:pt x="14860" y="13343"/>
                    <a:pt x="14860" y="13343"/>
                  </a:cubicBezTo>
                  <a:cubicBezTo>
                    <a:pt x="14860" y="13343"/>
                    <a:pt x="14721" y="11732"/>
                    <a:pt x="14438" y="9732"/>
                  </a:cubicBezTo>
                  <a:cubicBezTo>
                    <a:pt x="14398" y="9449"/>
                    <a:pt x="14355" y="9159"/>
                    <a:pt x="14309" y="8863"/>
                  </a:cubicBezTo>
                  <a:cubicBezTo>
                    <a:pt x="13936" y="6484"/>
                    <a:pt x="13370" y="3818"/>
                    <a:pt x="12594" y="2670"/>
                  </a:cubicBezTo>
                  <a:cubicBezTo>
                    <a:pt x="11046" y="376"/>
                    <a:pt x="8617" y="133"/>
                    <a:pt x="8617" y="133"/>
                  </a:cubicBezTo>
                  <a:lnTo>
                    <a:pt x="3318" y="0"/>
                  </a:ln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1681;p49">
              <a:extLst>
                <a:ext uri="{FF2B5EF4-FFF2-40B4-BE49-F238E27FC236}">
                  <a16:creationId xmlns:a16="http://schemas.microsoft.com/office/drawing/2014/main" xmlns="" id="{59AFDEEB-38F9-46C0-88A1-0A8BDEC72B90}"/>
                </a:ext>
              </a:extLst>
            </p:cNvPr>
            <p:cNvSpPr/>
            <p:nvPr/>
          </p:nvSpPr>
          <p:spPr>
            <a:xfrm>
              <a:off x="1588126" y="1918349"/>
              <a:ext cx="386491" cy="290235"/>
            </a:xfrm>
            <a:custGeom>
              <a:avLst/>
              <a:gdLst/>
              <a:ahLst/>
              <a:cxnLst/>
              <a:rect l="l" t="t" r="r" b="b"/>
              <a:pathLst>
                <a:path w="7372" h="5536" extrusionOk="0">
                  <a:moveTo>
                    <a:pt x="6174" y="1"/>
                  </a:moveTo>
                  <a:lnTo>
                    <a:pt x="0" y="2007"/>
                  </a:lnTo>
                  <a:cubicBezTo>
                    <a:pt x="0" y="2007"/>
                    <a:pt x="217" y="5535"/>
                    <a:pt x="2507" y="5535"/>
                  </a:cubicBezTo>
                  <a:cubicBezTo>
                    <a:pt x="2889" y="5535"/>
                    <a:pt x="3329" y="5437"/>
                    <a:pt x="3834" y="5209"/>
                  </a:cubicBezTo>
                  <a:cubicBezTo>
                    <a:pt x="7372" y="3608"/>
                    <a:pt x="6174" y="1"/>
                    <a:pt x="6174" y="1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1682;p49">
              <a:extLst>
                <a:ext uri="{FF2B5EF4-FFF2-40B4-BE49-F238E27FC236}">
                  <a16:creationId xmlns:a16="http://schemas.microsoft.com/office/drawing/2014/main" xmlns="" id="{301A0B9E-CA35-40A3-8CA5-D110FAA6940F}"/>
                </a:ext>
              </a:extLst>
            </p:cNvPr>
            <p:cNvSpPr/>
            <p:nvPr/>
          </p:nvSpPr>
          <p:spPr>
            <a:xfrm>
              <a:off x="1251654" y="1800809"/>
              <a:ext cx="221766" cy="118537"/>
            </a:xfrm>
            <a:custGeom>
              <a:avLst/>
              <a:gdLst/>
              <a:ahLst/>
              <a:cxnLst/>
              <a:rect l="l" t="t" r="r" b="b"/>
              <a:pathLst>
                <a:path w="4230" h="2261" extrusionOk="0">
                  <a:moveTo>
                    <a:pt x="3543" y="1"/>
                  </a:moveTo>
                  <a:cubicBezTo>
                    <a:pt x="2495" y="1"/>
                    <a:pt x="1" y="1131"/>
                    <a:pt x="1" y="1131"/>
                  </a:cubicBezTo>
                  <a:cubicBezTo>
                    <a:pt x="1" y="1131"/>
                    <a:pt x="653" y="2261"/>
                    <a:pt x="1702" y="2261"/>
                  </a:cubicBezTo>
                  <a:cubicBezTo>
                    <a:pt x="2226" y="2261"/>
                    <a:pt x="2849" y="1978"/>
                    <a:pt x="3539" y="1131"/>
                  </a:cubicBezTo>
                  <a:cubicBezTo>
                    <a:pt x="4230" y="283"/>
                    <a:pt x="4067" y="1"/>
                    <a:pt x="3543" y="1"/>
                  </a:cubicBezTo>
                  <a:close/>
                </a:path>
              </a:pathLst>
            </a:custGeom>
            <a:solidFill>
              <a:srgbClr val="F49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1683;p49">
              <a:extLst>
                <a:ext uri="{FF2B5EF4-FFF2-40B4-BE49-F238E27FC236}">
                  <a16:creationId xmlns:a16="http://schemas.microsoft.com/office/drawing/2014/main" xmlns="" id="{8CFE59D1-0F82-436C-96A1-DBD658DEC2D2}"/>
                </a:ext>
              </a:extLst>
            </p:cNvPr>
            <p:cNvSpPr/>
            <p:nvPr/>
          </p:nvSpPr>
          <p:spPr>
            <a:xfrm>
              <a:off x="1714578" y="1499358"/>
              <a:ext cx="314509" cy="326357"/>
            </a:xfrm>
            <a:custGeom>
              <a:avLst/>
              <a:gdLst/>
              <a:ahLst/>
              <a:cxnLst/>
              <a:rect l="l" t="t" r="r" b="b"/>
              <a:pathLst>
                <a:path w="5999" h="6225" extrusionOk="0">
                  <a:moveTo>
                    <a:pt x="5998" y="1"/>
                  </a:moveTo>
                  <a:lnTo>
                    <a:pt x="4354" y="594"/>
                  </a:lnTo>
                  <a:lnTo>
                    <a:pt x="3988" y="724"/>
                  </a:lnTo>
                  <a:lnTo>
                    <a:pt x="60" y="2138"/>
                  </a:lnTo>
                  <a:lnTo>
                    <a:pt x="0" y="2198"/>
                  </a:lnTo>
                  <a:cubicBezTo>
                    <a:pt x="118" y="2745"/>
                    <a:pt x="448" y="3638"/>
                    <a:pt x="1347" y="3638"/>
                  </a:cubicBezTo>
                  <a:cubicBezTo>
                    <a:pt x="1399" y="3638"/>
                    <a:pt x="1453" y="3635"/>
                    <a:pt x="1509" y="3629"/>
                  </a:cubicBezTo>
                  <a:cubicBezTo>
                    <a:pt x="1512" y="3629"/>
                    <a:pt x="1515" y="3629"/>
                    <a:pt x="1522" y="3626"/>
                  </a:cubicBezTo>
                  <a:lnTo>
                    <a:pt x="1522" y="3626"/>
                  </a:lnTo>
                  <a:cubicBezTo>
                    <a:pt x="1301" y="4199"/>
                    <a:pt x="1761" y="4888"/>
                    <a:pt x="2509" y="4888"/>
                  </a:cubicBezTo>
                  <a:cubicBezTo>
                    <a:pt x="2608" y="4888"/>
                    <a:pt x="2712" y="4876"/>
                    <a:pt x="2820" y="4850"/>
                  </a:cubicBezTo>
                  <a:lnTo>
                    <a:pt x="2820" y="4853"/>
                  </a:lnTo>
                  <a:cubicBezTo>
                    <a:pt x="2820" y="5669"/>
                    <a:pt x="3446" y="6139"/>
                    <a:pt x="4338" y="6225"/>
                  </a:cubicBezTo>
                  <a:lnTo>
                    <a:pt x="5456" y="2038"/>
                  </a:lnTo>
                  <a:lnTo>
                    <a:pt x="5785" y="800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F5D1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1684;p49">
              <a:extLst>
                <a:ext uri="{FF2B5EF4-FFF2-40B4-BE49-F238E27FC236}">
                  <a16:creationId xmlns:a16="http://schemas.microsoft.com/office/drawing/2014/main" xmlns="" id="{945B1B15-8B35-4ECB-BDDB-11922CA3C5E9}"/>
                </a:ext>
              </a:extLst>
            </p:cNvPr>
            <p:cNvSpPr/>
            <p:nvPr/>
          </p:nvSpPr>
          <p:spPr>
            <a:xfrm>
              <a:off x="964306" y="1834939"/>
              <a:ext cx="423190" cy="574651"/>
            </a:xfrm>
            <a:custGeom>
              <a:avLst/>
              <a:gdLst/>
              <a:ahLst/>
              <a:cxnLst/>
              <a:rect l="l" t="t" r="r" b="b"/>
              <a:pathLst>
                <a:path w="8072" h="10961" extrusionOk="0">
                  <a:moveTo>
                    <a:pt x="3488" y="0"/>
                  </a:moveTo>
                  <a:lnTo>
                    <a:pt x="3488" y="0"/>
                  </a:lnTo>
                  <a:cubicBezTo>
                    <a:pt x="3488" y="0"/>
                    <a:pt x="2247" y="123"/>
                    <a:pt x="1898" y="586"/>
                  </a:cubicBezTo>
                  <a:cubicBezTo>
                    <a:pt x="4096" y="8855"/>
                    <a:pt x="1144" y="9452"/>
                    <a:pt x="246" y="9452"/>
                  </a:cubicBezTo>
                  <a:cubicBezTo>
                    <a:pt x="94" y="9452"/>
                    <a:pt x="1" y="9435"/>
                    <a:pt x="1" y="9435"/>
                  </a:cubicBezTo>
                  <a:lnTo>
                    <a:pt x="1" y="9435"/>
                  </a:lnTo>
                  <a:cubicBezTo>
                    <a:pt x="1" y="9435"/>
                    <a:pt x="1" y="9979"/>
                    <a:pt x="61" y="10960"/>
                  </a:cubicBezTo>
                  <a:cubicBezTo>
                    <a:pt x="8072" y="8277"/>
                    <a:pt x="3488" y="1"/>
                    <a:pt x="3488" y="0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1685;p49">
              <a:extLst>
                <a:ext uri="{FF2B5EF4-FFF2-40B4-BE49-F238E27FC236}">
                  <a16:creationId xmlns:a16="http://schemas.microsoft.com/office/drawing/2014/main" xmlns="" id="{468BF722-CD46-4453-91C9-EE3F96F5DBB8}"/>
                </a:ext>
              </a:extLst>
            </p:cNvPr>
            <p:cNvSpPr/>
            <p:nvPr/>
          </p:nvSpPr>
          <p:spPr>
            <a:xfrm>
              <a:off x="871669" y="1245510"/>
              <a:ext cx="800768" cy="649726"/>
            </a:xfrm>
            <a:custGeom>
              <a:avLst/>
              <a:gdLst/>
              <a:ahLst/>
              <a:cxnLst/>
              <a:rect l="l" t="t" r="r" b="b"/>
              <a:pathLst>
                <a:path w="15274" h="12393" extrusionOk="0">
                  <a:moveTo>
                    <a:pt x="7400" y="1"/>
                  </a:moveTo>
                  <a:cubicBezTo>
                    <a:pt x="7393" y="1"/>
                    <a:pt x="7386" y="1"/>
                    <a:pt x="7379" y="1"/>
                  </a:cubicBezTo>
                  <a:cubicBezTo>
                    <a:pt x="2986" y="4"/>
                    <a:pt x="1641" y="3525"/>
                    <a:pt x="1641" y="3525"/>
                  </a:cubicBezTo>
                  <a:cubicBezTo>
                    <a:pt x="1392" y="4148"/>
                    <a:pt x="0" y="10914"/>
                    <a:pt x="4849" y="12059"/>
                  </a:cubicBezTo>
                  <a:cubicBezTo>
                    <a:pt x="5834" y="12291"/>
                    <a:pt x="6750" y="12392"/>
                    <a:pt x="7595" y="12392"/>
                  </a:cubicBezTo>
                  <a:cubicBezTo>
                    <a:pt x="10913" y="12392"/>
                    <a:pt x="13129" y="10823"/>
                    <a:pt x="14078" y="9396"/>
                  </a:cubicBezTo>
                  <a:cubicBezTo>
                    <a:pt x="15273" y="7606"/>
                    <a:pt x="14205" y="4996"/>
                    <a:pt x="13233" y="4843"/>
                  </a:cubicBezTo>
                  <a:cubicBezTo>
                    <a:pt x="13034" y="1886"/>
                    <a:pt x="11567" y="1"/>
                    <a:pt x="7400" y="1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1686;p49">
              <a:extLst>
                <a:ext uri="{FF2B5EF4-FFF2-40B4-BE49-F238E27FC236}">
                  <a16:creationId xmlns:a16="http://schemas.microsoft.com/office/drawing/2014/main" xmlns="" id="{5FABB191-1FC6-4BF6-8A4E-31525A145F20}"/>
                </a:ext>
              </a:extLst>
            </p:cNvPr>
            <p:cNvSpPr/>
            <p:nvPr/>
          </p:nvSpPr>
          <p:spPr>
            <a:xfrm>
              <a:off x="1374017" y="1505334"/>
              <a:ext cx="129337" cy="100031"/>
            </a:xfrm>
            <a:custGeom>
              <a:avLst/>
              <a:gdLst/>
              <a:ahLst/>
              <a:cxnLst/>
              <a:rect l="l" t="t" r="r" b="b"/>
              <a:pathLst>
                <a:path w="2467" h="1908" extrusionOk="0">
                  <a:moveTo>
                    <a:pt x="1111" y="1"/>
                  </a:moveTo>
                  <a:cubicBezTo>
                    <a:pt x="590" y="1"/>
                    <a:pt x="26" y="123"/>
                    <a:pt x="17" y="303"/>
                  </a:cubicBezTo>
                  <a:cubicBezTo>
                    <a:pt x="0" y="580"/>
                    <a:pt x="852" y="816"/>
                    <a:pt x="1132" y="882"/>
                  </a:cubicBezTo>
                  <a:lnTo>
                    <a:pt x="1132" y="1691"/>
                  </a:lnTo>
                  <a:cubicBezTo>
                    <a:pt x="1074" y="1695"/>
                    <a:pt x="1015" y="1697"/>
                    <a:pt x="955" y="1697"/>
                  </a:cubicBezTo>
                  <a:cubicBezTo>
                    <a:pt x="862" y="1697"/>
                    <a:pt x="768" y="1692"/>
                    <a:pt x="673" y="1684"/>
                  </a:cubicBezTo>
                  <a:cubicBezTo>
                    <a:pt x="456" y="1668"/>
                    <a:pt x="243" y="1618"/>
                    <a:pt x="17" y="1595"/>
                  </a:cubicBezTo>
                  <a:lnTo>
                    <a:pt x="17" y="1595"/>
                  </a:lnTo>
                  <a:cubicBezTo>
                    <a:pt x="213" y="1701"/>
                    <a:pt x="419" y="1801"/>
                    <a:pt x="646" y="1851"/>
                  </a:cubicBezTo>
                  <a:cubicBezTo>
                    <a:pt x="795" y="1889"/>
                    <a:pt x="951" y="1907"/>
                    <a:pt x="1107" y="1907"/>
                  </a:cubicBezTo>
                  <a:cubicBezTo>
                    <a:pt x="1184" y="1907"/>
                    <a:pt x="1261" y="1903"/>
                    <a:pt x="1338" y="1894"/>
                  </a:cubicBezTo>
                  <a:cubicBezTo>
                    <a:pt x="1575" y="1864"/>
                    <a:pt x="1801" y="1778"/>
                    <a:pt x="1994" y="1648"/>
                  </a:cubicBezTo>
                  <a:cubicBezTo>
                    <a:pt x="2197" y="1524"/>
                    <a:pt x="2347" y="1342"/>
                    <a:pt x="2467" y="1149"/>
                  </a:cubicBezTo>
                  <a:lnTo>
                    <a:pt x="2467" y="1149"/>
                  </a:lnTo>
                  <a:cubicBezTo>
                    <a:pt x="2280" y="1282"/>
                    <a:pt x="2110" y="1418"/>
                    <a:pt x="1914" y="1501"/>
                  </a:cubicBezTo>
                  <a:cubicBezTo>
                    <a:pt x="1731" y="1584"/>
                    <a:pt x="1544" y="1648"/>
                    <a:pt x="1348" y="1675"/>
                  </a:cubicBezTo>
                  <a:lnTo>
                    <a:pt x="1348" y="876"/>
                  </a:lnTo>
                  <a:cubicBezTo>
                    <a:pt x="1571" y="816"/>
                    <a:pt x="2011" y="650"/>
                    <a:pt x="1980" y="303"/>
                  </a:cubicBezTo>
                  <a:cubicBezTo>
                    <a:pt x="1962" y="88"/>
                    <a:pt x="1552" y="1"/>
                    <a:pt x="11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1687;p49">
              <a:extLst>
                <a:ext uri="{FF2B5EF4-FFF2-40B4-BE49-F238E27FC236}">
                  <a16:creationId xmlns:a16="http://schemas.microsoft.com/office/drawing/2014/main" xmlns="" id="{7E173B2F-F990-4E14-87EC-87D7F02FCAFE}"/>
                </a:ext>
              </a:extLst>
            </p:cNvPr>
            <p:cNvSpPr/>
            <p:nvPr/>
          </p:nvSpPr>
          <p:spPr>
            <a:xfrm>
              <a:off x="1184496" y="1566044"/>
              <a:ext cx="80161" cy="80318"/>
            </a:xfrm>
            <a:custGeom>
              <a:avLst/>
              <a:gdLst/>
              <a:ahLst/>
              <a:cxnLst/>
              <a:rect l="l" t="t" r="r" b="b"/>
              <a:pathLst>
                <a:path w="1529" h="1532" extrusionOk="0">
                  <a:moveTo>
                    <a:pt x="766" y="1"/>
                  </a:moveTo>
                  <a:cubicBezTo>
                    <a:pt x="343" y="1"/>
                    <a:pt x="1" y="343"/>
                    <a:pt x="1" y="766"/>
                  </a:cubicBezTo>
                  <a:cubicBezTo>
                    <a:pt x="1" y="1189"/>
                    <a:pt x="343" y="1532"/>
                    <a:pt x="766" y="1532"/>
                  </a:cubicBezTo>
                  <a:cubicBezTo>
                    <a:pt x="1185" y="1532"/>
                    <a:pt x="1529" y="1189"/>
                    <a:pt x="1529" y="766"/>
                  </a:cubicBezTo>
                  <a:cubicBezTo>
                    <a:pt x="1529" y="343"/>
                    <a:pt x="1185" y="1"/>
                    <a:pt x="7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1688;p49">
              <a:extLst>
                <a:ext uri="{FF2B5EF4-FFF2-40B4-BE49-F238E27FC236}">
                  <a16:creationId xmlns:a16="http://schemas.microsoft.com/office/drawing/2014/main" xmlns="" id="{03F9D836-C965-4CBE-8DCB-D2B53CA67940}"/>
                </a:ext>
              </a:extLst>
            </p:cNvPr>
            <p:cNvSpPr/>
            <p:nvPr/>
          </p:nvSpPr>
          <p:spPr>
            <a:xfrm>
              <a:off x="1523537" y="1512674"/>
              <a:ext cx="80318" cy="80318"/>
            </a:xfrm>
            <a:custGeom>
              <a:avLst/>
              <a:gdLst/>
              <a:ahLst/>
              <a:cxnLst/>
              <a:rect l="l" t="t" r="r" b="b"/>
              <a:pathLst>
                <a:path w="1532" h="1532" extrusionOk="0">
                  <a:moveTo>
                    <a:pt x="766" y="0"/>
                  </a:moveTo>
                  <a:cubicBezTo>
                    <a:pt x="343" y="0"/>
                    <a:pt x="1" y="343"/>
                    <a:pt x="1" y="765"/>
                  </a:cubicBezTo>
                  <a:cubicBezTo>
                    <a:pt x="1" y="1189"/>
                    <a:pt x="343" y="1531"/>
                    <a:pt x="766" y="1531"/>
                  </a:cubicBezTo>
                  <a:cubicBezTo>
                    <a:pt x="1188" y="1531"/>
                    <a:pt x="1532" y="1189"/>
                    <a:pt x="1532" y="765"/>
                  </a:cubicBezTo>
                  <a:cubicBezTo>
                    <a:pt x="1532" y="343"/>
                    <a:pt x="1188" y="0"/>
                    <a:pt x="7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1689;p49">
              <a:extLst>
                <a:ext uri="{FF2B5EF4-FFF2-40B4-BE49-F238E27FC236}">
                  <a16:creationId xmlns:a16="http://schemas.microsoft.com/office/drawing/2014/main" xmlns="" id="{04C56548-B4DB-458D-B269-D752AA66F448}"/>
                </a:ext>
              </a:extLst>
            </p:cNvPr>
            <p:cNvSpPr/>
            <p:nvPr/>
          </p:nvSpPr>
          <p:spPr>
            <a:xfrm>
              <a:off x="1391632" y="1198850"/>
              <a:ext cx="210651" cy="191201"/>
            </a:xfrm>
            <a:custGeom>
              <a:avLst/>
              <a:gdLst/>
              <a:ahLst/>
              <a:cxnLst/>
              <a:rect l="l" t="t" r="r" b="b"/>
              <a:pathLst>
                <a:path w="4018" h="3647" extrusionOk="0">
                  <a:moveTo>
                    <a:pt x="2275" y="0"/>
                  </a:moveTo>
                  <a:cubicBezTo>
                    <a:pt x="1725" y="0"/>
                    <a:pt x="1210" y="235"/>
                    <a:pt x="799" y="665"/>
                  </a:cubicBezTo>
                  <a:cubicBezTo>
                    <a:pt x="489" y="984"/>
                    <a:pt x="323" y="1350"/>
                    <a:pt x="110" y="1730"/>
                  </a:cubicBezTo>
                  <a:lnTo>
                    <a:pt x="29" y="1877"/>
                  </a:lnTo>
                  <a:lnTo>
                    <a:pt x="29" y="1877"/>
                  </a:lnTo>
                  <a:cubicBezTo>
                    <a:pt x="10" y="1836"/>
                    <a:pt x="0" y="1813"/>
                    <a:pt x="0" y="1813"/>
                  </a:cubicBezTo>
                  <a:lnTo>
                    <a:pt x="0" y="1929"/>
                  </a:lnTo>
                  <a:lnTo>
                    <a:pt x="29" y="1877"/>
                  </a:lnTo>
                  <a:lnTo>
                    <a:pt x="29" y="1877"/>
                  </a:lnTo>
                  <a:cubicBezTo>
                    <a:pt x="178" y="2202"/>
                    <a:pt x="895" y="3647"/>
                    <a:pt x="1920" y="3647"/>
                  </a:cubicBezTo>
                  <a:cubicBezTo>
                    <a:pt x="1977" y="3647"/>
                    <a:pt x="2035" y="3642"/>
                    <a:pt x="2094" y="3633"/>
                  </a:cubicBezTo>
                  <a:cubicBezTo>
                    <a:pt x="3062" y="3476"/>
                    <a:pt x="4017" y="2342"/>
                    <a:pt x="4004" y="1360"/>
                  </a:cubicBezTo>
                  <a:cubicBezTo>
                    <a:pt x="3994" y="731"/>
                    <a:pt x="3535" y="321"/>
                    <a:pt x="2976" y="126"/>
                  </a:cubicBezTo>
                  <a:cubicBezTo>
                    <a:pt x="2740" y="41"/>
                    <a:pt x="2504" y="0"/>
                    <a:pt x="2275" y="0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1690;p49">
              <a:extLst>
                <a:ext uri="{FF2B5EF4-FFF2-40B4-BE49-F238E27FC236}">
                  <a16:creationId xmlns:a16="http://schemas.microsoft.com/office/drawing/2014/main" xmlns="" id="{AF53BBA8-D8B4-474B-A849-CA196ED655E3}"/>
                </a:ext>
              </a:extLst>
            </p:cNvPr>
            <p:cNvSpPr/>
            <p:nvPr/>
          </p:nvSpPr>
          <p:spPr>
            <a:xfrm>
              <a:off x="769228" y="1280426"/>
              <a:ext cx="264599" cy="233405"/>
            </a:xfrm>
            <a:custGeom>
              <a:avLst/>
              <a:gdLst/>
              <a:ahLst/>
              <a:cxnLst/>
              <a:rect l="l" t="t" r="r" b="b"/>
              <a:pathLst>
                <a:path w="5047" h="4452" extrusionOk="0">
                  <a:moveTo>
                    <a:pt x="2813" y="1"/>
                  </a:moveTo>
                  <a:cubicBezTo>
                    <a:pt x="1202" y="1"/>
                    <a:pt x="0" y="1543"/>
                    <a:pt x="613" y="3152"/>
                  </a:cubicBezTo>
                  <a:cubicBezTo>
                    <a:pt x="995" y="4155"/>
                    <a:pt x="1903" y="4452"/>
                    <a:pt x="2850" y="4452"/>
                  </a:cubicBezTo>
                  <a:cubicBezTo>
                    <a:pt x="3274" y="4452"/>
                    <a:pt x="3705" y="4393"/>
                    <a:pt x="4101" y="4310"/>
                  </a:cubicBezTo>
                  <a:cubicBezTo>
                    <a:pt x="4640" y="3009"/>
                    <a:pt x="4857" y="2234"/>
                    <a:pt x="4857" y="2234"/>
                  </a:cubicBezTo>
                  <a:cubicBezTo>
                    <a:pt x="4857" y="2234"/>
                    <a:pt x="5046" y="233"/>
                    <a:pt x="3100" y="17"/>
                  </a:cubicBezTo>
                  <a:cubicBezTo>
                    <a:pt x="3003" y="6"/>
                    <a:pt x="2907" y="1"/>
                    <a:pt x="2813" y="1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1691;p49">
              <a:extLst>
                <a:ext uri="{FF2B5EF4-FFF2-40B4-BE49-F238E27FC236}">
                  <a16:creationId xmlns:a16="http://schemas.microsoft.com/office/drawing/2014/main" xmlns="" id="{6C670437-4156-4738-9B5B-4BCBB18699B6}"/>
                </a:ext>
              </a:extLst>
            </p:cNvPr>
            <p:cNvSpPr/>
            <p:nvPr/>
          </p:nvSpPr>
          <p:spPr>
            <a:xfrm>
              <a:off x="884408" y="1363679"/>
              <a:ext cx="107370" cy="107318"/>
            </a:xfrm>
            <a:custGeom>
              <a:avLst/>
              <a:gdLst/>
              <a:ahLst/>
              <a:cxnLst/>
              <a:rect l="l" t="t" r="r" b="b"/>
              <a:pathLst>
                <a:path w="2048" h="2047" extrusionOk="0">
                  <a:moveTo>
                    <a:pt x="1022" y="0"/>
                  </a:moveTo>
                  <a:cubicBezTo>
                    <a:pt x="456" y="0"/>
                    <a:pt x="0" y="459"/>
                    <a:pt x="0" y="1025"/>
                  </a:cubicBezTo>
                  <a:cubicBezTo>
                    <a:pt x="0" y="1591"/>
                    <a:pt x="456" y="2047"/>
                    <a:pt x="1022" y="2047"/>
                  </a:cubicBezTo>
                  <a:cubicBezTo>
                    <a:pt x="1588" y="2047"/>
                    <a:pt x="2047" y="1591"/>
                    <a:pt x="2047" y="1025"/>
                  </a:cubicBezTo>
                  <a:cubicBezTo>
                    <a:pt x="2047" y="459"/>
                    <a:pt x="1588" y="0"/>
                    <a:pt x="10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1692;p49">
              <a:extLst>
                <a:ext uri="{FF2B5EF4-FFF2-40B4-BE49-F238E27FC236}">
                  <a16:creationId xmlns:a16="http://schemas.microsoft.com/office/drawing/2014/main" xmlns="" id="{9FF27807-3E49-4667-8FF7-821987DD6E93}"/>
                </a:ext>
              </a:extLst>
            </p:cNvPr>
            <p:cNvSpPr/>
            <p:nvPr/>
          </p:nvSpPr>
          <p:spPr>
            <a:xfrm>
              <a:off x="940085" y="1986713"/>
              <a:ext cx="383031" cy="273616"/>
            </a:xfrm>
            <a:custGeom>
              <a:avLst/>
              <a:gdLst/>
              <a:ahLst/>
              <a:cxnLst/>
              <a:rect l="l" t="t" r="r" b="b"/>
              <a:pathLst>
                <a:path w="7306" h="5219" extrusionOk="0">
                  <a:moveTo>
                    <a:pt x="3761" y="1"/>
                  </a:moveTo>
                  <a:cubicBezTo>
                    <a:pt x="3760" y="1"/>
                    <a:pt x="3759" y="1"/>
                    <a:pt x="3758" y="1"/>
                  </a:cubicBezTo>
                  <a:cubicBezTo>
                    <a:pt x="3199" y="11"/>
                    <a:pt x="0" y="1728"/>
                    <a:pt x="0" y="1728"/>
                  </a:cubicBezTo>
                  <a:cubicBezTo>
                    <a:pt x="0" y="1728"/>
                    <a:pt x="735" y="5073"/>
                    <a:pt x="2080" y="5210"/>
                  </a:cubicBezTo>
                  <a:cubicBezTo>
                    <a:pt x="2137" y="5215"/>
                    <a:pt x="2194" y="5218"/>
                    <a:pt x="2251" y="5218"/>
                  </a:cubicBezTo>
                  <a:cubicBezTo>
                    <a:pt x="3559" y="5218"/>
                    <a:pt x="5076" y="3780"/>
                    <a:pt x="6167" y="3359"/>
                  </a:cubicBezTo>
                  <a:cubicBezTo>
                    <a:pt x="7305" y="2923"/>
                    <a:pt x="4799" y="1728"/>
                    <a:pt x="4799" y="1728"/>
                  </a:cubicBezTo>
                  <a:cubicBezTo>
                    <a:pt x="4799" y="1728"/>
                    <a:pt x="4322" y="1"/>
                    <a:pt x="3761" y="1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1693;p49">
              <a:extLst>
                <a:ext uri="{FF2B5EF4-FFF2-40B4-BE49-F238E27FC236}">
                  <a16:creationId xmlns:a16="http://schemas.microsoft.com/office/drawing/2014/main" xmlns="" id="{4AB35A2B-45F0-4C68-AFA0-A3E3489E276C}"/>
                </a:ext>
              </a:extLst>
            </p:cNvPr>
            <p:cNvSpPr/>
            <p:nvPr/>
          </p:nvSpPr>
          <p:spPr>
            <a:xfrm>
              <a:off x="864748" y="1859998"/>
              <a:ext cx="326987" cy="282791"/>
            </a:xfrm>
            <a:custGeom>
              <a:avLst/>
              <a:gdLst/>
              <a:ahLst/>
              <a:cxnLst/>
              <a:rect l="l" t="t" r="r" b="b"/>
              <a:pathLst>
                <a:path w="6237" h="5394" extrusionOk="0">
                  <a:moveTo>
                    <a:pt x="2721" y="1"/>
                  </a:moveTo>
                  <a:cubicBezTo>
                    <a:pt x="1" y="1"/>
                    <a:pt x="538" y="4875"/>
                    <a:pt x="931" y="5393"/>
                  </a:cubicBezTo>
                  <a:cubicBezTo>
                    <a:pt x="931" y="5393"/>
                    <a:pt x="3470" y="3200"/>
                    <a:pt x="6182" y="3200"/>
                  </a:cubicBezTo>
                  <a:cubicBezTo>
                    <a:pt x="6200" y="3200"/>
                    <a:pt x="6218" y="3200"/>
                    <a:pt x="6236" y="3200"/>
                  </a:cubicBezTo>
                  <a:cubicBezTo>
                    <a:pt x="6236" y="3200"/>
                    <a:pt x="5574" y="78"/>
                    <a:pt x="2785" y="2"/>
                  </a:cubicBezTo>
                  <a:cubicBezTo>
                    <a:pt x="2763" y="1"/>
                    <a:pt x="2742" y="1"/>
                    <a:pt x="2721" y="1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1694;p49">
              <a:extLst>
                <a:ext uri="{FF2B5EF4-FFF2-40B4-BE49-F238E27FC236}">
                  <a16:creationId xmlns:a16="http://schemas.microsoft.com/office/drawing/2014/main" xmlns="" id="{ED8CA489-A56A-4261-8539-115A52CDF53C}"/>
                </a:ext>
              </a:extLst>
            </p:cNvPr>
            <p:cNvSpPr/>
            <p:nvPr/>
          </p:nvSpPr>
          <p:spPr>
            <a:xfrm>
              <a:off x="1528046" y="1964694"/>
              <a:ext cx="164411" cy="347538"/>
            </a:xfrm>
            <a:custGeom>
              <a:avLst/>
              <a:gdLst/>
              <a:ahLst/>
              <a:cxnLst/>
              <a:rect l="l" t="t" r="r" b="b"/>
              <a:pathLst>
                <a:path w="3136" h="6629" extrusionOk="0">
                  <a:moveTo>
                    <a:pt x="810" y="0"/>
                  </a:moveTo>
                  <a:cubicBezTo>
                    <a:pt x="671" y="0"/>
                    <a:pt x="475" y="466"/>
                    <a:pt x="197" y="1782"/>
                  </a:cubicBezTo>
                  <a:cubicBezTo>
                    <a:pt x="1" y="5154"/>
                    <a:pt x="2038" y="6269"/>
                    <a:pt x="3136" y="6628"/>
                  </a:cubicBezTo>
                  <a:cubicBezTo>
                    <a:pt x="3096" y="6345"/>
                    <a:pt x="3053" y="6055"/>
                    <a:pt x="3007" y="5759"/>
                  </a:cubicBezTo>
                  <a:cubicBezTo>
                    <a:pt x="1332" y="4528"/>
                    <a:pt x="1146" y="2724"/>
                    <a:pt x="1146" y="2724"/>
                  </a:cubicBezTo>
                  <a:cubicBezTo>
                    <a:pt x="1146" y="2724"/>
                    <a:pt x="1146" y="0"/>
                    <a:pt x="810" y="0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1695;p49">
              <a:extLst>
                <a:ext uri="{FF2B5EF4-FFF2-40B4-BE49-F238E27FC236}">
                  <a16:creationId xmlns:a16="http://schemas.microsoft.com/office/drawing/2014/main" xmlns="" id="{700C0EC0-3CAE-439A-BCCD-AEE11EC138A0}"/>
                </a:ext>
              </a:extLst>
            </p:cNvPr>
            <p:cNvSpPr/>
            <p:nvPr/>
          </p:nvSpPr>
          <p:spPr>
            <a:xfrm>
              <a:off x="1236346" y="1188470"/>
              <a:ext cx="91642" cy="72297"/>
            </a:xfrm>
            <a:custGeom>
              <a:avLst/>
              <a:gdLst/>
              <a:ahLst/>
              <a:cxnLst/>
              <a:rect l="l" t="t" r="r" b="b"/>
              <a:pathLst>
                <a:path w="1748" h="1379" extrusionOk="0">
                  <a:moveTo>
                    <a:pt x="769" y="0"/>
                  </a:moveTo>
                  <a:cubicBezTo>
                    <a:pt x="289" y="0"/>
                    <a:pt x="1" y="1378"/>
                    <a:pt x="1" y="1378"/>
                  </a:cubicBezTo>
                  <a:lnTo>
                    <a:pt x="812" y="1378"/>
                  </a:lnTo>
                  <a:cubicBezTo>
                    <a:pt x="812" y="1378"/>
                    <a:pt x="1748" y="576"/>
                    <a:pt x="1434" y="433"/>
                  </a:cubicBezTo>
                  <a:cubicBezTo>
                    <a:pt x="1408" y="421"/>
                    <a:pt x="1380" y="416"/>
                    <a:pt x="1350" y="416"/>
                  </a:cubicBezTo>
                  <a:cubicBezTo>
                    <a:pt x="1032" y="416"/>
                    <a:pt x="501" y="1001"/>
                    <a:pt x="431" y="1080"/>
                  </a:cubicBezTo>
                  <a:lnTo>
                    <a:pt x="431" y="1080"/>
                  </a:lnTo>
                  <a:cubicBezTo>
                    <a:pt x="517" y="981"/>
                    <a:pt x="1291" y="83"/>
                    <a:pt x="812" y="4"/>
                  </a:cubicBezTo>
                  <a:cubicBezTo>
                    <a:pt x="798" y="2"/>
                    <a:pt x="783" y="0"/>
                    <a:pt x="769" y="0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1696;p49">
              <a:extLst>
                <a:ext uri="{FF2B5EF4-FFF2-40B4-BE49-F238E27FC236}">
                  <a16:creationId xmlns:a16="http://schemas.microsoft.com/office/drawing/2014/main" xmlns="" id="{AB520D64-1C88-4B7C-8AD5-E3CB02A445C1}"/>
                </a:ext>
              </a:extLst>
            </p:cNvPr>
            <p:cNvSpPr/>
            <p:nvPr/>
          </p:nvSpPr>
          <p:spPr>
            <a:xfrm>
              <a:off x="1358289" y="2237258"/>
              <a:ext cx="157805" cy="128813"/>
            </a:xfrm>
            <a:custGeom>
              <a:avLst/>
              <a:gdLst/>
              <a:ahLst/>
              <a:cxnLst/>
              <a:rect l="l" t="t" r="r" b="b"/>
              <a:pathLst>
                <a:path w="3010" h="2457" extrusionOk="0">
                  <a:moveTo>
                    <a:pt x="1724" y="1"/>
                  </a:moveTo>
                  <a:cubicBezTo>
                    <a:pt x="1025" y="807"/>
                    <a:pt x="426" y="1492"/>
                    <a:pt x="1" y="1968"/>
                  </a:cubicBezTo>
                  <a:cubicBezTo>
                    <a:pt x="897" y="2393"/>
                    <a:pt x="1762" y="2457"/>
                    <a:pt x="2186" y="2457"/>
                  </a:cubicBezTo>
                  <a:cubicBezTo>
                    <a:pt x="2244" y="2457"/>
                    <a:pt x="2293" y="2456"/>
                    <a:pt x="2334" y="2454"/>
                  </a:cubicBezTo>
                  <a:cubicBezTo>
                    <a:pt x="2414" y="2454"/>
                    <a:pt x="2457" y="2448"/>
                    <a:pt x="2457" y="2448"/>
                  </a:cubicBezTo>
                  <a:lnTo>
                    <a:pt x="3010" y="1792"/>
                  </a:lnTo>
                  <a:cubicBezTo>
                    <a:pt x="2653" y="1102"/>
                    <a:pt x="2214" y="511"/>
                    <a:pt x="17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1697;p49">
              <a:extLst>
                <a:ext uri="{FF2B5EF4-FFF2-40B4-BE49-F238E27FC236}">
                  <a16:creationId xmlns:a16="http://schemas.microsoft.com/office/drawing/2014/main" xmlns="" id="{92BDD319-ECA6-4A4B-B635-76B9ABB4ADD6}"/>
                </a:ext>
              </a:extLst>
            </p:cNvPr>
            <p:cNvSpPr/>
            <p:nvPr/>
          </p:nvSpPr>
          <p:spPr>
            <a:xfrm>
              <a:off x="1448672" y="1753783"/>
              <a:ext cx="493337" cy="577954"/>
            </a:xfrm>
            <a:custGeom>
              <a:avLst/>
              <a:gdLst/>
              <a:ahLst/>
              <a:cxnLst/>
              <a:rect l="l" t="t" r="r" b="b"/>
              <a:pathLst>
                <a:path w="9410" h="11024" extrusionOk="0">
                  <a:moveTo>
                    <a:pt x="7892" y="0"/>
                  </a:moveTo>
                  <a:cubicBezTo>
                    <a:pt x="5895" y="2350"/>
                    <a:pt x="2367" y="6504"/>
                    <a:pt x="0" y="9233"/>
                  </a:cubicBezTo>
                  <a:cubicBezTo>
                    <a:pt x="490" y="9742"/>
                    <a:pt x="929" y="10335"/>
                    <a:pt x="1286" y="11023"/>
                  </a:cubicBezTo>
                  <a:lnTo>
                    <a:pt x="1435" y="10848"/>
                  </a:lnTo>
                  <a:lnTo>
                    <a:pt x="9406" y="1386"/>
                  </a:lnTo>
                  <a:lnTo>
                    <a:pt x="9410" y="1372"/>
                  </a:lnTo>
                  <a:cubicBezTo>
                    <a:pt x="8518" y="1286"/>
                    <a:pt x="7892" y="816"/>
                    <a:pt x="7892" y="0"/>
                  </a:cubicBez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1698;p49">
              <a:extLst>
                <a:ext uri="{FF2B5EF4-FFF2-40B4-BE49-F238E27FC236}">
                  <a16:creationId xmlns:a16="http://schemas.microsoft.com/office/drawing/2014/main" xmlns="" id="{39683DBF-0CFA-465E-A4D6-46A3158E5F6D}"/>
                </a:ext>
              </a:extLst>
            </p:cNvPr>
            <p:cNvSpPr/>
            <p:nvPr/>
          </p:nvSpPr>
          <p:spPr>
            <a:xfrm>
              <a:off x="1216109" y="2107450"/>
              <a:ext cx="135786" cy="149102"/>
            </a:xfrm>
            <a:custGeom>
              <a:avLst/>
              <a:gdLst/>
              <a:ahLst/>
              <a:cxnLst/>
              <a:rect l="l" t="t" r="r" b="b"/>
              <a:pathLst>
                <a:path w="2590" h="2844" extrusionOk="0">
                  <a:moveTo>
                    <a:pt x="433" y="1"/>
                  </a:moveTo>
                  <a:lnTo>
                    <a:pt x="0" y="451"/>
                  </a:lnTo>
                  <a:cubicBezTo>
                    <a:pt x="3" y="480"/>
                    <a:pt x="10" y="507"/>
                    <a:pt x="14" y="537"/>
                  </a:cubicBezTo>
                  <a:cubicBezTo>
                    <a:pt x="183" y="1502"/>
                    <a:pt x="493" y="2254"/>
                    <a:pt x="875" y="2844"/>
                  </a:cubicBezTo>
                  <a:lnTo>
                    <a:pt x="2590" y="1016"/>
                  </a:lnTo>
                  <a:cubicBezTo>
                    <a:pt x="1828" y="554"/>
                    <a:pt x="1072" y="224"/>
                    <a:pt x="4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1699;p49">
              <a:extLst>
                <a:ext uri="{FF2B5EF4-FFF2-40B4-BE49-F238E27FC236}">
                  <a16:creationId xmlns:a16="http://schemas.microsoft.com/office/drawing/2014/main" xmlns="" id="{90093607-05CE-4218-BAC8-738B90A8A2A2}"/>
                </a:ext>
              </a:extLst>
            </p:cNvPr>
            <p:cNvSpPr/>
            <p:nvPr/>
          </p:nvSpPr>
          <p:spPr>
            <a:xfrm>
              <a:off x="1238757" y="1614538"/>
              <a:ext cx="554939" cy="546236"/>
            </a:xfrm>
            <a:custGeom>
              <a:avLst/>
              <a:gdLst/>
              <a:ahLst/>
              <a:cxnLst/>
              <a:rect l="l" t="t" r="r" b="b"/>
              <a:pathLst>
                <a:path w="10585" h="10419" extrusionOk="0">
                  <a:moveTo>
                    <a:pt x="9076" y="1"/>
                  </a:moveTo>
                  <a:lnTo>
                    <a:pt x="297" y="9097"/>
                  </a:lnTo>
                  <a:lnTo>
                    <a:pt x="1" y="9403"/>
                  </a:lnTo>
                  <a:cubicBezTo>
                    <a:pt x="640" y="9626"/>
                    <a:pt x="1396" y="9956"/>
                    <a:pt x="2158" y="10418"/>
                  </a:cubicBezTo>
                  <a:lnTo>
                    <a:pt x="10585" y="1432"/>
                  </a:lnTo>
                  <a:lnTo>
                    <a:pt x="10585" y="1432"/>
                  </a:lnTo>
                  <a:cubicBezTo>
                    <a:pt x="10529" y="1438"/>
                    <a:pt x="10475" y="1441"/>
                    <a:pt x="10423" y="1441"/>
                  </a:cubicBezTo>
                  <a:cubicBezTo>
                    <a:pt x="9524" y="1441"/>
                    <a:pt x="9194" y="548"/>
                    <a:pt x="9076" y="1"/>
                  </a:cubicBez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1700;p49">
              <a:extLst>
                <a:ext uri="{FF2B5EF4-FFF2-40B4-BE49-F238E27FC236}">
                  <a16:creationId xmlns:a16="http://schemas.microsoft.com/office/drawing/2014/main" xmlns="" id="{1809F096-9795-4567-BD27-8B2F2B918207}"/>
                </a:ext>
              </a:extLst>
            </p:cNvPr>
            <p:cNvSpPr/>
            <p:nvPr/>
          </p:nvSpPr>
          <p:spPr>
            <a:xfrm>
              <a:off x="1351841" y="1689403"/>
              <a:ext cx="510638" cy="548490"/>
            </a:xfrm>
            <a:custGeom>
              <a:avLst/>
              <a:gdLst/>
              <a:ahLst/>
              <a:cxnLst/>
              <a:rect l="l" t="t" r="r" b="b"/>
              <a:pathLst>
                <a:path w="9740" h="10462" extrusionOk="0">
                  <a:moveTo>
                    <a:pt x="8441" y="1"/>
                  </a:moveTo>
                  <a:lnTo>
                    <a:pt x="8441" y="1"/>
                  </a:lnTo>
                  <a:cubicBezTo>
                    <a:pt x="8434" y="4"/>
                    <a:pt x="8431" y="4"/>
                    <a:pt x="8428" y="4"/>
                  </a:cubicBezTo>
                  <a:lnTo>
                    <a:pt x="1" y="8990"/>
                  </a:lnTo>
                  <a:cubicBezTo>
                    <a:pt x="636" y="9380"/>
                    <a:pt x="1275" y="9862"/>
                    <a:pt x="1847" y="10461"/>
                  </a:cubicBezTo>
                  <a:cubicBezTo>
                    <a:pt x="4214" y="7732"/>
                    <a:pt x="7742" y="3578"/>
                    <a:pt x="9739" y="1228"/>
                  </a:cubicBezTo>
                  <a:lnTo>
                    <a:pt x="9739" y="1225"/>
                  </a:lnTo>
                  <a:cubicBezTo>
                    <a:pt x="9631" y="1251"/>
                    <a:pt x="9527" y="1263"/>
                    <a:pt x="9428" y="1263"/>
                  </a:cubicBezTo>
                  <a:cubicBezTo>
                    <a:pt x="8680" y="1263"/>
                    <a:pt x="8220" y="574"/>
                    <a:pt x="84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1701;p49">
              <a:extLst>
                <a:ext uri="{FF2B5EF4-FFF2-40B4-BE49-F238E27FC236}">
                  <a16:creationId xmlns:a16="http://schemas.microsoft.com/office/drawing/2014/main" xmlns="" id="{6D64D79C-A569-462E-AFF4-4EF2AEF4C459}"/>
                </a:ext>
              </a:extLst>
            </p:cNvPr>
            <p:cNvSpPr/>
            <p:nvPr/>
          </p:nvSpPr>
          <p:spPr>
            <a:xfrm>
              <a:off x="1261982" y="2160715"/>
              <a:ext cx="186745" cy="180244"/>
            </a:xfrm>
            <a:custGeom>
              <a:avLst/>
              <a:gdLst/>
              <a:ahLst/>
              <a:cxnLst/>
              <a:rect l="l" t="t" r="r" b="b"/>
              <a:pathLst>
                <a:path w="3562" h="3438" extrusionOk="0">
                  <a:moveTo>
                    <a:pt x="1715" y="0"/>
                  </a:moveTo>
                  <a:lnTo>
                    <a:pt x="0" y="1828"/>
                  </a:lnTo>
                  <a:cubicBezTo>
                    <a:pt x="526" y="2630"/>
                    <a:pt x="1189" y="3129"/>
                    <a:pt x="1838" y="3438"/>
                  </a:cubicBezTo>
                  <a:cubicBezTo>
                    <a:pt x="2263" y="2962"/>
                    <a:pt x="2862" y="2280"/>
                    <a:pt x="3561" y="1471"/>
                  </a:cubicBezTo>
                  <a:cubicBezTo>
                    <a:pt x="2989" y="872"/>
                    <a:pt x="2350" y="390"/>
                    <a:pt x="1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1702;p49">
              <a:extLst>
                <a:ext uri="{FF2B5EF4-FFF2-40B4-BE49-F238E27FC236}">
                  <a16:creationId xmlns:a16="http://schemas.microsoft.com/office/drawing/2014/main" xmlns="" id="{8CA267D1-576D-40D6-89AA-01DE8CC2455D}"/>
                </a:ext>
              </a:extLst>
            </p:cNvPr>
            <p:cNvSpPr/>
            <p:nvPr/>
          </p:nvSpPr>
          <p:spPr>
            <a:xfrm>
              <a:off x="1216109" y="2091618"/>
              <a:ext cx="307798" cy="275031"/>
            </a:xfrm>
            <a:custGeom>
              <a:avLst/>
              <a:gdLst/>
              <a:ahLst/>
              <a:cxnLst/>
              <a:rect l="l" t="t" r="r" b="b"/>
              <a:pathLst>
                <a:path w="5871" h="5246" extrusionOk="0">
                  <a:moveTo>
                    <a:pt x="726" y="0"/>
                  </a:moveTo>
                  <a:lnTo>
                    <a:pt x="0" y="753"/>
                  </a:lnTo>
                  <a:cubicBezTo>
                    <a:pt x="3" y="782"/>
                    <a:pt x="10" y="812"/>
                    <a:pt x="14" y="842"/>
                  </a:cubicBezTo>
                  <a:cubicBezTo>
                    <a:pt x="436" y="1009"/>
                    <a:pt x="1218" y="1355"/>
                    <a:pt x="2077" y="1943"/>
                  </a:cubicBezTo>
                  <a:cubicBezTo>
                    <a:pt x="3115" y="2656"/>
                    <a:pt x="4270" y="3721"/>
                    <a:pt x="5046" y="5246"/>
                  </a:cubicBezTo>
                  <a:cubicBezTo>
                    <a:pt x="5126" y="5242"/>
                    <a:pt x="5169" y="5238"/>
                    <a:pt x="5169" y="5238"/>
                  </a:cubicBezTo>
                  <a:lnTo>
                    <a:pt x="5871" y="4404"/>
                  </a:lnTo>
                  <a:cubicBezTo>
                    <a:pt x="5539" y="3418"/>
                    <a:pt x="4763" y="1788"/>
                    <a:pt x="3075" y="792"/>
                  </a:cubicBezTo>
                  <a:cubicBezTo>
                    <a:pt x="2433" y="413"/>
                    <a:pt x="1661" y="123"/>
                    <a:pt x="726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1703;p49">
              <a:extLst>
                <a:ext uri="{FF2B5EF4-FFF2-40B4-BE49-F238E27FC236}">
                  <a16:creationId xmlns:a16="http://schemas.microsoft.com/office/drawing/2014/main" xmlns="" id="{2738D718-F801-43B4-8CB4-BAF2742E470D}"/>
                </a:ext>
              </a:extLst>
            </p:cNvPr>
            <p:cNvSpPr/>
            <p:nvPr/>
          </p:nvSpPr>
          <p:spPr>
            <a:xfrm>
              <a:off x="1324946" y="2133139"/>
              <a:ext cx="198960" cy="233509"/>
            </a:xfrm>
            <a:custGeom>
              <a:avLst/>
              <a:gdLst/>
              <a:ahLst/>
              <a:cxnLst/>
              <a:rect l="l" t="t" r="r" b="b"/>
              <a:pathLst>
                <a:path w="3795" h="4454" extrusionOk="0">
                  <a:moveTo>
                    <a:pt x="999" y="0"/>
                  </a:moveTo>
                  <a:lnTo>
                    <a:pt x="1" y="1151"/>
                  </a:lnTo>
                  <a:cubicBezTo>
                    <a:pt x="1039" y="1864"/>
                    <a:pt x="2194" y="2929"/>
                    <a:pt x="2970" y="4454"/>
                  </a:cubicBezTo>
                  <a:cubicBezTo>
                    <a:pt x="3050" y="4450"/>
                    <a:pt x="3093" y="4446"/>
                    <a:pt x="3093" y="4446"/>
                  </a:cubicBezTo>
                  <a:lnTo>
                    <a:pt x="3795" y="3612"/>
                  </a:lnTo>
                  <a:cubicBezTo>
                    <a:pt x="3463" y="2626"/>
                    <a:pt x="2687" y="996"/>
                    <a:pt x="999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1704;p49">
              <a:extLst>
                <a:ext uri="{FF2B5EF4-FFF2-40B4-BE49-F238E27FC236}">
                  <a16:creationId xmlns:a16="http://schemas.microsoft.com/office/drawing/2014/main" xmlns="" id="{A7B252B9-9297-4CDA-9680-72F203132E5B}"/>
                </a:ext>
              </a:extLst>
            </p:cNvPr>
            <p:cNvSpPr/>
            <p:nvPr/>
          </p:nvSpPr>
          <p:spPr>
            <a:xfrm>
              <a:off x="1715312" y="1841282"/>
              <a:ext cx="212643" cy="254375"/>
            </a:xfrm>
            <a:custGeom>
              <a:avLst/>
              <a:gdLst/>
              <a:ahLst/>
              <a:cxnLst/>
              <a:rect l="l" t="t" r="r" b="b"/>
              <a:pathLst>
                <a:path w="4056" h="4852" extrusionOk="0">
                  <a:moveTo>
                    <a:pt x="1611" y="1"/>
                  </a:moveTo>
                  <a:cubicBezTo>
                    <a:pt x="1456" y="1"/>
                    <a:pt x="1291" y="13"/>
                    <a:pt x="1115" y="39"/>
                  </a:cubicBezTo>
                  <a:cubicBezTo>
                    <a:pt x="590" y="265"/>
                    <a:pt x="1375" y="821"/>
                    <a:pt x="1375" y="821"/>
                  </a:cubicBezTo>
                  <a:cubicBezTo>
                    <a:pt x="1375" y="821"/>
                    <a:pt x="1323" y="818"/>
                    <a:pt x="1243" y="818"/>
                  </a:cubicBezTo>
                  <a:cubicBezTo>
                    <a:pt x="1014" y="818"/>
                    <a:pt x="556" y="842"/>
                    <a:pt x="459" y="1027"/>
                  </a:cubicBezTo>
                  <a:cubicBezTo>
                    <a:pt x="330" y="1281"/>
                    <a:pt x="1015" y="1750"/>
                    <a:pt x="1015" y="1750"/>
                  </a:cubicBezTo>
                  <a:cubicBezTo>
                    <a:pt x="1015" y="1750"/>
                    <a:pt x="928" y="1740"/>
                    <a:pt x="806" y="1740"/>
                  </a:cubicBezTo>
                  <a:cubicBezTo>
                    <a:pt x="531" y="1740"/>
                    <a:pt x="77" y="1790"/>
                    <a:pt x="46" y="2116"/>
                  </a:cubicBezTo>
                  <a:cubicBezTo>
                    <a:pt x="0" y="2589"/>
                    <a:pt x="1301" y="3301"/>
                    <a:pt x="1301" y="3301"/>
                  </a:cubicBezTo>
                  <a:lnTo>
                    <a:pt x="905" y="3767"/>
                  </a:lnTo>
                  <a:cubicBezTo>
                    <a:pt x="905" y="3767"/>
                    <a:pt x="1998" y="4852"/>
                    <a:pt x="2881" y="4852"/>
                  </a:cubicBezTo>
                  <a:cubicBezTo>
                    <a:pt x="3524" y="4852"/>
                    <a:pt x="4055" y="4277"/>
                    <a:pt x="3974" y="2293"/>
                  </a:cubicBezTo>
                  <a:cubicBezTo>
                    <a:pt x="3974" y="2293"/>
                    <a:pt x="3734" y="1"/>
                    <a:pt x="1611" y="1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1705;p49">
              <a:extLst>
                <a:ext uri="{FF2B5EF4-FFF2-40B4-BE49-F238E27FC236}">
                  <a16:creationId xmlns:a16="http://schemas.microsoft.com/office/drawing/2014/main" xmlns="" id="{01171ED6-D4A6-46B6-B81B-12AA4E2E18F9}"/>
                </a:ext>
              </a:extLst>
            </p:cNvPr>
            <p:cNvSpPr/>
            <p:nvPr/>
          </p:nvSpPr>
          <p:spPr>
            <a:xfrm>
              <a:off x="1052225" y="2003489"/>
              <a:ext cx="433099" cy="248451"/>
            </a:xfrm>
            <a:custGeom>
              <a:avLst/>
              <a:gdLst/>
              <a:ahLst/>
              <a:cxnLst/>
              <a:rect l="l" t="t" r="r" b="b"/>
              <a:pathLst>
                <a:path w="8261" h="4739" extrusionOk="0">
                  <a:moveTo>
                    <a:pt x="6729" y="0"/>
                  </a:moveTo>
                  <a:cubicBezTo>
                    <a:pt x="4958" y="0"/>
                    <a:pt x="1356" y="1648"/>
                    <a:pt x="1356" y="1648"/>
                  </a:cubicBezTo>
                  <a:cubicBezTo>
                    <a:pt x="1356" y="1648"/>
                    <a:pt x="1" y="4739"/>
                    <a:pt x="852" y="4739"/>
                  </a:cubicBezTo>
                  <a:cubicBezTo>
                    <a:pt x="918" y="4739"/>
                    <a:pt x="998" y="4720"/>
                    <a:pt x="1092" y="4680"/>
                  </a:cubicBezTo>
                  <a:cubicBezTo>
                    <a:pt x="6840" y="2231"/>
                    <a:pt x="8015" y="2656"/>
                    <a:pt x="7929" y="2203"/>
                  </a:cubicBezTo>
                  <a:cubicBezTo>
                    <a:pt x="7855" y="1815"/>
                    <a:pt x="6914" y="1648"/>
                    <a:pt x="6914" y="1648"/>
                  </a:cubicBezTo>
                  <a:lnTo>
                    <a:pt x="6914" y="1648"/>
                  </a:lnTo>
                  <a:cubicBezTo>
                    <a:pt x="6914" y="1648"/>
                    <a:pt x="7056" y="1660"/>
                    <a:pt x="7238" y="1660"/>
                  </a:cubicBezTo>
                  <a:cubicBezTo>
                    <a:pt x="7566" y="1660"/>
                    <a:pt x="8024" y="1619"/>
                    <a:pt x="8015" y="1388"/>
                  </a:cubicBezTo>
                  <a:cubicBezTo>
                    <a:pt x="8002" y="1029"/>
                    <a:pt x="6671" y="826"/>
                    <a:pt x="6671" y="826"/>
                  </a:cubicBezTo>
                  <a:lnTo>
                    <a:pt x="6671" y="826"/>
                  </a:lnTo>
                  <a:cubicBezTo>
                    <a:pt x="6671" y="826"/>
                    <a:pt x="6836" y="840"/>
                    <a:pt x="7041" y="840"/>
                  </a:cubicBezTo>
                  <a:cubicBezTo>
                    <a:pt x="7535" y="840"/>
                    <a:pt x="8261" y="755"/>
                    <a:pt x="7473" y="177"/>
                  </a:cubicBezTo>
                  <a:cubicBezTo>
                    <a:pt x="7304" y="53"/>
                    <a:pt x="7046" y="0"/>
                    <a:pt x="6729" y="0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1706;p49">
              <a:extLst>
                <a:ext uri="{FF2B5EF4-FFF2-40B4-BE49-F238E27FC236}">
                  <a16:creationId xmlns:a16="http://schemas.microsoft.com/office/drawing/2014/main" xmlns="" id="{6E2F1A6A-2E79-4CCC-82AC-9BF5933759AE}"/>
                </a:ext>
              </a:extLst>
            </p:cNvPr>
            <p:cNvSpPr/>
            <p:nvPr/>
          </p:nvSpPr>
          <p:spPr>
            <a:xfrm>
              <a:off x="718164" y="2074998"/>
              <a:ext cx="30303" cy="10223"/>
            </a:xfrm>
            <a:custGeom>
              <a:avLst/>
              <a:gdLst/>
              <a:ahLst/>
              <a:cxnLst/>
              <a:rect l="l" t="t" r="r" b="b"/>
              <a:pathLst>
                <a:path w="578" h="195" extrusionOk="0">
                  <a:moveTo>
                    <a:pt x="114" y="1"/>
                  </a:moveTo>
                  <a:cubicBezTo>
                    <a:pt x="30" y="1"/>
                    <a:pt x="0" y="136"/>
                    <a:pt x="93" y="161"/>
                  </a:cubicBezTo>
                  <a:cubicBezTo>
                    <a:pt x="175" y="184"/>
                    <a:pt x="254" y="195"/>
                    <a:pt x="335" y="195"/>
                  </a:cubicBezTo>
                  <a:cubicBezTo>
                    <a:pt x="382" y="195"/>
                    <a:pt x="430" y="191"/>
                    <a:pt x="479" y="184"/>
                  </a:cubicBezTo>
                  <a:cubicBezTo>
                    <a:pt x="578" y="171"/>
                    <a:pt x="542" y="27"/>
                    <a:pt x="448" y="27"/>
                  </a:cubicBezTo>
                  <a:cubicBezTo>
                    <a:pt x="444" y="27"/>
                    <a:pt x="440" y="27"/>
                    <a:pt x="435" y="28"/>
                  </a:cubicBezTo>
                  <a:cubicBezTo>
                    <a:pt x="402" y="32"/>
                    <a:pt x="370" y="34"/>
                    <a:pt x="338" y="34"/>
                  </a:cubicBezTo>
                  <a:cubicBezTo>
                    <a:pt x="270" y="34"/>
                    <a:pt x="204" y="25"/>
                    <a:pt x="136" y="4"/>
                  </a:cubicBezTo>
                  <a:cubicBezTo>
                    <a:pt x="128" y="2"/>
                    <a:pt x="121" y="1"/>
                    <a:pt x="114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1707;p49">
              <a:extLst>
                <a:ext uri="{FF2B5EF4-FFF2-40B4-BE49-F238E27FC236}">
                  <a16:creationId xmlns:a16="http://schemas.microsoft.com/office/drawing/2014/main" xmlns="" id="{B133CE42-FABA-4FCD-BA83-4FA28426E90D}"/>
                </a:ext>
              </a:extLst>
            </p:cNvPr>
            <p:cNvSpPr/>
            <p:nvPr/>
          </p:nvSpPr>
          <p:spPr>
            <a:xfrm>
              <a:off x="753762" y="2089154"/>
              <a:ext cx="24012" cy="18192"/>
            </a:xfrm>
            <a:custGeom>
              <a:avLst/>
              <a:gdLst/>
              <a:ahLst/>
              <a:cxnLst/>
              <a:rect l="l" t="t" r="r" b="b"/>
              <a:pathLst>
                <a:path w="458" h="347" extrusionOk="0">
                  <a:moveTo>
                    <a:pt x="121" y="1"/>
                  </a:moveTo>
                  <a:cubicBezTo>
                    <a:pt x="57" y="1"/>
                    <a:pt x="0" y="84"/>
                    <a:pt x="60" y="141"/>
                  </a:cubicBezTo>
                  <a:cubicBezTo>
                    <a:pt x="136" y="210"/>
                    <a:pt x="216" y="277"/>
                    <a:pt x="303" y="333"/>
                  </a:cubicBezTo>
                  <a:cubicBezTo>
                    <a:pt x="317" y="342"/>
                    <a:pt x="332" y="346"/>
                    <a:pt x="345" y="346"/>
                  </a:cubicBezTo>
                  <a:cubicBezTo>
                    <a:pt x="414" y="346"/>
                    <a:pt x="458" y="241"/>
                    <a:pt x="386" y="193"/>
                  </a:cubicBezTo>
                  <a:cubicBezTo>
                    <a:pt x="309" y="144"/>
                    <a:pt x="239" y="87"/>
                    <a:pt x="176" y="24"/>
                  </a:cubicBezTo>
                  <a:cubicBezTo>
                    <a:pt x="159" y="7"/>
                    <a:pt x="140" y="1"/>
                    <a:pt x="121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1708;p49">
              <a:extLst>
                <a:ext uri="{FF2B5EF4-FFF2-40B4-BE49-F238E27FC236}">
                  <a16:creationId xmlns:a16="http://schemas.microsoft.com/office/drawing/2014/main" xmlns="" id="{C9C5A08E-7C6A-4784-A367-39DF99873942}"/>
                </a:ext>
              </a:extLst>
            </p:cNvPr>
            <p:cNvSpPr/>
            <p:nvPr/>
          </p:nvSpPr>
          <p:spPr>
            <a:xfrm>
              <a:off x="780237" y="2120347"/>
              <a:ext cx="17982" cy="18087"/>
            </a:xfrm>
            <a:custGeom>
              <a:avLst/>
              <a:gdLst/>
              <a:ahLst/>
              <a:cxnLst/>
              <a:rect l="l" t="t" r="r" b="b"/>
              <a:pathLst>
                <a:path w="343" h="345" extrusionOk="0">
                  <a:moveTo>
                    <a:pt x="114" y="1"/>
                  </a:moveTo>
                  <a:cubicBezTo>
                    <a:pt x="57" y="1"/>
                    <a:pt x="1" y="58"/>
                    <a:pt x="40" y="121"/>
                  </a:cubicBezTo>
                  <a:cubicBezTo>
                    <a:pt x="80" y="181"/>
                    <a:pt x="123" y="244"/>
                    <a:pt x="163" y="308"/>
                  </a:cubicBezTo>
                  <a:cubicBezTo>
                    <a:pt x="181" y="334"/>
                    <a:pt x="205" y="345"/>
                    <a:pt x="230" y="345"/>
                  </a:cubicBezTo>
                  <a:cubicBezTo>
                    <a:pt x="287" y="345"/>
                    <a:pt x="343" y="287"/>
                    <a:pt x="303" y="224"/>
                  </a:cubicBezTo>
                  <a:cubicBezTo>
                    <a:pt x="263" y="165"/>
                    <a:pt x="220" y="101"/>
                    <a:pt x="180" y="38"/>
                  </a:cubicBezTo>
                  <a:cubicBezTo>
                    <a:pt x="163" y="11"/>
                    <a:pt x="138" y="1"/>
                    <a:pt x="114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1709;p49">
              <a:extLst>
                <a:ext uri="{FF2B5EF4-FFF2-40B4-BE49-F238E27FC236}">
                  <a16:creationId xmlns:a16="http://schemas.microsoft.com/office/drawing/2014/main" xmlns="" id="{1B857BC4-6EC7-4692-9505-9EE5A84C6CA1}"/>
                </a:ext>
              </a:extLst>
            </p:cNvPr>
            <p:cNvSpPr/>
            <p:nvPr/>
          </p:nvSpPr>
          <p:spPr>
            <a:xfrm>
              <a:off x="791247" y="2158723"/>
              <a:ext cx="12792" cy="20027"/>
            </a:xfrm>
            <a:custGeom>
              <a:avLst/>
              <a:gdLst/>
              <a:ahLst/>
              <a:cxnLst/>
              <a:rect l="l" t="t" r="r" b="b"/>
              <a:pathLst>
                <a:path w="244" h="382" extrusionOk="0">
                  <a:moveTo>
                    <a:pt x="111" y="1"/>
                  </a:moveTo>
                  <a:cubicBezTo>
                    <a:pt x="55" y="1"/>
                    <a:pt x="0" y="59"/>
                    <a:pt x="37" y="121"/>
                  </a:cubicBezTo>
                  <a:cubicBezTo>
                    <a:pt x="70" y="181"/>
                    <a:pt x="80" y="238"/>
                    <a:pt x="73" y="304"/>
                  </a:cubicBezTo>
                  <a:cubicBezTo>
                    <a:pt x="68" y="356"/>
                    <a:pt x="107" y="382"/>
                    <a:pt x="148" y="382"/>
                  </a:cubicBezTo>
                  <a:cubicBezTo>
                    <a:pt x="188" y="382"/>
                    <a:pt x="231" y="356"/>
                    <a:pt x="236" y="304"/>
                  </a:cubicBezTo>
                  <a:cubicBezTo>
                    <a:pt x="243" y="208"/>
                    <a:pt x="223" y="121"/>
                    <a:pt x="176" y="41"/>
                  </a:cubicBezTo>
                  <a:cubicBezTo>
                    <a:pt x="160" y="13"/>
                    <a:pt x="135" y="1"/>
                    <a:pt x="111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1710;p49">
              <a:extLst>
                <a:ext uri="{FF2B5EF4-FFF2-40B4-BE49-F238E27FC236}">
                  <a16:creationId xmlns:a16="http://schemas.microsoft.com/office/drawing/2014/main" xmlns="" id="{E15198EE-0F1A-45F9-B4FC-7218373EF317}"/>
                </a:ext>
              </a:extLst>
            </p:cNvPr>
            <p:cNvSpPr/>
            <p:nvPr/>
          </p:nvSpPr>
          <p:spPr>
            <a:xfrm>
              <a:off x="792348" y="2201556"/>
              <a:ext cx="11848" cy="19083"/>
            </a:xfrm>
            <a:custGeom>
              <a:avLst/>
              <a:gdLst/>
              <a:ahLst/>
              <a:cxnLst/>
              <a:rect l="l" t="t" r="r" b="b"/>
              <a:pathLst>
                <a:path w="226" h="364" extrusionOk="0">
                  <a:moveTo>
                    <a:pt x="109" y="0"/>
                  </a:moveTo>
                  <a:cubicBezTo>
                    <a:pt x="56" y="0"/>
                    <a:pt x="1" y="59"/>
                    <a:pt x="32" y="123"/>
                  </a:cubicBezTo>
                  <a:cubicBezTo>
                    <a:pt x="55" y="180"/>
                    <a:pt x="59" y="230"/>
                    <a:pt x="52" y="286"/>
                  </a:cubicBezTo>
                  <a:cubicBezTo>
                    <a:pt x="45" y="338"/>
                    <a:pt x="83" y="364"/>
                    <a:pt x="124" y="364"/>
                  </a:cubicBezTo>
                  <a:cubicBezTo>
                    <a:pt x="165" y="364"/>
                    <a:pt x="209" y="338"/>
                    <a:pt x="215" y="286"/>
                  </a:cubicBezTo>
                  <a:cubicBezTo>
                    <a:pt x="226" y="200"/>
                    <a:pt x="209" y="123"/>
                    <a:pt x="172" y="43"/>
                  </a:cubicBezTo>
                  <a:cubicBezTo>
                    <a:pt x="157" y="13"/>
                    <a:pt x="134" y="0"/>
                    <a:pt x="109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1711;p49">
              <a:extLst>
                <a:ext uri="{FF2B5EF4-FFF2-40B4-BE49-F238E27FC236}">
                  <a16:creationId xmlns:a16="http://schemas.microsoft.com/office/drawing/2014/main" xmlns="" id="{D8BACE51-08C7-40EC-9F4A-F6C40A366E17}"/>
                </a:ext>
              </a:extLst>
            </p:cNvPr>
            <p:cNvSpPr/>
            <p:nvPr/>
          </p:nvSpPr>
          <p:spPr>
            <a:xfrm>
              <a:off x="787891" y="2243759"/>
              <a:ext cx="8598" cy="19922"/>
            </a:xfrm>
            <a:custGeom>
              <a:avLst/>
              <a:gdLst/>
              <a:ahLst/>
              <a:cxnLst/>
              <a:rect l="l" t="t" r="r" b="b"/>
              <a:pathLst>
                <a:path w="164" h="380" extrusionOk="0">
                  <a:moveTo>
                    <a:pt x="82" y="0"/>
                  </a:moveTo>
                  <a:cubicBezTo>
                    <a:pt x="41" y="0"/>
                    <a:pt x="1" y="27"/>
                    <a:pt x="1" y="80"/>
                  </a:cubicBezTo>
                  <a:lnTo>
                    <a:pt x="1" y="300"/>
                  </a:lnTo>
                  <a:cubicBezTo>
                    <a:pt x="1" y="353"/>
                    <a:pt x="41" y="380"/>
                    <a:pt x="82" y="380"/>
                  </a:cubicBezTo>
                  <a:cubicBezTo>
                    <a:pt x="123" y="380"/>
                    <a:pt x="164" y="353"/>
                    <a:pt x="164" y="300"/>
                  </a:cubicBezTo>
                  <a:lnTo>
                    <a:pt x="164" y="80"/>
                  </a:lnTo>
                  <a:cubicBezTo>
                    <a:pt x="164" y="27"/>
                    <a:pt x="123" y="0"/>
                    <a:pt x="82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1712;p49">
              <a:extLst>
                <a:ext uri="{FF2B5EF4-FFF2-40B4-BE49-F238E27FC236}">
                  <a16:creationId xmlns:a16="http://schemas.microsoft.com/office/drawing/2014/main" xmlns="" id="{DF1CB332-CF93-4E5F-AE3B-24AC901518F9}"/>
                </a:ext>
              </a:extLst>
            </p:cNvPr>
            <p:cNvSpPr/>
            <p:nvPr/>
          </p:nvSpPr>
          <p:spPr>
            <a:xfrm>
              <a:off x="782754" y="2280405"/>
              <a:ext cx="11167" cy="20813"/>
            </a:xfrm>
            <a:custGeom>
              <a:avLst/>
              <a:gdLst/>
              <a:ahLst/>
              <a:cxnLst/>
              <a:rect l="l" t="t" r="r" b="b"/>
              <a:pathLst>
                <a:path w="213" h="397" extrusionOk="0">
                  <a:moveTo>
                    <a:pt x="131" y="0"/>
                  </a:moveTo>
                  <a:cubicBezTo>
                    <a:pt x="90" y="0"/>
                    <a:pt x="49" y="27"/>
                    <a:pt x="49" y="80"/>
                  </a:cubicBezTo>
                  <a:cubicBezTo>
                    <a:pt x="49" y="153"/>
                    <a:pt x="39" y="224"/>
                    <a:pt x="19" y="296"/>
                  </a:cubicBezTo>
                  <a:cubicBezTo>
                    <a:pt x="1" y="357"/>
                    <a:pt x="51" y="396"/>
                    <a:pt x="100" y="396"/>
                  </a:cubicBezTo>
                  <a:cubicBezTo>
                    <a:pt x="132" y="396"/>
                    <a:pt x="164" y="379"/>
                    <a:pt x="175" y="339"/>
                  </a:cubicBezTo>
                  <a:cubicBezTo>
                    <a:pt x="199" y="253"/>
                    <a:pt x="212" y="170"/>
                    <a:pt x="212" y="80"/>
                  </a:cubicBezTo>
                  <a:cubicBezTo>
                    <a:pt x="212" y="27"/>
                    <a:pt x="171" y="0"/>
                    <a:pt x="131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1713;p49">
              <a:extLst>
                <a:ext uri="{FF2B5EF4-FFF2-40B4-BE49-F238E27FC236}">
                  <a16:creationId xmlns:a16="http://schemas.microsoft.com/office/drawing/2014/main" xmlns="" id="{24CB8B4D-3FB4-4940-8BEA-8B1A55F4B148}"/>
                </a:ext>
              </a:extLst>
            </p:cNvPr>
            <p:cNvSpPr/>
            <p:nvPr/>
          </p:nvSpPr>
          <p:spPr>
            <a:xfrm>
              <a:off x="740917" y="1907287"/>
              <a:ext cx="27314" cy="10643"/>
            </a:xfrm>
            <a:custGeom>
              <a:avLst/>
              <a:gdLst/>
              <a:ahLst/>
              <a:cxnLst/>
              <a:rect l="l" t="t" r="r" b="b"/>
              <a:pathLst>
                <a:path w="521" h="203" extrusionOk="0">
                  <a:moveTo>
                    <a:pt x="105" y="0"/>
                  </a:moveTo>
                  <a:cubicBezTo>
                    <a:pt x="25" y="0"/>
                    <a:pt x="1" y="131"/>
                    <a:pt x="88" y="161"/>
                  </a:cubicBezTo>
                  <a:cubicBezTo>
                    <a:pt x="180" y="189"/>
                    <a:pt x="269" y="203"/>
                    <a:pt x="362" y="203"/>
                  </a:cubicBezTo>
                  <a:cubicBezTo>
                    <a:pt x="380" y="203"/>
                    <a:pt x="399" y="202"/>
                    <a:pt x="417" y="201"/>
                  </a:cubicBezTo>
                  <a:cubicBezTo>
                    <a:pt x="518" y="195"/>
                    <a:pt x="520" y="38"/>
                    <a:pt x="423" y="38"/>
                  </a:cubicBezTo>
                  <a:cubicBezTo>
                    <a:pt x="421" y="38"/>
                    <a:pt x="419" y="38"/>
                    <a:pt x="417" y="38"/>
                  </a:cubicBezTo>
                  <a:cubicBezTo>
                    <a:pt x="398" y="40"/>
                    <a:pt x="379" y="40"/>
                    <a:pt x="360" y="40"/>
                  </a:cubicBezTo>
                  <a:cubicBezTo>
                    <a:pt x="283" y="40"/>
                    <a:pt x="209" y="29"/>
                    <a:pt x="131" y="5"/>
                  </a:cubicBezTo>
                  <a:cubicBezTo>
                    <a:pt x="122" y="2"/>
                    <a:pt x="113" y="0"/>
                    <a:pt x="105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1714;p49">
              <a:extLst>
                <a:ext uri="{FF2B5EF4-FFF2-40B4-BE49-F238E27FC236}">
                  <a16:creationId xmlns:a16="http://schemas.microsoft.com/office/drawing/2014/main" xmlns="" id="{30A6E025-2F9A-4ECD-9616-A18FAE218597}"/>
                </a:ext>
              </a:extLst>
            </p:cNvPr>
            <p:cNvSpPr/>
            <p:nvPr/>
          </p:nvSpPr>
          <p:spPr>
            <a:xfrm>
              <a:off x="779765" y="1912844"/>
              <a:ext cx="35074" cy="10433"/>
            </a:xfrm>
            <a:custGeom>
              <a:avLst/>
              <a:gdLst/>
              <a:ahLst/>
              <a:cxnLst/>
              <a:rect l="l" t="t" r="r" b="b"/>
              <a:pathLst>
                <a:path w="669" h="199" extrusionOk="0">
                  <a:moveTo>
                    <a:pt x="125" y="1"/>
                  </a:moveTo>
                  <a:cubicBezTo>
                    <a:pt x="35" y="1"/>
                    <a:pt x="1" y="142"/>
                    <a:pt x="99" y="158"/>
                  </a:cubicBezTo>
                  <a:cubicBezTo>
                    <a:pt x="252" y="185"/>
                    <a:pt x="406" y="198"/>
                    <a:pt x="562" y="198"/>
                  </a:cubicBezTo>
                  <a:cubicBezTo>
                    <a:pt x="665" y="198"/>
                    <a:pt x="668" y="35"/>
                    <a:pt x="562" y="35"/>
                  </a:cubicBezTo>
                  <a:cubicBezTo>
                    <a:pt x="422" y="35"/>
                    <a:pt x="279" y="26"/>
                    <a:pt x="139" y="2"/>
                  </a:cubicBezTo>
                  <a:cubicBezTo>
                    <a:pt x="134" y="1"/>
                    <a:pt x="129" y="1"/>
                    <a:pt x="125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1715;p49">
              <a:extLst>
                <a:ext uri="{FF2B5EF4-FFF2-40B4-BE49-F238E27FC236}">
                  <a16:creationId xmlns:a16="http://schemas.microsoft.com/office/drawing/2014/main" xmlns="" id="{31554AFF-AE12-40BD-BF39-230633051C57}"/>
                </a:ext>
              </a:extLst>
            </p:cNvPr>
            <p:cNvSpPr/>
            <p:nvPr/>
          </p:nvSpPr>
          <p:spPr>
            <a:xfrm>
              <a:off x="851327" y="1912896"/>
              <a:ext cx="27681" cy="1059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397" y="0"/>
                  </a:moveTo>
                  <a:cubicBezTo>
                    <a:pt x="393" y="0"/>
                    <a:pt x="389" y="0"/>
                    <a:pt x="385" y="1"/>
                  </a:cubicBezTo>
                  <a:cubicBezTo>
                    <a:pt x="288" y="14"/>
                    <a:pt x="192" y="28"/>
                    <a:pt x="99" y="45"/>
                  </a:cubicBezTo>
                  <a:cubicBezTo>
                    <a:pt x="0" y="57"/>
                    <a:pt x="36" y="201"/>
                    <a:pt x="127" y="201"/>
                  </a:cubicBezTo>
                  <a:cubicBezTo>
                    <a:pt x="131" y="201"/>
                    <a:pt x="135" y="201"/>
                    <a:pt x="139" y="200"/>
                  </a:cubicBezTo>
                  <a:cubicBezTo>
                    <a:pt x="236" y="184"/>
                    <a:pt x="331" y="171"/>
                    <a:pt x="428" y="157"/>
                  </a:cubicBezTo>
                  <a:cubicBezTo>
                    <a:pt x="527" y="145"/>
                    <a:pt x="491" y="0"/>
                    <a:pt x="397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1716;p49">
              <a:extLst>
                <a:ext uri="{FF2B5EF4-FFF2-40B4-BE49-F238E27FC236}">
                  <a16:creationId xmlns:a16="http://schemas.microsoft.com/office/drawing/2014/main" xmlns="" id="{0372A8E1-BD10-49C1-A8C5-0B74A910973C}"/>
                </a:ext>
              </a:extLst>
            </p:cNvPr>
            <p:cNvSpPr/>
            <p:nvPr/>
          </p:nvSpPr>
          <p:spPr>
            <a:xfrm>
              <a:off x="902967" y="1904403"/>
              <a:ext cx="22596" cy="13788"/>
            </a:xfrm>
            <a:custGeom>
              <a:avLst/>
              <a:gdLst/>
              <a:ahLst/>
              <a:cxnLst/>
              <a:rect l="l" t="t" r="r" b="b"/>
              <a:pathLst>
                <a:path w="431" h="263" extrusionOk="0">
                  <a:moveTo>
                    <a:pt x="332" y="1"/>
                  </a:moveTo>
                  <a:cubicBezTo>
                    <a:pt x="322" y="1"/>
                    <a:pt x="312" y="3"/>
                    <a:pt x="302" y="7"/>
                  </a:cubicBezTo>
                  <a:cubicBezTo>
                    <a:pt x="229" y="40"/>
                    <a:pt x="156" y="70"/>
                    <a:pt x="85" y="100"/>
                  </a:cubicBezTo>
                  <a:cubicBezTo>
                    <a:pt x="0" y="135"/>
                    <a:pt x="22" y="263"/>
                    <a:pt x="95" y="263"/>
                  </a:cubicBezTo>
                  <a:cubicBezTo>
                    <a:pt x="105" y="263"/>
                    <a:pt x="115" y="261"/>
                    <a:pt x="125" y="256"/>
                  </a:cubicBezTo>
                  <a:cubicBezTo>
                    <a:pt x="199" y="227"/>
                    <a:pt x="272" y="193"/>
                    <a:pt x="345" y="163"/>
                  </a:cubicBezTo>
                  <a:cubicBezTo>
                    <a:pt x="431" y="131"/>
                    <a:pt x="406" y="1"/>
                    <a:pt x="332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1717;p49">
              <a:extLst>
                <a:ext uri="{FF2B5EF4-FFF2-40B4-BE49-F238E27FC236}">
                  <a16:creationId xmlns:a16="http://schemas.microsoft.com/office/drawing/2014/main" xmlns="" id="{917DCB02-896E-4177-BD58-2F0010B64BE0}"/>
                </a:ext>
              </a:extLst>
            </p:cNvPr>
            <p:cNvSpPr/>
            <p:nvPr/>
          </p:nvSpPr>
          <p:spPr>
            <a:xfrm>
              <a:off x="760210" y="1875307"/>
              <a:ext cx="23854" cy="15780"/>
            </a:xfrm>
            <a:custGeom>
              <a:avLst/>
              <a:gdLst/>
              <a:ahLst/>
              <a:cxnLst/>
              <a:rect l="l" t="t" r="r" b="b"/>
              <a:pathLst>
                <a:path w="455" h="301" extrusionOk="0">
                  <a:moveTo>
                    <a:pt x="339" y="0"/>
                  </a:moveTo>
                  <a:cubicBezTo>
                    <a:pt x="326" y="0"/>
                    <a:pt x="313" y="4"/>
                    <a:pt x="299" y="12"/>
                  </a:cubicBezTo>
                  <a:cubicBezTo>
                    <a:pt x="223" y="59"/>
                    <a:pt x="149" y="103"/>
                    <a:pt x="77" y="149"/>
                  </a:cubicBezTo>
                  <a:cubicBezTo>
                    <a:pt x="0" y="194"/>
                    <a:pt x="48" y="301"/>
                    <a:pt x="117" y="301"/>
                  </a:cubicBezTo>
                  <a:cubicBezTo>
                    <a:pt x="129" y="301"/>
                    <a:pt x="143" y="297"/>
                    <a:pt x="156" y="289"/>
                  </a:cubicBezTo>
                  <a:cubicBezTo>
                    <a:pt x="232" y="243"/>
                    <a:pt x="306" y="199"/>
                    <a:pt x="379" y="152"/>
                  </a:cubicBezTo>
                  <a:cubicBezTo>
                    <a:pt x="455" y="107"/>
                    <a:pt x="407" y="0"/>
                    <a:pt x="339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1718;p49">
              <a:extLst>
                <a:ext uri="{FF2B5EF4-FFF2-40B4-BE49-F238E27FC236}">
                  <a16:creationId xmlns:a16="http://schemas.microsoft.com/office/drawing/2014/main" xmlns="" id="{9B442C1E-493C-497D-91D6-0D0E0FE5CDA2}"/>
                </a:ext>
              </a:extLst>
            </p:cNvPr>
            <p:cNvSpPr/>
            <p:nvPr/>
          </p:nvSpPr>
          <p:spPr>
            <a:xfrm>
              <a:off x="793186" y="1850771"/>
              <a:ext cx="29936" cy="16147"/>
            </a:xfrm>
            <a:custGeom>
              <a:avLst/>
              <a:gdLst/>
              <a:ahLst/>
              <a:cxnLst/>
              <a:rect l="l" t="t" r="r" b="b"/>
              <a:pathLst>
                <a:path w="571" h="308" extrusionOk="0">
                  <a:moveTo>
                    <a:pt x="460" y="1"/>
                  </a:moveTo>
                  <a:cubicBezTo>
                    <a:pt x="452" y="1"/>
                    <a:pt x="444" y="2"/>
                    <a:pt x="436" y="4"/>
                  </a:cubicBezTo>
                  <a:cubicBezTo>
                    <a:pt x="313" y="48"/>
                    <a:pt x="193" y="98"/>
                    <a:pt x="79" y="158"/>
                  </a:cubicBezTo>
                  <a:cubicBezTo>
                    <a:pt x="0" y="200"/>
                    <a:pt x="49" y="308"/>
                    <a:pt x="121" y="308"/>
                  </a:cubicBezTo>
                  <a:cubicBezTo>
                    <a:pt x="133" y="308"/>
                    <a:pt x="146" y="305"/>
                    <a:pt x="159" y="298"/>
                  </a:cubicBezTo>
                  <a:cubicBezTo>
                    <a:pt x="262" y="244"/>
                    <a:pt x="369" y="198"/>
                    <a:pt x="479" y="161"/>
                  </a:cubicBezTo>
                  <a:cubicBezTo>
                    <a:pt x="570" y="134"/>
                    <a:pt x="542" y="1"/>
                    <a:pt x="460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1719;p49">
              <a:extLst>
                <a:ext uri="{FF2B5EF4-FFF2-40B4-BE49-F238E27FC236}">
                  <a16:creationId xmlns:a16="http://schemas.microsoft.com/office/drawing/2014/main" xmlns="" id="{BAD8FB30-BB04-46FE-B908-E3285035F6C2}"/>
                </a:ext>
              </a:extLst>
            </p:cNvPr>
            <p:cNvSpPr/>
            <p:nvPr/>
          </p:nvSpPr>
          <p:spPr>
            <a:xfrm>
              <a:off x="836700" y="1828805"/>
              <a:ext cx="33501" cy="17248"/>
            </a:xfrm>
            <a:custGeom>
              <a:avLst/>
              <a:gdLst/>
              <a:ahLst/>
              <a:cxnLst/>
              <a:rect l="l" t="t" r="r" b="b"/>
              <a:pathLst>
                <a:path w="639" h="329" extrusionOk="0">
                  <a:moveTo>
                    <a:pt x="508" y="0"/>
                  </a:moveTo>
                  <a:cubicBezTo>
                    <a:pt x="497" y="0"/>
                    <a:pt x="486" y="2"/>
                    <a:pt x="475" y="7"/>
                  </a:cubicBezTo>
                  <a:cubicBezTo>
                    <a:pt x="344" y="67"/>
                    <a:pt x="211" y="124"/>
                    <a:pt x="82" y="181"/>
                  </a:cubicBezTo>
                  <a:cubicBezTo>
                    <a:pt x="0" y="218"/>
                    <a:pt x="50" y="329"/>
                    <a:pt x="128" y="329"/>
                  </a:cubicBezTo>
                  <a:cubicBezTo>
                    <a:pt x="140" y="329"/>
                    <a:pt x="152" y="326"/>
                    <a:pt x="165" y="320"/>
                  </a:cubicBezTo>
                  <a:cubicBezTo>
                    <a:pt x="295" y="264"/>
                    <a:pt x="424" y="207"/>
                    <a:pt x="555" y="147"/>
                  </a:cubicBezTo>
                  <a:cubicBezTo>
                    <a:pt x="639" y="112"/>
                    <a:pt x="585" y="0"/>
                    <a:pt x="508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1720;p49">
              <a:extLst>
                <a:ext uri="{FF2B5EF4-FFF2-40B4-BE49-F238E27FC236}">
                  <a16:creationId xmlns:a16="http://schemas.microsoft.com/office/drawing/2014/main" xmlns="" id="{B2EF6217-C82F-43FD-AB1C-0347C286EB09}"/>
                </a:ext>
              </a:extLst>
            </p:cNvPr>
            <p:cNvSpPr/>
            <p:nvPr/>
          </p:nvSpPr>
          <p:spPr>
            <a:xfrm>
              <a:off x="887973" y="1810508"/>
              <a:ext cx="35283" cy="15780"/>
            </a:xfrm>
            <a:custGeom>
              <a:avLst/>
              <a:gdLst/>
              <a:ahLst/>
              <a:cxnLst/>
              <a:rect l="l" t="t" r="r" b="b"/>
              <a:pathLst>
                <a:path w="673" h="301" extrusionOk="0">
                  <a:moveTo>
                    <a:pt x="563" y="0"/>
                  </a:moveTo>
                  <a:cubicBezTo>
                    <a:pt x="555" y="0"/>
                    <a:pt x="547" y="1"/>
                    <a:pt x="538" y="4"/>
                  </a:cubicBezTo>
                  <a:cubicBezTo>
                    <a:pt x="388" y="47"/>
                    <a:pt x="242" y="93"/>
                    <a:pt x="92" y="141"/>
                  </a:cubicBezTo>
                  <a:cubicBezTo>
                    <a:pt x="1" y="168"/>
                    <a:pt x="29" y="300"/>
                    <a:pt x="111" y="300"/>
                  </a:cubicBezTo>
                  <a:cubicBezTo>
                    <a:pt x="119" y="300"/>
                    <a:pt x="127" y="299"/>
                    <a:pt x="136" y="296"/>
                  </a:cubicBezTo>
                  <a:cubicBezTo>
                    <a:pt x="285" y="250"/>
                    <a:pt x="431" y="204"/>
                    <a:pt x="581" y="161"/>
                  </a:cubicBezTo>
                  <a:cubicBezTo>
                    <a:pt x="672" y="133"/>
                    <a:pt x="645" y="0"/>
                    <a:pt x="563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1721;p49">
              <a:extLst>
                <a:ext uri="{FF2B5EF4-FFF2-40B4-BE49-F238E27FC236}">
                  <a16:creationId xmlns:a16="http://schemas.microsoft.com/office/drawing/2014/main" xmlns="" id="{7B212370-76FC-495A-BC4F-679AD1E519B6}"/>
                </a:ext>
              </a:extLst>
            </p:cNvPr>
            <p:cNvSpPr/>
            <p:nvPr/>
          </p:nvSpPr>
          <p:spPr>
            <a:xfrm>
              <a:off x="941448" y="1804584"/>
              <a:ext cx="27996" cy="9647"/>
            </a:xfrm>
            <a:custGeom>
              <a:avLst/>
              <a:gdLst/>
              <a:ahLst/>
              <a:cxnLst/>
              <a:rect l="l" t="t" r="r" b="b"/>
              <a:pathLst>
                <a:path w="534" h="184" extrusionOk="0">
                  <a:moveTo>
                    <a:pt x="433" y="0"/>
                  </a:moveTo>
                  <a:cubicBezTo>
                    <a:pt x="431" y="0"/>
                    <a:pt x="429" y="0"/>
                    <a:pt x="426" y="0"/>
                  </a:cubicBezTo>
                  <a:cubicBezTo>
                    <a:pt x="320" y="7"/>
                    <a:pt x="214" y="17"/>
                    <a:pt x="104" y="24"/>
                  </a:cubicBezTo>
                  <a:cubicBezTo>
                    <a:pt x="4" y="30"/>
                    <a:pt x="1" y="184"/>
                    <a:pt x="95" y="184"/>
                  </a:cubicBezTo>
                  <a:cubicBezTo>
                    <a:pt x="98" y="184"/>
                    <a:pt x="101" y="184"/>
                    <a:pt x="104" y="183"/>
                  </a:cubicBezTo>
                  <a:cubicBezTo>
                    <a:pt x="214" y="177"/>
                    <a:pt x="320" y="170"/>
                    <a:pt x="426" y="163"/>
                  </a:cubicBezTo>
                  <a:cubicBezTo>
                    <a:pt x="528" y="157"/>
                    <a:pt x="533" y="0"/>
                    <a:pt x="433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1722;p49">
              <a:extLst>
                <a:ext uri="{FF2B5EF4-FFF2-40B4-BE49-F238E27FC236}">
                  <a16:creationId xmlns:a16="http://schemas.microsoft.com/office/drawing/2014/main" xmlns="" id="{F14BEAE8-F479-4E3D-871B-B6C660E1C3B4}"/>
                </a:ext>
              </a:extLst>
            </p:cNvPr>
            <p:cNvSpPr/>
            <p:nvPr/>
          </p:nvSpPr>
          <p:spPr>
            <a:xfrm>
              <a:off x="1015474" y="1556607"/>
              <a:ext cx="10852" cy="24483"/>
            </a:xfrm>
            <a:custGeom>
              <a:avLst/>
              <a:gdLst/>
              <a:ahLst/>
              <a:cxnLst/>
              <a:rect l="l" t="t" r="r" b="b"/>
              <a:pathLst>
                <a:path w="207" h="467" extrusionOk="0">
                  <a:moveTo>
                    <a:pt x="96" y="1"/>
                  </a:moveTo>
                  <a:cubicBezTo>
                    <a:pt x="53" y="1"/>
                    <a:pt x="13" y="27"/>
                    <a:pt x="7" y="81"/>
                  </a:cubicBezTo>
                  <a:cubicBezTo>
                    <a:pt x="0" y="191"/>
                    <a:pt x="10" y="300"/>
                    <a:pt x="36" y="411"/>
                  </a:cubicBezTo>
                  <a:cubicBezTo>
                    <a:pt x="43" y="451"/>
                    <a:pt x="76" y="467"/>
                    <a:pt x="106" y="467"/>
                  </a:cubicBezTo>
                  <a:cubicBezTo>
                    <a:pt x="156" y="467"/>
                    <a:pt x="206" y="427"/>
                    <a:pt x="189" y="367"/>
                  </a:cubicBezTo>
                  <a:cubicBezTo>
                    <a:pt x="169" y="271"/>
                    <a:pt x="163" y="177"/>
                    <a:pt x="169" y="81"/>
                  </a:cubicBezTo>
                  <a:cubicBezTo>
                    <a:pt x="173" y="27"/>
                    <a:pt x="136" y="1"/>
                    <a:pt x="96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1723;p49">
              <a:extLst>
                <a:ext uri="{FF2B5EF4-FFF2-40B4-BE49-F238E27FC236}">
                  <a16:creationId xmlns:a16="http://schemas.microsoft.com/office/drawing/2014/main" xmlns="" id="{9834FDEE-751F-4C0B-A086-52A2B465BE72}"/>
                </a:ext>
              </a:extLst>
            </p:cNvPr>
            <p:cNvSpPr/>
            <p:nvPr/>
          </p:nvSpPr>
          <p:spPr>
            <a:xfrm>
              <a:off x="1035343" y="1432042"/>
              <a:ext cx="11010" cy="23068"/>
            </a:xfrm>
            <a:custGeom>
              <a:avLst/>
              <a:gdLst/>
              <a:ahLst/>
              <a:cxnLst/>
              <a:rect l="l" t="t" r="r" b="b"/>
              <a:pathLst>
                <a:path w="210" h="440" extrusionOk="0">
                  <a:moveTo>
                    <a:pt x="107" y="1"/>
                  </a:moveTo>
                  <a:cubicBezTo>
                    <a:pt x="67" y="1"/>
                    <a:pt x="30" y="27"/>
                    <a:pt x="36" y="77"/>
                  </a:cubicBezTo>
                  <a:cubicBezTo>
                    <a:pt x="47" y="167"/>
                    <a:pt x="40" y="251"/>
                    <a:pt x="17" y="337"/>
                  </a:cubicBezTo>
                  <a:cubicBezTo>
                    <a:pt x="1" y="400"/>
                    <a:pt x="50" y="440"/>
                    <a:pt x="100" y="440"/>
                  </a:cubicBezTo>
                  <a:cubicBezTo>
                    <a:pt x="133" y="440"/>
                    <a:pt x="163" y="420"/>
                    <a:pt x="173" y="380"/>
                  </a:cubicBezTo>
                  <a:cubicBezTo>
                    <a:pt x="200" y="280"/>
                    <a:pt x="210" y="180"/>
                    <a:pt x="196" y="77"/>
                  </a:cubicBezTo>
                  <a:cubicBezTo>
                    <a:pt x="193" y="27"/>
                    <a:pt x="150" y="1"/>
                    <a:pt x="107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1724;p49">
              <a:extLst>
                <a:ext uri="{FF2B5EF4-FFF2-40B4-BE49-F238E27FC236}">
                  <a16:creationId xmlns:a16="http://schemas.microsoft.com/office/drawing/2014/main" xmlns="" id="{EBF95F12-8F30-465B-B4B9-A99247C34759}"/>
                </a:ext>
              </a:extLst>
            </p:cNvPr>
            <p:cNvSpPr/>
            <p:nvPr/>
          </p:nvSpPr>
          <p:spPr>
            <a:xfrm>
              <a:off x="1048083" y="1440064"/>
              <a:ext cx="8441" cy="22963"/>
            </a:xfrm>
            <a:custGeom>
              <a:avLst/>
              <a:gdLst/>
              <a:ahLst/>
              <a:cxnLst/>
              <a:rect l="l" t="t" r="r" b="b"/>
              <a:pathLst>
                <a:path w="161" h="438" extrusionOk="0">
                  <a:moveTo>
                    <a:pt x="80" y="1"/>
                  </a:moveTo>
                  <a:cubicBezTo>
                    <a:pt x="40" y="1"/>
                    <a:pt x="0" y="27"/>
                    <a:pt x="0" y="78"/>
                  </a:cubicBezTo>
                  <a:lnTo>
                    <a:pt x="0" y="360"/>
                  </a:lnTo>
                  <a:cubicBezTo>
                    <a:pt x="0" y="410"/>
                    <a:pt x="40" y="437"/>
                    <a:pt x="80" y="437"/>
                  </a:cubicBezTo>
                  <a:cubicBezTo>
                    <a:pt x="120" y="437"/>
                    <a:pt x="160" y="410"/>
                    <a:pt x="160" y="360"/>
                  </a:cubicBezTo>
                  <a:lnTo>
                    <a:pt x="160" y="78"/>
                  </a:lnTo>
                  <a:cubicBezTo>
                    <a:pt x="160" y="27"/>
                    <a:pt x="120" y="1"/>
                    <a:pt x="8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1725;p49">
              <a:extLst>
                <a:ext uri="{FF2B5EF4-FFF2-40B4-BE49-F238E27FC236}">
                  <a16:creationId xmlns:a16="http://schemas.microsoft.com/office/drawing/2014/main" xmlns="" id="{771E4B74-A171-4181-96D4-B3B953F82AD4}"/>
                </a:ext>
              </a:extLst>
            </p:cNvPr>
            <p:cNvSpPr/>
            <p:nvPr/>
          </p:nvSpPr>
          <p:spPr>
            <a:xfrm>
              <a:off x="1302822" y="1332590"/>
              <a:ext cx="10328" cy="28468"/>
            </a:xfrm>
            <a:custGeom>
              <a:avLst/>
              <a:gdLst/>
              <a:ahLst/>
              <a:cxnLst/>
              <a:rect l="l" t="t" r="r" b="b"/>
              <a:pathLst>
                <a:path w="197" h="543" extrusionOk="0">
                  <a:moveTo>
                    <a:pt x="100" y="1"/>
                  </a:moveTo>
                  <a:cubicBezTo>
                    <a:pt x="54" y="1"/>
                    <a:pt x="0" y="40"/>
                    <a:pt x="11" y="100"/>
                  </a:cubicBezTo>
                  <a:cubicBezTo>
                    <a:pt x="31" y="223"/>
                    <a:pt x="34" y="343"/>
                    <a:pt x="23" y="466"/>
                  </a:cubicBezTo>
                  <a:cubicBezTo>
                    <a:pt x="17" y="517"/>
                    <a:pt x="57" y="543"/>
                    <a:pt x="97" y="543"/>
                  </a:cubicBezTo>
                  <a:cubicBezTo>
                    <a:pt x="137" y="543"/>
                    <a:pt x="180" y="517"/>
                    <a:pt x="183" y="466"/>
                  </a:cubicBezTo>
                  <a:cubicBezTo>
                    <a:pt x="197" y="326"/>
                    <a:pt x="190" y="194"/>
                    <a:pt x="166" y="60"/>
                  </a:cubicBezTo>
                  <a:cubicBezTo>
                    <a:pt x="160" y="17"/>
                    <a:pt x="134" y="1"/>
                    <a:pt x="10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1726;p49">
              <a:extLst>
                <a:ext uri="{FF2B5EF4-FFF2-40B4-BE49-F238E27FC236}">
                  <a16:creationId xmlns:a16="http://schemas.microsoft.com/office/drawing/2014/main" xmlns="" id="{3D9BC13C-F7A9-4231-A31B-40B1256BE2FC}"/>
                </a:ext>
              </a:extLst>
            </p:cNvPr>
            <p:cNvSpPr/>
            <p:nvPr/>
          </p:nvSpPr>
          <p:spPr>
            <a:xfrm>
              <a:off x="1322377" y="1355605"/>
              <a:ext cx="10852" cy="25742"/>
            </a:xfrm>
            <a:custGeom>
              <a:avLst/>
              <a:gdLst/>
              <a:ahLst/>
              <a:cxnLst/>
              <a:rect l="l" t="t" r="r" b="b"/>
              <a:pathLst>
                <a:path w="207" h="491" extrusionOk="0">
                  <a:moveTo>
                    <a:pt x="100" y="1"/>
                  </a:moveTo>
                  <a:cubicBezTo>
                    <a:pt x="60" y="1"/>
                    <a:pt x="17" y="27"/>
                    <a:pt x="13" y="78"/>
                  </a:cubicBezTo>
                  <a:cubicBezTo>
                    <a:pt x="0" y="197"/>
                    <a:pt x="10" y="314"/>
                    <a:pt x="37" y="434"/>
                  </a:cubicBezTo>
                  <a:cubicBezTo>
                    <a:pt x="47" y="474"/>
                    <a:pt x="77" y="490"/>
                    <a:pt x="107" y="490"/>
                  </a:cubicBezTo>
                  <a:cubicBezTo>
                    <a:pt x="157" y="490"/>
                    <a:pt x="206" y="451"/>
                    <a:pt x="193" y="391"/>
                  </a:cubicBezTo>
                  <a:cubicBezTo>
                    <a:pt x="166" y="287"/>
                    <a:pt x="163" y="184"/>
                    <a:pt x="173" y="78"/>
                  </a:cubicBezTo>
                  <a:cubicBezTo>
                    <a:pt x="180" y="27"/>
                    <a:pt x="143" y="1"/>
                    <a:pt x="10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1727;p49">
              <a:extLst>
                <a:ext uri="{FF2B5EF4-FFF2-40B4-BE49-F238E27FC236}">
                  <a16:creationId xmlns:a16="http://schemas.microsoft.com/office/drawing/2014/main" xmlns="" id="{502941EE-D4DB-4249-8665-92C67603EAE8}"/>
                </a:ext>
              </a:extLst>
            </p:cNvPr>
            <p:cNvSpPr/>
            <p:nvPr/>
          </p:nvSpPr>
          <p:spPr>
            <a:xfrm>
              <a:off x="1187484" y="1779262"/>
              <a:ext cx="8598" cy="27105"/>
            </a:xfrm>
            <a:custGeom>
              <a:avLst/>
              <a:gdLst/>
              <a:ahLst/>
              <a:cxnLst/>
              <a:rect l="l" t="t" r="r" b="b"/>
              <a:pathLst>
                <a:path w="164" h="517" extrusionOk="0">
                  <a:moveTo>
                    <a:pt x="80" y="1"/>
                  </a:moveTo>
                  <a:cubicBezTo>
                    <a:pt x="40" y="1"/>
                    <a:pt x="0" y="27"/>
                    <a:pt x="0" y="81"/>
                  </a:cubicBezTo>
                  <a:lnTo>
                    <a:pt x="0" y="437"/>
                  </a:lnTo>
                  <a:cubicBezTo>
                    <a:pt x="0" y="490"/>
                    <a:pt x="40" y="517"/>
                    <a:pt x="80" y="517"/>
                  </a:cubicBezTo>
                  <a:cubicBezTo>
                    <a:pt x="120" y="517"/>
                    <a:pt x="163" y="490"/>
                    <a:pt x="163" y="437"/>
                  </a:cubicBezTo>
                  <a:lnTo>
                    <a:pt x="163" y="81"/>
                  </a:lnTo>
                  <a:cubicBezTo>
                    <a:pt x="163" y="27"/>
                    <a:pt x="120" y="1"/>
                    <a:pt x="8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1728;p49">
              <a:extLst>
                <a:ext uri="{FF2B5EF4-FFF2-40B4-BE49-F238E27FC236}">
                  <a16:creationId xmlns:a16="http://schemas.microsoft.com/office/drawing/2014/main" xmlns="" id="{7E72683B-40F8-4565-BA81-7C1E0D2DE185}"/>
                </a:ext>
              </a:extLst>
            </p:cNvPr>
            <p:cNvSpPr/>
            <p:nvPr/>
          </p:nvSpPr>
          <p:spPr>
            <a:xfrm>
              <a:off x="1200906" y="1753783"/>
              <a:ext cx="8441" cy="21705"/>
            </a:xfrm>
            <a:custGeom>
              <a:avLst/>
              <a:gdLst/>
              <a:ahLst/>
              <a:cxnLst/>
              <a:rect l="l" t="t" r="r" b="b"/>
              <a:pathLst>
                <a:path w="161" h="414" extrusionOk="0">
                  <a:moveTo>
                    <a:pt x="81" y="0"/>
                  </a:moveTo>
                  <a:cubicBezTo>
                    <a:pt x="41" y="0"/>
                    <a:pt x="1" y="28"/>
                    <a:pt x="1" y="80"/>
                  </a:cubicBezTo>
                  <a:lnTo>
                    <a:pt x="1" y="334"/>
                  </a:lnTo>
                  <a:cubicBezTo>
                    <a:pt x="1" y="387"/>
                    <a:pt x="41" y="413"/>
                    <a:pt x="81" y="413"/>
                  </a:cubicBezTo>
                  <a:cubicBezTo>
                    <a:pt x="121" y="413"/>
                    <a:pt x="161" y="387"/>
                    <a:pt x="161" y="334"/>
                  </a:cubicBezTo>
                  <a:lnTo>
                    <a:pt x="161" y="80"/>
                  </a:lnTo>
                  <a:cubicBezTo>
                    <a:pt x="161" y="28"/>
                    <a:pt x="121" y="0"/>
                    <a:pt x="81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1729;p49">
              <a:extLst>
                <a:ext uri="{FF2B5EF4-FFF2-40B4-BE49-F238E27FC236}">
                  <a16:creationId xmlns:a16="http://schemas.microsoft.com/office/drawing/2014/main" xmlns="" id="{1A3966DF-94C2-45A2-9FED-2959CFA776D9}"/>
                </a:ext>
              </a:extLst>
            </p:cNvPr>
            <p:cNvSpPr/>
            <p:nvPr/>
          </p:nvSpPr>
          <p:spPr>
            <a:xfrm>
              <a:off x="1237709" y="1776483"/>
              <a:ext cx="12111" cy="27262"/>
            </a:xfrm>
            <a:custGeom>
              <a:avLst/>
              <a:gdLst/>
              <a:ahLst/>
              <a:cxnLst/>
              <a:rect l="l" t="t" r="r" b="b"/>
              <a:pathLst>
                <a:path w="231" h="520" extrusionOk="0">
                  <a:moveTo>
                    <a:pt x="101" y="0"/>
                  </a:moveTo>
                  <a:cubicBezTo>
                    <a:pt x="54" y="0"/>
                    <a:pt x="1" y="40"/>
                    <a:pt x="11" y="103"/>
                  </a:cubicBezTo>
                  <a:cubicBezTo>
                    <a:pt x="27" y="223"/>
                    <a:pt x="47" y="343"/>
                    <a:pt x="64" y="460"/>
                  </a:cubicBezTo>
                  <a:cubicBezTo>
                    <a:pt x="70" y="503"/>
                    <a:pt x="101" y="520"/>
                    <a:pt x="130" y="520"/>
                  </a:cubicBezTo>
                  <a:cubicBezTo>
                    <a:pt x="177" y="520"/>
                    <a:pt x="230" y="480"/>
                    <a:pt x="221" y="417"/>
                  </a:cubicBezTo>
                  <a:cubicBezTo>
                    <a:pt x="204" y="300"/>
                    <a:pt x="184" y="180"/>
                    <a:pt x="167" y="60"/>
                  </a:cubicBezTo>
                  <a:cubicBezTo>
                    <a:pt x="161" y="20"/>
                    <a:pt x="130" y="0"/>
                    <a:pt x="101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1730;p49">
              <a:extLst>
                <a:ext uri="{FF2B5EF4-FFF2-40B4-BE49-F238E27FC236}">
                  <a16:creationId xmlns:a16="http://schemas.microsoft.com/office/drawing/2014/main" xmlns="" id="{2C127F1D-8A38-40F3-B8DE-566319A75885}"/>
                </a:ext>
              </a:extLst>
            </p:cNvPr>
            <p:cNvSpPr/>
            <p:nvPr/>
          </p:nvSpPr>
          <p:spPr>
            <a:xfrm>
              <a:off x="1490194" y="1706861"/>
              <a:ext cx="13316" cy="28520"/>
            </a:xfrm>
            <a:custGeom>
              <a:avLst/>
              <a:gdLst/>
              <a:ahLst/>
              <a:cxnLst/>
              <a:rect l="l" t="t" r="r" b="b"/>
              <a:pathLst>
                <a:path w="254" h="544" extrusionOk="0">
                  <a:moveTo>
                    <a:pt x="94" y="1"/>
                  </a:moveTo>
                  <a:cubicBezTo>
                    <a:pt x="54" y="1"/>
                    <a:pt x="14" y="27"/>
                    <a:pt x="11" y="81"/>
                  </a:cubicBezTo>
                  <a:cubicBezTo>
                    <a:pt x="1" y="221"/>
                    <a:pt x="24" y="356"/>
                    <a:pt x="74" y="490"/>
                  </a:cubicBezTo>
                  <a:cubicBezTo>
                    <a:pt x="87" y="526"/>
                    <a:pt x="121" y="543"/>
                    <a:pt x="154" y="543"/>
                  </a:cubicBezTo>
                  <a:cubicBezTo>
                    <a:pt x="204" y="543"/>
                    <a:pt x="254" y="506"/>
                    <a:pt x="231" y="447"/>
                  </a:cubicBezTo>
                  <a:cubicBezTo>
                    <a:pt x="184" y="327"/>
                    <a:pt x="164" y="207"/>
                    <a:pt x="171" y="81"/>
                  </a:cubicBezTo>
                  <a:cubicBezTo>
                    <a:pt x="174" y="27"/>
                    <a:pt x="134" y="1"/>
                    <a:pt x="94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1731;p49">
              <a:extLst>
                <a:ext uri="{FF2B5EF4-FFF2-40B4-BE49-F238E27FC236}">
                  <a16:creationId xmlns:a16="http://schemas.microsoft.com/office/drawing/2014/main" xmlns="" id="{5A136736-0C27-4B74-9463-3F32EAA10F2A}"/>
                </a:ext>
              </a:extLst>
            </p:cNvPr>
            <p:cNvSpPr/>
            <p:nvPr/>
          </p:nvSpPr>
          <p:spPr>
            <a:xfrm>
              <a:off x="1520077" y="1728303"/>
              <a:ext cx="8388" cy="25742"/>
            </a:xfrm>
            <a:custGeom>
              <a:avLst/>
              <a:gdLst/>
              <a:ahLst/>
              <a:cxnLst/>
              <a:rect l="l" t="t" r="r" b="b"/>
              <a:pathLst>
                <a:path w="160" h="491" extrusionOk="0">
                  <a:moveTo>
                    <a:pt x="80" y="1"/>
                  </a:moveTo>
                  <a:cubicBezTo>
                    <a:pt x="40" y="1"/>
                    <a:pt x="0" y="27"/>
                    <a:pt x="0" y="81"/>
                  </a:cubicBezTo>
                  <a:lnTo>
                    <a:pt x="0" y="411"/>
                  </a:lnTo>
                  <a:cubicBezTo>
                    <a:pt x="0" y="463"/>
                    <a:pt x="40" y="490"/>
                    <a:pt x="80" y="490"/>
                  </a:cubicBezTo>
                  <a:cubicBezTo>
                    <a:pt x="120" y="490"/>
                    <a:pt x="160" y="463"/>
                    <a:pt x="160" y="411"/>
                  </a:cubicBezTo>
                  <a:lnTo>
                    <a:pt x="160" y="81"/>
                  </a:lnTo>
                  <a:cubicBezTo>
                    <a:pt x="160" y="27"/>
                    <a:pt x="120" y="1"/>
                    <a:pt x="8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1732;p49">
              <a:extLst>
                <a:ext uri="{FF2B5EF4-FFF2-40B4-BE49-F238E27FC236}">
                  <a16:creationId xmlns:a16="http://schemas.microsoft.com/office/drawing/2014/main" xmlns="" id="{CDCD0455-6F67-40D2-A5D3-3A9D1CE420B2}"/>
                </a:ext>
              </a:extLst>
            </p:cNvPr>
            <p:cNvSpPr/>
            <p:nvPr/>
          </p:nvSpPr>
          <p:spPr>
            <a:xfrm>
              <a:off x="1039328" y="2103676"/>
              <a:ext cx="12845" cy="27262"/>
            </a:xfrm>
            <a:custGeom>
              <a:avLst/>
              <a:gdLst/>
              <a:ahLst/>
              <a:cxnLst/>
              <a:rect l="l" t="t" r="r" b="b"/>
              <a:pathLst>
                <a:path w="245" h="520" extrusionOk="0">
                  <a:moveTo>
                    <a:pt x="100" y="0"/>
                  </a:moveTo>
                  <a:cubicBezTo>
                    <a:pt x="48" y="0"/>
                    <a:pt x="0" y="40"/>
                    <a:pt x="24" y="100"/>
                  </a:cubicBezTo>
                  <a:cubicBezTo>
                    <a:pt x="68" y="203"/>
                    <a:pt x="80" y="306"/>
                    <a:pt x="64" y="415"/>
                  </a:cubicBezTo>
                  <a:cubicBezTo>
                    <a:pt x="54" y="479"/>
                    <a:pt x="104" y="519"/>
                    <a:pt x="151" y="519"/>
                  </a:cubicBezTo>
                  <a:cubicBezTo>
                    <a:pt x="184" y="519"/>
                    <a:pt x="214" y="499"/>
                    <a:pt x="220" y="459"/>
                  </a:cubicBezTo>
                  <a:cubicBezTo>
                    <a:pt x="244" y="320"/>
                    <a:pt x="234" y="186"/>
                    <a:pt x="180" y="56"/>
                  </a:cubicBezTo>
                  <a:cubicBezTo>
                    <a:pt x="164" y="16"/>
                    <a:pt x="131" y="0"/>
                    <a:pt x="100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1733;p49">
              <a:extLst>
                <a:ext uri="{FF2B5EF4-FFF2-40B4-BE49-F238E27FC236}">
                  <a16:creationId xmlns:a16="http://schemas.microsoft.com/office/drawing/2014/main" xmlns="" id="{893E077E-3432-40D0-8B04-42C5C2CEA8E4}"/>
                </a:ext>
              </a:extLst>
            </p:cNvPr>
            <p:cNvSpPr/>
            <p:nvPr/>
          </p:nvSpPr>
          <p:spPr>
            <a:xfrm>
              <a:off x="1064125" y="2122497"/>
              <a:ext cx="8598" cy="24483"/>
            </a:xfrm>
            <a:custGeom>
              <a:avLst/>
              <a:gdLst/>
              <a:ahLst/>
              <a:cxnLst/>
              <a:rect l="l" t="t" r="r" b="b"/>
              <a:pathLst>
                <a:path w="164" h="467" extrusionOk="0">
                  <a:moveTo>
                    <a:pt x="80" y="1"/>
                  </a:moveTo>
                  <a:cubicBezTo>
                    <a:pt x="40" y="1"/>
                    <a:pt x="0" y="27"/>
                    <a:pt x="0" y="80"/>
                  </a:cubicBezTo>
                  <a:lnTo>
                    <a:pt x="0" y="386"/>
                  </a:lnTo>
                  <a:cubicBezTo>
                    <a:pt x="0" y="440"/>
                    <a:pt x="40" y="466"/>
                    <a:pt x="80" y="466"/>
                  </a:cubicBezTo>
                  <a:cubicBezTo>
                    <a:pt x="120" y="466"/>
                    <a:pt x="163" y="440"/>
                    <a:pt x="163" y="386"/>
                  </a:cubicBezTo>
                  <a:lnTo>
                    <a:pt x="163" y="80"/>
                  </a:lnTo>
                  <a:cubicBezTo>
                    <a:pt x="163" y="27"/>
                    <a:pt x="120" y="1"/>
                    <a:pt x="8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1734;p49">
              <a:extLst>
                <a:ext uri="{FF2B5EF4-FFF2-40B4-BE49-F238E27FC236}">
                  <a16:creationId xmlns:a16="http://schemas.microsoft.com/office/drawing/2014/main" xmlns="" id="{9FC40863-D573-4D2B-9B4A-2263C3716ED6}"/>
                </a:ext>
              </a:extLst>
            </p:cNvPr>
            <p:cNvSpPr/>
            <p:nvPr/>
          </p:nvSpPr>
          <p:spPr>
            <a:xfrm>
              <a:off x="1169502" y="2084959"/>
              <a:ext cx="10852" cy="24483"/>
            </a:xfrm>
            <a:custGeom>
              <a:avLst/>
              <a:gdLst/>
              <a:ahLst/>
              <a:cxnLst/>
              <a:rect l="l" t="t" r="r" b="b"/>
              <a:pathLst>
                <a:path w="207" h="467" extrusionOk="0">
                  <a:moveTo>
                    <a:pt x="101" y="1"/>
                  </a:moveTo>
                  <a:cubicBezTo>
                    <a:pt x="61" y="1"/>
                    <a:pt x="18" y="27"/>
                    <a:pt x="10" y="81"/>
                  </a:cubicBezTo>
                  <a:cubicBezTo>
                    <a:pt x="1" y="190"/>
                    <a:pt x="10" y="300"/>
                    <a:pt x="38" y="410"/>
                  </a:cubicBezTo>
                  <a:cubicBezTo>
                    <a:pt x="47" y="450"/>
                    <a:pt x="77" y="467"/>
                    <a:pt x="107" y="467"/>
                  </a:cubicBezTo>
                  <a:cubicBezTo>
                    <a:pt x="157" y="467"/>
                    <a:pt x="207" y="427"/>
                    <a:pt x="193" y="367"/>
                  </a:cubicBezTo>
                  <a:cubicBezTo>
                    <a:pt x="170" y="270"/>
                    <a:pt x="164" y="177"/>
                    <a:pt x="173" y="81"/>
                  </a:cubicBezTo>
                  <a:cubicBezTo>
                    <a:pt x="181" y="27"/>
                    <a:pt x="141" y="1"/>
                    <a:pt x="101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1735;p49">
              <a:extLst>
                <a:ext uri="{FF2B5EF4-FFF2-40B4-BE49-F238E27FC236}">
                  <a16:creationId xmlns:a16="http://schemas.microsoft.com/office/drawing/2014/main" xmlns="" id="{30612775-1527-4DD9-B8F9-933AD25098CC}"/>
                </a:ext>
              </a:extLst>
            </p:cNvPr>
            <p:cNvSpPr/>
            <p:nvPr/>
          </p:nvSpPr>
          <p:spPr>
            <a:xfrm>
              <a:off x="1186751" y="2095759"/>
              <a:ext cx="11744" cy="30984"/>
            </a:xfrm>
            <a:custGeom>
              <a:avLst/>
              <a:gdLst/>
              <a:ahLst/>
              <a:cxnLst/>
              <a:rect l="l" t="t" r="r" b="b"/>
              <a:pathLst>
                <a:path w="224" h="591" extrusionOk="0">
                  <a:moveTo>
                    <a:pt x="81" y="1"/>
                  </a:moveTo>
                  <a:cubicBezTo>
                    <a:pt x="38" y="1"/>
                    <a:pt x="1" y="27"/>
                    <a:pt x="8" y="78"/>
                  </a:cubicBezTo>
                  <a:cubicBezTo>
                    <a:pt x="24" y="224"/>
                    <a:pt x="41" y="371"/>
                    <a:pt x="58" y="514"/>
                  </a:cubicBezTo>
                  <a:cubicBezTo>
                    <a:pt x="61" y="566"/>
                    <a:pt x="104" y="590"/>
                    <a:pt x="148" y="590"/>
                  </a:cubicBezTo>
                  <a:cubicBezTo>
                    <a:pt x="188" y="590"/>
                    <a:pt x="224" y="566"/>
                    <a:pt x="217" y="514"/>
                  </a:cubicBezTo>
                  <a:cubicBezTo>
                    <a:pt x="201" y="371"/>
                    <a:pt x="188" y="224"/>
                    <a:pt x="171" y="78"/>
                  </a:cubicBezTo>
                  <a:cubicBezTo>
                    <a:pt x="164" y="27"/>
                    <a:pt x="121" y="1"/>
                    <a:pt x="81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1736;p49">
              <a:extLst>
                <a:ext uri="{FF2B5EF4-FFF2-40B4-BE49-F238E27FC236}">
                  <a16:creationId xmlns:a16="http://schemas.microsoft.com/office/drawing/2014/main" xmlns="" id="{357FFEAA-3FBB-414F-82D7-F8CF5849E876}"/>
                </a:ext>
              </a:extLst>
            </p:cNvPr>
            <p:cNvSpPr/>
            <p:nvPr/>
          </p:nvSpPr>
          <p:spPr>
            <a:xfrm>
              <a:off x="1746506" y="2107870"/>
              <a:ext cx="8598" cy="22858"/>
            </a:xfrm>
            <a:custGeom>
              <a:avLst/>
              <a:gdLst/>
              <a:ahLst/>
              <a:cxnLst/>
              <a:rect l="l" t="t" r="r" b="b"/>
              <a:pathLst>
                <a:path w="164" h="436" extrusionOk="0">
                  <a:moveTo>
                    <a:pt x="84" y="0"/>
                  </a:moveTo>
                  <a:cubicBezTo>
                    <a:pt x="44" y="0"/>
                    <a:pt x="1" y="26"/>
                    <a:pt x="1" y="76"/>
                  </a:cubicBezTo>
                  <a:lnTo>
                    <a:pt x="1" y="359"/>
                  </a:lnTo>
                  <a:cubicBezTo>
                    <a:pt x="1" y="412"/>
                    <a:pt x="44" y="435"/>
                    <a:pt x="84" y="435"/>
                  </a:cubicBezTo>
                  <a:cubicBezTo>
                    <a:pt x="124" y="435"/>
                    <a:pt x="164" y="412"/>
                    <a:pt x="164" y="359"/>
                  </a:cubicBezTo>
                  <a:lnTo>
                    <a:pt x="164" y="76"/>
                  </a:lnTo>
                  <a:cubicBezTo>
                    <a:pt x="164" y="26"/>
                    <a:pt x="124" y="0"/>
                    <a:pt x="84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1737;p49">
              <a:extLst>
                <a:ext uri="{FF2B5EF4-FFF2-40B4-BE49-F238E27FC236}">
                  <a16:creationId xmlns:a16="http://schemas.microsoft.com/office/drawing/2014/main" xmlns="" id="{85A7832F-E9C5-44C9-9392-70FFD1667F92}"/>
                </a:ext>
              </a:extLst>
            </p:cNvPr>
            <p:cNvSpPr/>
            <p:nvPr/>
          </p:nvSpPr>
          <p:spPr>
            <a:xfrm>
              <a:off x="1764016" y="2105039"/>
              <a:ext cx="8546" cy="20446"/>
            </a:xfrm>
            <a:custGeom>
              <a:avLst/>
              <a:gdLst/>
              <a:ahLst/>
              <a:cxnLst/>
              <a:rect l="l" t="t" r="r" b="b"/>
              <a:pathLst>
                <a:path w="163" h="390" extrusionOk="0">
                  <a:moveTo>
                    <a:pt x="83" y="0"/>
                  </a:moveTo>
                  <a:cubicBezTo>
                    <a:pt x="40" y="0"/>
                    <a:pt x="0" y="27"/>
                    <a:pt x="0" y="80"/>
                  </a:cubicBezTo>
                  <a:lnTo>
                    <a:pt x="0" y="310"/>
                  </a:lnTo>
                  <a:cubicBezTo>
                    <a:pt x="0" y="363"/>
                    <a:pt x="40" y="389"/>
                    <a:pt x="83" y="389"/>
                  </a:cubicBezTo>
                  <a:cubicBezTo>
                    <a:pt x="123" y="389"/>
                    <a:pt x="163" y="363"/>
                    <a:pt x="163" y="310"/>
                  </a:cubicBezTo>
                  <a:lnTo>
                    <a:pt x="163" y="80"/>
                  </a:lnTo>
                  <a:cubicBezTo>
                    <a:pt x="163" y="27"/>
                    <a:pt x="123" y="0"/>
                    <a:pt x="83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1738;p49">
              <a:extLst>
                <a:ext uri="{FF2B5EF4-FFF2-40B4-BE49-F238E27FC236}">
                  <a16:creationId xmlns:a16="http://schemas.microsoft.com/office/drawing/2014/main" xmlns="" id="{0C924BD9-860D-4B72-9F60-65CA1E636DDA}"/>
                </a:ext>
              </a:extLst>
            </p:cNvPr>
            <p:cNvSpPr/>
            <p:nvPr/>
          </p:nvSpPr>
          <p:spPr>
            <a:xfrm>
              <a:off x="1822629" y="1898636"/>
              <a:ext cx="10852" cy="20289"/>
            </a:xfrm>
            <a:custGeom>
              <a:avLst/>
              <a:gdLst/>
              <a:ahLst/>
              <a:cxnLst/>
              <a:rect l="l" t="t" r="r" b="b"/>
              <a:pathLst>
                <a:path w="207" h="387" extrusionOk="0">
                  <a:moveTo>
                    <a:pt x="80" y="0"/>
                  </a:moveTo>
                  <a:cubicBezTo>
                    <a:pt x="36" y="0"/>
                    <a:pt x="0" y="27"/>
                    <a:pt x="7" y="80"/>
                  </a:cubicBezTo>
                  <a:cubicBezTo>
                    <a:pt x="16" y="157"/>
                    <a:pt x="27" y="233"/>
                    <a:pt x="36" y="310"/>
                  </a:cubicBezTo>
                  <a:cubicBezTo>
                    <a:pt x="43" y="360"/>
                    <a:pt x="87" y="386"/>
                    <a:pt x="130" y="386"/>
                  </a:cubicBezTo>
                  <a:cubicBezTo>
                    <a:pt x="170" y="386"/>
                    <a:pt x="206" y="360"/>
                    <a:pt x="200" y="310"/>
                  </a:cubicBezTo>
                  <a:cubicBezTo>
                    <a:pt x="190" y="233"/>
                    <a:pt x="180" y="157"/>
                    <a:pt x="170" y="80"/>
                  </a:cubicBezTo>
                  <a:cubicBezTo>
                    <a:pt x="163" y="27"/>
                    <a:pt x="120" y="0"/>
                    <a:pt x="80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1739;p49">
              <a:extLst>
                <a:ext uri="{FF2B5EF4-FFF2-40B4-BE49-F238E27FC236}">
                  <a16:creationId xmlns:a16="http://schemas.microsoft.com/office/drawing/2014/main" xmlns="" id="{C5CECFF7-767E-45EE-A6BA-A6AC8CA3BE50}"/>
                </a:ext>
              </a:extLst>
            </p:cNvPr>
            <p:cNvSpPr/>
            <p:nvPr/>
          </p:nvSpPr>
          <p:spPr>
            <a:xfrm>
              <a:off x="1849629" y="1916042"/>
              <a:ext cx="12425" cy="21862"/>
            </a:xfrm>
            <a:custGeom>
              <a:avLst/>
              <a:gdLst/>
              <a:ahLst/>
              <a:cxnLst/>
              <a:rect l="l" t="t" r="r" b="b"/>
              <a:pathLst>
                <a:path w="237" h="417" extrusionOk="0">
                  <a:moveTo>
                    <a:pt x="88" y="1"/>
                  </a:moveTo>
                  <a:cubicBezTo>
                    <a:pt x="48" y="1"/>
                    <a:pt x="4" y="28"/>
                    <a:pt x="4" y="77"/>
                  </a:cubicBezTo>
                  <a:cubicBezTo>
                    <a:pt x="0" y="184"/>
                    <a:pt x="24" y="280"/>
                    <a:pt x="68" y="374"/>
                  </a:cubicBezTo>
                  <a:cubicBezTo>
                    <a:pt x="80" y="404"/>
                    <a:pt x="104" y="417"/>
                    <a:pt x="127" y="417"/>
                  </a:cubicBezTo>
                  <a:cubicBezTo>
                    <a:pt x="180" y="417"/>
                    <a:pt x="237" y="357"/>
                    <a:pt x="207" y="294"/>
                  </a:cubicBezTo>
                  <a:cubicBezTo>
                    <a:pt x="177" y="224"/>
                    <a:pt x="164" y="154"/>
                    <a:pt x="167" y="77"/>
                  </a:cubicBezTo>
                  <a:cubicBezTo>
                    <a:pt x="167" y="28"/>
                    <a:pt x="127" y="1"/>
                    <a:pt x="88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1740;p49">
              <a:extLst>
                <a:ext uri="{FF2B5EF4-FFF2-40B4-BE49-F238E27FC236}">
                  <a16:creationId xmlns:a16="http://schemas.microsoft.com/office/drawing/2014/main" xmlns="" id="{1BFECB05-8EB4-47D1-A311-286570F368E7}"/>
                </a:ext>
              </a:extLst>
            </p:cNvPr>
            <p:cNvSpPr/>
            <p:nvPr/>
          </p:nvSpPr>
          <p:spPr>
            <a:xfrm>
              <a:off x="1442224" y="2927345"/>
              <a:ext cx="13316" cy="29359"/>
            </a:xfrm>
            <a:custGeom>
              <a:avLst/>
              <a:gdLst/>
              <a:ahLst/>
              <a:cxnLst/>
              <a:rect l="l" t="t" r="r" b="b"/>
              <a:pathLst>
                <a:path w="254" h="560" extrusionOk="0">
                  <a:moveTo>
                    <a:pt x="100" y="1"/>
                  </a:moveTo>
                  <a:cubicBezTo>
                    <a:pt x="51" y="1"/>
                    <a:pt x="0" y="38"/>
                    <a:pt x="23" y="97"/>
                  </a:cubicBezTo>
                  <a:cubicBezTo>
                    <a:pt x="74" y="224"/>
                    <a:pt x="91" y="347"/>
                    <a:pt x="77" y="484"/>
                  </a:cubicBezTo>
                  <a:cubicBezTo>
                    <a:pt x="71" y="534"/>
                    <a:pt x="107" y="560"/>
                    <a:pt x="147" y="560"/>
                  </a:cubicBezTo>
                  <a:cubicBezTo>
                    <a:pt x="187" y="560"/>
                    <a:pt x="230" y="534"/>
                    <a:pt x="237" y="484"/>
                  </a:cubicBezTo>
                  <a:cubicBezTo>
                    <a:pt x="254" y="334"/>
                    <a:pt x="237" y="191"/>
                    <a:pt x="180" y="54"/>
                  </a:cubicBezTo>
                  <a:cubicBezTo>
                    <a:pt x="167" y="18"/>
                    <a:pt x="131" y="1"/>
                    <a:pt x="10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1741;p49">
              <a:extLst>
                <a:ext uri="{FF2B5EF4-FFF2-40B4-BE49-F238E27FC236}">
                  <a16:creationId xmlns:a16="http://schemas.microsoft.com/office/drawing/2014/main" xmlns="" id="{47DB0BDB-CE08-481C-A3E8-3F1785A75534}"/>
                </a:ext>
              </a:extLst>
            </p:cNvPr>
            <p:cNvSpPr/>
            <p:nvPr/>
          </p:nvSpPr>
          <p:spPr>
            <a:xfrm>
              <a:off x="1458791" y="2943073"/>
              <a:ext cx="12478" cy="21862"/>
            </a:xfrm>
            <a:custGeom>
              <a:avLst/>
              <a:gdLst/>
              <a:ahLst/>
              <a:cxnLst/>
              <a:rect l="l" t="t" r="r" b="b"/>
              <a:pathLst>
                <a:path w="238" h="417" extrusionOk="0">
                  <a:moveTo>
                    <a:pt x="100" y="0"/>
                  </a:moveTo>
                  <a:cubicBezTo>
                    <a:pt x="54" y="0"/>
                    <a:pt x="1" y="40"/>
                    <a:pt x="14" y="104"/>
                  </a:cubicBezTo>
                  <a:cubicBezTo>
                    <a:pt x="34" y="187"/>
                    <a:pt x="51" y="274"/>
                    <a:pt x="67" y="357"/>
                  </a:cubicBezTo>
                  <a:cubicBezTo>
                    <a:pt x="77" y="400"/>
                    <a:pt x="107" y="417"/>
                    <a:pt x="137" y="417"/>
                  </a:cubicBezTo>
                  <a:cubicBezTo>
                    <a:pt x="184" y="417"/>
                    <a:pt x="237" y="377"/>
                    <a:pt x="223" y="317"/>
                  </a:cubicBezTo>
                  <a:cubicBezTo>
                    <a:pt x="207" y="230"/>
                    <a:pt x="191" y="144"/>
                    <a:pt x="171" y="60"/>
                  </a:cubicBezTo>
                  <a:cubicBezTo>
                    <a:pt x="164" y="20"/>
                    <a:pt x="134" y="0"/>
                    <a:pt x="100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1742;p49">
              <a:extLst>
                <a:ext uri="{FF2B5EF4-FFF2-40B4-BE49-F238E27FC236}">
                  <a16:creationId xmlns:a16="http://schemas.microsoft.com/office/drawing/2014/main" xmlns="" id="{D178B92F-FB30-4BAF-A4BC-5B8126F7CC6C}"/>
                </a:ext>
              </a:extLst>
            </p:cNvPr>
            <p:cNvSpPr/>
            <p:nvPr/>
          </p:nvSpPr>
          <p:spPr>
            <a:xfrm>
              <a:off x="1253594" y="2957910"/>
              <a:ext cx="12478" cy="21705"/>
            </a:xfrm>
            <a:custGeom>
              <a:avLst/>
              <a:gdLst/>
              <a:ahLst/>
              <a:cxnLst/>
              <a:rect l="l" t="t" r="r" b="b"/>
              <a:pathLst>
                <a:path w="238" h="414" extrusionOk="0">
                  <a:moveTo>
                    <a:pt x="101" y="1"/>
                  </a:moveTo>
                  <a:cubicBezTo>
                    <a:pt x="51" y="1"/>
                    <a:pt x="1" y="41"/>
                    <a:pt x="14" y="101"/>
                  </a:cubicBezTo>
                  <a:cubicBezTo>
                    <a:pt x="31" y="187"/>
                    <a:pt x="51" y="270"/>
                    <a:pt x="67" y="356"/>
                  </a:cubicBezTo>
                  <a:cubicBezTo>
                    <a:pt x="77" y="396"/>
                    <a:pt x="107" y="413"/>
                    <a:pt x="140" y="413"/>
                  </a:cubicBezTo>
                  <a:cubicBezTo>
                    <a:pt x="187" y="413"/>
                    <a:pt x="237" y="373"/>
                    <a:pt x="224" y="313"/>
                  </a:cubicBezTo>
                  <a:cubicBezTo>
                    <a:pt x="207" y="230"/>
                    <a:pt x="187" y="144"/>
                    <a:pt x="171" y="57"/>
                  </a:cubicBezTo>
                  <a:cubicBezTo>
                    <a:pt x="160" y="17"/>
                    <a:pt x="131" y="1"/>
                    <a:pt x="101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1743;p49">
              <a:extLst>
                <a:ext uri="{FF2B5EF4-FFF2-40B4-BE49-F238E27FC236}">
                  <a16:creationId xmlns:a16="http://schemas.microsoft.com/office/drawing/2014/main" xmlns="" id="{49837DC4-F02B-4341-85DB-D022E47A8DFA}"/>
                </a:ext>
              </a:extLst>
            </p:cNvPr>
            <p:cNvSpPr/>
            <p:nvPr/>
          </p:nvSpPr>
          <p:spPr>
            <a:xfrm>
              <a:off x="1232833" y="2947110"/>
              <a:ext cx="10538" cy="16462"/>
            </a:xfrm>
            <a:custGeom>
              <a:avLst/>
              <a:gdLst/>
              <a:ahLst/>
              <a:cxnLst/>
              <a:rect l="l" t="t" r="r" b="b"/>
              <a:pathLst>
                <a:path w="201" h="314" extrusionOk="0">
                  <a:moveTo>
                    <a:pt x="100" y="0"/>
                  </a:moveTo>
                  <a:cubicBezTo>
                    <a:pt x="54" y="0"/>
                    <a:pt x="1" y="40"/>
                    <a:pt x="11" y="100"/>
                  </a:cubicBezTo>
                  <a:cubicBezTo>
                    <a:pt x="20" y="153"/>
                    <a:pt x="28" y="203"/>
                    <a:pt x="34" y="253"/>
                  </a:cubicBezTo>
                  <a:cubicBezTo>
                    <a:pt x="40" y="296"/>
                    <a:pt x="71" y="313"/>
                    <a:pt x="100" y="313"/>
                  </a:cubicBezTo>
                  <a:cubicBezTo>
                    <a:pt x="151" y="313"/>
                    <a:pt x="200" y="273"/>
                    <a:pt x="191" y="213"/>
                  </a:cubicBezTo>
                  <a:cubicBezTo>
                    <a:pt x="183" y="160"/>
                    <a:pt x="174" y="110"/>
                    <a:pt x="167" y="57"/>
                  </a:cubicBezTo>
                  <a:cubicBezTo>
                    <a:pt x="160" y="17"/>
                    <a:pt x="131" y="0"/>
                    <a:pt x="100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1744;p49">
              <a:extLst>
                <a:ext uri="{FF2B5EF4-FFF2-40B4-BE49-F238E27FC236}">
                  <a16:creationId xmlns:a16="http://schemas.microsoft.com/office/drawing/2014/main" xmlns="" id="{0149C49A-05E8-4833-BE40-C22541E12100}"/>
                </a:ext>
              </a:extLst>
            </p:cNvPr>
            <p:cNvSpPr/>
            <p:nvPr/>
          </p:nvSpPr>
          <p:spPr>
            <a:xfrm>
              <a:off x="1467493" y="1275183"/>
              <a:ext cx="12635" cy="36332"/>
            </a:xfrm>
            <a:custGeom>
              <a:avLst/>
              <a:gdLst/>
              <a:ahLst/>
              <a:cxnLst/>
              <a:rect l="l" t="t" r="r" b="b"/>
              <a:pathLst>
                <a:path w="241" h="693" extrusionOk="0">
                  <a:moveTo>
                    <a:pt x="77" y="0"/>
                  </a:moveTo>
                  <a:cubicBezTo>
                    <a:pt x="38" y="0"/>
                    <a:pt x="1" y="24"/>
                    <a:pt x="8" y="77"/>
                  </a:cubicBezTo>
                  <a:cubicBezTo>
                    <a:pt x="31" y="257"/>
                    <a:pt x="51" y="437"/>
                    <a:pt x="74" y="616"/>
                  </a:cubicBezTo>
                  <a:cubicBezTo>
                    <a:pt x="81" y="667"/>
                    <a:pt x="125" y="693"/>
                    <a:pt x="165" y="693"/>
                  </a:cubicBezTo>
                  <a:cubicBezTo>
                    <a:pt x="204" y="693"/>
                    <a:pt x="240" y="667"/>
                    <a:pt x="234" y="616"/>
                  </a:cubicBezTo>
                  <a:cubicBezTo>
                    <a:pt x="214" y="437"/>
                    <a:pt x="191" y="257"/>
                    <a:pt x="171" y="77"/>
                  </a:cubicBezTo>
                  <a:cubicBezTo>
                    <a:pt x="165" y="24"/>
                    <a:pt x="121" y="0"/>
                    <a:pt x="77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1745;p49">
              <a:extLst>
                <a:ext uri="{FF2B5EF4-FFF2-40B4-BE49-F238E27FC236}">
                  <a16:creationId xmlns:a16="http://schemas.microsoft.com/office/drawing/2014/main" xmlns="" id="{CBF6CAE7-7182-4FEE-9D20-AD7994C41072}"/>
                </a:ext>
              </a:extLst>
            </p:cNvPr>
            <p:cNvSpPr/>
            <p:nvPr/>
          </p:nvSpPr>
          <p:spPr>
            <a:xfrm>
              <a:off x="1493182" y="1288447"/>
              <a:ext cx="8598" cy="28468"/>
            </a:xfrm>
            <a:custGeom>
              <a:avLst/>
              <a:gdLst/>
              <a:ahLst/>
              <a:cxnLst/>
              <a:rect l="l" t="t" r="r" b="b"/>
              <a:pathLst>
                <a:path w="164" h="543" extrusionOk="0">
                  <a:moveTo>
                    <a:pt x="80" y="1"/>
                  </a:moveTo>
                  <a:cubicBezTo>
                    <a:pt x="40" y="1"/>
                    <a:pt x="0" y="27"/>
                    <a:pt x="0" y="80"/>
                  </a:cubicBezTo>
                  <a:lnTo>
                    <a:pt x="0" y="463"/>
                  </a:lnTo>
                  <a:cubicBezTo>
                    <a:pt x="0" y="517"/>
                    <a:pt x="40" y="543"/>
                    <a:pt x="80" y="543"/>
                  </a:cubicBezTo>
                  <a:cubicBezTo>
                    <a:pt x="123" y="543"/>
                    <a:pt x="163" y="517"/>
                    <a:pt x="163" y="463"/>
                  </a:cubicBezTo>
                  <a:lnTo>
                    <a:pt x="163" y="80"/>
                  </a:lnTo>
                  <a:cubicBezTo>
                    <a:pt x="163" y="27"/>
                    <a:pt x="120" y="1"/>
                    <a:pt x="80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1746;p49">
              <a:extLst>
                <a:ext uri="{FF2B5EF4-FFF2-40B4-BE49-F238E27FC236}">
                  <a16:creationId xmlns:a16="http://schemas.microsoft.com/office/drawing/2014/main" xmlns="" id="{5D74E518-6C14-465B-9EFB-73E084EE0A7E}"/>
                </a:ext>
              </a:extLst>
            </p:cNvPr>
            <p:cNvSpPr/>
            <p:nvPr/>
          </p:nvSpPr>
          <p:spPr>
            <a:xfrm>
              <a:off x="1044046" y="1627802"/>
              <a:ext cx="8441" cy="21705"/>
            </a:xfrm>
            <a:custGeom>
              <a:avLst/>
              <a:gdLst/>
              <a:ahLst/>
              <a:cxnLst/>
              <a:rect l="l" t="t" r="r" b="b"/>
              <a:pathLst>
                <a:path w="161" h="414" extrusionOk="0">
                  <a:moveTo>
                    <a:pt x="81" y="1"/>
                  </a:moveTo>
                  <a:cubicBezTo>
                    <a:pt x="41" y="1"/>
                    <a:pt x="1" y="24"/>
                    <a:pt x="1" y="77"/>
                  </a:cubicBezTo>
                  <a:lnTo>
                    <a:pt x="1" y="334"/>
                  </a:lnTo>
                  <a:cubicBezTo>
                    <a:pt x="1" y="387"/>
                    <a:pt x="41" y="414"/>
                    <a:pt x="81" y="414"/>
                  </a:cubicBezTo>
                  <a:cubicBezTo>
                    <a:pt x="121" y="414"/>
                    <a:pt x="160" y="387"/>
                    <a:pt x="160" y="334"/>
                  </a:cubicBezTo>
                  <a:lnTo>
                    <a:pt x="160" y="77"/>
                  </a:lnTo>
                  <a:cubicBezTo>
                    <a:pt x="160" y="24"/>
                    <a:pt x="121" y="1"/>
                    <a:pt x="81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1747;p49">
              <a:extLst>
                <a:ext uri="{FF2B5EF4-FFF2-40B4-BE49-F238E27FC236}">
                  <a16:creationId xmlns:a16="http://schemas.microsoft.com/office/drawing/2014/main" xmlns="" id="{1A4C4BCA-9EC5-4A32-A354-21F5734E2557}"/>
                </a:ext>
              </a:extLst>
            </p:cNvPr>
            <p:cNvSpPr/>
            <p:nvPr/>
          </p:nvSpPr>
          <p:spPr>
            <a:xfrm>
              <a:off x="1059407" y="1603581"/>
              <a:ext cx="13159" cy="29674"/>
            </a:xfrm>
            <a:custGeom>
              <a:avLst/>
              <a:gdLst/>
              <a:ahLst/>
              <a:cxnLst/>
              <a:rect l="l" t="t" r="r" b="b"/>
              <a:pathLst>
                <a:path w="251" h="566" extrusionOk="0">
                  <a:moveTo>
                    <a:pt x="101" y="0"/>
                  </a:moveTo>
                  <a:cubicBezTo>
                    <a:pt x="50" y="0"/>
                    <a:pt x="1" y="40"/>
                    <a:pt x="21" y="100"/>
                  </a:cubicBezTo>
                  <a:cubicBezTo>
                    <a:pt x="57" y="226"/>
                    <a:pt x="77" y="357"/>
                    <a:pt x="84" y="489"/>
                  </a:cubicBezTo>
                  <a:cubicBezTo>
                    <a:pt x="87" y="539"/>
                    <a:pt x="130" y="566"/>
                    <a:pt x="170" y="566"/>
                  </a:cubicBezTo>
                  <a:cubicBezTo>
                    <a:pt x="210" y="566"/>
                    <a:pt x="250" y="539"/>
                    <a:pt x="247" y="489"/>
                  </a:cubicBezTo>
                  <a:cubicBezTo>
                    <a:pt x="240" y="343"/>
                    <a:pt x="217" y="197"/>
                    <a:pt x="177" y="57"/>
                  </a:cubicBezTo>
                  <a:cubicBezTo>
                    <a:pt x="164" y="17"/>
                    <a:pt x="133" y="0"/>
                    <a:pt x="101" y="0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1748;p49">
              <a:extLst>
                <a:ext uri="{FF2B5EF4-FFF2-40B4-BE49-F238E27FC236}">
                  <a16:creationId xmlns:a16="http://schemas.microsoft.com/office/drawing/2014/main" xmlns="" id="{D9C0A07B-265A-406E-94D5-6F5B935C3922}"/>
                </a:ext>
              </a:extLst>
            </p:cNvPr>
            <p:cNvSpPr/>
            <p:nvPr/>
          </p:nvSpPr>
          <p:spPr>
            <a:xfrm>
              <a:off x="829256" y="1338147"/>
              <a:ext cx="8598" cy="25375"/>
            </a:xfrm>
            <a:custGeom>
              <a:avLst/>
              <a:gdLst/>
              <a:ahLst/>
              <a:cxnLst/>
              <a:rect l="l" t="t" r="r" b="b"/>
              <a:pathLst>
                <a:path w="164" h="484" extrusionOk="0">
                  <a:moveTo>
                    <a:pt x="84" y="1"/>
                  </a:moveTo>
                  <a:cubicBezTo>
                    <a:pt x="41" y="1"/>
                    <a:pt x="1" y="25"/>
                    <a:pt x="1" y="77"/>
                  </a:cubicBezTo>
                  <a:lnTo>
                    <a:pt x="1" y="407"/>
                  </a:lnTo>
                  <a:cubicBezTo>
                    <a:pt x="1" y="460"/>
                    <a:pt x="41" y="484"/>
                    <a:pt x="84" y="484"/>
                  </a:cubicBezTo>
                  <a:cubicBezTo>
                    <a:pt x="124" y="484"/>
                    <a:pt x="164" y="460"/>
                    <a:pt x="164" y="407"/>
                  </a:cubicBezTo>
                  <a:lnTo>
                    <a:pt x="164" y="77"/>
                  </a:lnTo>
                  <a:cubicBezTo>
                    <a:pt x="164" y="25"/>
                    <a:pt x="124" y="1"/>
                    <a:pt x="84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1749;p49">
              <a:extLst>
                <a:ext uri="{FF2B5EF4-FFF2-40B4-BE49-F238E27FC236}">
                  <a16:creationId xmlns:a16="http://schemas.microsoft.com/office/drawing/2014/main" xmlns="" id="{3BC5BA03-6514-4041-A1DD-61E69E0B0B30}"/>
                </a:ext>
              </a:extLst>
            </p:cNvPr>
            <p:cNvSpPr/>
            <p:nvPr/>
          </p:nvSpPr>
          <p:spPr>
            <a:xfrm>
              <a:off x="843778" y="1345487"/>
              <a:ext cx="11534" cy="26947"/>
            </a:xfrm>
            <a:custGeom>
              <a:avLst/>
              <a:gdLst/>
              <a:ahLst/>
              <a:cxnLst/>
              <a:rect l="l" t="t" r="r" b="b"/>
              <a:pathLst>
                <a:path w="220" h="514" extrusionOk="0">
                  <a:moveTo>
                    <a:pt x="86" y="1"/>
                  </a:moveTo>
                  <a:cubicBezTo>
                    <a:pt x="53" y="1"/>
                    <a:pt x="27" y="20"/>
                    <a:pt x="20" y="60"/>
                  </a:cubicBezTo>
                  <a:cubicBezTo>
                    <a:pt x="0" y="197"/>
                    <a:pt x="3" y="324"/>
                    <a:pt x="43" y="457"/>
                  </a:cubicBezTo>
                  <a:cubicBezTo>
                    <a:pt x="56" y="497"/>
                    <a:pt x="90" y="513"/>
                    <a:pt x="120" y="513"/>
                  </a:cubicBezTo>
                  <a:cubicBezTo>
                    <a:pt x="170" y="513"/>
                    <a:pt x="220" y="473"/>
                    <a:pt x="200" y="413"/>
                  </a:cubicBezTo>
                  <a:cubicBezTo>
                    <a:pt x="170" y="310"/>
                    <a:pt x="160" y="211"/>
                    <a:pt x="176" y="104"/>
                  </a:cubicBezTo>
                  <a:cubicBezTo>
                    <a:pt x="186" y="44"/>
                    <a:pt x="133" y="1"/>
                    <a:pt x="86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1750;p49">
              <a:extLst>
                <a:ext uri="{FF2B5EF4-FFF2-40B4-BE49-F238E27FC236}">
                  <a16:creationId xmlns:a16="http://schemas.microsoft.com/office/drawing/2014/main" xmlns="" id="{E6FC853A-0E42-4A0F-9B2D-47B4F2A9AA3C}"/>
                </a:ext>
              </a:extLst>
            </p:cNvPr>
            <p:cNvSpPr/>
            <p:nvPr/>
          </p:nvSpPr>
          <p:spPr>
            <a:xfrm>
              <a:off x="948945" y="1320899"/>
              <a:ext cx="8598" cy="15780"/>
            </a:xfrm>
            <a:custGeom>
              <a:avLst/>
              <a:gdLst/>
              <a:ahLst/>
              <a:cxnLst/>
              <a:rect l="l" t="t" r="r" b="b"/>
              <a:pathLst>
                <a:path w="164" h="301" extrusionOk="0">
                  <a:moveTo>
                    <a:pt x="81" y="1"/>
                  </a:moveTo>
                  <a:cubicBezTo>
                    <a:pt x="41" y="1"/>
                    <a:pt x="1" y="27"/>
                    <a:pt x="1" y="77"/>
                  </a:cubicBezTo>
                  <a:lnTo>
                    <a:pt x="1" y="220"/>
                  </a:lnTo>
                  <a:cubicBezTo>
                    <a:pt x="1" y="274"/>
                    <a:pt x="41" y="300"/>
                    <a:pt x="81" y="300"/>
                  </a:cubicBezTo>
                  <a:cubicBezTo>
                    <a:pt x="121" y="300"/>
                    <a:pt x="164" y="274"/>
                    <a:pt x="164" y="220"/>
                  </a:cubicBezTo>
                  <a:lnTo>
                    <a:pt x="164" y="77"/>
                  </a:lnTo>
                  <a:cubicBezTo>
                    <a:pt x="164" y="27"/>
                    <a:pt x="121" y="1"/>
                    <a:pt x="81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1751;p49">
              <a:extLst>
                <a:ext uri="{FF2B5EF4-FFF2-40B4-BE49-F238E27FC236}">
                  <a16:creationId xmlns:a16="http://schemas.microsoft.com/office/drawing/2014/main" xmlns="" id="{7EA8669C-AAE9-4967-B6FC-D8C3EF79DD45}"/>
                </a:ext>
              </a:extLst>
            </p:cNvPr>
            <p:cNvSpPr/>
            <p:nvPr/>
          </p:nvSpPr>
          <p:spPr>
            <a:xfrm>
              <a:off x="963939" y="1328396"/>
              <a:ext cx="8650" cy="20132"/>
            </a:xfrm>
            <a:custGeom>
              <a:avLst/>
              <a:gdLst/>
              <a:ahLst/>
              <a:cxnLst/>
              <a:rect l="l" t="t" r="r" b="b"/>
              <a:pathLst>
                <a:path w="165" h="384" extrusionOk="0">
                  <a:moveTo>
                    <a:pt x="85" y="1"/>
                  </a:moveTo>
                  <a:cubicBezTo>
                    <a:pt x="45" y="1"/>
                    <a:pt x="1" y="27"/>
                    <a:pt x="1" y="77"/>
                  </a:cubicBezTo>
                  <a:lnTo>
                    <a:pt x="1" y="303"/>
                  </a:lnTo>
                  <a:cubicBezTo>
                    <a:pt x="1" y="357"/>
                    <a:pt x="45" y="383"/>
                    <a:pt x="85" y="383"/>
                  </a:cubicBezTo>
                  <a:cubicBezTo>
                    <a:pt x="124" y="383"/>
                    <a:pt x="164" y="357"/>
                    <a:pt x="164" y="303"/>
                  </a:cubicBezTo>
                  <a:lnTo>
                    <a:pt x="164" y="77"/>
                  </a:lnTo>
                  <a:cubicBezTo>
                    <a:pt x="164" y="27"/>
                    <a:pt x="124" y="1"/>
                    <a:pt x="85" y="1"/>
                  </a:cubicBezTo>
                  <a:close/>
                </a:path>
              </a:pathLst>
            </a:custGeom>
            <a:solidFill>
              <a:srgbClr val="FF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1752;p49">
              <a:extLst>
                <a:ext uri="{FF2B5EF4-FFF2-40B4-BE49-F238E27FC236}">
                  <a16:creationId xmlns:a16="http://schemas.microsoft.com/office/drawing/2014/main" xmlns="" id="{0F0EFEA0-495A-452B-AC7E-926DA76378E8}"/>
                </a:ext>
              </a:extLst>
            </p:cNvPr>
            <p:cNvSpPr/>
            <p:nvPr/>
          </p:nvSpPr>
          <p:spPr>
            <a:xfrm>
              <a:off x="1123262" y="2048523"/>
              <a:ext cx="101394" cy="41365"/>
            </a:xfrm>
            <a:custGeom>
              <a:avLst/>
              <a:gdLst/>
              <a:ahLst/>
              <a:cxnLst/>
              <a:rect l="l" t="t" r="r" b="b"/>
              <a:pathLst>
                <a:path w="1934" h="789" extrusionOk="0">
                  <a:moveTo>
                    <a:pt x="1934" y="0"/>
                  </a:moveTo>
                  <a:cubicBezTo>
                    <a:pt x="1575" y="34"/>
                    <a:pt x="1242" y="140"/>
                    <a:pt x="916" y="269"/>
                  </a:cubicBezTo>
                  <a:cubicBezTo>
                    <a:pt x="593" y="406"/>
                    <a:pt x="281" y="562"/>
                    <a:pt x="1" y="789"/>
                  </a:cubicBezTo>
                  <a:cubicBezTo>
                    <a:pt x="353" y="719"/>
                    <a:pt x="676" y="599"/>
                    <a:pt x="999" y="469"/>
                  </a:cubicBezTo>
                  <a:cubicBezTo>
                    <a:pt x="1319" y="336"/>
                    <a:pt x="1631" y="197"/>
                    <a:pt x="1934" y="0"/>
                  </a:cubicBezTo>
                  <a:close/>
                </a:path>
              </a:pathLst>
            </a:custGeom>
            <a:solidFill>
              <a:srgbClr val="F49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1753;p49">
              <a:extLst>
                <a:ext uri="{FF2B5EF4-FFF2-40B4-BE49-F238E27FC236}">
                  <a16:creationId xmlns:a16="http://schemas.microsoft.com/office/drawing/2014/main" xmlns="" id="{16D6919F-1ACA-4507-97E9-E56CE48E8E1E}"/>
                </a:ext>
              </a:extLst>
            </p:cNvPr>
            <p:cNvSpPr/>
            <p:nvPr/>
          </p:nvSpPr>
          <p:spPr>
            <a:xfrm>
              <a:off x="1923602" y="1499358"/>
              <a:ext cx="105483" cy="106846"/>
            </a:xfrm>
            <a:custGeom>
              <a:avLst/>
              <a:gdLst/>
              <a:ahLst/>
              <a:cxnLst/>
              <a:rect l="l" t="t" r="r" b="b"/>
              <a:pathLst>
                <a:path w="2012" h="2038" extrusionOk="0">
                  <a:moveTo>
                    <a:pt x="2011" y="1"/>
                  </a:moveTo>
                  <a:lnTo>
                    <a:pt x="1" y="724"/>
                  </a:lnTo>
                  <a:cubicBezTo>
                    <a:pt x="151" y="1226"/>
                    <a:pt x="523" y="1898"/>
                    <a:pt x="1469" y="2038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1754;p49">
              <a:extLst>
                <a:ext uri="{FF2B5EF4-FFF2-40B4-BE49-F238E27FC236}">
                  <a16:creationId xmlns:a16="http://schemas.microsoft.com/office/drawing/2014/main" xmlns="" id="{D3C41E56-A3B9-41BB-BC03-C2705CAF657A}"/>
                </a:ext>
              </a:extLst>
            </p:cNvPr>
            <p:cNvSpPr/>
            <p:nvPr/>
          </p:nvSpPr>
          <p:spPr>
            <a:xfrm rot="-544738">
              <a:off x="1222780" y="1443410"/>
              <a:ext cx="58177" cy="68652"/>
            </a:xfrm>
            <a:custGeom>
              <a:avLst/>
              <a:gdLst/>
              <a:ahLst/>
              <a:cxnLst/>
              <a:rect l="l" t="t" r="r" b="b"/>
              <a:pathLst>
                <a:path w="2327" h="2746" extrusionOk="0">
                  <a:moveTo>
                    <a:pt x="229" y="1"/>
                  </a:moveTo>
                  <a:cubicBezTo>
                    <a:pt x="73" y="480"/>
                    <a:pt x="1" y="983"/>
                    <a:pt x="35" y="1503"/>
                  </a:cubicBezTo>
                  <a:cubicBezTo>
                    <a:pt x="52" y="1762"/>
                    <a:pt x="103" y="2027"/>
                    <a:pt x="250" y="2295"/>
                  </a:cubicBezTo>
                  <a:cubicBezTo>
                    <a:pt x="321" y="2425"/>
                    <a:pt x="433" y="2557"/>
                    <a:pt x="589" y="2642"/>
                  </a:cubicBezTo>
                  <a:cubicBezTo>
                    <a:pt x="714" y="2715"/>
                    <a:pt x="856" y="2746"/>
                    <a:pt x="993" y="2746"/>
                  </a:cubicBezTo>
                  <a:cubicBezTo>
                    <a:pt x="1024" y="2746"/>
                    <a:pt x="1055" y="2744"/>
                    <a:pt x="1086" y="2741"/>
                  </a:cubicBezTo>
                  <a:cubicBezTo>
                    <a:pt x="1252" y="2727"/>
                    <a:pt x="1412" y="2659"/>
                    <a:pt x="1541" y="2568"/>
                  </a:cubicBezTo>
                  <a:cubicBezTo>
                    <a:pt x="1670" y="2473"/>
                    <a:pt x="1769" y="2360"/>
                    <a:pt x="1850" y="2245"/>
                  </a:cubicBezTo>
                  <a:cubicBezTo>
                    <a:pt x="2000" y="2007"/>
                    <a:pt x="2102" y="1759"/>
                    <a:pt x="2163" y="1511"/>
                  </a:cubicBezTo>
                  <a:cubicBezTo>
                    <a:pt x="2293" y="1010"/>
                    <a:pt x="2326" y="500"/>
                    <a:pt x="2269" y="1"/>
                  </a:cubicBezTo>
                  <a:lnTo>
                    <a:pt x="2269" y="1"/>
                  </a:lnTo>
                  <a:cubicBezTo>
                    <a:pt x="2122" y="480"/>
                    <a:pt x="1983" y="949"/>
                    <a:pt x="1800" y="1385"/>
                  </a:cubicBezTo>
                  <a:cubicBezTo>
                    <a:pt x="1704" y="1599"/>
                    <a:pt x="1602" y="1806"/>
                    <a:pt x="1469" y="1969"/>
                  </a:cubicBezTo>
                  <a:cubicBezTo>
                    <a:pt x="1341" y="2132"/>
                    <a:pt x="1191" y="2242"/>
                    <a:pt x="1038" y="2251"/>
                  </a:cubicBezTo>
                  <a:cubicBezTo>
                    <a:pt x="1020" y="2253"/>
                    <a:pt x="1002" y="2254"/>
                    <a:pt x="986" y="2254"/>
                  </a:cubicBezTo>
                  <a:cubicBezTo>
                    <a:pt x="846" y="2254"/>
                    <a:pt x="743" y="2190"/>
                    <a:pt x="644" y="2051"/>
                  </a:cubicBezTo>
                  <a:cubicBezTo>
                    <a:pt x="531" y="1895"/>
                    <a:pt x="470" y="1670"/>
                    <a:pt x="413" y="1446"/>
                  </a:cubicBezTo>
                  <a:cubicBezTo>
                    <a:pt x="314" y="990"/>
                    <a:pt x="273" y="500"/>
                    <a:pt x="2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1755;p49">
              <a:extLst>
                <a:ext uri="{FF2B5EF4-FFF2-40B4-BE49-F238E27FC236}">
                  <a16:creationId xmlns:a16="http://schemas.microsoft.com/office/drawing/2014/main" xmlns="" id="{1A8755B8-733E-462C-B2B2-845A09CCEAFA}"/>
                </a:ext>
              </a:extLst>
            </p:cNvPr>
            <p:cNvSpPr/>
            <p:nvPr/>
          </p:nvSpPr>
          <p:spPr>
            <a:xfrm rot="-544738">
              <a:off x="1448521" y="1405944"/>
              <a:ext cx="76377" cy="79252"/>
            </a:xfrm>
            <a:custGeom>
              <a:avLst/>
              <a:gdLst/>
              <a:ahLst/>
              <a:cxnLst/>
              <a:rect l="l" t="t" r="r" b="b"/>
              <a:pathLst>
                <a:path w="3055" h="3170" extrusionOk="0">
                  <a:moveTo>
                    <a:pt x="2309" y="1"/>
                  </a:moveTo>
                  <a:lnTo>
                    <a:pt x="2309" y="1"/>
                  </a:lnTo>
                  <a:cubicBezTo>
                    <a:pt x="2466" y="582"/>
                    <a:pt x="2612" y="1167"/>
                    <a:pt x="2626" y="1728"/>
                  </a:cubicBezTo>
                  <a:cubicBezTo>
                    <a:pt x="2626" y="2000"/>
                    <a:pt x="2588" y="2275"/>
                    <a:pt x="2456" y="2438"/>
                  </a:cubicBezTo>
                  <a:cubicBezTo>
                    <a:pt x="2337" y="2601"/>
                    <a:pt x="2116" y="2677"/>
                    <a:pt x="1860" y="2677"/>
                  </a:cubicBezTo>
                  <a:lnTo>
                    <a:pt x="1819" y="2677"/>
                  </a:lnTo>
                  <a:cubicBezTo>
                    <a:pt x="1575" y="2677"/>
                    <a:pt x="1344" y="2615"/>
                    <a:pt x="1143" y="2490"/>
                  </a:cubicBezTo>
                  <a:cubicBezTo>
                    <a:pt x="929" y="2364"/>
                    <a:pt x="769" y="2140"/>
                    <a:pt x="627" y="1905"/>
                  </a:cubicBezTo>
                  <a:cubicBezTo>
                    <a:pt x="355" y="1422"/>
                    <a:pt x="205" y="841"/>
                    <a:pt x="90" y="249"/>
                  </a:cubicBezTo>
                  <a:lnTo>
                    <a:pt x="90" y="249"/>
                  </a:lnTo>
                  <a:cubicBezTo>
                    <a:pt x="1" y="847"/>
                    <a:pt x="38" y="1480"/>
                    <a:pt x="283" y="2074"/>
                  </a:cubicBezTo>
                  <a:cubicBezTo>
                    <a:pt x="405" y="2371"/>
                    <a:pt x="592" y="2663"/>
                    <a:pt x="878" y="2870"/>
                  </a:cubicBezTo>
                  <a:cubicBezTo>
                    <a:pt x="1163" y="3078"/>
                    <a:pt x="1521" y="3169"/>
                    <a:pt x="1860" y="3169"/>
                  </a:cubicBezTo>
                  <a:lnTo>
                    <a:pt x="1864" y="3169"/>
                  </a:lnTo>
                  <a:cubicBezTo>
                    <a:pt x="2034" y="3163"/>
                    <a:pt x="2211" y="3142"/>
                    <a:pt x="2384" y="3067"/>
                  </a:cubicBezTo>
                  <a:cubicBezTo>
                    <a:pt x="2561" y="2996"/>
                    <a:pt x="2728" y="2870"/>
                    <a:pt x="2836" y="2707"/>
                  </a:cubicBezTo>
                  <a:cubicBezTo>
                    <a:pt x="3047" y="2374"/>
                    <a:pt x="3054" y="2010"/>
                    <a:pt x="3010" y="1697"/>
                  </a:cubicBezTo>
                  <a:cubicBezTo>
                    <a:pt x="2914" y="1062"/>
                    <a:pt x="2649" y="504"/>
                    <a:pt x="23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44" name="Google Shape;1756;p49">
            <a:extLst>
              <a:ext uri="{FF2B5EF4-FFF2-40B4-BE49-F238E27FC236}">
                <a16:creationId xmlns:a16="http://schemas.microsoft.com/office/drawing/2014/main" xmlns="" id="{BC57F3DD-AB5E-4966-BA6C-4A9521E792D7}"/>
              </a:ext>
            </a:extLst>
          </p:cNvPr>
          <p:cNvGrpSpPr/>
          <p:nvPr/>
        </p:nvGrpSpPr>
        <p:grpSpPr>
          <a:xfrm>
            <a:off x="4813561" y="1745671"/>
            <a:ext cx="2241692" cy="2797457"/>
            <a:chOff x="4459081" y="808270"/>
            <a:chExt cx="3324155" cy="4148288"/>
          </a:xfrm>
        </p:grpSpPr>
        <p:grpSp>
          <p:nvGrpSpPr>
            <p:cNvPr id="2353" name="Google Shape;1757;p49">
              <a:extLst>
                <a:ext uri="{FF2B5EF4-FFF2-40B4-BE49-F238E27FC236}">
                  <a16:creationId xmlns:a16="http://schemas.microsoft.com/office/drawing/2014/main" xmlns="" id="{3F6EFD11-930B-47BE-B0E9-243B0BCFA7D1}"/>
                </a:ext>
              </a:extLst>
            </p:cNvPr>
            <p:cNvGrpSpPr/>
            <p:nvPr/>
          </p:nvGrpSpPr>
          <p:grpSpPr>
            <a:xfrm>
              <a:off x="4459081" y="808270"/>
              <a:ext cx="3324155" cy="4148288"/>
              <a:chOff x="1360275" y="2785325"/>
              <a:chExt cx="671750" cy="838325"/>
            </a:xfrm>
          </p:grpSpPr>
          <p:sp>
            <p:nvSpPr>
              <p:cNvPr id="2356" name="Google Shape;1758;p49">
                <a:extLst>
                  <a:ext uri="{FF2B5EF4-FFF2-40B4-BE49-F238E27FC236}">
                    <a16:creationId xmlns:a16="http://schemas.microsoft.com/office/drawing/2014/main" xmlns="" id="{E6629768-94A4-4339-80F1-E5C304A5060C}"/>
                  </a:ext>
                </a:extLst>
              </p:cNvPr>
              <p:cNvSpPr/>
              <p:nvPr/>
            </p:nvSpPr>
            <p:spPr>
              <a:xfrm>
                <a:off x="1381075" y="3055675"/>
                <a:ext cx="318625" cy="219025"/>
              </a:xfrm>
              <a:custGeom>
                <a:avLst/>
                <a:gdLst/>
                <a:ahLst/>
                <a:cxnLst/>
                <a:rect l="l" t="t" r="r" b="b"/>
                <a:pathLst>
                  <a:path w="12745" h="8761" extrusionOk="0">
                    <a:moveTo>
                      <a:pt x="10034" y="0"/>
                    </a:moveTo>
                    <a:cubicBezTo>
                      <a:pt x="9608" y="0"/>
                      <a:pt x="9001" y="127"/>
                      <a:pt x="8168" y="420"/>
                    </a:cubicBezTo>
                    <a:cubicBezTo>
                      <a:pt x="2034" y="2576"/>
                      <a:pt x="1" y="7279"/>
                      <a:pt x="649" y="8427"/>
                    </a:cubicBezTo>
                    <a:lnTo>
                      <a:pt x="2603" y="8760"/>
                    </a:lnTo>
                    <a:lnTo>
                      <a:pt x="8141" y="5126"/>
                    </a:lnTo>
                    <a:cubicBezTo>
                      <a:pt x="8141" y="5126"/>
                      <a:pt x="12745" y="0"/>
                      <a:pt x="10034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7" name="Google Shape;1759;p49">
                <a:extLst>
                  <a:ext uri="{FF2B5EF4-FFF2-40B4-BE49-F238E27FC236}">
                    <a16:creationId xmlns:a16="http://schemas.microsoft.com/office/drawing/2014/main" xmlns="" id="{25B30FB0-928B-4AB9-BB22-C3DB817A5CC4}"/>
                  </a:ext>
                </a:extLst>
              </p:cNvPr>
              <p:cNvSpPr/>
              <p:nvPr/>
            </p:nvSpPr>
            <p:spPr>
              <a:xfrm>
                <a:off x="1659800" y="3061500"/>
                <a:ext cx="257675" cy="271175"/>
              </a:xfrm>
              <a:custGeom>
                <a:avLst/>
                <a:gdLst/>
                <a:ahLst/>
                <a:cxnLst/>
                <a:rect l="l" t="t" r="r" b="b"/>
                <a:pathLst>
                  <a:path w="10307" h="10847" extrusionOk="0">
                    <a:moveTo>
                      <a:pt x="3452" y="1"/>
                    </a:moveTo>
                    <a:lnTo>
                      <a:pt x="3452" y="1"/>
                    </a:lnTo>
                    <a:cubicBezTo>
                      <a:pt x="3452" y="1"/>
                      <a:pt x="1" y="9142"/>
                      <a:pt x="5143" y="10531"/>
                    </a:cubicBezTo>
                    <a:cubicBezTo>
                      <a:pt x="5960" y="10751"/>
                      <a:pt x="6651" y="10847"/>
                      <a:pt x="7232" y="10847"/>
                    </a:cubicBezTo>
                    <a:cubicBezTo>
                      <a:pt x="10307" y="10847"/>
                      <a:pt x="10286" y="8160"/>
                      <a:pt x="9429" y="7059"/>
                    </a:cubicBezTo>
                    <a:cubicBezTo>
                      <a:pt x="8408" y="5755"/>
                      <a:pt x="8082" y="4041"/>
                      <a:pt x="7389" y="2037"/>
                    </a:cubicBezTo>
                    <a:cubicBezTo>
                      <a:pt x="6694" y="33"/>
                      <a:pt x="3452" y="1"/>
                      <a:pt x="3452" y="1"/>
                    </a:cubicBezTo>
                    <a:close/>
                  </a:path>
                </a:pathLst>
              </a:custGeom>
              <a:solidFill>
                <a:srgbClr val="FFA76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8" name="Google Shape;1760;p49">
                <a:extLst>
                  <a:ext uri="{FF2B5EF4-FFF2-40B4-BE49-F238E27FC236}">
                    <a16:creationId xmlns:a16="http://schemas.microsoft.com/office/drawing/2014/main" xmlns="" id="{59CB802F-4603-4D79-8564-2DF47BBFE20D}"/>
                  </a:ext>
                </a:extLst>
              </p:cNvPr>
              <p:cNvSpPr/>
              <p:nvPr/>
            </p:nvSpPr>
            <p:spPr>
              <a:xfrm>
                <a:off x="1760025" y="3069575"/>
                <a:ext cx="170975" cy="133800"/>
              </a:xfrm>
              <a:custGeom>
                <a:avLst/>
                <a:gdLst/>
                <a:ahLst/>
                <a:cxnLst/>
                <a:rect l="l" t="t" r="r" b="b"/>
                <a:pathLst>
                  <a:path w="6839" h="5352" extrusionOk="0">
                    <a:moveTo>
                      <a:pt x="1264" y="0"/>
                    </a:moveTo>
                    <a:lnTo>
                      <a:pt x="1264" y="0"/>
                    </a:lnTo>
                    <a:cubicBezTo>
                      <a:pt x="1264" y="0"/>
                      <a:pt x="1" y="5352"/>
                      <a:pt x="3962" y="5352"/>
                    </a:cubicBezTo>
                    <a:cubicBezTo>
                      <a:pt x="4017" y="5352"/>
                      <a:pt x="4073" y="5351"/>
                      <a:pt x="4130" y="5349"/>
                    </a:cubicBezTo>
                    <a:cubicBezTo>
                      <a:pt x="6838" y="5249"/>
                      <a:pt x="5008" y="2566"/>
                      <a:pt x="3261" y="1015"/>
                    </a:cubicBezTo>
                    <a:cubicBezTo>
                      <a:pt x="2322" y="183"/>
                      <a:pt x="1264" y="0"/>
                      <a:pt x="12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9" name="Google Shape;1761;p49">
                <a:extLst>
                  <a:ext uri="{FF2B5EF4-FFF2-40B4-BE49-F238E27FC236}">
                    <a16:creationId xmlns:a16="http://schemas.microsoft.com/office/drawing/2014/main" xmlns="" id="{DBC4D8FB-371B-4FA0-9B17-2B41B2968149}"/>
                  </a:ext>
                </a:extLst>
              </p:cNvPr>
              <p:cNvSpPr/>
              <p:nvPr/>
            </p:nvSpPr>
            <p:spPr>
              <a:xfrm>
                <a:off x="1771550" y="3363350"/>
                <a:ext cx="249450" cy="117850"/>
              </a:xfrm>
              <a:custGeom>
                <a:avLst/>
                <a:gdLst/>
                <a:ahLst/>
                <a:cxnLst/>
                <a:rect l="l" t="t" r="r" b="b"/>
                <a:pathLst>
                  <a:path w="9978" h="4714" extrusionOk="0">
                    <a:moveTo>
                      <a:pt x="9637" y="0"/>
                    </a:moveTo>
                    <a:cubicBezTo>
                      <a:pt x="9610" y="0"/>
                      <a:pt x="9581" y="8"/>
                      <a:pt x="9549" y="24"/>
                    </a:cubicBezTo>
                    <a:cubicBezTo>
                      <a:pt x="9113" y="244"/>
                      <a:pt x="9260" y="986"/>
                      <a:pt x="9260" y="986"/>
                    </a:cubicBezTo>
                    <a:lnTo>
                      <a:pt x="8813" y="1675"/>
                    </a:lnTo>
                    <a:cubicBezTo>
                      <a:pt x="8813" y="1675"/>
                      <a:pt x="8399" y="1364"/>
                      <a:pt x="8009" y="1364"/>
                    </a:cubicBezTo>
                    <a:cubicBezTo>
                      <a:pt x="7906" y="1364"/>
                      <a:pt x="7804" y="1386"/>
                      <a:pt x="7712" y="1442"/>
                    </a:cubicBezTo>
                    <a:cubicBezTo>
                      <a:pt x="7279" y="1712"/>
                      <a:pt x="7712" y="2444"/>
                      <a:pt x="7712" y="2444"/>
                    </a:cubicBezTo>
                    <a:lnTo>
                      <a:pt x="6810" y="2893"/>
                    </a:lnTo>
                    <a:cubicBezTo>
                      <a:pt x="6810" y="2893"/>
                      <a:pt x="6509" y="2218"/>
                      <a:pt x="5980" y="2218"/>
                    </a:cubicBezTo>
                    <a:cubicBezTo>
                      <a:pt x="5926" y="2218"/>
                      <a:pt x="5870" y="2225"/>
                      <a:pt x="5812" y="2240"/>
                    </a:cubicBezTo>
                    <a:cubicBezTo>
                      <a:pt x="5176" y="2411"/>
                      <a:pt x="5047" y="3026"/>
                      <a:pt x="5047" y="3026"/>
                    </a:cubicBezTo>
                    <a:lnTo>
                      <a:pt x="4074" y="3323"/>
                    </a:lnTo>
                    <a:cubicBezTo>
                      <a:pt x="4074" y="3323"/>
                      <a:pt x="3825" y="2341"/>
                      <a:pt x="3263" y="2341"/>
                    </a:cubicBezTo>
                    <a:cubicBezTo>
                      <a:pt x="3244" y="2341"/>
                      <a:pt x="3225" y="2342"/>
                      <a:pt x="3205" y="2344"/>
                    </a:cubicBezTo>
                    <a:cubicBezTo>
                      <a:pt x="2606" y="2411"/>
                      <a:pt x="2304" y="3176"/>
                      <a:pt x="2304" y="3176"/>
                    </a:cubicBezTo>
                    <a:lnTo>
                      <a:pt x="1282" y="3043"/>
                    </a:lnTo>
                    <a:cubicBezTo>
                      <a:pt x="1282" y="3043"/>
                      <a:pt x="1335" y="2108"/>
                      <a:pt x="969" y="1974"/>
                    </a:cubicBezTo>
                    <a:cubicBezTo>
                      <a:pt x="940" y="1964"/>
                      <a:pt x="909" y="1959"/>
                      <a:pt x="877" y="1959"/>
                    </a:cubicBezTo>
                    <a:cubicBezTo>
                      <a:pt x="511" y="1959"/>
                      <a:pt x="1" y="2610"/>
                      <a:pt x="1" y="2610"/>
                    </a:cubicBezTo>
                    <a:lnTo>
                      <a:pt x="374" y="3143"/>
                    </a:lnTo>
                    <a:lnTo>
                      <a:pt x="1838" y="4177"/>
                    </a:lnTo>
                    <a:lnTo>
                      <a:pt x="5209" y="4713"/>
                    </a:lnTo>
                    <a:lnTo>
                      <a:pt x="9949" y="1202"/>
                    </a:lnTo>
                    <a:cubicBezTo>
                      <a:pt x="9949" y="1202"/>
                      <a:pt x="9977" y="0"/>
                      <a:pt x="9637" y="0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0" name="Google Shape;1762;p49">
                <a:extLst>
                  <a:ext uri="{FF2B5EF4-FFF2-40B4-BE49-F238E27FC236}">
                    <a16:creationId xmlns:a16="http://schemas.microsoft.com/office/drawing/2014/main" xmlns="" id="{014B6C35-CCB4-4E8E-82F3-97F416EA0B05}"/>
                  </a:ext>
                </a:extLst>
              </p:cNvPr>
              <p:cNvSpPr/>
              <p:nvPr/>
            </p:nvSpPr>
            <p:spPr>
              <a:xfrm>
                <a:off x="1398375" y="3074375"/>
                <a:ext cx="212300" cy="220250"/>
              </a:xfrm>
              <a:custGeom>
                <a:avLst/>
                <a:gdLst/>
                <a:ahLst/>
                <a:cxnLst/>
                <a:rect l="l" t="t" r="r" b="b"/>
                <a:pathLst>
                  <a:path w="8492" h="8810" extrusionOk="0">
                    <a:moveTo>
                      <a:pt x="4776" y="0"/>
                    </a:moveTo>
                    <a:cubicBezTo>
                      <a:pt x="4727" y="0"/>
                      <a:pt x="4677" y="11"/>
                      <a:pt x="4630" y="34"/>
                    </a:cubicBezTo>
                    <a:lnTo>
                      <a:pt x="234" y="2228"/>
                    </a:lnTo>
                    <a:cubicBezTo>
                      <a:pt x="60" y="2314"/>
                      <a:pt x="0" y="2530"/>
                      <a:pt x="100" y="2693"/>
                    </a:cubicBezTo>
                    <a:lnTo>
                      <a:pt x="3768" y="8655"/>
                    </a:lnTo>
                    <a:cubicBezTo>
                      <a:pt x="3831" y="8754"/>
                      <a:pt x="3937" y="8810"/>
                      <a:pt x="4047" y="8810"/>
                    </a:cubicBezTo>
                    <a:cubicBezTo>
                      <a:pt x="4101" y="8810"/>
                      <a:pt x="4157" y="8796"/>
                      <a:pt x="4208" y="8767"/>
                    </a:cubicBezTo>
                    <a:lnTo>
                      <a:pt x="8275" y="6508"/>
                    </a:lnTo>
                    <a:cubicBezTo>
                      <a:pt x="8435" y="6421"/>
                      <a:pt x="8491" y="6218"/>
                      <a:pt x="8401" y="6059"/>
                    </a:cubicBezTo>
                    <a:lnTo>
                      <a:pt x="5063" y="168"/>
                    </a:lnTo>
                    <a:cubicBezTo>
                      <a:pt x="5003" y="60"/>
                      <a:pt x="4891" y="0"/>
                      <a:pt x="4776" y="0"/>
                    </a:cubicBezTo>
                    <a:close/>
                  </a:path>
                </a:pathLst>
              </a:custGeom>
              <a:solidFill>
                <a:srgbClr val="FEC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1" name="Google Shape;1763;p49">
                <a:extLst>
                  <a:ext uri="{FF2B5EF4-FFF2-40B4-BE49-F238E27FC236}">
                    <a16:creationId xmlns:a16="http://schemas.microsoft.com/office/drawing/2014/main" xmlns="" id="{7A60D697-4B26-4EA7-A851-370AFFC1C582}"/>
                  </a:ext>
                </a:extLst>
              </p:cNvPr>
              <p:cNvSpPr/>
              <p:nvPr/>
            </p:nvSpPr>
            <p:spPr>
              <a:xfrm>
                <a:off x="1500900" y="3231825"/>
                <a:ext cx="46275" cy="52925"/>
              </a:xfrm>
              <a:custGeom>
                <a:avLst/>
                <a:gdLst/>
                <a:ahLst/>
                <a:cxnLst/>
                <a:rect l="l" t="t" r="r" b="b"/>
                <a:pathLst>
                  <a:path w="1851" h="2117" extrusionOk="0">
                    <a:moveTo>
                      <a:pt x="1850" y="0"/>
                    </a:moveTo>
                    <a:lnTo>
                      <a:pt x="269" y="1059"/>
                    </a:lnTo>
                    <a:lnTo>
                      <a:pt x="0" y="2117"/>
                    </a:lnTo>
                    <a:lnTo>
                      <a:pt x="0" y="2117"/>
                    </a:lnTo>
                    <a:lnTo>
                      <a:pt x="1850" y="988"/>
                    </a:lnTo>
                    <a:lnTo>
                      <a:pt x="1850" y="0"/>
                    </a:lnTo>
                    <a:close/>
                  </a:path>
                </a:pathLst>
              </a:custGeom>
              <a:solidFill>
                <a:srgbClr val="BBCC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2" name="Google Shape;1764;p49">
                <a:extLst>
                  <a:ext uri="{FF2B5EF4-FFF2-40B4-BE49-F238E27FC236}">
                    <a16:creationId xmlns:a16="http://schemas.microsoft.com/office/drawing/2014/main" xmlns="" id="{5DB6AC67-3C16-4B1D-9AF5-45A49F0C14F5}"/>
                  </a:ext>
                </a:extLst>
              </p:cNvPr>
              <p:cNvSpPr/>
              <p:nvPr/>
            </p:nvSpPr>
            <p:spPr>
              <a:xfrm>
                <a:off x="1406850" y="3106425"/>
                <a:ext cx="107625" cy="178325"/>
              </a:xfrm>
              <a:custGeom>
                <a:avLst/>
                <a:gdLst/>
                <a:ahLst/>
                <a:cxnLst/>
                <a:rect l="l" t="t" r="r" b="b"/>
                <a:pathLst>
                  <a:path w="4305" h="7133" extrusionOk="0">
                    <a:moveTo>
                      <a:pt x="61" y="1"/>
                    </a:moveTo>
                    <a:lnTo>
                      <a:pt x="61" y="1"/>
                    </a:lnTo>
                    <a:cubicBezTo>
                      <a:pt x="61" y="1"/>
                      <a:pt x="284" y="872"/>
                      <a:pt x="1" y="1202"/>
                    </a:cubicBezTo>
                    <a:cubicBezTo>
                      <a:pt x="234" y="1611"/>
                      <a:pt x="3762" y="7133"/>
                      <a:pt x="3762" y="7133"/>
                    </a:cubicBezTo>
                    <a:cubicBezTo>
                      <a:pt x="3762" y="7133"/>
                      <a:pt x="4305" y="6743"/>
                      <a:pt x="4071" y="6161"/>
                    </a:cubicBezTo>
                    <a:cubicBezTo>
                      <a:pt x="3839" y="5582"/>
                      <a:pt x="61" y="1"/>
                      <a:pt x="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3" name="Google Shape;1765;p49">
                <a:extLst>
                  <a:ext uri="{FF2B5EF4-FFF2-40B4-BE49-F238E27FC236}">
                    <a16:creationId xmlns:a16="http://schemas.microsoft.com/office/drawing/2014/main" xmlns="" id="{779C6EF8-08EA-44D8-8087-1A086B934974}"/>
                  </a:ext>
                </a:extLst>
              </p:cNvPr>
              <p:cNvSpPr/>
              <p:nvPr/>
            </p:nvSpPr>
            <p:spPr>
              <a:xfrm>
                <a:off x="1402275" y="3044950"/>
                <a:ext cx="209725" cy="221150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8846" extrusionOk="0">
                    <a:moveTo>
                      <a:pt x="4812" y="0"/>
                    </a:moveTo>
                    <a:cubicBezTo>
                      <a:pt x="4771" y="0"/>
                      <a:pt x="4729" y="10"/>
                      <a:pt x="4691" y="30"/>
                    </a:cubicBezTo>
                    <a:lnTo>
                      <a:pt x="197" y="2270"/>
                    </a:lnTo>
                    <a:cubicBezTo>
                      <a:pt x="55" y="2343"/>
                      <a:pt x="1" y="2526"/>
                      <a:pt x="88" y="2663"/>
                    </a:cubicBezTo>
                    <a:lnTo>
                      <a:pt x="3812" y="8713"/>
                    </a:lnTo>
                    <a:cubicBezTo>
                      <a:pt x="3862" y="8799"/>
                      <a:pt x="3954" y="8845"/>
                      <a:pt x="4046" y="8845"/>
                    </a:cubicBezTo>
                    <a:cubicBezTo>
                      <a:pt x="4058" y="8845"/>
                      <a:pt x="4070" y="8844"/>
                      <a:pt x="4082" y="8843"/>
                    </a:cubicBezTo>
                    <a:cubicBezTo>
                      <a:pt x="4115" y="8836"/>
                      <a:pt x="4148" y="8830"/>
                      <a:pt x="4182" y="8810"/>
                    </a:cubicBezTo>
                    <a:lnTo>
                      <a:pt x="5792" y="7915"/>
                    </a:lnTo>
                    <a:lnTo>
                      <a:pt x="8388" y="6021"/>
                    </a:lnTo>
                    <a:lnTo>
                      <a:pt x="5056" y="143"/>
                    </a:lnTo>
                    <a:cubicBezTo>
                      <a:pt x="5036" y="107"/>
                      <a:pt x="5010" y="79"/>
                      <a:pt x="4984" y="60"/>
                    </a:cubicBezTo>
                    <a:cubicBezTo>
                      <a:pt x="4936" y="22"/>
                      <a:pt x="4875" y="0"/>
                      <a:pt x="4812" y="0"/>
                    </a:cubicBezTo>
                    <a:close/>
                  </a:path>
                </a:pathLst>
              </a:custGeom>
              <a:solidFill>
                <a:srgbClr val="FEC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4" name="Google Shape;1766;p49">
                <a:extLst>
                  <a:ext uri="{FF2B5EF4-FFF2-40B4-BE49-F238E27FC236}">
                    <a16:creationId xmlns:a16="http://schemas.microsoft.com/office/drawing/2014/main" xmlns="" id="{AA72FE65-0DBE-4683-A2D6-92E84D603AA1}"/>
                  </a:ext>
                </a:extLst>
              </p:cNvPr>
              <p:cNvSpPr/>
              <p:nvPr/>
            </p:nvSpPr>
            <p:spPr>
              <a:xfrm>
                <a:off x="1758150" y="2840425"/>
                <a:ext cx="48025" cy="194150"/>
              </a:xfrm>
              <a:custGeom>
                <a:avLst/>
                <a:gdLst/>
                <a:ahLst/>
                <a:cxnLst/>
                <a:rect l="l" t="t" r="r" b="b"/>
                <a:pathLst>
                  <a:path w="1921" h="7766" extrusionOk="0">
                    <a:moveTo>
                      <a:pt x="693" y="0"/>
                    </a:moveTo>
                    <a:lnTo>
                      <a:pt x="184" y="220"/>
                    </a:lnTo>
                    <a:lnTo>
                      <a:pt x="1" y="7765"/>
                    </a:lnTo>
                    <a:cubicBezTo>
                      <a:pt x="1" y="7765"/>
                      <a:pt x="926" y="7572"/>
                      <a:pt x="999" y="7039"/>
                    </a:cubicBezTo>
                    <a:cubicBezTo>
                      <a:pt x="1076" y="6503"/>
                      <a:pt x="184" y="6257"/>
                      <a:pt x="184" y="6257"/>
                    </a:cubicBezTo>
                    <a:lnTo>
                      <a:pt x="397" y="5022"/>
                    </a:lnTo>
                    <a:cubicBezTo>
                      <a:pt x="397" y="5022"/>
                      <a:pt x="1565" y="4942"/>
                      <a:pt x="1458" y="4354"/>
                    </a:cubicBezTo>
                    <a:cubicBezTo>
                      <a:pt x="1352" y="3764"/>
                      <a:pt x="693" y="3458"/>
                      <a:pt x="693" y="3458"/>
                    </a:cubicBezTo>
                    <a:lnTo>
                      <a:pt x="693" y="2027"/>
                    </a:lnTo>
                    <a:cubicBezTo>
                      <a:pt x="693" y="2027"/>
                      <a:pt x="1705" y="2027"/>
                      <a:pt x="1812" y="1388"/>
                    </a:cubicBezTo>
                    <a:cubicBezTo>
                      <a:pt x="1921" y="749"/>
                      <a:pt x="693" y="0"/>
                      <a:pt x="693" y="0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5" name="Google Shape;1767;p49">
                <a:extLst>
                  <a:ext uri="{FF2B5EF4-FFF2-40B4-BE49-F238E27FC236}">
                    <a16:creationId xmlns:a16="http://schemas.microsoft.com/office/drawing/2014/main" xmlns="" id="{2D4C7163-C544-4544-9D15-58AAA77B3A4C}"/>
                  </a:ext>
                </a:extLst>
              </p:cNvPr>
              <p:cNvSpPr/>
              <p:nvPr/>
            </p:nvSpPr>
            <p:spPr>
              <a:xfrm>
                <a:off x="1360275" y="2785325"/>
                <a:ext cx="671750" cy="740450"/>
              </a:xfrm>
              <a:custGeom>
                <a:avLst/>
                <a:gdLst/>
                <a:ahLst/>
                <a:cxnLst/>
                <a:rect l="l" t="t" r="r" b="b"/>
                <a:pathLst>
                  <a:path w="26870" h="29618" extrusionOk="0">
                    <a:moveTo>
                      <a:pt x="16000" y="1"/>
                    </a:moveTo>
                    <a:cubicBezTo>
                      <a:pt x="14709" y="1"/>
                      <a:pt x="14169" y="1845"/>
                      <a:pt x="14169" y="1845"/>
                    </a:cubicBezTo>
                    <a:cubicBezTo>
                      <a:pt x="14169" y="1845"/>
                      <a:pt x="14358" y="224"/>
                      <a:pt x="13337" y="14"/>
                    </a:cubicBezTo>
                    <a:cubicBezTo>
                      <a:pt x="13307" y="8"/>
                      <a:pt x="13277" y="5"/>
                      <a:pt x="13248" y="5"/>
                    </a:cubicBezTo>
                    <a:cubicBezTo>
                      <a:pt x="12296" y="5"/>
                      <a:pt x="11936" y="3249"/>
                      <a:pt x="11936" y="3249"/>
                    </a:cubicBezTo>
                    <a:lnTo>
                      <a:pt x="2679" y="3632"/>
                    </a:lnTo>
                    <a:cubicBezTo>
                      <a:pt x="2679" y="3632"/>
                      <a:pt x="3066" y="1782"/>
                      <a:pt x="2363" y="1782"/>
                    </a:cubicBezTo>
                    <a:cubicBezTo>
                      <a:pt x="1658" y="1782"/>
                      <a:pt x="1595" y="2993"/>
                      <a:pt x="1595" y="2993"/>
                    </a:cubicBezTo>
                    <a:cubicBezTo>
                      <a:pt x="1595" y="2993"/>
                      <a:pt x="1323" y="1954"/>
                      <a:pt x="775" y="1954"/>
                    </a:cubicBezTo>
                    <a:cubicBezTo>
                      <a:pt x="732" y="1954"/>
                      <a:pt x="686" y="1960"/>
                      <a:pt x="639" y="1974"/>
                    </a:cubicBezTo>
                    <a:cubicBezTo>
                      <a:pt x="0" y="2165"/>
                      <a:pt x="1658" y="6375"/>
                      <a:pt x="1658" y="6375"/>
                    </a:cubicBezTo>
                    <a:lnTo>
                      <a:pt x="12638" y="4717"/>
                    </a:lnTo>
                    <a:lnTo>
                      <a:pt x="12638" y="4717"/>
                    </a:lnTo>
                    <a:lnTo>
                      <a:pt x="6254" y="9100"/>
                    </a:lnTo>
                    <a:cubicBezTo>
                      <a:pt x="6254" y="9100"/>
                      <a:pt x="9189" y="8864"/>
                      <a:pt x="10530" y="7845"/>
                    </a:cubicBezTo>
                    <a:lnTo>
                      <a:pt x="10530" y="7845"/>
                    </a:lnTo>
                    <a:cubicBezTo>
                      <a:pt x="9762" y="8864"/>
                      <a:pt x="8850" y="10488"/>
                      <a:pt x="8085" y="12485"/>
                    </a:cubicBezTo>
                    <a:cubicBezTo>
                      <a:pt x="7080" y="15111"/>
                      <a:pt x="6327" y="18383"/>
                      <a:pt x="6510" y="21754"/>
                    </a:cubicBezTo>
                    <a:cubicBezTo>
                      <a:pt x="6567" y="22836"/>
                      <a:pt x="6873" y="23791"/>
                      <a:pt x="7359" y="24627"/>
                    </a:cubicBezTo>
                    <a:cubicBezTo>
                      <a:pt x="8677" y="26899"/>
                      <a:pt x="11343" y="28304"/>
                      <a:pt x="14075" y="29023"/>
                    </a:cubicBezTo>
                    <a:cubicBezTo>
                      <a:pt x="15627" y="29429"/>
                      <a:pt x="17199" y="29617"/>
                      <a:pt x="18558" y="29617"/>
                    </a:cubicBezTo>
                    <a:cubicBezTo>
                      <a:pt x="18758" y="29617"/>
                      <a:pt x="18954" y="29613"/>
                      <a:pt x="19144" y="29605"/>
                    </a:cubicBezTo>
                    <a:cubicBezTo>
                      <a:pt x="22742" y="29455"/>
                      <a:pt x="25205" y="28014"/>
                      <a:pt x="26286" y="25315"/>
                    </a:cubicBezTo>
                    <a:cubicBezTo>
                      <a:pt x="26590" y="24567"/>
                      <a:pt x="26782" y="23718"/>
                      <a:pt x="26869" y="22776"/>
                    </a:cubicBezTo>
                    <a:lnTo>
                      <a:pt x="26869" y="22776"/>
                    </a:lnTo>
                    <a:cubicBezTo>
                      <a:pt x="25768" y="24141"/>
                      <a:pt x="24183" y="26202"/>
                      <a:pt x="20504" y="26202"/>
                    </a:cubicBezTo>
                    <a:cubicBezTo>
                      <a:pt x="18846" y="26202"/>
                      <a:pt x="16762" y="25783"/>
                      <a:pt x="14105" y="24693"/>
                    </a:cubicBezTo>
                    <a:cubicBezTo>
                      <a:pt x="10661" y="22659"/>
                      <a:pt x="15952" y="11483"/>
                      <a:pt x="15952" y="11483"/>
                    </a:cubicBezTo>
                    <a:cubicBezTo>
                      <a:pt x="15952" y="11483"/>
                      <a:pt x="18189" y="547"/>
                      <a:pt x="16401" y="57"/>
                    </a:cubicBezTo>
                    <a:cubicBezTo>
                      <a:pt x="16260" y="18"/>
                      <a:pt x="16126" y="1"/>
                      <a:pt x="16000" y="1"/>
                    </a:cubicBezTo>
                    <a:close/>
                  </a:path>
                </a:pathLst>
              </a:custGeom>
              <a:solidFill>
                <a:srgbClr val="2FE4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6" name="Google Shape;1768;p49">
                <a:extLst>
                  <a:ext uri="{FF2B5EF4-FFF2-40B4-BE49-F238E27FC236}">
                    <a16:creationId xmlns:a16="http://schemas.microsoft.com/office/drawing/2014/main" xmlns="" id="{FB4E241E-490B-41E1-A2D2-87D74A1A22AF}"/>
                  </a:ext>
                </a:extLst>
              </p:cNvPr>
              <p:cNvSpPr/>
              <p:nvPr/>
            </p:nvSpPr>
            <p:spPr>
              <a:xfrm>
                <a:off x="1702250" y="3418200"/>
                <a:ext cx="315200" cy="107575"/>
              </a:xfrm>
              <a:custGeom>
                <a:avLst/>
                <a:gdLst/>
                <a:ahLst/>
                <a:cxnLst/>
                <a:rect l="l" t="t" r="r" b="b"/>
                <a:pathLst>
                  <a:path w="12608" h="4303" extrusionOk="0">
                    <a:moveTo>
                      <a:pt x="12607" y="0"/>
                    </a:moveTo>
                    <a:lnTo>
                      <a:pt x="12607" y="0"/>
                    </a:lnTo>
                    <a:cubicBezTo>
                      <a:pt x="11559" y="170"/>
                      <a:pt x="11283" y="1395"/>
                      <a:pt x="8581" y="2519"/>
                    </a:cubicBezTo>
                    <a:cubicBezTo>
                      <a:pt x="7321" y="3044"/>
                      <a:pt x="5689" y="3200"/>
                      <a:pt x="4187" y="3200"/>
                    </a:cubicBezTo>
                    <a:cubicBezTo>
                      <a:pt x="1950" y="3200"/>
                      <a:pt x="0" y="2852"/>
                      <a:pt x="0" y="2852"/>
                    </a:cubicBezTo>
                    <a:lnTo>
                      <a:pt x="0" y="2852"/>
                    </a:lnTo>
                    <a:lnTo>
                      <a:pt x="396" y="3708"/>
                    </a:lnTo>
                    <a:cubicBezTo>
                      <a:pt x="1948" y="4114"/>
                      <a:pt x="3520" y="4302"/>
                      <a:pt x="4879" y="4302"/>
                    </a:cubicBezTo>
                    <a:cubicBezTo>
                      <a:pt x="5079" y="4302"/>
                      <a:pt x="5275" y="4298"/>
                      <a:pt x="5465" y="4290"/>
                    </a:cubicBezTo>
                    <a:cubicBezTo>
                      <a:pt x="9063" y="4140"/>
                      <a:pt x="11526" y="2699"/>
                      <a:pt x="12607" y="0"/>
                    </a:cubicBezTo>
                    <a:close/>
                  </a:path>
                </a:pathLst>
              </a:custGeom>
              <a:solidFill>
                <a:srgbClr val="FFC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7" name="Google Shape;1769;p49">
                <a:extLst>
                  <a:ext uri="{FF2B5EF4-FFF2-40B4-BE49-F238E27FC236}">
                    <a16:creationId xmlns:a16="http://schemas.microsoft.com/office/drawing/2014/main" xmlns="" id="{7A639C7B-7414-4201-ADC5-4D004547A02A}"/>
                  </a:ext>
                </a:extLst>
              </p:cNvPr>
              <p:cNvSpPr/>
              <p:nvPr/>
            </p:nvSpPr>
            <p:spPr>
              <a:xfrm>
                <a:off x="1592325" y="3059500"/>
                <a:ext cx="253875" cy="323900"/>
              </a:xfrm>
              <a:custGeom>
                <a:avLst/>
                <a:gdLst/>
                <a:ahLst/>
                <a:cxnLst/>
                <a:rect l="l" t="t" r="r" b="b"/>
                <a:pathLst>
                  <a:path w="10155" h="12956" extrusionOk="0">
                    <a:moveTo>
                      <a:pt x="6314" y="1"/>
                    </a:moveTo>
                    <a:lnTo>
                      <a:pt x="1" y="4307"/>
                    </a:lnTo>
                    <a:cubicBezTo>
                      <a:pt x="1" y="4307"/>
                      <a:pt x="4463" y="12956"/>
                      <a:pt x="7348" y="12956"/>
                    </a:cubicBezTo>
                    <a:cubicBezTo>
                      <a:pt x="8097" y="12956"/>
                      <a:pt x="8739" y="12375"/>
                      <a:pt x="9170" y="10910"/>
                    </a:cubicBezTo>
                    <a:cubicBezTo>
                      <a:pt x="10155" y="3299"/>
                      <a:pt x="6314" y="1"/>
                      <a:pt x="6314" y="1"/>
                    </a:cubicBezTo>
                    <a:close/>
                  </a:path>
                </a:pathLst>
              </a:custGeom>
              <a:solidFill>
                <a:srgbClr val="3EC1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8" name="Google Shape;1770;p49">
                <a:extLst>
                  <a:ext uri="{FF2B5EF4-FFF2-40B4-BE49-F238E27FC236}">
                    <a16:creationId xmlns:a16="http://schemas.microsoft.com/office/drawing/2014/main" xmlns="" id="{67D8069D-C3FA-42EC-9AE6-166B826B53B8}"/>
                  </a:ext>
                </a:extLst>
              </p:cNvPr>
              <p:cNvSpPr/>
              <p:nvPr/>
            </p:nvSpPr>
            <p:spPr>
              <a:xfrm>
                <a:off x="1425925" y="2937425"/>
                <a:ext cx="26225" cy="23650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946" extrusionOk="0">
                    <a:moveTo>
                      <a:pt x="966" y="1"/>
                    </a:moveTo>
                    <a:lnTo>
                      <a:pt x="1" y="144"/>
                    </a:lnTo>
                    <a:cubicBezTo>
                      <a:pt x="1" y="144"/>
                      <a:pt x="175" y="945"/>
                      <a:pt x="579" y="945"/>
                    </a:cubicBezTo>
                    <a:cubicBezTo>
                      <a:pt x="592" y="945"/>
                      <a:pt x="606" y="944"/>
                      <a:pt x="620" y="943"/>
                    </a:cubicBezTo>
                    <a:cubicBezTo>
                      <a:pt x="1049" y="890"/>
                      <a:pt x="966" y="1"/>
                      <a:pt x="96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9" name="Google Shape;1771;p49">
                <a:extLst>
                  <a:ext uri="{FF2B5EF4-FFF2-40B4-BE49-F238E27FC236}">
                    <a16:creationId xmlns:a16="http://schemas.microsoft.com/office/drawing/2014/main" xmlns="" id="{1DB9A162-824F-4079-BFBF-DAEC15F2EAD5}"/>
                  </a:ext>
                </a:extLst>
              </p:cNvPr>
              <p:cNvSpPr/>
              <p:nvPr/>
            </p:nvSpPr>
            <p:spPr>
              <a:xfrm>
                <a:off x="1474350" y="2930375"/>
                <a:ext cx="23575" cy="23975"/>
              </a:xfrm>
              <a:custGeom>
                <a:avLst/>
                <a:gdLst/>
                <a:ahLst/>
                <a:cxnLst/>
                <a:rect l="l" t="t" r="r" b="b"/>
                <a:pathLst>
                  <a:path w="943" h="959" extrusionOk="0">
                    <a:moveTo>
                      <a:pt x="892" y="0"/>
                    </a:moveTo>
                    <a:lnTo>
                      <a:pt x="1" y="133"/>
                    </a:lnTo>
                    <a:cubicBezTo>
                      <a:pt x="1" y="133"/>
                      <a:pt x="79" y="958"/>
                      <a:pt x="474" y="958"/>
                    </a:cubicBezTo>
                    <a:cubicBezTo>
                      <a:pt x="486" y="958"/>
                      <a:pt x="499" y="957"/>
                      <a:pt x="513" y="955"/>
                    </a:cubicBezTo>
                    <a:cubicBezTo>
                      <a:pt x="942" y="902"/>
                      <a:pt x="892" y="0"/>
                      <a:pt x="8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0" name="Google Shape;1772;p49">
                <a:extLst>
                  <a:ext uri="{FF2B5EF4-FFF2-40B4-BE49-F238E27FC236}">
                    <a16:creationId xmlns:a16="http://schemas.microsoft.com/office/drawing/2014/main" xmlns="" id="{6D9F4D8A-5B4E-41DE-84A8-6547B8A5D18E}"/>
                  </a:ext>
                </a:extLst>
              </p:cNvPr>
              <p:cNvSpPr/>
              <p:nvPr/>
            </p:nvSpPr>
            <p:spPr>
              <a:xfrm>
                <a:off x="1504300" y="3046425"/>
                <a:ext cx="55700" cy="219600"/>
              </a:xfrm>
              <a:custGeom>
                <a:avLst/>
                <a:gdLst/>
                <a:ahLst/>
                <a:cxnLst/>
                <a:rect l="l" t="t" r="r" b="b"/>
                <a:pathLst>
                  <a:path w="2228" h="8784" extrusionOk="0">
                    <a:moveTo>
                      <a:pt x="903" y="1"/>
                    </a:moveTo>
                    <a:lnTo>
                      <a:pt x="1" y="8784"/>
                    </a:lnTo>
                    <a:cubicBezTo>
                      <a:pt x="34" y="8777"/>
                      <a:pt x="67" y="8771"/>
                      <a:pt x="101" y="8751"/>
                    </a:cubicBezTo>
                    <a:lnTo>
                      <a:pt x="816" y="8355"/>
                    </a:lnTo>
                    <a:cubicBezTo>
                      <a:pt x="1026" y="6161"/>
                      <a:pt x="1565" y="4088"/>
                      <a:pt x="2227" y="2297"/>
                    </a:cubicBezTo>
                    <a:lnTo>
                      <a:pt x="1725" y="1409"/>
                    </a:lnTo>
                    <a:lnTo>
                      <a:pt x="975" y="84"/>
                    </a:lnTo>
                    <a:cubicBezTo>
                      <a:pt x="955" y="48"/>
                      <a:pt x="929" y="20"/>
                      <a:pt x="903" y="1"/>
                    </a:cubicBezTo>
                    <a:close/>
                  </a:path>
                </a:pathLst>
              </a:custGeom>
              <a:solidFill>
                <a:srgbClr val="FEA8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1" name="Google Shape;1773;p49">
                <a:extLst>
                  <a:ext uri="{FF2B5EF4-FFF2-40B4-BE49-F238E27FC236}">
                    <a16:creationId xmlns:a16="http://schemas.microsoft.com/office/drawing/2014/main" xmlns="" id="{FBC91346-66B8-4B55-90AC-4D504EA3741A}"/>
                  </a:ext>
                </a:extLst>
              </p:cNvPr>
              <p:cNvSpPr/>
              <p:nvPr/>
            </p:nvSpPr>
            <p:spPr>
              <a:xfrm>
                <a:off x="1524675" y="3103825"/>
                <a:ext cx="35325" cy="151475"/>
              </a:xfrm>
              <a:custGeom>
                <a:avLst/>
                <a:gdLst/>
                <a:ahLst/>
                <a:cxnLst/>
                <a:rect l="l" t="t" r="r" b="b"/>
                <a:pathLst>
                  <a:path w="1413" h="6059" extrusionOk="0">
                    <a:moveTo>
                      <a:pt x="1412" y="1"/>
                    </a:moveTo>
                    <a:lnTo>
                      <a:pt x="1412" y="1"/>
                    </a:lnTo>
                    <a:cubicBezTo>
                      <a:pt x="750" y="1792"/>
                      <a:pt x="211" y="3865"/>
                      <a:pt x="1" y="6059"/>
                    </a:cubicBezTo>
                    <a:lnTo>
                      <a:pt x="1" y="6059"/>
                    </a:lnTo>
                    <a:cubicBezTo>
                      <a:pt x="211" y="3865"/>
                      <a:pt x="750" y="1792"/>
                      <a:pt x="1412" y="1"/>
                    </a:cubicBezTo>
                    <a:close/>
                  </a:path>
                </a:pathLst>
              </a:custGeom>
              <a:solidFill>
                <a:srgbClr val="3EA8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2" name="Google Shape;1774;p49">
                <a:extLst>
                  <a:ext uri="{FF2B5EF4-FFF2-40B4-BE49-F238E27FC236}">
                    <a16:creationId xmlns:a16="http://schemas.microsoft.com/office/drawing/2014/main" xmlns="" id="{5C271013-E8B1-45E0-B7DA-51E4EE1C9109}"/>
                  </a:ext>
                </a:extLst>
              </p:cNvPr>
              <p:cNvSpPr/>
              <p:nvPr/>
            </p:nvSpPr>
            <p:spPr>
              <a:xfrm>
                <a:off x="1514700" y="2923375"/>
                <a:ext cx="28325" cy="26075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043" extrusionOk="0">
                    <a:moveTo>
                      <a:pt x="1115" y="1"/>
                    </a:moveTo>
                    <a:lnTo>
                      <a:pt x="0" y="170"/>
                    </a:lnTo>
                    <a:cubicBezTo>
                      <a:pt x="0" y="170"/>
                      <a:pt x="297" y="1042"/>
                      <a:pt x="674" y="1042"/>
                    </a:cubicBezTo>
                    <a:cubicBezTo>
                      <a:pt x="693" y="1042"/>
                      <a:pt x="711" y="1040"/>
                      <a:pt x="730" y="1036"/>
                    </a:cubicBezTo>
                    <a:cubicBezTo>
                      <a:pt x="1132" y="939"/>
                      <a:pt x="1115" y="1"/>
                      <a:pt x="111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3" name="Google Shape;1775;p49">
                <a:extLst>
                  <a:ext uri="{FF2B5EF4-FFF2-40B4-BE49-F238E27FC236}">
                    <a16:creationId xmlns:a16="http://schemas.microsoft.com/office/drawing/2014/main" xmlns="" id="{B8423C2A-1AF8-43AA-B9BE-DB3A30FE4F19}"/>
                  </a:ext>
                </a:extLst>
              </p:cNvPr>
              <p:cNvSpPr/>
              <p:nvPr/>
            </p:nvSpPr>
            <p:spPr>
              <a:xfrm>
                <a:off x="1565225" y="2916125"/>
                <a:ext cx="25625" cy="21550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62" extrusionOk="0">
                    <a:moveTo>
                      <a:pt x="1025" y="1"/>
                    </a:moveTo>
                    <a:lnTo>
                      <a:pt x="0" y="154"/>
                    </a:lnTo>
                    <a:cubicBezTo>
                      <a:pt x="0" y="154"/>
                      <a:pt x="238" y="862"/>
                      <a:pt x="557" y="862"/>
                    </a:cubicBezTo>
                    <a:cubicBezTo>
                      <a:pt x="577" y="862"/>
                      <a:pt x="598" y="859"/>
                      <a:pt x="619" y="853"/>
                    </a:cubicBezTo>
                    <a:cubicBezTo>
                      <a:pt x="971" y="747"/>
                      <a:pt x="1025" y="1"/>
                      <a:pt x="102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4" name="Google Shape;1776;p49">
                <a:extLst>
                  <a:ext uri="{FF2B5EF4-FFF2-40B4-BE49-F238E27FC236}">
                    <a16:creationId xmlns:a16="http://schemas.microsoft.com/office/drawing/2014/main" xmlns="" id="{BD3E5B94-9215-49C7-BB52-85BB7105717D}"/>
                  </a:ext>
                </a:extLst>
              </p:cNvPr>
              <p:cNvSpPr/>
              <p:nvPr/>
            </p:nvSpPr>
            <p:spPr>
              <a:xfrm>
                <a:off x="1525925" y="2976375"/>
                <a:ext cx="24575" cy="25650"/>
              </a:xfrm>
              <a:custGeom>
                <a:avLst/>
                <a:gdLst/>
                <a:ahLst/>
                <a:cxnLst/>
                <a:rect l="l" t="t" r="r" b="b"/>
                <a:pathLst>
                  <a:path w="983" h="1026" extrusionOk="0">
                    <a:moveTo>
                      <a:pt x="364" y="1"/>
                    </a:moveTo>
                    <a:cubicBezTo>
                      <a:pt x="327" y="1"/>
                      <a:pt x="293" y="11"/>
                      <a:pt x="261" y="34"/>
                    </a:cubicBezTo>
                    <a:cubicBezTo>
                      <a:pt x="1" y="220"/>
                      <a:pt x="261" y="1025"/>
                      <a:pt x="261" y="1025"/>
                    </a:cubicBezTo>
                    <a:lnTo>
                      <a:pt x="983" y="530"/>
                    </a:lnTo>
                    <a:cubicBezTo>
                      <a:pt x="983" y="530"/>
                      <a:pt x="628" y="1"/>
                      <a:pt x="3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5" name="Google Shape;1777;p49">
                <a:extLst>
                  <a:ext uri="{FF2B5EF4-FFF2-40B4-BE49-F238E27FC236}">
                    <a16:creationId xmlns:a16="http://schemas.microsoft.com/office/drawing/2014/main" xmlns="" id="{99AC8D4A-50D5-4E85-94E6-2B873092D7C5}"/>
                  </a:ext>
                </a:extLst>
              </p:cNvPr>
              <p:cNvSpPr/>
              <p:nvPr/>
            </p:nvSpPr>
            <p:spPr>
              <a:xfrm>
                <a:off x="1558050" y="2954400"/>
                <a:ext cx="31225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926" extrusionOk="0">
                    <a:moveTo>
                      <a:pt x="601" y="0"/>
                    </a:moveTo>
                    <a:cubicBezTo>
                      <a:pt x="536" y="0"/>
                      <a:pt x="469" y="13"/>
                      <a:pt x="403" y="44"/>
                    </a:cubicBezTo>
                    <a:cubicBezTo>
                      <a:pt x="0" y="234"/>
                      <a:pt x="403" y="926"/>
                      <a:pt x="403" y="926"/>
                    </a:cubicBezTo>
                    <a:lnTo>
                      <a:pt x="1249" y="343"/>
                    </a:lnTo>
                    <a:cubicBezTo>
                      <a:pt x="1249" y="343"/>
                      <a:pt x="940" y="0"/>
                      <a:pt x="6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6" name="Google Shape;1778;p49">
                <a:extLst>
                  <a:ext uri="{FF2B5EF4-FFF2-40B4-BE49-F238E27FC236}">
                    <a16:creationId xmlns:a16="http://schemas.microsoft.com/office/drawing/2014/main" xmlns="" id="{15F6A0DA-7E73-4F31-942C-A41D103BF6E5}"/>
                  </a:ext>
                </a:extLst>
              </p:cNvPr>
              <p:cNvSpPr/>
              <p:nvPr/>
            </p:nvSpPr>
            <p:spPr>
              <a:xfrm>
                <a:off x="1422325" y="3496400"/>
                <a:ext cx="143725" cy="97800"/>
              </a:xfrm>
              <a:custGeom>
                <a:avLst/>
                <a:gdLst/>
                <a:ahLst/>
                <a:cxnLst/>
                <a:rect l="l" t="t" r="r" b="b"/>
                <a:pathLst>
                  <a:path w="5749" h="3912" extrusionOk="0">
                    <a:moveTo>
                      <a:pt x="2007" y="2201"/>
                    </a:moveTo>
                    <a:cubicBezTo>
                      <a:pt x="2000" y="2203"/>
                      <a:pt x="1989" y="2208"/>
                      <a:pt x="1978" y="2210"/>
                    </a:cubicBezTo>
                    <a:cubicBezTo>
                      <a:pt x="1990" y="2205"/>
                      <a:pt x="2001" y="2202"/>
                      <a:pt x="2007" y="2201"/>
                    </a:cubicBezTo>
                    <a:close/>
                    <a:moveTo>
                      <a:pt x="3739" y="1"/>
                    </a:moveTo>
                    <a:lnTo>
                      <a:pt x="3739" y="1172"/>
                    </a:lnTo>
                    <a:cubicBezTo>
                      <a:pt x="3739" y="1172"/>
                      <a:pt x="1552" y="1731"/>
                      <a:pt x="560" y="2134"/>
                    </a:cubicBezTo>
                    <a:cubicBezTo>
                      <a:pt x="208" y="2281"/>
                      <a:pt x="1" y="2407"/>
                      <a:pt x="101" y="2480"/>
                    </a:cubicBezTo>
                    <a:cubicBezTo>
                      <a:pt x="179" y="2535"/>
                      <a:pt x="305" y="2559"/>
                      <a:pt x="456" y="2559"/>
                    </a:cubicBezTo>
                    <a:cubicBezTo>
                      <a:pt x="497" y="2559"/>
                      <a:pt x="540" y="2557"/>
                      <a:pt x="584" y="2554"/>
                    </a:cubicBezTo>
                    <a:cubicBezTo>
                      <a:pt x="1096" y="2514"/>
                      <a:pt x="1792" y="2277"/>
                      <a:pt x="1972" y="2214"/>
                    </a:cubicBezTo>
                    <a:lnTo>
                      <a:pt x="1972" y="2214"/>
                    </a:lnTo>
                    <a:cubicBezTo>
                      <a:pt x="1812" y="2281"/>
                      <a:pt x="1253" y="2517"/>
                      <a:pt x="880" y="2743"/>
                    </a:cubicBezTo>
                    <a:cubicBezTo>
                      <a:pt x="614" y="2903"/>
                      <a:pt x="440" y="3056"/>
                      <a:pt x="570" y="3139"/>
                    </a:cubicBezTo>
                    <a:cubicBezTo>
                      <a:pt x="623" y="3171"/>
                      <a:pt x="690" y="3185"/>
                      <a:pt x="764" y="3185"/>
                    </a:cubicBezTo>
                    <a:cubicBezTo>
                      <a:pt x="822" y="3185"/>
                      <a:pt x="885" y="3177"/>
                      <a:pt x="950" y="3162"/>
                    </a:cubicBezTo>
                    <a:cubicBezTo>
                      <a:pt x="1349" y="3076"/>
                      <a:pt x="1852" y="2766"/>
                      <a:pt x="1905" y="2733"/>
                    </a:cubicBezTo>
                    <a:lnTo>
                      <a:pt x="1905" y="2733"/>
                    </a:lnTo>
                    <a:cubicBezTo>
                      <a:pt x="1855" y="2769"/>
                      <a:pt x="1489" y="3053"/>
                      <a:pt x="1226" y="3342"/>
                    </a:cubicBezTo>
                    <a:cubicBezTo>
                      <a:pt x="1043" y="3548"/>
                      <a:pt x="913" y="3755"/>
                      <a:pt x="979" y="3892"/>
                    </a:cubicBezTo>
                    <a:cubicBezTo>
                      <a:pt x="987" y="3905"/>
                      <a:pt x="1011" y="3912"/>
                      <a:pt x="1048" y="3912"/>
                    </a:cubicBezTo>
                    <a:cubicBezTo>
                      <a:pt x="1110" y="3912"/>
                      <a:pt x="1209" y="3894"/>
                      <a:pt x="1339" y="3861"/>
                    </a:cubicBezTo>
                    <a:cubicBezTo>
                      <a:pt x="2448" y="3588"/>
                      <a:pt x="5749" y="2261"/>
                      <a:pt x="5749" y="2261"/>
                    </a:cubicBezTo>
                    <a:lnTo>
                      <a:pt x="5749" y="377"/>
                    </a:lnTo>
                    <a:lnTo>
                      <a:pt x="3739" y="1"/>
                    </a:lnTo>
                    <a:close/>
                  </a:path>
                </a:pathLst>
              </a:custGeom>
              <a:solidFill>
                <a:srgbClr val="2FE4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7" name="Google Shape;1779;p49">
                <a:extLst>
                  <a:ext uri="{FF2B5EF4-FFF2-40B4-BE49-F238E27FC236}">
                    <a16:creationId xmlns:a16="http://schemas.microsoft.com/office/drawing/2014/main" xmlns="" id="{B9000746-809C-4F8D-BEEE-F328DA4EEA13}"/>
                  </a:ext>
                </a:extLst>
              </p:cNvPr>
              <p:cNvSpPr/>
              <p:nvPr/>
            </p:nvSpPr>
            <p:spPr>
              <a:xfrm>
                <a:off x="1575450" y="3496400"/>
                <a:ext cx="161925" cy="127250"/>
              </a:xfrm>
              <a:custGeom>
                <a:avLst/>
                <a:gdLst/>
                <a:ahLst/>
                <a:cxnLst/>
                <a:rect l="l" t="t" r="r" b="b"/>
                <a:pathLst>
                  <a:path w="6477" h="5090" extrusionOk="0">
                    <a:moveTo>
                      <a:pt x="6227" y="1"/>
                    </a:moveTo>
                    <a:lnTo>
                      <a:pt x="3388" y="383"/>
                    </a:lnTo>
                    <a:lnTo>
                      <a:pt x="3388" y="1748"/>
                    </a:lnTo>
                    <a:cubicBezTo>
                      <a:pt x="3388" y="1748"/>
                      <a:pt x="1441" y="2866"/>
                      <a:pt x="530" y="3548"/>
                    </a:cubicBezTo>
                    <a:cubicBezTo>
                      <a:pt x="197" y="3798"/>
                      <a:pt x="0" y="3987"/>
                      <a:pt x="90" y="4044"/>
                    </a:cubicBezTo>
                    <a:cubicBezTo>
                      <a:pt x="134" y="4074"/>
                      <a:pt x="192" y="4087"/>
                      <a:pt x="261" y="4087"/>
                    </a:cubicBezTo>
                    <a:cubicBezTo>
                      <a:pt x="396" y="4087"/>
                      <a:pt x="570" y="4036"/>
                      <a:pt x="742" y="3968"/>
                    </a:cubicBezTo>
                    <a:cubicBezTo>
                      <a:pt x="1098" y="3825"/>
                      <a:pt x="1455" y="3602"/>
                      <a:pt x="1488" y="3582"/>
                    </a:cubicBezTo>
                    <a:lnTo>
                      <a:pt x="1488" y="3582"/>
                    </a:lnTo>
                    <a:cubicBezTo>
                      <a:pt x="1458" y="3602"/>
                      <a:pt x="1181" y="3812"/>
                      <a:pt x="955" y="4035"/>
                    </a:cubicBezTo>
                    <a:cubicBezTo>
                      <a:pt x="756" y="4227"/>
                      <a:pt x="599" y="4431"/>
                      <a:pt x="699" y="4514"/>
                    </a:cubicBezTo>
                    <a:cubicBezTo>
                      <a:pt x="727" y="4537"/>
                      <a:pt x="765" y="4547"/>
                      <a:pt x="809" y="4547"/>
                    </a:cubicBezTo>
                    <a:cubicBezTo>
                      <a:pt x="958" y="4547"/>
                      <a:pt x="1182" y="4437"/>
                      <a:pt x="1372" y="4324"/>
                    </a:cubicBezTo>
                    <a:cubicBezTo>
                      <a:pt x="1554" y="4214"/>
                      <a:pt x="1708" y="4101"/>
                      <a:pt x="1728" y="4091"/>
                    </a:cubicBezTo>
                    <a:lnTo>
                      <a:pt x="1728" y="4091"/>
                    </a:lnTo>
                    <a:cubicBezTo>
                      <a:pt x="1711" y="4111"/>
                      <a:pt x="1574" y="4287"/>
                      <a:pt x="1455" y="4487"/>
                    </a:cubicBezTo>
                    <a:cubicBezTo>
                      <a:pt x="1304" y="4740"/>
                      <a:pt x="1185" y="5026"/>
                      <a:pt x="1381" y="5086"/>
                    </a:cubicBezTo>
                    <a:cubicBezTo>
                      <a:pt x="1388" y="5088"/>
                      <a:pt x="1398" y="5089"/>
                      <a:pt x="1409" y="5089"/>
                    </a:cubicBezTo>
                    <a:cubicBezTo>
                      <a:pt x="1519" y="5089"/>
                      <a:pt x="1814" y="4983"/>
                      <a:pt x="2210" y="4817"/>
                    </a:cubicBezTo>
                    <a:cubicBezTo>
                      <a:pt x="3665" y="4194"/>
                      <a:pt x="6476" y="2733"/>
                      <a:pt x="6476" y="2733"/>
                    </a:cubicBezTo>
                    <a:lnTo>
                      <a:pt x="6227" y="1"/>
                    </a:lnTo>
                    <a:close/>
                  </a:path>
                </a:pathLst>
              </a:custGeom>
              <a:solidFill>
                <a:srgbClr val="2FE4B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8" name="Google Shape;1780;p49">
                <a:extLst>
                  <a:ext uri="{FF2B5EF4-FFF2-40B4-BE49-F238E27FC236}">
                    <a16:creationId xmlns:a16="http://schemas.microsoft.com/office/drawing/2014/main" xmlns="" id="{BA7E6D6D-8D61-47D4-8712-31A7E405101B}"/>
                  </a:ext>
                </a:extLst>
              </p:cNvPr>
              <p:cNvSpPr/>
              <p:nvPr/>
            </p:nvSpPr>
            <p:spPr>
              <a:xfrm>
                <a:off x="1390975" y="3144300"/>
                <a:ext cx="154125" cy="147400"/>
              </a:xfrm>
              <a:custGeom>
                <a:avLst/>
                <a:gdLst/>
                <a:ahLst/>
                <a:cxnLst/>
                <a:rect l="l" t="t" r="r" b="b"/>
                <a:pathLst>
                  <a:path w="6165" h="5896" extrusionOk="0">
                    <a:moveTo>
                      <a:pt x="4423" y="0"/>
                    </a:moveTo>
                    <a:cubicBezTo>
                      <a:pt x="3212" y="0"/>
                      <a:pt x="1398" y="2148"/>
                      <a:pt x="526" y="3278"/>
                    </a:cubicBezTo>
                    <a:cubicBezTo>
                      <a:pt x="130" y="3794"/>
                      <a:pt x="1" y="4492"/>
                      <a:pt x="273" y="5085"/>
                    </a:cubicBezTo>
                    <a:cubicBezTo>
                      <a:pt x="457" y="5486"/>
                      <a:pt x="830" y="5895"/>
                      <a:pt x="1475" y="5895"/>
                    </a:cubicBezTo>
                    <a:cubicBezTo>
                      <a:pt x="1729" y="5895"/>
                      <a:pt x="2026" y="5831"/>
                      <a:pt x="2370" y="5678"/>
                    </a:cubicBezTo>
                    <a:cubicBezTo>
                      <a:pt x="4184" y="4866"/>
                      <a:pt x="6164" y="196"/>
                      <a:pt x="4534" y="7"/>
                    </a:cubicBezTo>
                    <a:cubicBezTo>
                      <a:pt x="4498" y="2"/>
                      <a:pt x="4461" y="0"/>
                      <a:pt x="4423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9" name="Google Shape;1781;p49">
                <a:extLst>
                  <a:ext uri="{FF2B5EF4-FFF2-40B4-BE49-F238E27FC236}">
                    <a16:creationId xmlns:a16="http://schemas.microsoft.com/office/drawing/2014/main" xmlns="" id="{93002C12-4AD0-4BAB-B049-3BF2573E18A7}"/>
                  </a:ext>
                </a:extLst>
              </p:cNvPr>
              <p:cNvSpPr/>
              <p:nvPr/>
            </p:nvSpPr>
            <p:spPr>
              <a:xfrm>
                <a:off x="1491075" y="3112425"/>
                <a:ext cx="49600" cy="59325"/>
              </a:xfrm>
              <a:custGeom>
                <a:avLst/>
                <a:gdLst/>
                <a:ahLst/>
                <a:cxnLst/>
                <a:rect l="l" t="t" r="r" b="b"/>
                <a:pathLst>
                  <a:path w="1984" h="2373" extrusionOk="0">
                    <a:moveTo>
                      <a:pt x="421" y="0"/>
                    </a:moveTo>
                    <a:cubicBezTo>
                      <a:pt x="419" y="0"/>
                      <a:pt x="416" y="0"/>
                      <a:pt x="413" y="0"/>
                    </a:cubicBezTo>
                    <a:cubicBezTo>
                      <a:pt x="80" y="30"/>
                      <a:pt x="0" y="1987"/>
                      <a:pt x="0" y="1987"/>
                    </a:cubicBezTo>
                    <a:lnTo>
                      <a:pt x="530" y="2373"/>
                    </a:lnTo>
                    <a:cubicBezTo>
                      <a:pt x="530" y="2373"/>
                      <a:pt x="1984" y="1408"/>
                      <a:pt x="1821" y="1278"/>
                    </a:cubicBezTo>
                    <a:cubicBezTo>
                      <a:pt x="1804" y="1265"/>
                      <a:pt x="1778" y="1258"/>
                      <a:pt x="1746" y="1258"/>
                    </a:cubicBezTo>
                    <a:cubicBezTo>
                      <a:pt x="1466" y="1258"/>
                      <a:pt x="690" y="1724"/>
                      <a:pt x="690" y="1724"/>
                    </a:cubicBezTo>
                    <a:cubicBezTo>
                      <a:pt x="690" y="1724"/>
                      <a:pt x="1405" y="500"/>
                      <a:pt x="1162" y="443"/>
                    </a:cubicBezTo>
                    <a:cubicBezTo>
                      <a:pt x="1156" y="442"/>
                      <a:pt x="1150" y="441"/>
                      <a:pt x="1144" y="441"/>
                    </a:cubicBezTo>
                    <a:cubicBezTo>
                      <a:pt x="893" y="441"/>
                      <a:pt x="413" y="1601"/>
                      <a:pt x="413" y="1601"/>
                    </a:cubicBezTo>
                    <a:cubicBezTo>
                      <a:pt x="413" y="1601"/>
                      <a:pt x="737" y="0"/>
                      <a:pt x="421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0" name="Google Shape;1782;p49">
                <a:extLst>
                  <a:ext uri="{FF2B5EF4-FFF2-40B4-BE49-F238E27FC236}">
                    <a16:creationId xmlns:a16="http://schemas.microsoft.com/office/drawing/2014/main" xmlns="" id="{46E06CC1-CAA7-4087-A80E-82705AA06754}"/>
                  </a:ext>
                </a:extLst>
              </p:cNvPr>
              <p:cNvSpPr/>
              <p:nvPr/>
            </p:nvSpPr>
            <p:spPr>
              <a:xfrm>
                <a:off x="1518450" y="3090925"/>
                <a:ext cx="151150" cy="355475"/>
              </a:xfrm>
              <a:custGeom>
                <a:avLst/>
                <a:gdLst/>
                <a:ahLst/>
                <a:cxnLst/>
                <a:rect l="l" t="t" r="r" b="b"/>
                <a:pathLst>
                  <a:path w="6046" h="14219" extrusionOk="0">
                    <a:moveTo>
                      <a:pt x="2963" y="1"/>
                    </a:moveTo>
                    <a:cubicBezTo>
                      <a:pt x="2677" y="1"/>
                      <a:pt x="1844" y="44"/>
                      <a:pt x="1758" y="261"/>
                    </a:cubicBezTo>
                    <a:cubicBezTo>
                      <a:pt x="753" y="2887"/>
                      <a:pt x="0" y="6159"/>
                      <a:pt x="183" y="9530"/>
                    </a:cubicBezTo>
                    <a:cubicBezTo>
                      <a:pt x="243" y="10612"/>
                      <a:pt x="546" y="11567"/>
                      <a:pt x="1032" y="12403"/>
                    </a:cubicBezTo>
                    <a:lnTo>
                      <a:pt x="2346" y="13357"/>
                    </a:lnTo>
                    <a:cubicBezTo>
                      <a:pt x="2346" y="13357"/>
                      <a:pt x="4324" y="14219"/>
                      <a:pt x="5268" y="14219"/>
                    </a:cubicBezTo>
                    <a:cubicBezTo>
                      <a:pt x="5860" y="14219"/>
                      <a:pt x="6045" y="13879"/>
                      <a:pt x="5076" y="12772"/>
                    </a:cubicBezTo>
                    <a:cubicBezTo>
                      <a:pt x="4417" y="12023"/>
                      <a:pt x="4231" y="10971"/>
                      <a:pt x="4174" y="10009"/>
                    </a:cubicBezTo>
                    <a:cubicBezTo>
                      <a:pt x="4084" y="8545"/>
                      <a:pt x="4280" y="7071"/>
                      <a:pt x="4473" y="5623"/>
                    </a:cubicBezTo>
                    <a:cubicBezTo>
                      <a:pt x="4633" y="4431"/>
                      <a:pt x="4803" y="3246"/>
                      <a:pt x="4853" y="2045"/>
                    </a:cubicBezTo>
                    <a:cubicBezTo>
                      <a:pt x="4866" y="1669"/>
                      <a:pt x="4850" y="1283"/>
                      <a:pt x="4710" y="936"/>
                    </a:cubicBezTo>
                    <a:cubicBezTo>
                      <a:pt x="4430" y="231"/>
                      <a:pt x="3728" y="18"/>
                      <a:pt x="3025" y="2"/>
                    </a:cubicBezTo>
                    <a:cubicBezTo>
                      <a:pt x="3009" y="1"/>
                      <a:pt x="2988" y="1"/>
                      <a:pt x="2963" y="1"/>
                    </a:cubicBezTo>
                    <a:close/>
                  </a:path>
                </a:pathLst>
              </a:custGeom>
              <a:solidFill>
                <a:srgbClr val="FFC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1" name="Google Shape;1783;p49">
                <a:extLst>
                  <a:ext uri="{FF2B5EF4-FFF2-40B4-BE49-F238E27FC236}">
                    <a16:creationId xmlns:a16="http://schemas.microsoft.com/office/drawing/2014/main" xmlns="" id="{B6E5D1F0-042B-4FB2-8775-9353A3376B59}"/>
                  </a:ext>
                </a:extLst>
              </p:cNvPr>
              <p:cNvSpPr/>
              <p:nvPr/>
            </p:nvSpPr>
            <p:spPr>
              <a:xfrm>
                <a:off x="1485500" y="3345650"/>
                <a:ext cx="284500" cy="180050"/>
              </a:xfrm>
              <a:custGeom>
                <a:avLst/>
                <a:gdLst/>
                <a:ahLst/>
                <a:cxnLst/>
                <a:rect l="l" t="t" r="r" b="b"/>
                <a:pathLst>
                  <a:path w="11380" h="7202" extrusionOk="0">
                    <a:moveTo>
                      <a:pt x="1572" y="0"/>
                    </a:moveTo>
                    <a:cubicBezTo>
                      <a:pt x="1572" y="0"/>
                      <a:pt x="1372" y="666"/>
                      <a:pt x="1085" y="1704"/>
                    </a:cubicBezTo>
                    <a:cubicBezTo>
                      <a:pt x="779" y="2799"/>
                      <a:pt x="377" y="4310"/>
                      <a:pt x="0" y="5888"/>
                    </a:cubicBezTo>
                    <a:cubicBezTo>
                      <a:pt x="2369" y="6843"/>
                      <a:pt x="4292" y="6879"/>
                      <a:pt x="4574" y="6879"/>
                    </a:cubicBezTo>
                    <a:cubicBezTo>
                      <a:pt x="4598" y="6879"/>
                      <a:pt x="4610" y="6879"/>
                      <a:pt x="4610" y="6879"/>
                    </a:cubicBezTo>
                    <a:lnTo>
                      <a:pt x="4902" y="5119"/>
                    </a:lnTo>
                    <a:lnTo>
                      <a:pt x="5652" y="5269"/>
                    </a:lnTo>
                    <a:cubicBezTo>
                      <a:pt x="5652" y="5269"/>
                      <a:pt x="5948" y="5425"/>
                      <a:pt x="5831" y="7046"/>
                    </a:cubicBezTo>
                    <a:cubicBezTo>
                      <a:pt x="6374" y="7166"/>
                      <a:pt x="7196" y="7202"/>
                      <a:pt x="8034" y="7202"/>
                    </a:cubicBezTo>
                    <a:cubicBezTo>
                      <a:pt x="9626" y="7195"/>
                      <a:pt x="11289" y="7046"/>
                      <a:pt x="11289" y="7046"/>
                    </a:cubicBezTo>
                    <a:cubicBezTo>
                      <a:pt x="11289" y="7046"/>
                      <a:pt x="11380" y="4982"/>
                      <a:pt x="11090" y="1051"/>
                    </a:cubicBezTo>
                    <a:cubicBezTo>
                      <a:pt x="9857" y="1428"/>
                      <a:pt x="8682" y="1572"/>
                      <a:pt x="7606" y="1572"/>
                    </a:cubicBezTo>
                    <a:cubicBezTo>
                      <a:pt x="4055" y="1572"/>
                      <a:pt x="1572" y="0"/>
                      <a:pt x="1572" y="0"/>
                    </a:cubicBezTo>
                    <a:close/>
                  </a:path>
                </a:pathLst>
              </a:custGeom>
              <a:solidFill>
                <a:srgbClr val="FF7E7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2" name="Google Shape;1784;p49">
                <a:extLst>
                  <a:ext uri="{FF2B5EF4-FFF2-40B4-BE49-F238E27FC236}">
                    <a16:creationId xmlns:a16="http://schemas.microsoft.com/office/drawing/2014/main" xmlns="" id="{72610070-29B5-4339-B0A3-D727CEF3F624}"/>
                  </a:ext>
                </a:extLst>
              </p:cNvPr>
              <p:cNvSpPr/>
              <p:nvPr/>
            </p:nvSpPr>
            <p:spPr>
              <a:xfrm>
                <a:off x="1657725" y="3062650"/>
                <a:ext cx="117775" cy="330775"/>
              </a:xfrm>
              <a:custGeom>
                <a:avLst/>
                <a:gdLst/>
                <a:ahLst/>
                <a:cxnLst/>
                <a:rect l="l" t="t" r="r" b="b"/>
                <a:pathLst>
                  <a:path w="4711" h="13231" extrusionOk="0">
                    <a:moveTo>
                      <a:pt x="4124" y="1"/>
                    </a:moveTo>
                    <a:cubicBezTo>
                      <a:pt x="1" y="5881"/>
                      <a:pt x="2633" y="13104"/>
                      <a:pt x="2633" y="13104"/>
                    </a:cubicBezTo>
                    <a:lnTo>
                      <a:pt x="4414" y="13230"/>
                    </a:lnTo>
                    <a:cubicBezTo>
                      <a:pt x="310" y="7683"/>
                      <a:pt x="4569" y="656"/>
                      <a:pt x="4708" y="656"/>
                    </a:cubicBezTo>
                    <a:cubicBezTo>
                      <a:pt x="4709" y="656"/>
                      <a:pt x="4710" y="656"/>
                      <a:pt x="4710" y="657"/>
                    </a:cubicBezTo>
                    <a:lnTo>
                      <a:pt x="4124" y="1"/>
                    </a:lnTo>
                    <a:close/>
                  </a:path>
                </a:pathLst>
              </a:custGeom>
              <a:solidFill>
                <a:srgbClr val="FFA76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3" name="Google Shape;1785;p49">
                <a:extLst>
                  <a:ext uri="{FF2B5EF4-FFF2-40B4-BE49-F238E27FC236}">
                    <a16:creationId xmlns:a16="http://schemas.microsoft.com/office/drawing/2014/main" xmlns="" id="{6CE37E22-BFF1-4217-A1E6-CA6DD6E80955}"/>
                  </a:ext>
                </a:extLst>
              </p:cNvPr>
              <p:cNvSpPr/>
              <p:nvPr/>
            </p:nvSpPr>
            <p:spPr>
              <a:xfrm>
                <a:off x="1575450" y="3585100"/>
                <a:ext cx="195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0" extrusionOk="0">
                    <a:moveTo>
                      <a:pt x="530" y="0"/>
                    </a:moveTo>
                    <a:cubicBezTo>
                      <a:pt x="197" y="250"/>
                      <a:pt x="0" y="439"/>
                      <a:pt x="90" y="496"/>
                    </a:cubicBezTo>
                    <a:cubicBezTo>
                      <a:pt x="134" y="526"/>
                      <a:pt x="192" y="539"/>
                      <a:pt x="261" y="539"/>
                    </a:cubicBezTo>
                    <a:cubicBezTo>
                      <a:pt x="396" y="539"/>
                      <a:pt x="570" y="488"/>
                      <a:pt x="742" y="420"/>
                    </a:cubicBezTo>
                    <a:cubicBezTo>
                      <a:pt x="782" y="244"/>
                      <a:pt x="699" y="74"/>
                      <a:pt x="530" y="0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4" name="Google Shape;1786;p49">
                <a:extLst>
                  <a:ext uri="{FF2B5EF4-FFF2-40B4-BE49-F238E27FC236}">
                    <a16:creationId xmlns:a16="http://schemas.microsoft.com/office/drawing/2014/main" xmlns="" id="{F5C946F4-1090-4FD3-B63F-47DA07F7B48B}"/>
                  </a:ext>
                </a:extLst>
              </p:cNvPr>
              <p:cNvSpPr/>
              <p:nvPr/>
            </p:nvSpPr>
            <p:spPr>
              <a:xfrm>
                <a:off x="1590425" y="3597175"/>
                <a:ext cx="194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779" h="517" extrusionOk="0">
                    <a:moveTo>
                      <a:pt x="412" y="1"/>
                    </a:moveTo>
                    <a:cubicBezTo>
                      <a:pt x="394" y="1"/>
                      <a:pt x="375" y="2"/>
                      <a:pt x="356" y="4"/>
                    </a:cubicBezTo>
                    <a:cubicBezTo>
                      <a:pt x="157" y="196"/>
                      <a:pt x="0" y="400"/>
                      <a:pt x="100" y="483"/>
                    </a:cubicBezTo>
                    <a:cubicBezTo>
                      <a:pt x="128" y="506"/>
                      <a:pt x="166" y="516"/>
                      <a:pt x="210" y="516"/>
                    </a:cubicBezTo>
                    <a:cubicBezTo>
                      <a:pt x="359" y="516"/>
                      <a:pt x="583" y="406"/>
                      <a:pt x="773" y="293"/>
                    </a:cubicBezTo>
                    <a:cubicBezTo>
                      <a:pt x="778" y="127"/>
                      <a:pt x="628" y="1"/>
                      <a:pt x="412" y="1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5" name="Google Shape;1787;p49">
                <a:extLst>
                  <a:ext uri="{FF2B5EF4-FFF2-40B4-BE49-F238E27FC236}">
                    <a16:creationId xmlns:a16="http://schemas.microsoft.com/office/drawing/2014/main" xmlns="" id="{CF3B8366-82AF-4C9A-A171-80E92D14F2B3}"/>
                  </a:ext>
                </a:extLst>
              </p:cNvPr>
              <p:cNvSpPr/>
              <p:nvPr/>
            </p:nvSpPr>
            <p:spPr>
              <a:xfrm>
                <a:off x="1422325" y="3549750"/>
                <a:ext cx="16700" cy="1062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425" extrusionOk="0">
                    <a:moveTo>
                      <a:pt x="560" y="0"/>
                    </a:moveTo>
                    <a:cubicBezTo>
                      <a:pt x="208" y="147"/>
                      <a:pt x="1" y="273"/>
                      <a:pt x="101" y="346"/>
                    </a:cubicBezTo>
                    <a:cubicBezTo>
                      <a:pt x="179" y="401"/>
                      <a:pt x="305" y="425"/>
                      <a:pt x="456" y="425"/>
                    </a:cubicBezTo>
                    <a:cubicBezTo>
                      <a:pt x="497" y="425"/>
                      <a:pt x="540" y="423"/>
                      <a:pt x="584" y="420"/>
                    </a:cubicBezTo>
                    <a:cubicBezTo>
                      <a:pt x="667" y="273"/>
                      <a:pt x="644" y="120"/>
                      <a:pt x="560" y="0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6" name="Google Shape;1788;p49">
                <a:extLst>
                  <a:ext uri="{FF2B5EF4-FFF2-40B4-BE49-F238E27FC236}">
                    <a16:creationId xmlns:a16="http://schemas.microsoft.com/office/drawing/2014/main" xmlns="" id="{176AB518-C850-4FDE-9E9B-3E89A664512E}"/>
                  </a:ext>
                </a:extLst>
              </p:cNvPr>
              <p:cNvSpPr/>
              <p:nvPr/>
            </p:nvSpPr>
            <p:spPr>
              <a:xfrm>
                <a:off x="1433325" y="3564950"/>
                <a:ext cx="14600" cy="11100"/>
              </a:xfrm>
              <a:custGeom>
                <a:avLst/>
                <a:gdLst/>
                <a:ahLst/>
                <a:cxnLst/>
                <a:rect l="l" t="t" r="r" b="b"/>
                <a:pathLst>
                  <a:path w="584" h="444" extrusionOk="0">
                    <a:moveTo>
                      <a:pt x="440" y="1"/>
                    </a:moveTo>
                    <a:cubicBezTo>
                      <a:pt x="174" y="161"/>
                      <a:pt x="0" y="314"/>
                      <a:pt x="130" y="397"/>
                    </a:cubicBezTo>
                    <a:cubicBezTo>
                      <a:pt x="183" y="429"/>
                      <a:pt x="250" y="443"/>
                      <a:pt x="324" y="443"/>
                    </a:cubicBezTo>
                    <a:cubicBezTo>
                      <a:pt x="382" y="443"/>
                      <a:pt x="445" y="435"/>
                      <a:pt x="510" y="420"/>
                    </a:cubicBezTo>
                    <a:cubicBezTo>
                      <a:pt x="583" y="271"/>
                      <a:pt x="559" y="98"/>
                      <a:pt x="440" y="1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7" name="Google Shape;1789;p49">
                <a:extLst>
                  <a:ext uri="{FF2B5EF4-FFF2-40B4-BE49-F238E27FC236}">
                    <a16:creationId xmlns:a16="http://schemas.microsoft.com/office/drawing/2014/main" xmlns="" id="{9987B525-B618-4558-90DB-5DD0BFBB7880}"/>
                  </a:ext>
                </a:extLst>
              </p:cNvPr>
              <p:cNvSpPr/>
              <p:nvPr/>
            </p:nvSpPr>
            <p:spPr>
              <a:xfrm>
                <a:off x="1445150" y="3579950"/>
                <a:ext cx="14075" cy="14250"/>
              </a:xfrm>
              <a:custGeom>
                <a:avLst/>
                <a:gdLst/>
                <a:ahLst/>
                <a:cxnLst/>
                <a:rect l="l" t="t" r="r" b="b"/>
                <a:pathLst>
                  <a:path w="563" h="570" extrusionOk="0">
                    <a:moveTo>
                      <a:pt x="313" y="0"/>
                    </a:moveTo>
                    <a:cubicBezTo>
                      <a:pt x="130" y="206"/>
                      <a:pt x="0" y="413"/>
                      <a:pt x="66" y="550"/>
                    </a:cubicBezTo>
                    <a:cubicBezTo>
                      <a:pt x="74" y="563"/>
                      <a:pt x="98" y="570"/>
                      <a:pt x="135" y="570"/>
                    </a:cubicBezTo>
                    <a:cubicBezTo>
                      <a:pt x="197" y="570"/>
                      <a:pt x="296" y="552"/>
                      <a:pt x="426" y="519"/>
                    </a:cubicBezTo>
                    <a:cubicBezTo>
                      <a:pt x="503" y="353"/>
                      <a:pt x="562" y="103"/>
                      <a:pt x="313" y="0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8" name="Google Shape;1790;p49">
                <a:extLst>
                  <a:ext uri="{FF2B5EF4-FFF2-40B4-BE49-F238E27FC236}">
                    <a16:creationId xmlns:a16="http://schemas.microsoft.com/office/drawing/2014/main" xmlns="" id="{4C8F5290-2EB7-4005-A296-15EA1DD7F101}"/>
                  </a:ext>
                </a:extLst>
              </p:cNvPr>
              <p:cNvSpPr/>
              <p:nvPr/>
            </p:nvSpPr>
            <p:spPr>
              <a:xfrm>
                <a:off x="1522600" y="3320250"/>
                <a:ext cx="100200" cy="24825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993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63" y="241"/>
                      <a:pt x="570" y="427"/>
                      <a:pt x="893" y="574"/>
                    </a:cubicBezTo>
                    <a:cubicBezTo>
                      <a:pt x="1212" y="720"/>
                      <a:pt x="1555" y="833"/>
                      <a:pt x="1901" y="903"/>
                    </a:cubicBezTo>
                    <a:cubicBezTo>
                      <a:pt x="2196" y="956"/>
                      <a:pt x="2497" y="993"/>
                      <a:pt x="2798" y="993"/>
                    </a:cubicBezTo>
                    <a:cubicBezTo>
                      <a:pt x="2853" y="993"/>
                      <a:pt x="2908" y="992"/>
                      <a:pt x="2963" y="989"/>
                    </a:cubicBezTo>
                    <a:cubicBezTo>
                      <a:pt x="3139" y="989"/>
                      <a:pt x="3315" y="963"/>
                      <a:pt x="3492" y="943"/>
                    </a:cubicBezTo>
                    <a:cubicBezTo>
                      <a:pt x="3665" y="916"/>
                      <a:pt x="3838" y="876"/>
                      <a:pt x="4008" y="836"/>
                    </a:cubicBezTo>
                    <a:lnTo>
                      <a:pt x="4008" y="836"/>
                    </a:lnTo>
                    <a:cubicBezTo>
                      <a:pt x="3772" y="848"/>
                      <a:pt x="3539" y="859"/>
                      <a:pt x="3307" y="859"/>
                    </a:cubicBezTo>
                    <a:cubicBezTo>
                      <a:pt x="3192" y="859"/>
                      <a:pt x="3078" y="856"/>
                      <a:pt x="2963" y="849"/>
                    </a:cubicBezTo>
                    <a:cubicBezTo>
                      <a:pt x="2616" y="840"/>
                      <a:pt x="2274" y="793"/>
                      <a:pt x="1938" y="726"/>
                    </a:cubicBezTo>
                    <a:cubicBezTo>
                      <a:pt x="1598" y="663"/>
                      <a:pt x="1269" y="563"/>
                      <a:pt x="946" y="443"/>
                    </a:cubicBezTo>
                    <a:cubicBezTo>
                      <a:pt x="623" y="324"/>
                      <a:pt x="303" y="184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9" name="Google Shape;1791;p49">
                <a:extLst>
                  <a:ext uri="{FF2B5EF4-FFF2-40B4-BE49-F238E27FC236}">
                    <a16:creationId xmlns:a16="http://schemas.microsoft.com/office/drawing/2014/main" xmlns="" id="{60DF31FB-89C5-46DA-B4BB-01AEF510FBD2}"/>
                  </a:ext>
                </a:extLst>
              </p:cNvPr>
              <p:cNvSpPr/>
              <p:nvPr/>
            </p:nvSpPr>
            <p:spPr>
              <a:xfrm>
                <a:off x="1523850" y="3287475"/>
                <a:ext cx="98950" cy="19425"/>
              </a:xfrm>
              <a:custGeom>
                <a:avLst/>
                <a:gdLst/>
                <a:ahLst/>
                <a:cxnLst/>
                <a:rect l="l" t="t" r="r" b="b"/>
                <a:pathLst>
                  <a:path w="3958" h="7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590" y="343"/>
                      <a:pt x="1249" y="567"/>
                      <a:pt x="1921" y="696"/>
                    </a:cubicBezTo>
                    <a:cubicBezTo>
                      <a:pt x="2227" y="750"/>
                      <a:pt x="2536" y="777"/>
                      <a:pt x="2848" y="777"/>
                    </a:cubicBezTo>
                    <a:cubicBezTo>
                      <a:pt x="2882" y="777"/>
                      <a:pt x="2915" y="777"/>
                      <a:pt x="2949" y="776"/>
                    </a:cubicBezTo>
                    <a:cubicBezTo>
                      <a:pt x="3293" y="766"/>
                      <a:pt x="3635" y="702"/>
                      <a:pt x="3958" y="596"/>
                    </a:cubicBezTo>
                    <a:lnTo>
                      <a:pt x="3958" y="596"/>
                    </a:lnTo>
                    <a:cubicBezTo>
                      <a:pt x="3704" y="626"/>
                      <a:pt x="3451" y="641"/>
                      <a:pt x="3200" y="641"/>
                    </a:cubicBezTo>
                    <a:cubicBezTo>
                      <a:pt x="3116" y="641"/>
                      <a:pt x="3033" y="640"/>
                      <a:pt x="2949" y="636"/>
                    </a:cubicBezTo>
                    <a:cubicBezTo>
                      <a:pt x="2614" y="616"/>
                      <a:pt x="2281" y="579"/>
                      <a:pt x="1951" y="520"/>
                    </a:cubicBezTo>
                    <a:cubicBezTo>
                      <a:pt x="1622" y="460"/>
                      <a:pt x="1296" y="383"/>
                      <a:pt x="972" y="297"/>
                    </a:cubicBezTo>
                    <a:cubicBezTo>
                      <a:pt x="646" y="207"/>
                      <a:pt x="324" y="11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0" name="Google Shape;1792;p49">
                <a:extLst>
                  <a:ext uri="{FF2B5EF4-FFF2-40B4-BE49-F238E27FC236}">
                    <a16:creationId xmlns:a16="http://schemas.microsoft.com/office/drawing/2014/main" xmlns="" id="{94F66D28-AD68-4D1C-8908-2325B0A99992}"/>
                  </a:ext>
                </a:extLst>
              </p:cNvPr>
              <p:cNvSpPr/>
              <p:nvPr/>
            </p:nvSpPr>
            <p:spPr>
              <a:xfrm>
                <a:off x="1525425" y="3247800"/>
                <a:ext cx="98875" cy="16400"/>
              </a:xfrm>
              <a:custGeom>
                <a:avLst/>
                <a:gdLst/>
                <a:ahLst/>
                <a:cxnLst/>
                <a:rect l="l" t="t" r="r" b="b"/>
                <a:pathLst>
                  <a:path w="3955" h="656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57" y="329"/>
                      <a:pt x="1319" y="509"/>
                      <a:pt x="2047" y="609"/>
                    </a:cubicBezTo>
                    <a:cubicBezTo>
                      <a:pt x="2295" y="641"/>
                      <a:pt x="2546" y="655"/>
                      <a:pt x="2796" y="655"/>
                    </a:cubicBezTo>
                    <a:cubicBezTo>
                      <a:pt x="2916" y="655"/>
                      <a:pt x="3036" y="652"/>
                      <a:pt x="3156" y="646"/>
                    </a:cubicBezTo>
                    <a:cubicBezTo>
                      <a:pt x="3525" y="619"/>
                      <a:pt x="3609" y="579"/>
                      <a:pt x="3955" y="456"/>
                    </a:cubicBezTo>
                    <a:lnTo>
                      <a:pt x="3955" y="456"/>
                    </a:lnTo>
                    <a:cubicBezTo>
                      <a:pt x="3631" y="503"/>
                      <a:pt x="3533" y="506"/>
                      <a:pt x="3258" y="506"/>
                    </a:cubicBezTo>
                    <a:cubicBezTo>
                      <a:pt x="3225" y="506"/>
                      <a:pt x="3189" y="506"/>
                      <a:pt x="3150" y="506"/>
                    </a:cubicBezTo>
                    <a:cubicBezTo>
                      <a:pt x="2790" y="499"/>
                      <a:pt x="2431" y="483"/>
                      <a:pt x="2071" y="432"/>
                    </a:cubicBezTo>
                    <a:cubicBezTo>
                      <a:pt x="1712" y="389"/>
                      <a:pt x="1359" y="323"/>
                      <a:pt x="1003" y="249"/>
                    </a:cubicBezTo>
                    <a:cubicBezTo>
                      <a:pt x="650" y="170"/>
                      <a:pt x="354" y="10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1" name="Google Shape;1793;p49">
                <a:extLst>
                  <a:ext uri="{FF2B5EF4-FFF2-40B4-BE49-F238E27FC236}">
                    <a16:creationId xmlns:a16="http://schemas.microsoft.com/office/drawing/2014/main" xmlns="" id="{FE4945C1-A0FA-4328-BFE7-35338F58B7A3}"/>
                  </a:ext>
                </a:extLst>
              </p:cNvPr>
              <p:cNvSpPr/>
              <p:nvPr/>
            </p:nvSpPr>
            <p:spPr>
              <a:xfrm>
                <a:off x="1532175" y="3203350"/>
                <a:ext cx="100200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61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36" y="241"/>
                      <a:pt x="1302" y="404"/>
                      <a:pt x="1974" y="513"/>
                    </a:cubicBezTo>
                    <a:cubicBezTo>
                      <a:pt x="2310" y="567"/>
                      <a:pt x="2650" y="603"/>
                      <a:pt x="2992" y="613"/>
                    </a:cubicBezTo>
                    <a:cubicBezTo>
                      <a:pt x="3040" y="614"/>
                      <a:pt x="3088" y="614"/>
                      <a:pt x="3136" y="614"/>
                    </a:cubicBezTo>
                    <a:cubicBezTo>
                      <a:pt x="3430" y="614"/>
                      <a:pt x="3727" y="592"/>
                      <a:pt x="4008" y="503"/>
                    </a:cubicBezTo>
                    <a:lnTo>
                      <a:pt x="4008" y="503"/>
                    </a:lnTo>
                    <a:cubicBezTo>
                      <a:pt x="3908" y="513"/>
                      <a:pt x="3809" y="517"/>
                      <a:pt x="3709" y="517"/>
                    </a:cubicBezTo>
                    <a:cubicBezTo>
                      <a:pt x="3472" y="517"/>
                      <a:pt x="3236" y="494"/>
                      <a:pt x="3000" y="473"/>
                    </a:cubicBezTo>
                    <a:cubicBezTo>
                      <a:pt x="2666" y="437"/>
                      <a:pt x="2333" y="393"/>
                      <a:pt x="2001" y="337"/>
                    </a:cubicBezTo>
                    <a:cubicBezTo>
                      <a:pt x="1335" y="233"/>
                      <a:pt x="673" y="104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2" name="Google Shape;1794;p49">
                <a:extLst>
                  <a:ext uri="{FF2B5EF4-FFF2-40B4-BE49-F238E27FC236}">
                    <a16:creationId xmlns:a16="http://schemas.microsoft.com/office/drawing/2014/main" xmlns="" id="{91953814-A140-40AF-AF24-1C1947AAEE75}"/>
                  </a:ext>
                </a:extLst>
              </p:cNvPr>
              <p:cNvSpPr/>
              <p:nvPr/>
            </p:nvSpPr>
            <p:spPr>
              <a:xfrm>
                <a:off x="1542575" y="3158175"/>
                <a:ext cx="95125" cy="16825"/>
              </a:xfrm>
              <a:custGeom>
                <a:avLst/>
                <a:gdLst/>
                <a:ahLst/>
                <a:cxnLst/>
                <a:rect l="l" t="t" r="r" b="b"/>
                <a:pathLst>
                  <a:path w="3805" h="673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583" y="294"/>
                      <a:pt x="1215" y="480"/>
                      <a:pt x="1857" y="593"/>
                    </a:cubicBezTo>
                    <a:cubicBezTo>
                      <a:pt x="2180" y="643"/>
                      <a:pt x="2507" y="673"/>
                      <a:pt x="2833" y="673"/>
                    </a:cubicBezTo>
                    <a:cubicBezTo>
                      <a:pt x="3163" y="670"/>
                      <a:pt x="3489" y="630"/>
                      <a:pt x="3805" y="543"/>
                    </a:cubicBezTo>
                    <a:lnTo>
                      <a:pt x="3805" y="543"/>
                    </a:lnTo>
                    <a:cubicBezTo>
                      <a:pt x="3672" y="550"/>
                      <a:pt x="3539" y="553"/>
                      <a:pt x="3408" y="553"/>
                    </a:cubicBezTo>
                    <a:cubicBezTo>
                      <a:pt x="3217" y="553"/>
                      <a:pt x="3028" y="546"/>
                      <a:pt x="2839" y="536"/>
                    </a:cubicBezTo>
                    <a:cubicBezTo>
                      <a:pt x="2520" y="507"/>
                      <a:pt x="2200" y="470"/>
                      <a:pt x="1888" y="417"/>
                    </a:cubicBezTo>
                    <a:cubicBezTo>
                      <a:pt x="1571" y="367"/>
                      <a:pt x="1255" y="300"/>
                      <a:pt x="942" y="230"/>
                    </a:cubicBezTo>
                    <a:cubicBezTo>
                      <a:pt x="630" y="157"/>
                      <a:pt x="313" y="8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3" name="Google Shape;1795;p49">
                <a:extLst>
                  <a:ext uri="{FF2B5EF4-FFF2-40B4-BE49-F238E27FC236}">
                    <a16:creationId xmlns:a16="http://schemas.microsoft.com/office/drawing/2014/main" xmlns="" id="{A806A269-8296-4687-BD52-978C44F6690E}"/>
                  </a:ext>
                </a:extLst>
              </p:cNvPr>
              <p:cNvSpPr/>
              <p:nvPr/>
            </p:nvSpPr>
            <p:spPr>
              <a:xfrm>
                <a:off x="1637925" y="3140625"/>
                <a:ext cx="89150" cy="75350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3014" extrusionOk="0">
                    <a:moveTo>
                      <a:pt x="576" y="0"/>
                    </a:moveTo>
                    <a:cubicBezTo>
                      <a:pt x="573" y="0"/>
                      <a:pt x="570" y="0"/>
                      <a:pt x="567" y="0"/>
                    </a:cubicBezTo>
                    <a:cubicBezTo>
                      <a:pt x="0" y="27"/>
                      <a:pt x="163" y="2567"/>
                      <a:pt x="163" y="2567"/>
                    </a:cubicBezTo>
                    <a:cubicBezTo>
                      <a:pt x="172" y="2916"/>
                      <a:pt x="428" y="3013"/>
                      <a:pt x="710" y="3013"/>
                    </a:cubicBezTo>
                    <a:cubicBezTo>
                      <a:pt x="1061" y="3013"/>
                      <a:pt x="1452" y="2862"/>
                      <a:pt x="1452" y="2862"/>
                    </a:cubicBezTo>
                    <a:cubicBezTo>
                      <a:pt x="1452" y="2862"/>
                      <a:pt x="3565" y="1162"/>
                      <a:pt x="3298" y="859"/>
                    </a:cubicBezTo>
                    <a:cubicBezTo>
                      <a:pt x="3280" y="838"/>
                      <a:pt x="3253" y="828"/>
                      <a:pt x="3220" y="828"/>
                    </a:cubicBezTo>
                    <a:cubicBezTo>
                      <a:pt x="2784" y="828"/>
                      <a:pt x="1215" y="2567"/>
                      <a:pt x="1215" y="2567"/>
                    </a:cubicBezTo>
                    <a:cubicBezTo>
                      <a:pt x="1215" y="2567"/>
                      <a:pt x="2487" y="433"/>
                      <a:pt x="1785" y="217"/>
                    </a:cubicBezTo>
                    <a:cubicBezTo>
                      <a:pt x="1756" y="208"/>
                      <a:pt x="1727" y="203"/>
                      <a:pt x="1699" y="203"/>
                    </a:cubicBezTo>
                    <a:cubicBezTo>
                      <a:pt x="1126" y="203"/>
                      <a:pt x="813" y="2014"/>
                      <a:pt x="751" y="2418"/>
                    </a:cubicBezTo>
                    <a:lnTo>
                      <a:pt x="751" y="2418"/>
                    </a:lnTo>
                    <a:cubicBezTo>
                      <a:pt x="812" y="1993"/>
                      <a:pt x="1072" y="0"/>
                      <a:pt x="576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4" name="Google Shape;1796;p49">
                <a:extLst>
                  <a:ext uri="{FF2B5EF4-FFF2-40B4-BE49-F238E27FC236}">
                    <a16:creationId xmlns:a16="http://schemas.microsoft.com/office/drawing/2014/main" xmlns="" id="{B4BB62D8-C9DD-44EF-BCEB-D00FDE07FDD2}"/>
                  </a:ext>
                </a:extLst>
              </p:cNvPr>
              <p:cNvSpPr/>
              <p:nvPr/>
            </p:nvSpPr>
            <p:spPr>
              <a:xfrm>
                <a:off x="1803075" y="3498150"/>
                <a:ext cx="252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108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1" y="183"/>
                      <a:pt x="15" y="363"/>
                      <a:pt x="15" y="540"/>
                    </a:cubicBezTo>
                    <a:lnTo>
                      <a:pt x="7" y="809"/>
                    </a:lnTo>
                    <a:cubicBezTo>
                      <a:pt x="7" y="899"/>
                      <a:pt x="1" y="989"/>
                      <a:pt x="1" y="1082"/>
                    </a:cubicBezTo>
                    <a:cubicBezTo>
                      <a:pt x="71" y="909"/>
                      <a:pt x="98" y="726"/>
                      <a:pt x="101" y="540"/>
                    </a:cubicBezTo>
                    <a:cubicBezTo>
                      <a:pt x="101" y="450"/>
                      <a:pt x="94" y="357"/>
                      <a:pt x="78" y="267"/>
                    </a:cubicBezTo>
                    <a:cubicBezTo>
                      <a:pt x="64" y="177"/>
                      <a:pt x="41" y="8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5" name="Google Shape;1797;p49">
                <a:extLst>
                  <a:ext uri="{FF2B5EF4-FFF2-40B4-BE49-F238E27FC236}">
                    <a16:creationId xmlns:a16="http://schemas.microsoft.com/office/drawing/2014/main" xmlns="" id="{9948BD66-EB3B-4C97-A834-3EB51FCE8939}"/>
                  </a:ext>
                </a:extLst>
              </p:cNvPr>
              <p:cNvSpPr/>
              <p:nvPr/>
            </p:nvSpPr>
            <p:spPr>
              <a:xfrm>
                <a:off x="1831475" y="3497575"/>
                <a:ext cx="4350" cy="28125"/>
              </a:xfrm>
              <a:custGeom>
                <a:avLst/>
                <a:gdLst/>
                <a:ahLst/>
                <a:cxnLst/>
                <a:rect l="l" t="t" r="r" b="b"/>
                <a:pathLst>
                  <a:path w="174" h="1125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6" y="193"/>
                      <a:pt x="57" y="376"/>
                      <a:pt x="69" y="563"/>
                    </a:cubicBezTo>
                    <a:cubicBezTo>
                      <a:pt x="77" y="656"/>
                      <a:pt x="80" y="749"/>
                      <a:pt x="77" y="842"/>
                    </a:cubicBezTo>
                    <a:cubicBezTo>
                      <a:pt x="73" y="936"/>
                      <a:pt x="60" y="1029"/>
                      <a:pt x="43" y="1125"/>
                    </a:cubicBezTo>
                    <a:cubicBezTo>
                      <a:pt x="149" y="959"/>
                      <a:pt x="173" y="749"/>
                      <a:pt x="160" y="556"/>
                    </a:cubicBezTo>
                    <a:cubicBezTo>
                      <a:pt x="143" y="363"/>
                      <a:pt x="93" y="17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6" name="Google Shape;1798;p49">
                <a:extLst>
                  <a:ext uri="{FF2B5EF4-FFF2-40B4-BE49-F238E27FC236}">
                    <a16:creationId xmlns:a16="http://schemas.microsoft.com/office/drawing/2014/main" xmlns="" id="{0A9617C8-93DE-4730-994E-A34B1315C6D5}"/>
                  </a:ext>
                </a:extLst>
              </p:cNvPr>
              <p:cNvSpPr/>
              <p:nvPr/>
            </p:nvSpPr>
            <p:spPr>
              <a:xfrm>
                <a:off x="1857350" y="3495400"/>
                <a:ext cx="6575" cy="28300"/>
              </a:xfrm>
              <a:custGeom>
                <a:avLst/>
                <a:gdLst/>
                <a:ahLst/>
                <a:cxnLst/>
                <a:rect l="l" t="t" r="r" b="b"/>
                <a:pathLst>
                  <a:path w="263" h="113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53" y="193"/>
                      <a:pt x="110" y="377"/>
                      <a:pt x="146" y="563"/>
                    </a:cubicBezTo>
                    <a:cubicBezTo>
                      <a:pt x="163" y="657"/>
                      <a:pt x="177" y="749"/>
                      <a:pt x="186" y="846"/>
                    </a:cubicBezTo>
                    <a:cubicBezTo>
                      <a:pt x="193" y="939"/>
                      <a:pt x="190" y="1036"/>
                      <a:pt x="177" y="1132"/>
                    </a:cubicBezTo>
                    <a:cubicBezTo>
                      <a:pt x="223" y="1046"/>
                      <a:pt x="246" y="946"/>
                      <a:pt x="253" y="846"/>
                    </a:cubicBezTo>
                    <a:cubicBezTo>
                      <a:pt x="263" y="743"/>
                      <a:pt x="249" y="643"/>
                      <a:pt x="233" y="546"/>
                    </a:cubicBezTo>
                    <a:cubicBezTo>
                      <a:pt x="213" y="447"/>
                      <a:pt x="183" y="353"/>
                      <a:pt x="143" y="261"/>
                    </a:cubicBezTo>
                    <a:cubicBezTo>
                      <a:pt x="106" y="170"/>
                      <a:pt x="60" y="8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7" name="Google Shape;1799;p49">
                <a:extLst>
                  <a:ext uri="{FF2B5EF4-FFF2-40B4-BE49-F238E27FC236}">
                    <a16:creationId xmlns:a16="http://schemas.microsoft.com/office/drawing/2014/main" xmlns="" id="{7313009E-836E-42A6-A732-7CCE641DD68A}"/>
                  </a:ext>
                </a:extLst>
              </p:cNvPr>
              <p:cNvSpPr/>
              <p:nvPr/>
            </p:nvSpPr>
            <p:spPr>
              <a:xfrm>
                <a:off x="1884300" y="3491000"/>
                <a:ext cx="8825" cy="2797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1119" extrusionOk="0">
                    <a:moveTo>
                      <a:pt x="1" y="0"/>
                    </a:moveTo>
                    <a:cubicBezTo>
                      <a:pt x="80" y="186"/>
                      <a:pt x="163" y="363"/>
                      <a:pt x="220" y="549"/>
                    </a:cubicBezTo>
                    <a:cubicBezTo>
                      <a:pt x="277" y="733"/>
                      <a:pt x="310" y="922"/>
                      <a:pt x="270" y="1119"/>
                    </a:cubicBezTo>
                    <a:cubicBezTo>
                      <a:pt x="323" y="1032"/>
                      <a:pt x="346" y="929"/>
                      <a:pt x="350" y="826"/>
                    </a:cubicBezTo>
                    <a:cubicBezTo>
                      <a:pt x="353" y="722"/>
                      <a:pt x="333" y="619"/>
                      <a:pt x="303" y="523"/>
                    </a:cubicBezTo>
                    <a:cubicBezTo>
                      <a:pt x="273" y="423"/>
                      <a:pt x="233" y="329"/>
                      <a:pt x="180" y="243"/>
                    </a:cubicBezTo>
                    <a:cubicBezTo>
                      <a:pt x="130" y="157"/>
                      <a:pt x="70" y="74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8" name="Google Shape;1800;p49">
                <a:extLst>
                  <a:ext uri="{FF2B5EF4-FFF2-40B4-BE49-F238E27FC236}">
                    <a16:creationId xmlns:a16="http://schemas.microsoft.com/office/drawing/2014/main" xmlns="" id="{57811689-E219-48F5-A3AC-E811CDAC44DC}"/>
                  </a:ext>
                </a:extLst>
              </p:cNvPr>
              <p:cNvSpPr/>
              <p:nvPr/>
            </p:nvSpPr>
            <p:spPr>
              <a:xfrm>
                <a:off x="1909000" y="3484175"/>
                <a:ext cx="12850" cy="2747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1099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31" y="163"/>
                      <a:pt x="247" y="330"/>
                      <a:pt x="334" y="510"/>
                    </a:cubicBezTo>
                    <a:cubicBezTo>
                      <a:pt x="377" y="599"/>
                      <a:pt x="407" y="696"/>
                      <a:pt x="434" y="793"/>
                    </a:cubicBezTo>
                    <a:cubicBezTo>
                      <a:pt x="460" y="892"/>
                      <a:pt x="463" y="992"/>
                      <a:pt x="467" y="1099"/>
                    </a:cubicBezTo>
                    <a:cubicBezTo>
                      <a:pt x="500" y="999"/>
                      <a:pt x="513" y="889"/>
                      <a:pt x="500" y="782"/>
                    </a:cubicBezTo>
                    <a:cubicBezTo>
                      <a:pt x="490" y="676"/>
                      <a:pt x="460" y="570"/>
                      <a:pt x="414" y="473"/>
                    </a:cubicBezTo>
                    <a:cubicBezTo>
                      <a:pt x="367" y="376"/>
                      <a:pt x="311" y="287"/>
                      <a:pt x="237" y="207"/>
                    </a:cubicBezTo>
                    <a:cubicBezTo>
                      <a:pt x="168" y="127"/>
                      <a:pt x="91" y="54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9" name="Google Shape;1801;p49">
                <a:extLst>
                  <a:ext uri="{FF2B5EF4-FFF2-40B4-BE49-F238E27FC236}">
                    <a16:creationId xmlns:a16="http://schemas.microsoft.com/office/drawing/2014/main" xmlns="" id="{7DBB5F65-1180-429B-B2EB-B7E29C125327}"/>
                  </a:ext>
                </a:extLst>
              </p:cNvPr>
              <p:cNvSpPr/>
              <p:nvPr/>
            </p:nvSpPr>
            <p:spPr>
              <a:xfrm>
                <a:off x="1935050" y="3471950"/>
                <a:ext cx="18325" cy="2297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919" extrusionOk="0">
                    <a:moveTo>
                      <a:pt x="0" y="0"/>
                    </a:moveTo>
                    <a:cubicBezTo>
                      <a:pt x="187" y="97"/>
                      <a:pt x="353" y="213"/>
                      <a:pt x="476" y="369"/>
                    </a:cubicBezTo>
                    <a:cubicBezTo>
                      <a:pt x="539" y="446"/>
                      <a:pt x="593" y="532"/>
                      <a:pt x="633" y="623"/>
                    </a:cubicBezTo>
                    <a:cubicBezTo>
                      <a:pt x="673" y="716"/>
                      <a:pt x="696" y="816"/>
                      <a:pt x="723" y="919"/>
                    </a:cubicBezTo>
                    <a:cubicBezTo>
                      <a:pt x="733" y="812"/>
                      <a:pt x="729" y="706"/>
                      <a:pt x="696" y="603"/>
                    </a:cubicBezTo>
                    <a:cubicBezTo>
                      <a:pt x="670" y="496"/>
                      <a:pt x="616" y="400"/>
                      <a:pt x="547" y="313"/>
                    </a:cubicBezTo>
                    <a:cubicBezTo>
                      <a:pt x="479" y="230"/>
                      <a:pt x="396" y="157"/>
                      <a:pt x="300" y="107"/>
                    </a:cubicBezTo>
                    <a:cubicBezTo>
                      <a:pt x="207" y="53"/>
                      <a:pt x="107" y="1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0" name="Google Shape;1802;p49">
                <a:extLst>
                  <a:ext uri="{FF2B5EF4-FFF2-40B4-BE49-F238E27FC236}">
                    <a16:creationId xmlns:a16="http://schemas.microsoft.com/office/drawing/2014/main" xmlns="" id="{B9856909-F022-4110-BF5B-D0E1CB41D4DC}"/>
                  </a:ext>
                </a:extLst>
              </p:cNvPr>
              <p:cNvSpPr/>
              <p:nvPr/>
            </p:nvSpPr>
            <p:spPr>
              <a:xfrm>
                <a:off x="1955850" y="3460650"/>
                <a:ext cx="20325" cy="17225"/>
              </a:xfrm>
              <a:custGeom>
                <a:avLst/>
                <a:gdLst/>
                <a:ahLst/>
                <a:cxnLst/>
                <a:rect l="l" t="t" r="r" b="b"/>
                <a:pathLst>
                  <a:path w="813" h="689" extrusionOk="0">
                    <a:moveTo>
                      <a:pt x="125" y="1"/>
                    </a:moveTo>
                    <a:cubicBezTo>
                      <a:pt x="83" y="1"/>
                      <a:pt x="41" y="5"/>
                      <a:pt x="0" y="13"/>
                    </a:cubicBezTo>
                    <a:cubicBezTo>
                      <a:pt x="194" y="46"/>
                      <a:pt x="374" y="106"/>
                      <a:pt x="513" y="222"/>
                    </a:cubicBezTo>
                    <a:cubicBezTo>
                      <a:pt x="583" y="282"/>
                      <a:pt x="643" y="349"/>
                      <a:pt x="690" y="429"/>
                    </a:cubicBezTo>
                    <a:cubicBezTo>
                      <a:pt x="743" y="509"/>
                      <a:pt x="773" y="599"/>
                      <a:pt x="813" y="689"/>
                    </a:cubicBezTo>
                    <a:cubicBezTo>
                      <a:pt x="810" y="638"/>
                      <a:pt x="806" y="592"/>
                      <a:pt x="799" y="542"/>
                    </a:cubicBezTo>
                    <a:cubicBezTo>
                      <a:pt x="782" y="495"/>
                      <a:pt x="776" y="442"/>
                      <a:pt x="753" y="399"/>
                    </a:cubicBezTo>
                    <a:cubicBezTo>
                      <a:pt x="716" y="302"/>
                      <a:pt x="646" y="222"/>
                      <a:pt x="570" y="156"/>
                    </a:cubicBezTo>
                    <a:cubicBezTo>
                      <a:pt x="490" y="90"/>
                      <a:pt x="397" y="43"/>
                      <a:pt x="297" y="19"/>
                    </a:cubicBezTo>
                    <a:cubicBezTo>
                      <a:pt x="241" y="8"/>
                      <a:pt x="183" y="1"/>
                      <a:pt x="12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1" name="Google Shape;1803;p49">
                <a:extLst>
                  <a:ext uri="{FF2B5EF4-FFF2-40B4-BE49-F238E27FC236}">
                    <a16:creationId xmlns:a16="http://schemas.microsoft.com/office/drawing/2014/main" xmlns="" id="{51524E25-BCBE-4CA3-BA2A-31C4EC7E35A9}"/>
                  </a:ext>
                </a:extLst>
              </p:cNvPr>
              <p:cNvSpPr/>
              <p:nvPr/>
            </p:nvSpPr>
            <p:spPr>
              <a:xfrm>
                <a:off x="1978400" y="3444000"/>
                <a:ext cx="16575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49" extrusionOk="0">
                    <a:moveTo>
                      <a:pt x="108" y="1"/>
                    </a:moveTo>
                    <a:cubicBezTo>
                      <a:pt x="72" y="1"/>
                      <a:pt x="36" y="5"/>
                      <a:pt x="0" y="13"/>
                    </a:cubicBezTo>
                    <a:cubicBezTo>
                      <a:pt x="154" y="46"/>
                      <a:pt x="290" y="103"/>
                      <a:pt x="396" y="197"/>
                    </a:cubicBezTo>
                    <a:cubicBezTo>
                      <a:pt x="450" y="243"/>
                      <a:pt x="500" y="296"/>
                      <a:pt x="543" y="356"/>
                    </a:cubicBezTo>
                    <a:cubicBezTo>
                      <a:pt x="590" y="416"/>
                      <a:pt x="623" y="483"/>
                      <a:pt x="662" y="549"/>
                    </a:cubicBezTo>
                    <a:cubicBezTo>
                      <a:pt x="659" y="509"/>
                      <a:pt x="653" y="472"/>
                      <a:pt x="646" y="432"/>
                    </a:cubicBezTo>
                    <a:cubicBezTo>
                      <a:pt x="630" y="396"/>
                      <a:pt x="623" y="356"/>
                      <a:pt x="603" y="320"/>
                    </a:cubicBezTo>
                    <a:cubicBezTo>
                      <a:pt x="570" y="246"/>
                      <a:pt x="516" y="183"/>
                      <a:pt x="453" y="129"/>
                    </a:cubicBezTo>
                    <a:cubicBezTo>
                      <a:pt x="358" y="47"/>
                      <a:pt x="232" y="1"/>
                      <a:pt x="10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2" name="Google Shape;1804;p49">
                <a:extLst>
                  <a:ext uri="{FF2B5EF4-FFF2-40B4-BE49-F238E27FC236}">
                    <a16:creationId xmlns:a16="http://schemas.microsoft.com/office/drawing/2014/main" xmlns="" id="{4EC55470-2DEE-4232-84D0-9F1E30261648}"/>
                  </a:ext>
                </a:extLst>
              </p:cNvPr>
              <p:cNvSpPr/>
              <p:nvPr/>
            </p:nvSpPr>
            <p:spPr>
              <a:xfrm>
                <a:off x="1715375" y="3174975"/>
                <a:ext cx="55875" cy="128375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5135" extrusionOk="0">
                    <a:moveTo>
                      <a:pt x="753" y="1"/>
                    </a:moveTo>
                    <a:cubicBezTo>
                      <a:pt x="1" y="2187"/>
                      <a:pt x="507" y="4707"/>
                      <a:pt x="454" y="4787"/>
                    </a:cubicBezTo>
                    <a:cubicBezTo>
                      <a:pt x="454" y="4787"/>
                      <a:pt x="1379" y="5135"/>
                      <a:pt x="1835" y="5135"/>
                    </a:cubicBezTo>
                    <a:cubicBezTo>
                      <a:pt x="2139" y="5135"/>
                      <a:pt x="2235" y="4981"/>
                      <a:pt x="1712" y="4468"/>
                    </a:cubicBezTo>
                    <a:cubicBezTo>
                      <a:pt x="796" y="3569"/>
                      <a:pt x="879" y="1442"/>
                      <a:pt x="753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3" name="Google Shape;1805;p49">
                <a:extLst>
                  <a:ext uri="{FF2B5EF4-FFF2-40B4-BE49-F238E27FC236}">
                    <a16:creationId xmlns:a16="http://schemas.microsoft.com/office/drawing/2014/main" xmlns="" id="{992CB6C2-22BA-486C-9A85-08FABC892092}"/>
                  </a:ext>
                </a:extLst>
              </p:cNvPr>
              <p:cNvSpPr/>
              <p:nvPr/>
            </p:nvSpPr>
            <p:spPr>
              <a:xfrm>
                <a:off x="1650625" y="3019325"/>
                <a:ext cx="4425" cy="1287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515" extrusionOk="0">
                    <a:moveTo>
                      <a:pt x="113" y="1"/>
                    </a:moveTo>
                    <a:cubicBezTo>
                      <a:pt x="79" y="1"/>
                      <a:pt x="44" y="21"/>
                      <a:pt x="39" y="63"/>
                    </a:cubicBezTo>
                    <a:cubicBezTo>
                      <a:pt x="28" y="193"/>
                      <a:pt x="15" y="322"/>
                      <a:pt x="5" y="453"/>
                    </a:cubicBezTo>
                    <a:cubicBezTo>
                      <a:pt x="0" y="494"/>
                      <a:pt x="31" y="515"/>
                      <a:pt x="64" y="515"/>
                    </a:cubicBezTo>
                    <a:cubicBezTo>
                      <a:pt x="97" y="515"/>
                      <a:pt x="133" y="494"/>
                      <a:pt x="139" y="453"/>
                    </a:cubicBezTo>
                    <a:cubicBezTo>
                      <a:pt x="148" y="322"/>
                      <a:pt x="162" y="193"/>
                      <a:pt x="171" y="63"/>
                    </a:cubicBezTo>
                    <a:cubicBezTo>
                      <a:pt x="177" y="21"/>
                      <a:pt x="146" y="1"/>
                      <a:pt x="113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4" name="Google Shape;1806;p49">
                <a:extLst>
                  <a:ext uri="{FF2B5EF4-FFF2-40B4-BE49-F238E27FC236}">
                    <a16:creationId xmlns:a16="http://schemas.microsoft.com/office/drawing/2014/main" xmlns="" id="{5FC6260F-C1A0-48C6-9DAB-2DC9242A9AD7}"/>
                  </a:ext>
                </a:extLst>
              </p:cNvPr>
              <p:cNvSpPr/>
              <p:nvPr/>
            </p:nvSpPr>
            <p:spPr>
              <a:xfrm>
                <a:off x="1672300" y="3004800"/>
                <a:ext cx="33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60" extrusionOk="0">
                    <a:moveTo>
                      <a:pt x="67" y="0"/>
                    </a:moveTo>
                    <a:cubicBezTo>
                      <a:pt x="33" y="0"/>
                      <a:pt x="0" y="22"/>
                      <a:pt x="0" y="65"/>
                    </a:cubicBezTo>
                    <a:lnTo>
                      <a:pt x="0" y="395"/>
                    </a:lnTo>
                    <a:cubicBezTo>
                      <a:pt x="0" y="438"/>
                      <a:pt x="33" y="459"/>
                      <a:pt x="67" y="459"/>
                    </a:cubicBezTo>
                    <a:cubicBezTo>
                      <a:pt x="100" y="459"/>
                      <a:pt x="133" y="438"/>
                      <a:pt x="133" y="395"/>
                    </a:cubicBezTo>
                    <a:lnTo>
                      <a:pt x="133" y="65"/>
                    </a:lnTo>
                    <a:cubicBezTo>
                      <a:pt x="133" y="22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5" name="Google Shape;1807;p49">
                <a:extLst>
                  <a:ext uri="{FF2B5EF4-FFF2-40B4-BE49-F238E27FC236}">
                    <a16:creationId xmlns:a16="http://schemas.microsoft.com/office/drawing/2014/main" xmlns="" id="{661EF4CE-01B4-4FAE-9B03-81ED5EDFA14E}"/>
                  </a:ext>
                </a:extLst>
              </p:cNvPr>
              <p:cNvSpPr/>
              <p:nvPr/>
            </p:nvSpPr>
            <p:spPr>
              <a:xfrm>
                <a:off x="1675525" y="3060875"/>
                <a:ext cx="4450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178" h="543" extrusionOk="0">
                    <a:moveTo>
                      <a:pt x="66" y="0"/>
                    </a:moveTo>
                    <a:cubicBezTo>
                      <a:pt x="32" y="0"/>
                      <a:pt x="1" y="22"/>
                      <a:pt x="4" y="66"/>
                    </a:cubicBezTo>
                    <a:cubicBezTo>
                      <a:pt x="17" y="201"/>
                      <a:pt x="28" y="341"/>
                      <a:pt x="41" y="478"/>
                    </a:cubicBezTo>
                    <a:cubicBezTo>
                      <a:pt x="44" y="521"/>
                      <a:pt x="79" y="543"/>
                      <a:pt x="113" y="543"/>
                    </a:cubicBezTo>
                    <a:cubicBezTo>
                      <a:pt x="146" y="543"/>
                      <a:pt x="177" y="521"/>
                      <a:pt x="174" y="478"/>
                    </a:cubicBezTo>
                    <a:cubicBezTo>
                      <a:pt x="164" y="341"/>
                      <a:pt x="151" y="201"/>
                      <a:pt x="137" y="66"/>
                    </a:cubicBezTo>
                    <a:cubicBezTo>
                      <a:pt x="134" y="22"/>
                      <a:pt x="99" y="0"/>
                      <a:pt x="66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6" name="Google Shape;1808;p49">
                <a:extLst>
                  <a:ext uri="{FF2B5EF4-FFF2-40B4-BE49-F238E27FC236}">
                    <a16:creationId xmlns:a16="http://schemas.microsoft.com/office/drawing/2014/main" xmlns="" id="{4FC8188D-254E-4AAA-9446-99DCADE4E24D}"/>
                  </a:ext>
                </a:extLst>
              </p:cNvPr>
              <p:cNvSpPr/>
              <p:nvPr/>
            </p:nvSpPr>
            <p:spPr>
              <a:xfrm>
                <a:off x="1742625" y="2975700"/>
                <a:ext cx="5025" cy="12300"/>
              </a:xfrm>
              <a:custGeom>
                <a:avLst/>
                <a:gdLst/>
                <a:ahLst/>
                <a:cxnLst/>
                <a:rect l="l" t="t" r="r" b="b"/>
                <a:pathLst>
                  <a:path w="201" h="492" extrusionOk="0">
                    <a:moveTo>
                      <a:pt x="83" y="1"/>
                    </a:moveTo>
                    <a:cubicBezTo>
                      <a:pt x="44" y="1"/>
                      <a:pt x="0" y="34"/>
                      <a:pt x="6" y="84"/>
                    </a:cubicBezTo>
                    <a:cubicBezTo>
                      <a:pt x="26" y="204"/>
                      <a:pt x="46" y="324"/>
                      <a:pt x="63" y="444"/>
                    </a:cubicBezTo>
                    <a:cubicBezTo>
                      <a:pt x="68" y="477"/>
                      <a:pt x="92" y="491"/>
                      <a:pt x="118" y="491"/>
                    </a:cubicBezTo>
                    <a:cubicBezTo>
                      <a:pt x="157" y="491"/>
                      <a:pt x="200" y="459"/>
                      <a:pt x="193" y="407"/>
                    </a:cubicBezTo>
                    <a:cubicBezTo>
                      <a:pt x="173" y="287"/>
                      <a:pt x="156" y="167"/>
                      <a:pt x="136" y="47"/>
                    </a:cubicBezTo>
                    <a:cubicBezTo>
                      <a:pt x="131" y="15"/>
                      <a:pt x="108" y="1"/>
                      <a:pt x="83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7" name="Google Shape;1809;p49">
                <a:extLst>
                  <a:ext uri="{FF2B5EF4-FFF2-40B4-BE49-F238E27FC236}">
                    <a16:creationId xmlns:a16="http://schemas.microsoft.com/office/drawing/2014/main" xmlns="" id="{6B0B0CF3-ECA7-486D-9EAC-3184C4848D57}"/>
                  </a:ext>
                </a:extLst>
              </p:cNvPr>
              <p:cNvSpPr/>
              <p:nvPr/>
            </p:nvSpPr>
            <p:spPr>
              <a:xfrm>
                <a:off x="1712475" y="2941125"/>
                <a:ext cx="3350" cy="1012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05" extrusionOk="0">
                    <a:moveTo>
                      <a:pt x="67" y="0"/>
                    </a:moveTo>
                    <a:cubicBezTo>
                      <a:pt x="34" y="0"/>
                      <a:pt x="1" y="21"/>
                      <a:pt x="1" y="63"/>
                    </a:cubicBezTo>
                    <a:lnTo>
                      <a:pt x="1" y="342"/>
                    </a:lnTo>
                    <a:cubicBezTo>
                      <a:pt x="1" y="384"/>
                      <a:pt x="34" y="405"/>
                      <a:pt x="67" y="405"/>
                    </a:cubicBezTo>
                    <a:cubicBezTo>
                      <a:pt x="100" y="405"/>
                      <a:pt x="134" y="384"/>
                      <a:pt x="134" y="342"/>
                    </a:cubicBezTo>
                    <a:lnTo>
                      <a:pt x="134" y="63"/>
                    </a:lnTo>
                    <a:cubicBezTo>
                      <a:pt x="134" y="21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1810;p49">
                <a:extLst>
                  <a:ext uri="{FF2B5EF4-FFF2-40B4-BE49-F238E27FC236}">
                    <a16:creationId xmlns:a16="http://schemas.microsoft.com/office/drawing/2014/main" xmlns="" id="{AB1BDD21-5D6F-421D-8FE7-60C3B71C585F}"/>
                  </a:ext>
                </a:extLst>
              </p:cNvPr>
              <p:cNvSpPr/>
              <p:nvPr/>
            </p:nvSpPr>
            <p:spPr>
              <a:xfrm>
                <a:off x="1709525" y="3097500"/>
                <a:ext cx="5100" cy="12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491" extrusionOk="0">
                    <a:moveTo>
                      <a:pt x="81" y="0"/>
                    </a:moveTo>
                    <a:cubicBezTo>
                      <a:pt x="43" y="0"/>
                      <a:pt x="1" y="33"/>
                      <a:pt x="9" y="85"/>
                    </a:cubicBezTo>
                    <a:lnTo>
                      <a:pt x="65" y="444"/>
                    </a:lnTo>
                    <a:cubicBezTo>
                      <a:pt x="72" y="477"/>
                      <a:pt x="96" y="491"/>
                      <a:pt x="121" y="491"/>
                    </a:cubicBezTo>
                    <a:cubicBezTo>
                      <a:pt x="160" y="491"/>
                      <a:pt x="203" y="458"/>
                      <a:pt x="195" y="407"/>
                    </a:cubicBezTo>
                    <a:lnTo>
                      <a:pt x="135" y="48"/>
                    </a:lnTo>
                    <a:cubicBezTo>
                      <a:pt x="130" y="15"/>
                      <a:pt x="106" y="0"/>
                      <a:pt x="81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1811;p49">
                <a:extLst>
                  <a:ext uri="{FF2B5EF4-FFF2-40B4-BE49-F238E27FC236}">
                    <a16:creationId xmlns:a16="http://schemas.microsoft.com/office/drawing/2014/main" xmlns="" id="{11DE4963-D2DA-450A-A66E-DBD8F6540983}"/>
                  </a:ext>
                </a:extLst>
              </p:cNvPr>
              <p:cNvSpPr/>
              <p:nvPr/>
            </p:nvSpPr>
            <p:spPr>
              <a:xfrm>
                <a:off x="1686550" y="3109250"/>
                <a:ext cx="5025" cy="8200"/>
              </a:xfrm>
              <a:custGeom>
                <a:avLst/>
                <a:gdLst/>
                <a:ahLst/>
                <a:cxnLst/>
                <a:rect l="l" t="t" r="r" b="b"/>
                <a:pathLst>
                  <a:path w="201" h="328" extrusionOk="0">
                    <a:moveTo>
                      <a:pt x="83" y="0"/>
                    </a:moveTo>
                    <a:cubicBezTo>
                      <a:pt x="43" y="0"/>
                      <a:pt x="0" y="33"/>
                      <a:pt x="12" y="83"/>
                    </a:cubicBezTo>
                    <a:lnTo>
                      <a:pt x="59" y="280"/>
                    </a:lnTo>
                    <a:cubicBezTo>
                      <a:pt x="67" y="313"/>
                      <a:pt x="92" y="327"/>
                      <a:pt x="119" y="327"/>
                    </a:cubicBezTo>
                    <a:cubicBezTo>
                      <a:pt x="158" y="327"/>
                      <a:pt x="201" y="294"/>
                      <a:pt x="189" y="243"/>
                    </a:cubicBezTo>
                    <a:cubicBezTo>
                      <a:pt x="172" y="180"/>
                      <a:pt x="159" y="114"/>
                      <a:pt x="143" y="48"/>
                    </a:cubicBezTo>
                    <a:cubicBezTo>
                      <a:pt x="135" y="14"/>
                      <a:pt x="109" y="0"/>
                      <a:pt x="83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1812;p49">
                <a:extLst>
                  <a:ext uri="{FF2B5EF4-FFF2-40B4-BE49-F238E27FC236}">
                    <a16:creationId xmlns:a16="http://schemas.microsoft.com/office/drawing/2014/main" xmlns="" id="{3885E094-4FD7-46FE-B04B-7C685A760D3A}"/>
                  </a:ext>
                </a:extLst>
              </p:cNvPr>
              <p:cNvSpPr/>
              <p:nvPr/>
            </p:nvSpPr>
            <p:spPr>
              <a:xfrm>
                <a:off x="1758500" y="3188200"/>
                <a:ext cx="5625" cy="10850"/>
              </a:xfrm>
              <a:custGeom>
                <a:avLst/>
                <a:gdLst/>
                <a:ahLst/>
                <a:cxnLst/>
                <a:rect l="l" t="t" r="r" b="b"/>
                <a:pathLst>
                  <a:path w="225" h="434" extrusionOk="0">
                    <a:moveTo>
                      <a:pt x="89" y="1"/>
                    </a:moveTo>
                    <a:cubicBezTo>
                      <a:pt x="55" y="1"/>
                      <a:pt x="18" y="22"/>
                      <a:pt x="13" y="65"/>
                    </a:cubicBezTo>
                    <a:cubicBezTo>
                      <a:pt x="0" y="184"/>
                      <a:pt x="27" y="294"/>
                      <a:pt x="83" y="400"/>
                    </a:cubicBezTo>
                    <a:cubicBezTo>
                      <a:pt x="96" y="424"/>
                      <a:pt x="115" y="434"/>
                      <a:pt x="135" y="434"/>
                    </a:cubicBezTo>
                    <a:cubicBezTo>
                      <a:pt x="179" y="434"/>
                      <a:pt x="224" y="385"/>
                      <a:pt x="197" y="334"/>
                    </a:cubicBezTo>
                    <a:cubicBezTo>
                      <a:pt x="153" y="248"/>
                      <a:pt x="137" y="160"/>
                      <a:pt x="147" y="65"/>
                    </a:cubicBezTo>
                    <a:cubicBezTo>
                      <a:pt x="152" y="22"/>
                      <a:pt x="122" y="1"/>
                      <a:pt x="89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1" name="Google Shape;1813;p49">
                <a:extLst>
                  <a:ext uri="{FF2B5EF4-FFF2-40B4-BE49-F238E27FC236}">
                    <a16:creationId xmlns:a16="http://schemas.microsoft.com/office/drawing/2014/main" xmlns="" id="{C36A5423-0939-4541-9415-9F3EB8F34ABC}"/>
                  </a:ext>
                </a:extLst>
              </p:cNvPr>
              <p:cNvSpPr/>
              <p:nvPr/>
            </p:nvSpPr>
            <p:spPr>
              <a:xfrm>
                <a:off x="1773400" y="3163975"/>
                <a:ext cx="582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233" h="437" extrusionOk="0">
                    <a:moveTo>
                      <a:pt x="67" y="0"/>
                    </a:moveTo>
                    <a:cubicBezTo>
                      <a:pt x="33" y="0"/>
                      <a:pt x="0" y="22"/>
                      <a:pt x="0" y="65"/>
                    </a:cubicBezTo>
                    <a:cubicBezTo>
                      <a:pt x="0" y="185"/>
                      <a:pt x="30" y="298"/>
                      <a:pt x="90" y="404"/>
                    </a:cubicBezTo>
                    <a:cubicBezTo>
                      <a:pt x="103" y="427"/>
                      <a:pt x="123" y="436"/>
                      <a:pt x="143" y="436"/>
                    </a:cubicBezTo>
                    <a:cubicBezTo>
                      <a:pt x="188" y="436"/>
                      <a:pt x="233" y="388"/>
                      <a:pt x="203" y="338"/>
                    </a:cubicBezTo>
                    <a:cubicBezTo>
                      <a:pt x="156" y="251"/>
                      <a:pt x="133" y="161"/>
                      <a:pt x="133" y="65"/>
                    </a:cubicBezTo>
                    <a:cubicBezTo>
                      <a:pt x="133" y="22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2" name="Google Shape;1814;p49">
                <a:extLst>
                  <a:ext uri="{FF2B5EF4-FFF2-40B4-BE49-F238E27FC236}">
                    <a16:creationId xmlns:a16="http://schemas.microsoft.com/office/drawing/2014/main" xmlns="" id="{67DC963B-C88F-4D2D-B3B1-F11B361C01F1}"/>
                  </a:ext>
                </a:extLst>
              </p:cNvPr>
              <p:cNvSpPr/>
              <p:nvPr/>
            </p:nvSpPr>
            <p:spPr>
              <a:xfrm>
                <a:off x="1776125" y="3206150"/>
                <a:ext cx="33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135" h="435" extrusionOk="0">
                    <a:moveTo>
                      <a:pt x="67" y="0"/>
                    </a:moveTo>
                    <a:cubicBezTo>
                      <a:pt x="34" y="0"/>
                      <a:pt x="1" y="22"/>
                      <a:pt x="1" y="66"/>
                    </a:cubicBezTo>
                    <a:lnTo>
                      <a:pt x="1" y="371"/>
                    </a:lnTo>
                    <a:cubicBezTo>
                      <a:pt x="1" y="413"/>
                      <a:pt x="35" y="435"/>
                      <a:pt x="68" y="435"/>
                    </a:cubicBezTo>
                    <a:cubicBezTo>
                      <a:pt x="101" y="435"/>
                      <a:pt x="134" y="414"/>
                      <a:pt x="134" y="371"/>
                    </a:cubicBezTo>
                    <a:lnTo>
                      <a:pt x="134" y="66"/>
                    </a:lnTo>
                    <a:cubicBezTo>
                      <a:pt x="134" y="22"/>
                      <a:pt x="101" y="0"/>
                      <a:pt x="67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3" name="Google Shape;1815;p49">
                <a:extLst>
                  <a:ext uri="{FF2B5EF4-FFF2-40B4-BE49-F238E27FC236}">
                    <a16:creationId xmlns:a16="http://schemas.microsoft.com/office/drawing/2014/main" xmlns="" id="{25679FB1-AF39-4F67-8DBA-178EC521CA8C}"/>
                  </a:ext>
                </a:extLst>
              </p:cNvPr>
              <p:cNvSpPr/>
              <p:nvPr/>
            </p:nvSpPr>
            <p:spPr>
              <a:xfrm>
                <a:off x="1587000" y="3057400"/>
                <a:ext cx="452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181" h="407" extrusionOk="0">
                    <a:moveTo>
                      <a:pt x="92" y="1"/>
                    </a:moveTo>
                    <a:cubicBezTo>
                      <a:pt x="59" y="1"/>
                      <a:pt x="29" y="22"/>
                      <a:pt x="34" y="65"/>
                    </a:cubicBezTo>
                    <a:cubicBezTo>
                      <a:pt x="48" y="154"/>
                      <a:pt x="40" y="237"/>
                      <a:pt x="14" y="324"/>
                    </a:cubicBezTo>
                    <a:cubicBezTo>
                      <a:pt x="0" y="374"/>
                      <a:pt x="40" y="406"/>
                      <a:pt x="80" y="406"/>
                    </a:cubicBezTo>
                    <a:cubicBezTo>
                      <a:pt x="107" y="406"/>
                      <a:pt x="133" y="392"/>
                      <a:pt x="144" y="360"/>
                    </a:cubicBezTo>
                    <a:cubicBezTo>
                      <a:pt x="171" y="260"/>
                      <a:pt x="180" y="165"/>
                      <a:pt x="167" y="65"/>
                    </a:cubicBezTo>
                    <a:cubicBezTo>
                      <a:pt x="162" y="22"/>
                      <a:pt x="126" y="1"/>
                      <a:pt x="92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4" name="Google Shape;1816;p49">
                <a:extLst>
                  <a:ext uri="{FF2B5EF4-FFF2-40B4-BE49-F238E27FC236}">
                    <a16:creationId xmlns:a16="http://schemas.microsoft.com/office/drawing/2014/main" xmlns="" id="{F3E0BB64-C988-4F46-9DAC-B6372CA8F8BE}"/>
                  </a:ext>
                </a:extLst>
              </p:cNvPr>
              <p:cNvSpPr/>
              <p:nvPr/>
            </p:nvSpPr>
            <p:spPr>
              <a:xfrm>
                <a:off x="1608425" y="3071250"/>
                <a:ext cx="6025" cy="8100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24" extrusionOk="0">
                    <a:moveTo>
                      <a:pt x="159" y="0"/>
                    </a:moveTo>
                    <a:cubicBezTo>
                      <a:pt x="132" y="0"/>
                      <a:pt x="104" y="14"/>
                      <a:pt x="92" y="46"/>
                    </a:cubicBezTo>
                    <a:cubicBezTo>
                      <a:pt x="69" y="110"/>
                      <a:pt x="42" y="176"/>
                      <a:pt x="19" y="242"/>
                    </a:cubicBezTo>
                    <a:cubicBezTo>
                      <a:pt x="1" y="291"/>
                      <a:pt x="42" y="324"/>
                      <a:pt x="84" y="324"/>
                    </a:cubicBezTo>
                    <a:cubicBezTo>
                      <a:pt x="110" y="324"/>
                      <a:pt x="137" y="310"/>
                      <a:pt x="149" y="279"/>
                    </a:cubicBezTo>
                    <a:cubicBezTo>
                      <a:pt x="172" y="213"/>
                      <a:pt x="196" y="146"/>
                      <a:pt x="222" y="79"/>
                    </a:cubicBezTo>
                    <a:cubicBezTo>
                      <a:pt x="240" y="31"/>
                      <a:pt x="200" y="0"/>
                      <a:pt x="159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5" name="Google Shape;1817;p49">
                <a:extLst>
                  <a:ext uri="{FF2B5EF4-FFF2-40B4-BE49-F238E27FC236}">
                    <a16:creationId xmlns:a16="http://schemas.microsoft.com/office/drawing/2014/main" xmlns="" id="{F3EE3C2E-10AF-498D-9C75-CB8EA39BBD9D}"/>
                  </a:ext>
                </a:extLst>
              </p:cNvPr>
              <p:cNvSpPr/>
              <p:nvPr/>
            </p:nvSpPr>
            <p:spPr>
              <a:xfrm>
                <a:off x="1786025" y="3440750"/>
                <a:ext cx="53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214" h="632" extrusionOk="0">
                    <a:moveTo>
                      <a:pt x="81" y="0"/>
                    </a:moveTo>
                    <a:cubicBezTo>
                      <a:pt x="56" y="0"/>
                      <a:pt x="33" y="15"/>
                      <a:pt x="27" y="50"/>
                    </a:cubicBezTo>
                    <a:cubicBezTo>
                      <a:pt x="1" y="233"/>
                      <a:pt x="10" y="410"/>
                      <a:pt x="70" y="586"/>
                    </a:cubicBezTo>
                    <a:cubicBezTo>
                      <a:pt x="81" y="618"/>
                      <a:pt x="107" y="632"/>
                      <a:pt x="134" y="632"/>
                    </a:cubicBezTo>
                    <a:cubicBezTo>
                      <a:pt x="174" y="632"/>
                      <a:pt x="213" y="600"/>
                      <a:pt x="197" y="549"/>
                    </a:cubicBezTo>
                    <a:cubicBezTo>
                      <a:pt x="150" y="399"/>
                      <a:pt x="134" y="243"/>
                      <a:pt x="154" y="87"/>
                    </a:cubicBezTo>
                    <a:cubicBezTo>
                      <a:pt x="162" y="35"/>
                      <a:pt x="119" y="0"/>
                      <a:pt x="81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6" name="Google Shape;1818;p49">
                <a:extLst>
                  <a:ext uri="{FF2B5EF4-FFF2-40B4-BE49-F238E27FC236}">
                    <a16:creationId xmlns:a16="http://schemas.microsoft.com/office/drawing/2014/main" xmlns="" id="{92D73806-C019-4A96-8A94-22219FB60945}"/>
                  </a:ext>
                </a:extLst>
              </p:cNvPr>
              <p:cNvSpPr/>
              <p:nvPr/>
            </p:nvSpPr>
            <p:spPr>
              <a:xfrm>
                <a:off x="1797250" y="3459500"/>
                <a:ext cx="6475" cy="12300"/>
              </a:xfrm>
              <a:custGeom>
                <a:avLst/>
                <a:gdLst/>
                <a:ahLst/>
                <a:cxnLst/>
                <a:rect l="l" t="t" r="r" b="b"/>
                <a:pathLst>
                  <a:path w="259" h="492" extrusionOk="0">
                    <a:moveTo>
                      <a:pt x="79" y="1"/>
                    </a:moveTo>
                    <a:cubicBezTo>
                      <a:pt x="40" y="1"/>
                      <a:pt x="0" y="33"/>
                      <a:pt x="14" y="82"/>
                    </a:cubicBezTo>
                    <a:cubicBezTo>
                      <a:pt x="48" y="202"/>
                      <a:pt x="81" y="325"/>
                      <a:pt x="117" y="445"/>
                    </a:cubicBezTo>
                    <a:cubicBezTo>
                      <a:pt x="126" y="478"/>
                      <a:pt x="152" y="492"/>
                      <a:pt x="178" y="492"/>
                    </a:cubicBezTo>
                    <a:cubicBezTo>
                      <a:pt x="217" y="492"/>
                      <a:pt x="258" y="458"/>
                      <a:pt x="244" y="408"/>
                    </a:cubicBezTo>
                    <a:cubicBezTo>
                      <a:pt x="211" y="288"/>
                      <a:pt x="177" y="168"/>
                      <a:pt x="141" y="49"/>
                    </a:cubicBezTo>
                    <a:cubicBezTo>
                      <a:pt x="131" y="15"/>
                      <a:pt x="105" y="1"/>
                      <a:pt x="79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7" name="Google Shape;1819;p49">
                <a:extLst>
                  <a:ext uri="{FF2B5EF4-FFF2-40B4-BE49-F238E27FC236}">
                    <a16:creationId xmlns:a16="http://schemas.microsoft.com/office/drawing/2014/main" xmlns="" id="{B6E4038B-EDAF-4A8B-8838-9B1331B5DB24}"/>
                  </a:ext>
                </a:extLst>
              </p:cNvPr>
              <p:cNvSpPr/>
              <p:nvPr/>
            </p:nvSpPr>
            <p:spPr>
              <a:xfrm>
                <a:off x="1851500" y="3450500"/>
                <a:ext cx="585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65" extrusionOk="0">
                    <a:moveTo>
                      <a:pt x="66" y="0"/>
                    </a:moveTo>
                    <a:cubicBezTo>
                      <a:pt x="33" y="0"/>
                      <a:pt x="1" y="21"/>
                      <a:pt x="4" y="63"/>
                    </a:cubicBezTo>
                    <a:cubicBezTo>
                      <a:pt x="15" y="192"/>
                      <a:pt x="44" y="312"/>
                      <a:pt x="94" y="429"/>
                    </a:cubicBezTo>
                    <a:cubicBezTo>
                      <a:pt x="105" y="454"/>
                      <a:pt x="124" y="465"/>
                      <a:pt x="144" y="465"/>
                    </a:cubicBezTo>
                    <a:cubicBezTo>
                      <a:pt x="186" y="465"/>
                      <a:pt x="233" y="417"/>
                      <a:pt x="211" y="362"/>
                    </a:cubicBezTo>
                    <a:cubicBezTo>
                      <a:pt x="167" y="269"/>
                      <a:pt x="144" y="169"/>
                      <a:pt x="138" y="63"/>
                    </a:cubicBezTo>
                    <a:cubicBezTo>
                      <a:pt x="134" y="21"/>
                      <a:pt x="99" y="0"/>
                      <a:pt x="66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8" name="Google Shape;1820;p49">
                <a:extLst>
                  <a:ext uri="{FF2B5EF4-FFF2-40B4-BE49-F238E27FC236}">
                    <a16:creationId xmlns:a16="http://schemas.microsoft.com/office/drawing/2014/main" xmlns="" id="{0A28D60B-ED76-4117-8133-041A78E22A4A}"/>
                  </a:ext>
                </a:extLst>
              </p:cNvPr>
              <p:cNvSpPr/>
              <p:nvPr/>
            </p:nvSpPr>
            <p:spPr>
              <a:xfrm>
                <a:off x="1853675" y="3476800"/>
                <a:ext cx="3350" cy="735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294" extrusionOk="0">
                    <a:moveTo>
                      <a:pt x="67" y="1"/>
                    </a:moveTo>
                    <a:cubicBezTo>
                      <a:pt x="34" y="1"/>
                      <a:pt x="0" y="22"/>
                      <a:pt x="0" y="66"/>
                    </a:cubicBezTo>
                    <a:lnTo>
                      <a:pt x="0" y="229"/>
                    </a:lnTo>
                    <a:cubicBezTo>
                      <a:pt x="0" y="272"/>
                      <a:pt x="34" y="294"/>
                      <a:pt x="67" y="294"/>
                    </a:cubicBezTo>
                    <a:cubicBezTo>
                      <a:pt x="100" y="294"/>
                      <a:pt x="134" y="272"/>
                      <a:pt x="134" y="229"/>
                    </a:cubicBezTo>
                    <a:lnTo>
                      <a:pt x="134" y="66"/>
                    </a:lnTo>
                    <a:cubicBezTo>
                      <a:pt x="134" y="22"/>
                      <a:pt x="100" y="1"/>
                      <a:pt x="67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9" name="Google Shape;1821;p49">
                <a:extLst>
                  <a:ext uri="{FF2B5EF4-FFF2-40B4-BE49-F238E27FC236}">
                    <a16:creationId xmlns:a16="http://schemas.microsoft.com/office/drawing/2014/main" xmlns="" id="{9A53B65F-E1DD-42CD-BB5F-2B45E699C85F}"/>
                  </a:ext>
                </a:extLst>
              </p:cNvPr>
              <p:cNvSpPr/>
              <p:nvPr/>
            </p:nvSpPr>
            <p:spPr>
              <a:xfrm>
                <a:off x="1931875" y="3447025"/>
                <a:ext cx="3375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135" h="297" extrusionOk="0">
                    <a:moveTo>
                      <a:pt x="68" y="1"/>
                    </a:moveTo>
                    <a:cubicBezTo>
                      <a:pt x="34" y="1"/>
                      <a:pt x="1" y="22"/>
                      <a:pt x="1" y="65"/>
                    </a:cubicBezTo>
                    <a:lnTo>
                      <a:pt x="1" y="231"/>
                    </a:lnTo>
                    <a:cubicBezTo>
                      <a:pt x="1" y="275"/>
                      <a:pt x="34" y="297"/>
                      <a:pt x="68" y="297"/>
                    </a:cubicBezTo>
                    <a:cubicBezTo>
                      <a:pt x="101" y="297"/>
                      <a:pt x="134" y="275"/>
                      <a:pt x="134" y="231"/>
                    </a:cubicBezTo>
                    <a:lnTo>
                      <a:pt x="134" y="65"/>
                    </a:lnTo>
                    <a:cubicBezTo>
                      <a:pt x="134" y="22"/>
                      <a:pt x="101" y="1"/>
                      <a:pt x="68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0" name="Google Shape;1822;p49">
                <a:extLst>
                  <a:ext uri="{FF2B5EF4-FFF2-40B4-BE49-F238E27FC236}">
                    <a16:creationId xmlns:a16="http://schemas.microsoft.com/office/drawing/2014/main" xmlns="" id="{708080D4-4A93-42CE-BF14-A00FA098EC95}"/>
                  </a:ext>
                </a:extLst>
              </p:cNvPr>
              <p:cNvSpPr/>
              <p:nvPr/>
            </p:nvSpPr>
            <p:spPr>
              <a:xfrm>
                <a:off x="1944300" y="3440125"/>
                <a:ext cx="33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50" extrusionOk="0">
                    <a:moveTo>
                      <a:pt x="67" y="0"/>
                    </a:moveTo>
                    <a:cubicBezTo>
                      <a:pt x="33" y="0"/>
                      <a:pt x="0" y="22"/>
                      <a:pt x="0" y="65"/>
                    </a:cubicBezTo>
                    <a:lnTo>
                      <a:pt x="0" y="284"/>
                    </a:lnTo>
                    <a:cubicBezTo>
                      <a:pt x="0" y="328"/>
                      <a:pt x="33" y="350"/>
                      <a:pt x="67" y="350"/>
                    </a:cubicBezTo>
                    <a:cubicBezTo>
                      <a:pt x="100" y="350"/>
                      <a:pt x="133" y="328"/>
                      <a:pt x="133" y="284"/>
                    </a:cubicBezTo>
                    <a:lnTo>
                      <a:pt x="133" y="65"/>
                    </a:lnTo>
                    <a:cubicBezTo>
                      <a:pt x="133" y="22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1" name="Google Shape;1823;p49">
                <a:extLst>
                  <a:ext uri="{FF2B5EF4-FFF2-40B4-BE49-F238E27FC236}">
                    <a16:creationId xmlns:a16="http://schemas.microsoft.com/office/drawing/2014/main" xmlns="" id="{CE0B9D52-14CD-4F22-817E-F7CCB05DE6FF}"/>
                  </a:ext>
                </a:extLst>
              </p:cNvPr>
              <p:cNvSpPr/>
              <p:nvPr/>
            </p:nvSpPr>
            <p:spPr>
              <a:xfrm>
                <a:off x="1628400" y="3570200"/>
                <a:ext cx="520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354" extrusionOk="0">
                    <a:moveTo>
                      <a:pt x="83" y="1"/>
                    </a:moveTo>
                    <a:cubicBezTo>
                      <a:pt x="43" y="1"/>
                      <a:pt x="0" y="34"/>
                      <a:pt x="12" y="84"/>
                    </a:cubicBezTo>
                    <a:cubicBezTo>
                      <a:pt x="32" y="157"/>
                      <a:pt x="49" y="234"/>
                      <a:pt x="65" y="307"/>
                    </a:cubicBezTo>
                    <a:cubicBezTo>
                      <a:pt x="73" y="340"/>
                      <a:pt x="98" y="354"/>
                      <a:pt x="124" y="354"/>
                    </a:cubicBezTo>
                    <a:cubicBezTo>
                      <a:pt x="164" y="354"/>
                      <a:pt x="207" y="321"/>
                      <a:pt x="195" y="270"/>
                    </a:cubicBezTo>
                    <a:cubicBezTo>
                      <a:pt x="175" y="197"/>
                      <a:pt x="159" y="124"/>
                      <a:pt x="142" y="47"/>
                    </a:cubicBezTo>
                    <a:cubicBezTo>
                      <a:pt x="134" y="15"/>
                      <a:pt x="109" y="1"/>
                      <a:pt x="83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2" name="Google Shape;1824;p49">
                <a:extLst>
                  <a:ext uri="{FF2B5EF4-FFF2-40B4-BE49-F238E27FC236}">
                    <a16:creationId xmlns:a16="http://schemas.microsoft.com/office/drawing/2014/main" xmlns="" id="{DF1C4D5C-EA94-4091-9B5C-67369D4EAD9A}"/>
                  </a:ext>
                </a:extLst>
              </p:cNvPr>
              <p:cNvSpPr/>
              <p:nvPr/>
            </p:nvSpPr>
            <p:spPr>
              <a:xfrm>
                <a:off x="1639800" y="3568825"/>
                <a:ext cx="43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172" h="349" extrusionOk="0">
                    <a:moveTo>
                      <a:pt x="64" y="1"/>
                    </a:moveTo>
                    <a:cubicBezTo>
                      <a:pt x="31" y="1"/>
                      <a:pt x="0" y="23"/>
                      <a:pt x="5" y="66"/>
                    </a:cubicBezTo>
                    <a:cubicBezTo>
                      <a:pt x="16" y="139"/>
                      <a:pt x="22" y="212"/>
                      <a:pt x="32" y="285"/>
                    </a:cubicBezTo>
                    <a:cubicBezTo>
                      <a:pt x="37" y="327"/>
                      <a:pt x="74" y="349"/>
                      <a:pt x="108" y="349"/>
                    </a:cubicBezTo>
                    <a:cubicBezTo>
                      <a:pt x="142" y="349"/>
                      <a:pt x="172" y="328"/>
                      <a:pt x="165" y="285"/>
                    </a:cubicBezTo>
                    <a:cubicBezTo>
                      <a:pt x="159" y="212"/>
                      <a:pt x="148" y="139"/>
                      <a:pt x="139" y="66"/>
                    </a:cubicBezTo>
                    <a:cubicBezTo>
                      <a:pt x="133" y="23"/>
                      <a:pt x="98" y="1"/>
                      <a:pt x="64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3" name="Google Shape;1825;p49">
                <a:extLst>
                  <a:ext uri="{FF2B5EF4-FFF2-40B4-BE49-F238E27FC236}">
                    <a16:creationId xmlns:a16="http://schemas.microsoft.com/office/drawing/2014/main" xmlns="" id="{58967F50-35F8-4AC3-A7AE-F152DA1CF7F2}"/>
                  </a:ext>
                </a:extLst>
              </p:cNvPr>
              <p:cNvSpPr/>
              <p:nvPr/>
            </p:nvSpPr>
            <p:spPr>
              <a:xfrm>
                <a:off x="1699325" y="3535625"/>
                <a:ext cx="33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51" extrusionOk="0">
                    <a:moveTo>
                      <a:pt x="67" y="1"/>
                    </a:moveTo>
                    <a:cubicBezTo>
                      <a:pt x="34" y="1"/>
                      <a:pt x="1" y="23"/>
                      <a:pt x="1" y="66"/>
                    </a:cubicBezTo>
                    <a:lnTo>
                      <a:pt x="1" y="286"/>
                    </a:lnTo>
                    <a:cubicBezTo>
                      <a:pt x="1" y="329"/>
                      <a:pt x="34" y="350"/>
                      <a:pt x="67" y="350"/>
                    </a:cubicBezTo>
                    <a:cubicBezTo>
                      <a:pt x="101" y="350"/>
                      <a:pt x="134" y="329"/>
                      <a:pt x="134" y="286"/>
                    </a:cubicBezTo>
                    <a:lnTo>
                      <a:pt x="134" y="66"/>
                    </a:lnTo>
                    <a:cubicBezTo>
                      <a:pt x="134" y="23"/>
                      <a:pt x="101" y="1"/>
                      <a:pt x="67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4" name="Google Shape;1826;p49">
                <a:extLst>
                  <a:ext uri="{FF2B5EF4-FFF2-40B4-BE49-F238E27FC236}">
                    <a16:creationId xmlns:a16="http://schemas.microsoft.com/office/drawing/2014/main" xmlns="" id="{B6CCFB8B-BB08-4FC4-9C52-54C905AFCDFC}"/>
                  </a:ext>
                </a:extLst>
              </p:cNvPr>
              <p:cNvSpPr/>
              <p:nvPr/>
            </p:nvSpPr>
            <p:spPr>
              <a:xfrm>
                <a:off x="1711400" y="3543275"/>
                <a:ext cx="5325" cy="14325"/>
              </a:xfrm>
              <a:custGeom>
                <a:avLst/>
                <a:gdLst/>
                <a:ahLst/>
                <a:cxnLst/>
                <a:rect l="l" t="t" r="r" b="b"/>
                <a:pathLst>
                  <a:path w="213" h="573" extrusionOk="0">
                    <a:moveTo>
                      <a:pt x="90" y="1"/>
                    </a:moveTo>
                    <a:cubicBezTo>
                      <a:pt x="56" y="1"/>
                      <a:pt x="20" y="21"/>
                      <a:pt x="17" y="63"/>
                    </a:cubicBezTo>
                    <a:cubicBezTo>
                      <a:pt x="0" y="219"/>
                      <a:pt x="20" y="375"/>
                      <a:pt x="67" y="525"/>
                    </a:cubicBezTo>
                    <a:cubicBezTo>
                      <a:pt x="78" y="558"/>
                      <a:pt x="104" y="572"/>
                      <a:pt x="131" y="572"/>
                    </a:cubicBezTo>
                    <a:cubicBezTo>
                      <a:pt x="172" y="572"/>
                      <a:pt x="213" y="539"/>
                      <a:pt x="197" y="489"/>
                    </a:cubicBezTo>
                    <a:cubicBezTo>
                      <a:pt x="150" y="349"/>
                      <a:pt x="137" y="209"/>
                      <a:pt x="150" y="63"/>
                    </a:cubicBezTo>
                    <a:cubicBezTo>
                      <a:pt x="155" y="21"/>
                      <a:pt x="123" y="1"/>
                      <a:pt x="90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5" name="Google Shape;1827;p49">
                <a:extLst>
                  <a:ext uri="{FF2B5EF4-FFF2-40B4-BE49-F238E27FC236}">
                    <a16:creationId xmlns:a16="http://schemas.microsoft.com/office/drawing/2014/main" xmlns="" id="{5F01D26C-587E-4467-92F1-514341345D71}"/>
                  </a:ext>
                </a:extLst>
              </p:cNvPr>
              <p:cNvSpPr/>
              <p:nvPr/>
            </p:nvSpPr>
            <p:spPr>
              <a:xfrm>
                <a:off x="1480575" y="3536975"/>
                <a:ext cx="337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135" h="353" extrusionOk="0">
                    <a:moveTo>
                      <a:pt x="68" y="0"/>
                    </a:moveTo>
                    <a:cubicBezTo>
                      <a:pt x="34" y="0"/>
                      <a:pt x="1" y="22"/>
                      <a:pt x="1" y="65"/>
                    </a:cubicBezTo>
                    <a:lnTo>
                      <a:pt x="1" y="288"/>
                    </a:lnTo>
                    <a:cubicBezTo>
                      <a:pt x="1" y="331"/>
                      <a:pt x="34" y="353"/>
                      <a:pt x="68" y="353"/>
                    </a:cubicBezTo>
                    <a:cubicBezTo>
                      <a:pt x="101" y="353"/>
                      <a:pt x="134" y="331"/>
                      <a:pt x="134" y="288"/>
                    </a:cubicBezTo>
                    <a:lnTo>
                      <a:pt x="134" y="65"/>
                    </a:lnTo>
                    <a:cubicBezTo>
                      <a:pt x="134" y="22"/>
                      <a:pt x="101" y="0"/>
                      <a:pt x="68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6" name="Google Shape;1828;p49">
                <a:extLst>
                  <a:ext uri="{FF2B5EF4-FFF2-40B4-BE49-F238E27FC236}">
                    <a16:creationId xmlns:a16="http://schemas.microsoft.com/office/drawing/2014/main" xmlns="" id="{07B77DE2-8757-46C3-86DA-92A19412ADC1}"/>
                  </a:ext>
                </a:extLst>
              </p:cNvPr>
              <p:cNvSpPr/>
              <p:nvPr/>
            </p:nvSpPr>
            <p:spPr>
              <a:xfrm>
                <a:off x="1488225" y="3541850"/>
                <a:ext cx="3375" cy="810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324" extrusionOk="0">
                    <a:moveTo>
                      <a:pt x="68" y="1"/>
                    </a:moveTo>
                    <a:cubicBezTo>
                      <a:pt x="34" y="1"/>
                      <a:pt x="1" y="22"/>
                      <a:pt x="1" y="63"/>
                    </a:cubicBezTo>
                    <a:lnTo>
                      <a:pt x="1" y="260"/>
                    </a:lnTo>
                    <a:cubicBezTo>
                      <a:pt x="1" y="302"/>
                      <a:pt x="35" y="323"/>
                      <a:pt x="69" y="323"/>
                    </a:cubicBezTo>
                    <a:cubicBezTo>
                      <a:pt x="102" y="323"/>
                      <a:pt x="134" y="302"/>
                      <a:pt x="134" y="260"/>
                    </a:cubicBezTo>
                    <a:lnTo>
                      <a:pt x="134" y="63"/>
                    </a:lnTo>
                    <a:cubicBezTo>
                      <a:pt x="134" y="22"/>
                      <a:pt x="101" y="1"/>
                      <a:pt x="68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7" name="Google Shape;1829;p49">
                <a:extLst>
                  <a:ext uri="{FF2B5EF4-FFF2-40B4-BE49-F238E27FC236}">
                    <a16:creationId xmlns:a16="http://schemas.microsoft.com/office/drawing/2014/main" xmlns="" id="{5C8245F6-2A5A-44AF-B71E-FFFF2D1D76FB}"/>
                  </a:ext>
                </a:extLst>
              </p:cNvPr>
              <p:cNvSpPr/>
              <p:nvPr/>
            </p:nvSpPr>
            <p:spPr>
              <a:xfrm>
                <a:off x="1527675" y="3523150"/>
                <a:ext cx="33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51" extrusionOk="0">
                    <a:moveTo>
                      <a:pt x="67" y="1"/>
                    </a:moveTo>
                    <a:cubicBezTo>
                      <a:pt x="34" y="1"/>
                      <a:pt x="0" y="22"/>
                      <a:pt x="0" y="66"/>
                    </a:cubicBezTo>
                    <a:lnTo>
                      <a:pt x="0" y="286"/>
                    </a:lnTo>
                    <a:cubicBezTo>
                      <a:pt x="0" y="329"/>
                      <a:pt x="34" y="350"/>
                      <a:pt x="67" y="350"/>
                    </a:cubicBezTo>
                    <a:cubicBezTo>
                      <a:pt x="100" y="350"/>
                      <a:pt x="134" y="329"/>
                      <a:pt x="134" y="286"/>
                    </a:cubicBezTo>
                    <a:lnTo>
                      <a:pt x="134" y="66"/>
                    </a:lnTo>
                    <a:cubicBezTo>
                      <a:pt x="134" y="22"/>
                      <a:pt x="100" y="1"/>
                      <a:pt x="67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8" name="Google Shape;1830;p49">
                <a:extLst>
                  <a:ext uri="{FF2B5EF4-FFF2-40B4-BE49-F238E27FC236}">
                    <a16:creationId xmlns:a16="http://schemas.microsoft.com/office/drawing/2014/main" xmlns="" id="{7F753149-0F5C-4D4D-B443-C566BF89A4C5}"/>
                  </a:ext>
                </a:extLst>
              </p:cNvPr>
              <p:cNvSpPr/>
              <p:nvPr/>
            </p:nvSpPr>
            <p:spPr>
              <a:xfrm>
                <a:off x="1533175" y="3525900"/>
                <a:ext cx="3425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137" h="297" extrusionOk="0">
                    <a:moveTo>
                      <a:pt x="68" y="1"/>
                    </a:moveTo>
                    <a:cubicBezTo>
                      <a:pt x="34" y="1"/>
                      <a:pt x="0" y="22"/>
                      <a:pt x="0" y="65"/>
                    </a:cubicBezTo>
                    <a:lnTo>
                      <a:pt x="0" y="231"/>
                    </a:lnTo>
                    <a:cubicBezTo>
                      <a:pt x="0" y="275"/>
                      <a:pt x="34" y="297"/>
                      <a:pt x="68" y="297"/>
                    </a:cubicBezTo>
                    <a:cubicBezTo>
                      <a:pt x="103" y="297"/>
                      <a:pt x="137" y="275"/>
                      <a:pt x="137" y="231"/>
                    </a:cubicBezTo>
                    <a:lnTo>
                      <a:pt x="137" y="65"/>
                    </a:lnTo>
                    <a:cubicBezTo>
                      <a:pt x="137" y="22"/>
                      <a:pt x="103" y="1"/>
                      <a:pt x="68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9" name="Google Shape;1831;p49">
                <a:extLst>
                  <a:ext uri="{FF2B5EF4-FFF2-40B4-BE49-F238E27FC236}">
                    <a16:creationId xmlns:a16="http://schemas.microsoft.com/office/drawing/2014/main" xmlns="" id="{031BDD24-BC5B-41E9-B9A4-F2A7037BC5EB}"/>
                  </a:ext>
                </a:extLst>
              </p:cNvPr>
              <p:cNvSpPr/>
              <p:nvPr/>
            </p:nvSpPr>
            <p:spPr>
              <a:xfrm>
                <a:off x="1509575" y="2879550"/>
                <a:ext cx="4375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432" extrusionOk="0">
                    <a:moveTo>
                      <a:pt x="110" y="0"/>
                    </a:moveTo>
                    <a:cubicBezTo>
                      <a:pt x="76" y="0"/>
                      <a:pt x="41" y="21"/>
                      <a:pt x="36" y="63"/>
                    </a:cubicBezTo>
                    <a:cubicBezTo>
                      <a:pt x="26" y="166"/>
                      <a:pt x="16" y="265"/>
                      <a:pt x="6" y="369"/>
                    </a:cubicBezTo>
                    <a:cubicBezTo>
                      <a:pt x="1" y="411"/>
                      <a:pt x="32" y="432"/>
                      <a:pt x="65" y="432"/>
                    </a:cubicBezTo>
                    <a:cubicBezTo>
                      <a:pt x="98" y="432"/>
                      <a:pt x="134" y="411"/>
                      <a:pt x="139" y="369"/>
                    </a:cubicBezTo>
                    <a:cubicBezTo>
                      <a:pt x="149" y="265"/>
                      <a:pt x="159" y="166"/>
                      <a:pt x="169" y="63"/>
                    </a:cubicBezTo>
                    <a:cubicBezTo>
                      <a:pt x="174" y="21"/>
                      <a:pt x="143" y="0"/>
                      <a:pt x="110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0" name="Google Shape;1832;p49">
                <a:extLst>
                  <a:ext uri="{FF2B5EF4-FFF2-40B4-BE49-F238E27FC236}">
                    <a16:creationId xmlns:a16="http://schemas.microsoft.com/office/drawing/2014/main" xmlns="" id="{F8B37D82-1FF8-41CC-AF32-2E99DB583315}"/>
                  </a:ext>
                </a:extLst>
              </p:cNvPr>
              <p:cNvSpPr/>
              <p:nvPr/>
            </p:nvSpPr>
            <p:spPr>
              <a:xfrm>
                <a:off x="1519150" y="2882950"/>
                <a:ext cx="4275" cy="945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378" extrusionOk="0">
                    <a:moveTo>
                      <a:pt x="105" y="1"/>
                    </a:moveTo>
                    <a:cubicBezTo>
                      <a:pt x="71" y="1"/>
                      <a:pt x="36" y="22"/>
                      <a:pt x="32" y="63"/>
                    </a:cubicBezTo>
                    <a:cubicBezTo>
                      <a:pt x="22" y="146"/>
                      <a:pt x="12" y="229"/>
                      <a:pt x="6" y="313"/>
                    </a:cubicBezTo>
                    <a:cubicBezTo>
                      <a:pt x="1" y="356"/>
                      <a:pt x="32" y="378"/>
                      <a:pt x="65" y="378"/>
                    </a:cubicBezTo>
                    <a:cubicBezTo>
                      <a:pt x="98" y="378"/>
                      <a:pt x="134" y="356"/>
                      <a:pt x="139" y="313"/>
                    </a:cubicBezTo>
                    <a:cubicBezTo>
                      <a:pt x="146" y="229"/>
                      <a:pt x="155" y="146"/>
                      <a:pt x="166" y="63"/>
                    </a:cubicBezTo>
                    <a:cubicBezTo>
                      <a:pt x="170" y="22"/>
                      <a:pt x="139" y="1"/>
                      <a:pt x="105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1" name="Google Shape;1833;p49">
                <a:extLst>
                  <a:ext uri="{FF2B5EF4-FFF2-40B4-BE49-F238E27FC236}">
                    <a16:creationId xmlns:a16="http://schemas.microsoft.com/office/drawing/2014/main" xmlns="" id="{B8D7A49C-9B93-4225-BDDF-1A1301174C62}"/>
                  </a:ext>
                </a:extLst>
              </p:cNvPr>
              <p:cNvSpPr/>
              <p:nvPr/>
            </p:nvSpPr>
            <p:spPr>
              <a:xfrm>
                <a:off x="1643925" y="2878825"/>
                <a:ext cx="3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212" extrusionOk="0">
                    <a:moveTo>
                      <a:pt x="67" y="0"/>
                    </a:moveTo>
                    <a:cubicBezTo>
                      <a:pt x="33" y="0"/>
                      <a:pt x="0" y="22"/>
                      <a:pt x="0" y="65"/>
                    </a:cubicBezTo>
                    <a:lnTo>
                      <a:pt x="0" y="148"/>
                    </a:lnTo>
                    <a:cubicBezTo>
                      <a:pt x="0" y="190"/>
                      <a:pt x="34" y="212"/>
                      <a:pt x="68" y="212"/>
                    </a:cubicBezTo>
                    <a:cubicBezTo>
                      <a:pt x="101" y="212"/>
                      <a:pt x="133" y="191"/>
                      <a:pt x="133" y="148"/>
                    </a:cubicBezTo>
                    <a:lnTo>
                      <a:pt x="133" y="65"/>
                    </a:lnTo>
                    <a:cubicBezTo>
                      <a:pt x="133" y="22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2" name="Google Shape;1834;p49">
                <a:extLst>
                  <a:ext uri="{FF2B5EF4-FFF2-40B4-BE49-F238E27FC236}">
                    <a16:creationId xmlns:a16="http://schemas.microsoft.com/office/drawing/2014/main" xmlns="" id="{2FB545F0-37E7-4D4B-8729-0BDB69BF6969}"/>
                  </a:ext>
                </a:extLst>
              </p:cNvPr>
              <p:cNvSpPr/>
              <p:nvPr/>
            </p:nvSpPr>
            <p:spPr>
              <a:xfrm>
                <a:off x="1652750" y="2874625"/>
                <a:ext cx="4575" cy="825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330" extrusionOk="0">
                    <a:moveTo>
                      <a:pt x="68" y="0"/>
                    </a:moveTo>
                    <a:cubicBezTo>
                      <a:pt x="42" y="0"/>
                      <a:pt x="19" y="15"/>
                      <a:pt x="14" y="50"/>
                    </a:cubicBezTo>
                    <a:cubicBezTo>
                      <a:pt x="0" y="137"/>
                      <a:pt x="6" y="213"/>
                      <a:pt x="43" y="293"/>
                    </a:cubicBezTo>
                    <a:cubicBezTo>
                      <a:pt x="54" y="319"/>
                      <a:pt x="73" y="329"/>
                      <a:pt x="93" y="329"/>
                    </a:cubicBezTo>
                    <a:cubicBezTo>
                      <a:pt x="136" y="329"/>
                      <a:pt x="183" y="281"/>
                      <a:pt x="160" y="227"/>
                    </a:cubicBezTo>
                    <a:cubicBezTo>
                      <a:pt x="140" y="180"/>
                      <a:pt x="133" y="133"/>
                      <a:pt x="140" y="83"/>
                    </a:cubicBezTo>
                    <a:cubicBezTo>
                      <a:pt x="148" y="33"/>
                      <a:pt x="106" y="0"/>
                      <a:pt x="68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3" name="Google Shape;1835;p49">
                <a:extLst>
                  <a:ext uri="{FF2B5EF4-FFF2-40B4-BE49-F238E27FC236}">
                    <a16:creationId xmlns:a16="http://schemas.microsoft.com/office/drawing/2014/main" xmlns="" id="{EB47F070-C549-46EC-B1AB-8E4EDD6BAE37}"/>
                  </a:ext>
                </a:extLst>
              </p:cNvPr>
              <p:cNvSpPr/>
              <p:nvPr/>
            </p:nvSpPr>
            <p:spPr>
              <a:xfrm>
                <a:off x="1763000" y="2901625"/>
                <a:ext cx="332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407" extrusionOk="0">
                    <a:moveTo>
                      <a:pt x="66" y="0"/>
                    </a:moveTo>
                    <a:cubicBezTo>
                      <a:pt x="33" y="0"/>
                      <a:pt x="0" y="22"/>
                      <a:pt x="0" y="65"/>
                    </a:cubicBezTo>
                    <a:lnTo>
                      <a:pt x="0" y="341"/>
                    </a:lnTo>
                    <a:cubicBezTo>
                      <a:pt x="0" y="384"/>
                      <a:pt x="33" y="406"/>
                      <a:pt x="66" y="406"/>
                    </a:cubicBezTo>
                    <a:cubicBezTo>
                      <a:pt x="99" y="406"/>
                      <a:pt x="133" y="384"/>
                      <a:pt x="133" y="341"/>
                    </a:cubicBezTo>
                    <a:lnTo>
                      <a:pt x="133" y="65"/>
                    </a:lnTo>
                    <a:cubicBezTo>
                      <a:pt x="133" y="22"/>
                      <a:pt x="99" y="0"/>
                      <a:pt x="66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4" name="Google Shape;1836;p49">
                <a:extLst>
                  <a:ext uri="{FF2B5EF4-FFF2-40B4-BE49-F238E27FC236}">
                    <a16:creationId xmlns:a16="http://schemas.microsoft.com/office/drawing/2014/main" xmlns="" id="{3BF5FB8F-E5BB-416F-8903-198368AFAD46}"/>
                  </a:ext>
                </a:extLst>
              </p:cNvPr>
              <p:cNvSpPr/>
              <p:nvPr/>
            </p:nvSpPr>
            <p:spPr>
              <a:xfrm>
                <a:off x="1711525" y="3017900"/>
                <a:ext cx="4250" cy="945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378" extrusionOk="0">
                    <a:moveTo>
                      <a:pt x="106" y="1"/>
                    </a:moveTo>
                    <a:cubicBezTo>
                      <a:pt x="73" y="1"/>
                      <a:pt x="37" y="22"/>
                      <a:pt x="32" y="63"/>
                    </a:cubicBezTo>
                    <a:cubicBezTo>
                      <a:pt x="22" y="147"/>
                      <a:pt x="15" y="230"/>
                      <a:pt x="5" y="313"/>
                    </a:cubicBezTo>
                    <a:cubicBezTo>
                      <a:pt x="0" y="356"/>
                      <a:pt x="31" y="378"/>
                      <a:pt x="64" y="378"/>
                    </a:cubicBezTo>
                    <a:cubicBezTo>
                      <a:pt x="98" y="378"/>
                      <a:pt x="134" y="356"/>
                      <a:pt x="139" y="313"/>
                    </a:cubicBezTo>
                    <a:cubicBezTo>
                      <a:pt x="148" y="230"/>
                      <a:pt x="159" y="147"/>
                      <a:pt x="165" y="63"/>
                    </a:cubicBezTo>
                    <a:cubicBezTo>
                      <a:pt x="170" y="22"/>
                      <a:pt x="139" y="1"/>
                      <a:pt x="106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5" name="Google Shape;1837;p49">
                <a:extLst>
                  <a:ext uri="{FF2B5EF4-FFF2-40B4-BE49-F238E27FC236}">
                    <a16:creationId xmlns:a16="http://schemas.microsoft.com/office/drawing/2014/main" xmlns="" id="{BC5A8F1B-E259-457E-8D14-3F1BFB745C15}"/>
                  </a:ext>
                </a:extLst>
              </p:cNvPr>
              <p:cNvSpPr/>
              <p:nvPr/>
            </p:nvSpPr>
            <p:spPr>
              <a:xfrm>
                <a:off x="1717975" y="3023425"/>
                <a:ext cx="3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07" extrusionOk="0">
                    <a:moveTo>
                      <a:pt x="67" y="1"/>
                    </a:moveTo>
                    <a:cubicBezTo>
                      <a:pt x="34" y="1"/>
                      <a:pt x="1" y="22"/>
                      <a:pt x="1" y="66"/>
                    </a:cubicBezTo>
                    <a:lnTo>
                      <a:pt x="1" y="341"/>
                    </a:lnTo>
                    <a:cubicBezTo>
                      <a:pt x="1" y="385"/>
                      <a:pt x="34" y="407"/>
                      <a:pt x="67" y="407"/>
                    </a:cubicBezTo>
                    <a:cubicBezTo>
                      <a:pt x="100" y="407"/>
                      <a:pt x="133" y="385"/>
                      <a:pt x="133" y="341"/>
                    </a:cubicBezTo>
                    <a:lnTo>
                      <a:pt x="133" y="66"/>
                    </a:lnTo>
                    <a:cubicBezTo>
                      <a:pt x="133" y="22"/>
                      <a:pt x="100" y="1"/>
                      <a:pt x="67" y="1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6" name="Google Shape;1838;p49">
                <a:extLst>
                  <a:ext uri="{FF2B5EF4-FFF2-40B4-BE49-F238E27FC236}">
                    <a16:creationId xmlns:a16="http://schemas.microsoft.com/office/drawing/2014/main" xmlns="" id="{B2F55DC8-9720-4087-B1B8-9BB837284BB6}"/>
                  </a:ext>
                </a:extLst>
              </p:cNvPr>
              <p:cNvSpPr/>
              <p:nvPr/>
            </p:nvSpPr>
            <p:spPr>
              <a:xfrm>
                <a:off x="1512625" y="3345650"/>
                <a:ext cx="255450" cy="180050"/>
              </a:xfrm>
              <a:custGeom>
                <a:avLst/>
                <a:gdLst/>
                <a:ahLst/>
                <a:cxnLst/>
                <a:rect l="l" t="t" r="r" b="b"/>
                <a:pathLst>
                  <a:path w="10218" h="7202" extrusionOk="0">
                    <a:moveTo>
                      <a:pt x="487" y="0"/>
                    </a:moveTo>
                    <a:cubicBezTo>
                      <a:pt x="487" y="0"/>
                      <a:pt x="287" y="666"/>
                      <a:pt x="0" y="1704"/>
                    </a:cubicBezTo>
                    <a:cubicBezTo>
                      <a:pt x="3032" y="2779"/>
                      <a:pt x="6949" y="2902"/>
                      <a:pt x="6949" y="2902"/>
                    </a:cubicBezTo>
                    <a:lnTo>
                      <a:pt x="6949" y="7202"/>
                    </a:lnTo>
                    <a:cubicBezTo>
                      <a:pt x="8541" y="7195"/>
                      <a:pt x="10204" y="7046"/>
                      <a:pt x="10204" y="7046"/>
                    </a:cubicBezTo>
                    <a:cubicBezTo>
                      <a:pt x="10204" y="7046"/>
                      <a:pt x="10218" y="6750"/>
                      <a:pt x="10218" y="6163"/>
                    </a:cubicBezTo>
                    <a:cubicBezTo>
                      <a:pt x="10218" y="5325"/>
                      <a:pt x="10192" y="3894"/>
                      <a:pt x="10061" y="1900"/>
                    </a:cubicBezTo>
                    <a:lnTo>
                      <a:pt x="8437" y="1784"/>
                    </a:lnTo>
                    <a:cubicBezTo>
                      <a:pt x="8437" y="1784"/>
                      <a:pt x="8394" y="1661"/>
                      <a:pt x="8324" y="1435"/>
                    </a:cubicBezTo>
                    <a:cubicBezTo>
                      <a:pt x="7975" y="1487"/>
                      <a:pt x="7632" y="1524"/>
                      <a:pt x="7296" y="1547"/>
                    </a:cubicBezTo>
                    <a:cubicBezTo>
                      <a:pt x="7032" y="1564"/>
                      <a:pt x="6773" y="1571"/>
                      <a:pt x="6520" y="1571"/>
                    </a:cubicBezTo>
                    <a:cubicBezTo>
                      <a:pt x="5868" y="1571"/>
                      <a:pt x="5249" y="1518"/>
                      <a:pt x="4680" y="1431"/>
                    </a:cubicBezTo>
                    <a:cubicBezTo>
                      <a:pt x="2140" y="1048"/>
                      <a:pt x="487" y="0"/>
                      <a:pt x="487" y="0"/>
                    </a:cubicBezTo>
                    <a:close/>
                  </a:path>
                </a:pathLst>
              </a:custGeom>
              <a:solidFill>
                <a:srgbClr val="F460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7" name="Google Shape;1839;p49">
                <a:extLst>
                  <a:ext uri="{FF2B5EF4-FFF2-40B4-BE49-F238E27FC236}">
                    <a16:creationId xmlns:a16="http://schemas.microsoft.com/office/drawing/2014/main" xmlns="" id="{4E827604-1E02-49D8-8A61-8B836324A8A9}"/>
                  </a:ext>
                </a:extLst>
              </p:cNvPr>
              <p:cNvSpPr/>
              <p:nvPr/>
            </p:nvSpPr>
            <p:spPr>
              <a:xfrm>
                <a:off x="1755250" y="3371925"/>
                <a:ext cx="857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343" h="624" extrusionOk="0">
                    <a:moveTo>
                      <a:pt x="300" y="0"/>
                    </a:moveTo>
                    <a:cubicBezTo>
                      <a:pt x="200" y="31"/>
                      <a:pt x="100" y="60"/>
                      <a:pt x="0" y="87"/>
                    </a:cubicBezTo>
                    <a:cubicBezTo>
                      <a:pt x="107" y="267"/>
                      <a:pt x="220" y="447"/>
                      <a:pt x="343" y="623"/>
                    </a:cubicBezTo>
                    <a:cubicBezTo>
                      <a:pt x="330" y="420"/>
                      <a:pt x="313" y="214"/>
                      <a:pt x="300" y="0"/>
                    </a:cubicBezTo>
                    <a:close/>
                  </a:path>
                </a:pathLst>
              </a:custGeom>
              <a:solidFill>
                <a:srgbClr val="FF62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8" name="Google Shape;1840;p49">
                <a:extLst>
                  <a:ext uri="{FF2B5EF4-FFF2-40B4-BE49-F238E27FC236}">
                    <a16:creationId xmlns:a16="http://schemas.microsoft.com/office/drawing/2014/main" xmlns="" id="{13379CFE-61AD-4964-98EB-A8A5294AD66E}"/>
                  </a:ext>
                </a:extLst>
              </p:cNvPr>
              <p:cNvSpPr/>
              <p:nvPr/>
            </p:nvSpPr>
            <p:spPr>
              <a:xfrm>
                <a:off x="1720725" y="3374100"/>
                <a:ext cx="434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763" extrusionOk="0">
                    <a:moveTo>
                      <a:pt x="1381" y="0"/>
                    </a:moveTo>
                    <a:cubicBezTo>
                      <a:pt x="912" y="130"/>
                      <a:pt x="450" y="226"/>
                      <a:pt x="0" y="297"/>
                    </a:cubicBezTo>
                    <a:cubicBezTo>
                      <a:pt x="70" y="523"/>
                      <a:pt x="113" y="646"/>
                      <a:pt x="113" y="646"/>
                    </a:cubicBezTo>
                    <a:lnTo>
                      <a:pt x="1737" y="762"/>
                    </a:lnTo>
                    <a:cubicBezTo>
                      <a:pt x="1734" y="686"/>
                      <a:pt x="1728" y="612"/>
                      <a:pt x="1724" y="536"/>
                    </a:cubicBezTo>
                    <a:cubicBezTo>
                      <a:pt x="1601" y="360"/>
                      <a:pt x="1488" y="180"/>
                      <a:pt x="1381" y="0"/>
                    </a:cubicBezTo>
                    <a:close/>
                  </a:path>
                </a:pathLst>
              </a:custGeom>
              <a:solidFill>
                <a:srgbClr val="FF83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9" name="Google Shape;1841;p49">
                <a:extLst>
                  <a:ext uri="{FF2B5EF4-FFF2-40B4-BE49-F238E27FC236}">
                    <a16:creationId xmlns:a16="http://schemas.microsoft.com/office/drawing/2014/main" xmlns="" id="{145C12EA-3C6A-4D36-9BAD-6A50127CE9F6}"/>
                  </a:ext>
                </a:extLst>
              </p:cNvPr>
              <p:cNvSpPr/>
              <p:nvPr/>
            </p:nvSpPr>
            <p:spPr>
              <a:xfrm>
                <a:off x="1618550" y="3183850"/>
                <a:ext cx="216350" cy="215550"/>
              </a:xfrm>
              <a:custGeom>
                <a:avLst/>
                <a:gdLst/>
                <a:ahLst/>
                <a:cxnLst/>
                <a:rect l="l" t="t" r="r" b="b"/>
                <a:pathLst>
                  <a:path w="8654" h="8622" extrusionOk="0">
                    <a:moveTo>
                      <a:pt x="1736" y="0"/>
                    </a:moveTo>
                    <a:cubicBezTo>
                      <a:pt x="155" y="0"/>
                      <a:pt x="0" y="2925"/>
                      <a:pt x="446" y="5137"/>
                    </a:cubicBezTo>
                    <a:cubicBezTo>
                      <a:pt x="855" y="7166"/>
                      <a:pt x="2468" y="8622"/>
                      <a:pt x="4546" y="8622"/>
                    </a:cubicBezTo>
                    <a:cubicBezTo>
                      <a:pt x="4834" y="8622"/>
                      <a:pt x="5131" y="8594"/>
                      <a:pt x="5435" y="8535"/>
                    </a:cubicBezTo>
                    <a:cubicBezTo>
                      <a:pt x="7928" y="8056"/>
                      <a:pt x="8654" y="5234"/>
                      <a:pt x="8001" y="4013"/>
                    </a:cubicBezTo>
                    <a:cubicBezTo>
                      <a:pt x="7812" y="3662"/>
                      <a:pt x="7383" y="3520"/>
                      <a:pt x="6849" y="3520"/>
                    </a:cubicBezTo>
                    <a:cubicBezTo>
                      <a:pt x="5530" y="3520"/>
                      <a:pt x="3574" y="4391"/>
                      <a:pt x="3045" y="5137"/>
                    </a:cubicBezTo>
                    <a:cubicBezTo>
                      <a:pt x="3045" y="5137"/>
                      <a:pt x="3751" y="305"/>
                      <a:pt x="1961" y="19"/>
                    </a:cubicBezTo>
                    <a:cubicBezTo>
                      <a:pt x="1883" y="6"/>
                      <a:pt x="1808" y="0"/>
                      <a:pt x="1736" y="0"/>
                    </a:cubicBezTo>
                    <a:close/>
                  </a:path>
                </a:pathLst>
              </a:custGeom>
              <a:solidFill>
                <a:srgbClr val="219B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0" name="Google Shape;1842;p49">
                <a:extLst>
                  <a:ext uri="{FF2B5EF4-FFF2-40B4-BE49-F238E27FC236}">
                    <a16:creationId xmlns:a16="http://schemas.microsoft.com/office/drawing/2014/main" xmlns="" id="{C0C9AFF5-0470-46F5-891C-881CADC3FA86}"/>
                  </a:ext>
                </a:extLst>
              </p:cNvPr>
              <p:cNvSpPr/>
              <p:nvPr/>
            </p:nvSpPr>
            <p:spPr>
              <a:xfrm>
                <a:off x="1760800" y="3027500"/>
                <a:ext cx="69475" cy="35325"/>
              </a:xfrm>
              <a:custGeom>
                <a:avLst/>
                <a:gdLst/>
                <a:ahLst/>
                <a:cxnLst/>
                <a:rect l="l" t="t" r="r" b="b"/>
                <a:pathLst>
                  <a:path w="2779" h="1413" extrusionOk="0">
                    <a:moveTo>
                      <a:pt x="1876" y="0"/>
                    </a:moveTo>
                    <a:cubicBezTo>
                      <a:pt x="1129" y="0"/>
                      <a:pt x="1" y="1407"/>
                      <a:pt x="1" y="1407"/>
                    </a:cubicBezTo>
                    <a:cubicBezTo>
                      <a:pt x="39" y="1411"/>
                      <a:pt x="78" y="1412"/>
                      <a:pt x="119" y="1412"/>
                    </a:cubicBezTo>
                    <a:cubicBezTo>
                      <a:pt x="1108" y="1412"/>
                      <a:pt x="2778" y="356"/>
                      <a:pt x="2082" y="43"/>
                    </a:cubicBezTo>
                    <a:cubicBezTo>
                      <a:pt x="2018" y="13"/>
                      <a:pt x="1948" y="0"/>
                      <a:pt x="1876" y="0"/>
                    </a:cubicBezTo>
                    <a:close/>
                  </a:path>
                </a:pathLst>
              </a:custGeom>
              <a:solidFill>
                <a:srgbClr val="FFA76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1" name="Google Shape;1843;p49">
                <a:extLst>
                  <a:ext uri="{FF2B5EF4-FFF2-40B4-BE49-F238E27FC236}">
                    <a16:creationId xmlns:a16="http://schemas.microsoft.com/office/drawing/2014/main" xmlns="" id="{63C12B5E-31ED-4AEA-AB13-950517D6055E}"/>
                  </a:ext>
                </a:extLst>
              </p:cNvPr>
              <p:cNvSpPr/>
              <p:nvPr/>
            </p:nvSpPr>
            <p:spPr>
              <a:xfrm>
                <a:off x="1868825" y="3167425"/>
                <a:ext cx="15000" cy="14925"/>
              </a:xfrm>
              <a:custGeom>
                <a:avLst/>
                <a:gdLst/>
                <a:ahLst/>
                <a:cxnLst/>
                <a:rect l="l" t="t" r="r" b="b"/>
                <a:pathLst>
                  <a:path w="600" h="597" extrusionOk="0">
                    <a:moveTo>
                      <a:pt x="300" y="0"/>
                    </a:moveTo>
                    <a:cubicBezTo>
                      <a:pt x="137" y="0"/>
                      <a:pt x="0" y="133"/>
                      <a:pt x="0" y="297"/>
                    </a:cubicBezTo>
                    <a:cubicBezTo>
                      <a:pt x="0" y="463"/>
                      <a:pt x="137" y="596"/>
                      <a:pt x="300" y="596"/>
                    </a:cubicBezTo>
                    <a:cubicBezTo>
                      <a:pt x="466" y="596"/>
                      <a:pt x="600" y="463"/>
                      <a:pt x="600" y="297"/>
                    </a:cubicBezTo>
                    <a:cubicBezTo>
                      <a:pt x="600" y="133"/>
                      <a:pt x="466" y="0"/>
                      <a:pt x="300" y="0"/>
                    </a:cubicBezTo>
                    <a:close/>
                  </a:path>
                </a:pathLst>
              </a:custGeom>
              <a:solidFill>
                <a:srgbClr val="FEC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2" name="Google Shape;1844;p49">
                <a:extLst>
                  <a:ext uri="{FF2B5EF4-FFF2-40B4-BE49-F238E27FC236}">
                    <a16:creationId xmlns:a16="http://schemas.microsoft.com/office/drawing/2014/main" xmlns="" id="{0476D4F2-CFAC-43E4-B7BB-090CAD82C16E}"/>
                  </a:ext>
                </a:extLst>
              </p:cNvPr>
              <p:cNvSpPr/>
              <p:nvPr/>
            </p:nvSpPr>
            <p:spPr>
              <a:xfrm>
                <a:off x="1605400" y="3607850"/>
                <a:ext cx="256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1026" h="632" extrusionOk="0">
                    <a:moveTo>
                      <a:pt x="484" y="1"/>
                    </a:moveTo>
                    <a:cubicBezTo>
                      <a:pt x="419" y="1"/>
                      <a:pt x="348" y="9"/>
                      <a:pt x="270" y="29"/>
                    </a:cubicBezTo>
                    <a:cubicBezTo>
                      <a:pt x="120" y="282"/>
                      <a:pt x="0" y="568"/>
                      <a:pt x="194" y="628"/>
                    </a:cubicBezTo>
                    <a:cubicBezTo>
                      <a:pt x="201" y="630"/>
                      <a:pt x="211" y="631"/>
                      <a:pt x="222" y="631"/>
                    </a:cubicBezTo>
                    <a:cubicBezTo>
                      <a:pt x="335" y="631"/>
                      <a:pt x="629" y="525"/>
                      <a:pt x="1025" y="359"/>
                    </a:cubicBezTo>
                    <a:cubicBezTo>
                      <a:pt x="943" y="189"/>
                      <a:pt x="784" y="1"/>
                      <a:pt x="484" y="1"/>
                    </a:cubicBezTo>
                    <a:close/>
                  </a:path>
                </a:pathLst>
              </a:custGeom>
              <a:solidFill>
                <a:srgbClr val="2F64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3" name="Google Shape;1845;p49">
                <a:extLst>
                  <a:ext uri="{FF2B5EF4-FFF2-40B4-BE49-F238E27FC236}">
                    <a16:creationId xmlns:a16="http://schemas.microsoft.com/office/drawing/2014/main" xmlns="" id="{348113DA-D97D-4BCF-B6A4-2F6BB6E18944}"/>
                  </a:ext>
                </a:extLst>
              </p:cNvPr>
              <p:cNvSpPr/>
              <p:nvPr/>
            </p:nvSpPr>
            <p:spPr>
              <a:xfrm>
                <a:off x="1739675" y="2885450"/>
                <a:ext cx="15600" cy="13900"/>
              </a:xfrm>
              <a:custGeom>
                <a:avLst/>
                <a:gdLst/>
                <a:ahLst/>
                <a:cxnLst/>
                <a:rect l="l" t="t" r="r" b="b"/>
                <a:pathLst>
                  <a:path w="624" h="556" extrusionOk="0">
                    <a:moveTo>
                      <a:pt x="311" y="0"/>
                    </a:moveTo>
                    <a:cubicBezTo>
                      <a:pt x="232" y="0"/>
                      <a:pt x="152" y="34"/>
                      <a:pt x="98" y="100"/>
                    </a:cubicBezTo>
                    <a:cubicBezTo>
                      <a:pt x="1" y="220"/>
                      <a:pt x="18" y="393"/>
                      <a:pt x="134" y="493"/>
                    </a:cubicBezTo>
                    <a:cubicBezTo>
                      <a:pt x="187" y="535"/>
                      <a:pt x="249" y="555"/>
                      <a:pt x="311" y="555"/>
                    </a:cubicBezTo>
                    <a:cubicBezTo>
                      <a:pt x="391" y="555"/>
                      <a:pt x="469" y="521"/>
                      <a:pt x="523" y="456"/>
                    </a:cubicBezTo>
                    <a:cubicBezTo>
                      <a:pt x="623" y="336"/>
                      <a:pt x="606" y="163"/>
                      <a:pt x="487" y="63"/>
                    </a:cubicBezTo>
                    <a:cubicBezTo>
                      <a:pt x="436" y="21"/>
                      <a:pt x="374" y="0"/>
                      <a:pt x="311" y="0"/>
                    </a:cubicBezTo>
                    <a:close/>
                  </a:path>
                </a:pathLst>
              </a:custGeom>
              <a:solidFill>
                <a:srgbClr val="F460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54" name="Google Shape;1846;p49">
              <a:extLst>
                <a:ext uri="{FF2B5EF4-FFF2-40B4-BE49-F238E27FC236}">
                  <a16:creationId xmlns:a16="http://schemas.microsoft.com/office/drawing/2014/main" xmlns="" id="{8863D770-4A35-46EF-8187-6C38C56DF5B7}"/>
                </a:ext>
              </a:extLst>
            </p:cNvPr>
            <p:cNvSpPr/>
            <p:nvPr/>
          </p:nvSpPr>
          <p:spPr>
            <a:xfrm rot="644626">
              <a:off x="6272086" y="1080870"/>
              <a:ext cx="130817" cy="135740"/>
            </a:xfrm>
            <a:custGeom>
              <a:avLst/>
              <a:gdLst/>
              <a:ahLst/>
              <a:cxnLst/>
              <a:rect l="l" t="t" r="r" b="b"/>
              <a:pathLst>
                <a:path w="3055" h="3170" extrusionOk="0">
                  <a:moveTo>
                    <a:pt x="2309" y="1"/>
                  </a:moveTo>
                  <a:lnTo>
                    <a:pt x="2309" y="1"/>
                  </a:lnTo>
                  <a:cubicBezTo>
                    <a:pt x="2466" y="582"/>
                    <a:pt x="2612" y="1167"/>
                    <a:pt x="2626" y="1728"/>
                  </a:cubicBezTo>
                  <a:cubicBezTo>
                    <a:pt x="2626" y="2000"/>
                    <a:pt x="2588" y="2275"/>
                    <a:pt x="2456" y="2438"/>
                  </a:cubicBezTo>
                  <a:cubicBezTo>
                    <a:pt x="2337" y="2601"/>
                    <a:pt x="2116" y="2677"/>
                    <a:pt x="1860" y="2677"/>
                  </a:cubicBezTo>
                  <a:lnTo>
                    <a:pt x="1819" y="2677"/>
                  </a:lnTo>
                  <a:cubicBezTo>
                    <a:pt x="1575" y="2677"/>
                    <a:pt x="1344" y="2615"/>
                    <a:pt x="1143" y="2490"/>
                  </a:cubicBezTo>
                  <a:cubicBezTo>
                    <a:pt x="929" y="2364"/>
                    <a:pt x="769" y="2140"/>
                    <a:pt x="627" y="1905"/>
                  </a:cubicBezTo>
                  <a:cubicBezTo>
                    <a:pt x="355" y="1422"/>
                    <a:pt x="205" y="841"/>
                    <a:pt x="90" y="249"/>
                  </a:cubicBezTo>
                  <a:lnTo>
                    <a:pt x="90" y="249"/>
                  </a:lnTo>
                  <a:cubicBezTo>
                    <a:pt x="1" y="847"/>
                    <a:pt x="38" y="1480"/>
                    <a:pt x="283" y="2074"/>
                  </a:cubicBezTo>
                  <a:cubicBezTo>
                    <a:pt x="405" y="2371"/>
                    <a:pt x="592" y="2663"/>
                    <a:pt x="878" y="2870"/>
                  </a:cubicBezTo>
                  <a:cubicBezTo>
                    <a:pt x="1163" y="3078"/>
                    <a:pt x="1521" y="3169"/>
                    <a:pt x="1860" y="3169"/>
                  </a:cubicBezTo>
                  <a:lnTo>
                    <a:pt x="1864" y="3169"/>
                  </a:lnTo>
                  <a:cubicBezTo>
                    <a:pt x="2034" y="3163"/>
                    <a:pt x="2211" y="3142"/>
                    <a:pt x="2384" y="3067"/>
                  </a:cubicBezTo>
                  <a:cubicBezTo>
                    <a:pt x="2561" y="2996"/>
                    <a:pt x="2728" y="2870"/>
                    <a:pt x="2836" y="2707"/>
                  </a:cubicBezTo>
                  <a:cubicBezTo>
                    <a:pt x="3047" y="2374"/>
                    <a:pt x="3054" y="2010"/>
                    <a:pt x="3010" y="1697"/>
                  </a:cubicBezTo>
                  <a:cubicBezTo>
                    <a:pt x="2914" y="1062"/>
                    <a:pt x="2649" y="504"/>
                    <a:pt x="23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1847;p49">
              <a:extLst>
                <a:ext uri="{FF2B5EF4-FFF2-40B4-BE49-F238E27FC236}">
                  <a16:creationId xmlns:a16="http://schemas.microsoft.com/office/drawing/2014/main" xmlns="" id="{6661F02D-0B61-4516-BF86-6A11CC559CBF}"/>
                </a:ext>
              </a:extLst>
            </p:cNvPr>
            <p:cNvSpPr/>
            <p:nvPr/>
          </p:nvSpPr>
          <p:spPr>
            <a:xfrm rot="644697">
              <a:off x="6025240" y="1082866"/>
              <a:ext cx="111344" cy="115542"/>
            </a:xfrm>
            <a:custGeom>
              <a:avLst/>
              <a:gdLst/>
              <a:ahLst/>
              <a:cxnLst/>
              <a:rect l="l" t="t" r="r" b="b"/>
              <a:pathLst>
                <a:path w="3055" h="3170" extrusionOk="0">
                  <a:moveTo>
                    <a:pt x="2309" y="1"/>
                  </a:moveTo>
                  <a:lnTo>
                    <a:pt x="2309" y="1"/>
                  </a:lnTo>
                  <a:cubicBezTo>
                    <a:pt x="2466" y="582"/>
                    <a:pt x="2612" y="1167"/>
                    <a:pt x="2626" y="1728"/>
                  </a:cubicBezTo>
                  <a:cubicBezTo>
                    <a:pt x="2626" y="2000"/>
                    <a:pt x="2588" y="2275"/>
                    <a:pt x="2456" y="2438"/>
                  </a:cubicBezTo>
                  <a:cubicBezTo>
                    <a:pt x="2337" y="2601"/>
                    <a:pt x="2116" y="2677"/>
                    <a:pt x="1860" y="2677"/>
                  </a:cubicBezTo>
                  <a:lnTo>
                    <a:pt x="1819" y="2677"/>
                  </a:lnTo>
                  <a:cubicBezTo>
                    <a:pt x="1575" y="2677"/>
                    <a:pt x="1344" y="2615"/>
                    <a:pt x="1143" y="2490"/>
                  </a:cubicBezTo>
                  <a:cubicBezTo>
                    <a:pt x="929" y="2364"/>
                    <a:pt x="769" y="2140"/>
                    <a:pt x="627" y="1905"/>
                  </a:cubicBezTo>
                  <a:cubicBezTo>
                    <a:pt x="355" y="1422"/>
                    <a:pt x="205" y="841"/>
                    <a:pt x="90" y="249"/>
                  </a:cubicBezTo>
                  <a:lnTo>
                    <a:pt x="90" y="249"/>
                  </a:lnTo>
                  <a:cubicBezTo>
                    <a:pt x="1" y="847"/>
                    <a:pt x="38" y="1480"/>
                    <a:pt x="283" y="2074"/>
                  </a:cubicBezTo>
                  <a:cubicBezTo>
                    <a:pt x="405" y="2371"/>
                    <a:pt x="592" y="2663"/>
                    <a:pt x="878" y="2870"/>
                  </a:cubicBezTo>
                  <a:cubicBezTo>
                    <a:pt x="1163" y="3078"/>
                    <a:pt x="1521" y="3169"/>
                    <a:pt x="1860" y="3169"/>
                  </a:cubicBezTo>
                  <a:lnTo>
                    <a:pt x="1864" y="3169"/>
                  </a:lnTo>
                  <a:cubicBezTo>
                    <a:pt x="2034" y="3163"/>
                    <a:pt x="2211" y="3142"/>
                    <a:pt x="2384" y="3067"/>
                  </a:cubicBezTo>
                  <a:cubicBezTo>
                    <a:pt x="2561" y="2996"/>
                    <a:pt x="2728" y="2870"/>
                    <a:pt x="2836" y="2707"/>
                  </a:cubicBezTo>
                  <a:cubicBezTo>
                    <a:pt x="3047" y="2374"/>
                    <a:pt x="3054" y="2010"/>
                    <a:pt x="3010" y="1697"/>
                  </a:cubicBezTo>
                  <a:cubicBezTo>
                    <a:pt x="2914" y="1062"/>
                    <a:pt x="2649" y="504"/>
                    <a:pt x="23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01" name="Google Shape;1848;p49">
            <a:extLst>
              <a:ext uri="{FF2B5EF4-FFF2-40B4-BE49-F238E27FC236}">
                <a16:creationId xmlns:a16="http://schemas.microsoft.com/office/drawing/2014/main" xmlns="" id="{12334817-6430-4773-A8B7-88F4C3D4E9F2}"/>
              </a:ext>
            </a:extLst>
          </p:cNvPr>
          <p:cNvGrpSpPr/>
          <p:nvPr/>
        </p:nvGrpSpPr>
        <p:grpSpPr>
          <a:xfrm>
            <a:off x="1557989" y="3953643"/>
            <a:ext cx="1757906" cy="1794195"/>
            <a:chOff x="775475" y="2596825"/>
            <a:chExt cx="1816870" cy="1854378"/>
          </a:xfrm>
        </p:grpSpPr>
        <p:sp>
          <p:nvSpPr>
            <p:cNvPr id="2446" name="Google Shape;1849;p49">
              <a:extLst>
                <a:ext uri="{FF2B5EF4-FFF2-40B4-BE49-F238E27FC236}">
                  <a16:creationId xmlns:a16="http://schemas.microsoft.com/office/drawing/2014/main" xmlns="" id="{E62A4066-168C-48F7-9D43-2DD1C677D2E6}"/>
                </a:ext>
              </a:extLst>
            </p:cNvPr>
            <p:cNvSpPr/>
            <p:nvPr/>
          </p:nvSpPr>
          <p:spPr>
            <a:xfrm>
              <a:off x="2059207" y="3413361"/>
              <a:ext cx="424519" cy="370876"/>
            </a:xfrm>
            <a:custGeom>
              <a:avLst/>
              <a:gdLst/>
              <a:ahLst/>
              <a:cxnLst/>
              <a:rect l="l" t="t" r="r" b="b"/>
              <a:pathLst>
                <a:path w="5421" h="4736" extrusionOk="0">
                  <a:moveTo>
                    <a:pt x="2917" y="1"/>
                  </a:moveTo>
                  <a:cubicBezTo>
                    <a:pt x="2903" y="1"/>
                    <a:pt x="2889" y="2"/>
                    <a:pt x="2874" y="3"/>
                  </a:cubicBezTo>
                  <a:cubicBezTo>
                    <a:pt x="1943" y="105"/>
                    <a:pt x="1640" y="2893"/>
                    <a:pt x="1640" y="2893"/>
                  </a:cubicBezTo>
                  <a:cubicBezTo>
                    <a:pt x="1640" y="2893"/>
                    <a:pt x="1692" y="162"/>
                    <a:pt x="1034" y="162"/>
                  </a:cubicBezTo>
                  <a:cubicBezTo>
                    <a:pt x="979" y="162"/>
                    <a:pt x="917" y="182"/>
                    <a:pt x="851" y="224"/>
                  </a:cubicBezTo>
                  <a:cubicBezTo>
                    <a:pt x="1" y="769"/>
                    <a:pt x="1300" y="3971"/>
                    <a:pt x="1300" y="3971"/>
                  </a:cubicBezTo>
                  <a:cubicBezTo>
                    <a:pt x="1300" y="3971"/>
                    <a:pt x="688" y="4549"/>
                    <a:pt x="1599" y="4723"/>
                  </a:cubicBezTo>
                  <a:cubicBezTo>
                    <a:pt x="1644" y="4731"/>
                    <a:pt x="1695" y="4735"/>
                    <a:pt x="1749" y="4735"/>
                  </a:cubicBezTo>
                  <a:cubicBezTo>
                    <a:pt x="2786" y="4735"/>
                    <a:pt x="5360" y="3269"/>
                    <a:pt x="4998" y="2771"/>
                  </a:cubicBezTo>
                  <a:cubicBezTo>
                    <a:pt x="4931" y="2677"/>
                    <a:pt x="4834" y="2639"/>
                    <a:pt x="4719" y="2639"/>
                  </a:cubicBezTo>
                  <a:cubicBezTo>
                    <a:pt x="4190" y="2639"/>
                    <a:pt x="3295" y="3465"/>
                    <a:pt x="3295" y="3465"/>
                  </a:cubicBezTo>
                  <a:cubicBezTo>
                    <a:pt x="3295" y="3465"/>
                    <a:pt x="5420" y="1112"/>
                    <a:pt x="4631" y="912"/>
                  </a:cubicBezTo>
                  <a:cubicBezTo>
                    <a:pt x="4596" y="903"/>
                    <a:pt x="4560" y="898"/>
                    <a:pt x="4523" y="898"/>
                  </a:cubicBezTo>
                  <a:cubicBezTo>
                    <a:pt x="3788" y="898"/>
                    <a:pt x="2799" y="2588"/>
                    <a:pt x="2664" y="2859"/>
                  </a:cubicBezTo>
                  <a:lnTo>
                    <a:pt x="2664" y="2859"/>
                  </a:lnTo>
                  <a:cubicBezTo>
                    <a:pt x="2725" y="2705"/>
                    <a:pt x="2952" y="2078"/>
                    <a:pt x="3101" y="1448"/>
                  </a:cubicBezTo>
                  <a:cubicBezTo>
                    <a:pt x="3269" y="724"/>
                    <a:pt x="3335" y="1"/>
                    <a:pt x="2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1850;p49">
              <a:extLst>
                <a:ext uri="{FF2B5EF4-FFF2-40B4-BE49-F238E27FC236}">
                  <a16:creationId xmlns:a16="http://schemas.microsoft.com/office/drawing/2014/main" xmlns="" id="{F469E18E-DDFD-430B-9C58-F917A8EE2FA7}"/>
                </a:ext>
              </a:extLst>
            </p:cNvPr>
            <p:cNvSpPr/>
            <p:nvPr/>
          </p:nvSpPr>
          <p:spPr>
            <a:xfrm>
              <a:off x="775475" y="3619159"/>
              <a:ext cx="1816870" cy="832044"/>
            </a:xfrm>
            <a:custGeom>
              <a:avLst/>
              <a:gdLst/>
              <a:ahLst/>
              <a:cxnLst/>
              <a:rect l="l" t="t" r="r" b="b"/>
              <a:pathLst>
                <a:path w="23201" h="10625" extrusionOk="0">
                  <a:moveTo>
                    <a:pt x="11722" y="0"/>
                  </a:moveTo>
                  <a:cubicBezTo>
                    <a:pt x="5868" y="0"/>
                    <a:pt x="1017" y="1945"/>
                    <a:pt x="140" y="4488"/>
                  </a:cubicBezTo>
                  <a:cubicBezTo>
                    <a:pt x="48" y="4756"/>
                    <a:pt x="0" y="5032"/>
                    <a:pt x="0" y="5314"/>
                  </a:cubicBezTo>
                  <a:cubicBezTo>
                    <a:pt x="0" y="8248"/>
                    <a:pt x="5249" y="10625"/>
                    <a:pt x="11722" y="10625"/>
                  </a:cubicBezTo>
                  <a:cubicBezTo>
                    <a:pt x="13361" y="10625"/>
                    <a:pt x="14922" y="10471"/>
                    <a:pt x="16336" y="10196"/>
                  </a:cubicBezTo>
                  <a:cubicBezTo>
                    <a:pt x="16635" y="10139"/>
                    <a:pt x="16924" y="10077"/>
                    <a:pt x="17206" y="10010"/>
                  </a:cubicBezTo>
                  <a:cubicBezTo>
                    <a:pt x="17546" y="9928"/>
                    <a:pt x="17876" y="9839"/>
                    <a:pt x="18196" y="9740"/>
                  </a:cubicBezTo>
                  <a:cubicBezTo>
                    <a:pt x="18553" y="9635"/>
                    <a:pt x="18890" y="9520"/>
                    <a:pt x="19216" y="9394"/>
                  </a:cubicBezTo>
                  <a:cubicBezTo>
                    <a:pt x="21215" y="8643"/>
                    <a:pt x="22653" y="7592"/>
                    <a:pt x="23200" y="6392"/>
                  </a:cubicBezTo>
                  <a:lnTo>
                    <a:pt x="18716" y="5188"/>
                  </a:lnTo>
                  <a:lnTo>
                    <a:pt x="18474" y="5124"/>
                  </a:lnTo>
                  <a:lnTo>
                    <a:pt x="22935" y="3763"/>
                  </a:lnTo>
                  <a:cubicBezTo>
                    <a:pt x="21477" y="1588"/>
                    <a:pt x="17010" y="0"/>
                    <a:pt x="11722" y="0"/>
                  </a:cubicBezTo>
                  <a:close/>
                </a:path>
              </a:pathLst>
            </a:custGeom>
            <a:solidFill>
              <a:srgbClr val="2F64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1851;p49">
              <a:extLst>
                <a:ext uri="{FF2B5EF4-FFF2-40B4-BE49-F238E27FC236}">
                  <a16:creationId xmlns:a16="http://schemas.microsoft.com/office/drawing/2014/main" xmlns="" id="{85CEF6F2-F6C4-4CBE-987C-E86CE9207B48}"/>
                </a:ext>
              </a:extLst>
            </p:cNvPr>
            <p:cNvSpPr/>
            <p:nvPr/>
          </p:nvSpPr>
          <p:spPr>
            <a:xfrm>
              <a:off x="786673" y="3619394"/>
              <a:ext cx="1784920" cy="621312"/>
            </a:xfrm>
            <a:custGeom>
              <a:avLst/>
              <a:gdLst/>
              <a:ahLst/>
              <a:cxnLst/>
              <a:rect l="l" t="t" r="r" b="b"/>
              <a:pathLst>
                <a:path w="22793" h="7934" extrusionOk="0">
                  <a:moveTo>
                    <a:pt x="11579" y="1"/>
                  </a:moveTo>
                  <a:cubicBezTo>
                    <a:pt x="5725" y="1"/>
                    <a:pt x="877" y="1942"/>
                    <a:pt x="0" y="4485"/>
                  </a:cubicBezTo>
                  <a:cubicBezTo>
                    <a:pt x="63" y="4484"/>
                    <a:pt x="127" y="4483"/>
                    <a:pt x="190" y="4483"/>
                  </a:cubicBezTo>
                  <a:cubicBezTo>
                    <a:pt x="1471" y="4483"/>
                    <a:pt x="2756" y="4714"/>
                    <a:pt x="3899" y="5287"/>
                  </a:cubicBezTo>
                  <a:cubicBezTo>
                    <a:pt x="5263" y="5971"/>
                    <a:pt x="6385" y="7113"/>
                    <a:pt x="7833" y="7592"/>
                  </a:cubicBezTo>
                  <a:cubicBezTo>
                    <a:pt x="8710" y="7881"/>
                    <a:pt x="9652" y="7901"/>
                    <a:pt x="10576" y="7922"/>
                  </a:cubicBezTo>
                  <a:cubicBezTo>
                    <a:pt x="10860" y="7928"/>
                    <a:pt x="11145" y="7934"/>
                    <a:pt x="11431" y="7934"/>
                  </a:cubicBezTo>
                  <a:cubicBezTo>
                    <a:pt x="12410" y="7934"/>
                    <a:pt x="13390" y="7865"/>
                    <a:pt x="14292" y="7504"/>
                  </a:cubicBezTo>
                  <a:cubicBezTo>
                    <a:pt x="15098" y="7184"/>
                    <a:pt x="15792" y="6647"/>
                    <a:pt x="16536" y="6205"/>
                  </a:cubicBezTo>
                  <a:cubicBezTo>
                    <a:pt x="17118" y="5858"/>
                    <a:pt x="17815" y="5508"/>
                    <a:pt x="18573" y="5188"/>
                  </a:cubicBezTo>
                  <a:lnTo>
                    <a:pt x="18331" y="5121"/>
                  </a:lnTo>
                  <a:lnTo>
                    <a:pt x="22792" y="3765"/>
                  </a:lnTo>
                  <a:cubicBezTo>
                    <a:pt x="21334" y="1585"/>
                    <a:pt x="16867" y="1"/>
                    <a:pt x="11579" y="1"/>
                  </a:cubicBezTo>
                  <a:close/>
                </a:path>
              </a:pathLst>
            </a:custGeom>
            <a:solidFill>
              <a:srgbClr val="337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1852;p49">
              <a:extLst>
                <a:ext uri="{FF2B5EF4-FFF2-40B4-BE49-F238E27FC236}">
                  <a16:creationId xmlns:a16="http://schemas.microsoft.com/office/drawing/2014/main" xmlns="" id="{6FB9B7D9-8734-445C-9624-6CF9D51B7D13}"/>
                </a:ext>
              </a:extLst>
            </p:cNvPr>
            <p:cNvSpPr/>
            <p:nvPr/>
          </p:nvSpPr>
          <p:spPr>
            <a:xfrm>
              <a:off x="2143077" y="4231228"/>
              <a:ext cx="137199" cy="150747"/>
            </a:xfrm>
            <a:custGeom>
              <a:avLst/>
              <a:gdLst/>
              <a:ahLst/>
              <a:cxnLst/>
              <a:rect l="l" t="t" r="r" b="b"/>
              <a:pathLst>
                <a:path w="1752" h="1925" extrusionOk="0">
                  <a:moveTo>
                    <a:pt x="1" y="0"/>
                  </a:moveTo>
                  <a:lnTo>
                    <a:pt x="732" y="1924"/>
                  </a:lnTo>
                  <a:cubicBezTo>
                    <a:pt x="1089" y="1819"/>
                    <a:pt x="1426" y="1704"/>
                    <a:pt x="1752" y="157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7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1853;p49">
              <a:extLst>
                <a:ext uri="{FF2B5EF4-FFF2-40B4-BE49-F238E27FC236}">
                  <a16:creationId xmlns:a16="http://schemas.microsoft.com/office/drawing/2014/main" xmlns="" id="{5E54E8D2-66D8-4C2B-95F0-9EE19A742979}"/>
                </a:ext>
              </a:extLst>
            </p:cNvPr>
            <p:cNvSpPr/>
            <p:nvPr/>
          </p:nvSpPr>
          <p:spPr>
            <a:xfrm>
              <a:off x="1972675" y="4231228"/>
              <a:ext cx="150277" cy="186456"/>
            </a:xfrm>
            <a:custGeom>
              <a:avLst/>
              <a:gdLst/>
              <a:ahLst/>
              <a:cxnLst/>
              <a:rect l="l" t="t" r="r" b="b"/>
              <a:pathLst>
                <a:path w="1919" h="2381" extrusionOk="0">
                  <a:moveTo>
                    <a:pt x="1" y="0"/>
                  </a:moveTo>
                  <a:lnTo>
                    <a:pt x="1048" y="2380"/>
                  </a:lnTo>
                  <a:cubicBezTo>
                    <a:pt x="1347" y="2323"/>
                    <a:pt x="1636" y="2261"/>
                    <a:pt x="1918" y="219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7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1854;p49">
              <a:extLst>
                <a:ext uri="{FF2B5EF4-FFF2-40B4-BE49-F238E27FC236}">
                  <a16:creationId xmlns:a16="http://schemas.microsoft.com/office/drawing/2014/main" xmlns="" id="{109B90A9-A470-4C1D-8D70-95C5B4541E1D}"/>
                </a:ext>
              </a:extLst>
            </p:cNvPr>
            <p:cNvSpPr/>
            <p:nvPr/>
          </p:nvSpPr>
          <p:spPr>
            <a:xfrm>
              <a:off x="893096" y="2596825"/>
              <a:ext cx="1473716" cy="1540593"/>
            </a:xfrm>
            <a:custGeom>
              <a:avLst/>
              <a:gdLst/>
              <a:ahLst/>
              <a:cxnLst/>
              <a:rect l="l" t="t" r="r" b="b"/>
              <a:pathLst>
                <a:path w="18819" h="19673" extrusionOk="0">
                  <a:moveTo>
                    <a:pt x="6160" y="1"/>
                  </a:moveTo>
                  <a:cubicBezTo>
                    <a:pt x="6051" y="1"/>
                    <a:pt x="5937" y="8"/>
                    <a:pt x="5818" y="24"/>
                  </a:cubicBezTo>
                  <a:cubicBezTo>
                    <a:pt x="3424" y="333"/>
                    <a:pt x="3645" y="3947"/>
                    <a:pt x="4016" y="4875"/>
                  </a:cubicBezTo>
                  <a:cubicBezTo>
                    <a:pt x="3995" y="5334"/>
                    <a:pt x="3893" y="5953"/>
                    <a:pt x="3710" y="6657"/>
                  </a:cubicBezTo>
                  <a:cubicBezTo>
                    <a:pt x="3635" y="6929"/>
                    <a:pt x="3554" y="7215"/>
                    <a:pt x="3455" y="7507"/>
                  </a:cubicBezTo>
                  <a:cubicBezTo>
                    <a:pt x="2958" y="8989"/>
                    <a:pt x="2136" y="10686"/>
                    <a:pt x="973" y="12018"/>
                  </a:cubicBezTo>
                  <a:cubicBezTo>
                    <a:pt x="0" y="13123"/>
                    <a:pt x="1541" y="15517"/>
                    <a:pt x="4128" y="17336"/>
                  </a:cubicBezTo>
                  <a:cubicBezTo>
                    <a:pt x="5801" y="18505"/>
                    <a:pt x="7909" y="19440"/>
                    <a:pt x="10068" y="19634"/>
                  </a:cubicBezTo>
                  <a:cubicBezTo>
                    <a:pt x="10344" y="19659"/>
                    <a:pt x="10621" y="19672"/>
                    <a:pt x="10897" y="19672"/>
                  </a:cubicBezTo>
                  <a:cubicBezTo>
                    <a:pt x="11547" y="19672"/>
                    <a:pt x="12197" y="19599"/>
                    <a:pt x="12839" y="19437"/>
                  </a:cubicBezTo>
                  <a:cubicBezTo>
                    <a:pt x="13256" y="19335"/>
                    <a:pt x="13675" y="19189"/>
                    <a:pt x="14083" y="19005"/>
                  </a:cubicBezTo>
                  <a:cubicBezTo>
                    <a:pt x="14355" y="18883"/>
                    <a:pt x="14606" y="18764"/>
                    <a:pt x="14844" y="18634"/>
                  </a:cubicBezTo>
                  <a:cubicBezTo>
                    <a:pt x="18819" y="16540"/>
                    <a:pt x="18461" y="13936"/>
                    <a:pt x="17711" y="11906"/>
                  </a:cubicBezTo>
                  <a:cubicBezTo>
                    <a:pt x="17697" y="11858"/>
                    <a:pt x="17676" y="11811"/>
                    <a:pt x="17659" y="11764"/>
                  </a:cubicBezTo>
                  <a:cubicBezTo>
                    <a:pt x="17459" y="11254"/>
                    <a:pt x="17245" y="10780"/>
                    <a:pt x="17074" y="10366"/>
                  </a:cubicBezTo>
                  <a:cubicBezTo>
                    <a:pt x="17010" y="10206"/>
                    <a:pt x="16959" y="10080"/>
                    <a:pt x="16931" y="9992"/>
                  </a:cubicBezTo>
                  <a:cubicBezTo>
                    <a:pt x="16928" y="9969"/>
                    <a:pt x="16918" y="9951"/>
                    <a:pt x="16911" y="9938"/>
                  </a:cubicBezTo>
                  <a:cubicBezTo>
                    <a:pt x="16901" y="9900"/>
                    <a:pt x="16887" y="9870"/>
                    <a:pt x="16878" y="9836"/>
                  </a:cubicBezTo>
                  <a:cubicBezTo>
                    <a:pt x="16225" y="7792"/>
                    <a:pt x="15809" y="4926"/>
                    <a:pt x="15809" y="4926"/>
                  </a:cubicBezTo>
                  <a:cubicBezTo>
                    <a:pt x="15809" y="4926"/>
                    <a:pt x="17901" y="792"/>
                    <a:pt x="14559" y="333"/>
                  </a:cubicBezTo>
                  <a:cubicBezTo>
                    <a:pt x="14387" y="309"/>
                    <a:pt x="14224" y="298"/>
                    <a:pt x="14071" y="298"/>
                  </a:cubicBezTo>
                  <a:cubicBezTo>
                    <a:pt x="11740" y="298"/>
                    <a:pt x="11441" y="2835"/>
                    <a:pt x="11441" y="2835"/>
                  </a:cubicBezTo>
                  <a:cubicBezTo>
                    <a:pt x="11441" y="2835"/>
                    <a:pt x="11212" y="2614"/>
                    <a:pt x="10015" y="2614"/>
                  </a:cubicBezTo>
                  <a:cubicBezTo>
                    <a:pt x="9901" y="2614"/>
                    <a:pt x="9778" y="2616"/>
                    <a:pt x="9646" y="2621"/>
                  </a:cubicBezTo>
                  <a:cubicBezTo>
                    <a:pt x="9330" y="2628"/>
                    <a:pt x="8960" y="2652"/>
                    <a:pt x="8521" y="2696"/>
                  </a:cubicBezTo>
                  <a:cubicBezTo>
                    <a:pt x="8521" y="2696"/>
                    <a:pt x="8241" y="1"/>
                    <a:pt x="6160" y="1"/>
                  </a:cubicBezTo>
                  <a:close/>
                </a:path>
              </a:pathLst>
            </a:custGeom>
            <a:solidFill>
              <a:srgbClr val="25C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1855;p49">
              <a:extLst>
                <a:ext uri="{FF2B5EF4-FFF2-40B4-BE49-F238E27FC236}">
                  <a16:creationId xmlns:a16="http://schemas.microsoft.com/office/drawing/2014/main" xmlns="" id="{8C1747DE-F795-44AD-803B-8A4168B4C5A1}"/>
                </a:ext>
              </a:extLst>
            </p:cNvPr>
            <p:cNvSpPr/>
            <p:nvPr/>
          </p:nvSpPr>
          <p:spPr>
            <a:xfrm>
              <a:off x="1272037" y="2722121"/>
              <a:ext cx="191703" cy="220286"/>
            </a:xfrm>
            <a:custGeom>
              <a:avLst/>
              <a:gdLst/>
              <a:ahLst/>
              <a:cxnLst/>
              <a:rect l="l" t="t" r="r" b="b"/>
              <a:pathLst>
                <a:path w="2448" h="2813" extrusionOk="0">
                  <a:moveTo>
                    <a:pt x="316" y="1"/>
                  </a:moveTo>
                  <a:cubicBezTo>
                    <a:pt x="115" y="460"/>
                    <a:pt x="3" y="950"/>
                    <a:pt x="0" y="1466"/>
                  </a:cubicBezTo>
                  <a:cubicBezTo>
                    <a:pt x="0" y="1728"/>
                    <a:pt x="30" y="1997"/>
                    <a:pt x="156" y="2273"/>
                  </a:cubicBezTo>
                  <a:cubicBezTo>
                    <a:pt x="220" y="2408"/>
                    <a:pt x="319" y="2544"/>
                    <a:pt x="462" y="2650"/>
                  </a:cubicBezTo>
                  <a:cubicBezTo>
                    <a:pt x="605" y="2752"/>
                    <a:pt x="778" y="2806"/>
                    <a:pt x="942" y="2809"/>
                  </a:cubicBezTo>
                  <a:cubicBezTo>
                    <a:pt x="1026" y="2806"/>
                    <a:pt x="1111" y="2813"/>
                    <a:pt x="1193" y="2789"/>
                  </a:cubicBezTo>
                  <a:cubicBezTo>
                    <a:pt x="1271" y="2765"/>
                    <a:pt x="1356" y="2745"/>
                    <a:pt x="1424" y="2707"/>
                  </a:cubicBezTo>
                  <a:cubicBezTo>
                    <a:pt x="1492" y="2667"/>
                    <a:pt x="1560" y="2626"/>
                    <a:pt x="1621" y="2579"/>
                  </a:cubicBezTo>
                  <a:cubicBezTo>
                    <a:pt x="1676" y="2530"/>
                    <a:pt x="1730" y="2480"/>
                    <a:pt x="1781" y="2425"/>
                  </a:cubicBezTo>
                  <a:cubicBezTo>
                    <a:pt x="1965" y="2208"/>
                    <a:pt x="2094" y="1973"/>
                    <a:pt x="2186" y="1732"/>
                  </a:cubicBezTo>
                  <a:cubicBezTo>
                    <a:pt x="2362" y="1253"/>
                    <a:pt x="2448" y="756"/>
                    <a:pt x="2431" y="256"/>
                  </a:cubicBezTo>
                  <a:lnTo>
                    <a:pt x="2431" y="256"/>
                  </a:lnTo>
                  <a:cubicBezTo>
                    <a:pt x="2227" y="708"/>
                    <a:pt x="2033" y="1151"/>
                    <a:pt x="1802" y="1551"/>
                  </a:cubicBezTo>
                  <a:cubicBezTo>
                    <a:pt x="1679" y="1745"/>
                    <a:pt x="1560" y="1932"/>
                    <a:pt x="1411" y="2072"/>
                  </a:cubicBezTo>
                  <a:cubicBezTo>
                    <a:pt x="1274" y="2203"/>
                    <a:pt x="1134" y="2270"/>
                    <a:pt x="996" y="2270"/>
                  </a:cubicBezTo>
                  <a:cubicBezTo>
                    <a:pt x="987" y="2270"/>
                    <a:pt x="978" y="2270"/>
                    <a:pt x="969" y="2269"/>
                  </a:cubicBezTo>
                  <a:cubicBezTo>
                    <a:pt x="812" y="2269"/>
                    <a:pt x="707" y="2194"/>
                    <a:pt x="608" y="2034"/>
                  </a:cubicBezTo>
                  <a:cubicBezTo>
                    <a:pt x="510" y="1878"/>
                    <a:pt x="465" y="1657"/>
                    <a:pt x="421" y="1436"/>
                  </a:cubicBezTo>
                  <a:cubicBezTo>
                    <a:pt x="350" y="980"/>
                    <a:pt x="336" y="498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1856;p49">
              <a:extLst>
                <a:ext uri="{FF2B5EF4-FFF2-40B4-BE49-F238E27FC236}">
                  <a16:creationId xmlns:a16="http://schemas.microsoft.com/office/drawing/2014/main" xmlns="" id="{6817C453-6A51-4ACD-8296-00F0162535CE}"/>
                </a:ext>
              </a:extLst>
            </p:cNvPr>
            <p:cNvSpPr/>
            <p:nvPr/>
          </p:nvSpPr>
          <p:spPr>
            <a:xfrm>
              <a:off x="1305006" y="2956737"/>
              <a:ext cx="77527" cy="77840"/>
            </a:xfrm>
            <a:custGeom>
              <a:avLst/>
              <a:gdLst/>
              <a:ahLst/>
              <a:cxnLst/>
              <a:rect l="l" t="t" r="r" b="b"/>
              <a:pathLst>
                <a:path w="990" h="994" extrusionOk="0">
                  <a:moveTo>
                    <a:pt x="493" y="0"/>
                  </a:moveTo>
                  <a:cubicBezTo>
                    <a:pt x="221" y="0"/>
                    <a:pt x="0" y="225"/>
                    <a:pt x="0" y="497"/>
                  </a:cubicBezTo>
                  <a:cubicBezTo>
                    <a:pt x="0" y="772"/>
                    <a:pt x="221" y="993"/>
                    <a:pt x="493" y="993"/>
                  </a:cubicBezTo>
                  <a:cubicBezTo>
                    <a:pt x="769" y="993"/>
                    <a:pt x="990" y="772"/>
                    <a:pt x="990" y="497"/>
                  </a:cubicBezTo>
                  <a:cubicBezTo>
                    <a:pt x="990" y="225"/>
                    <a:pt x="769" y="0"/>
                    <a:pt x="4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1857;p49">
              <a:extLst>
                <a:ext uri="{FF2B5EF4-FFF2-40B4-BE49-F238E27FC236}">
                  <a16:creationId xmlns:a16="http://schemas.microsoft.com/office/drawing/2014/main" xmlns="" id="{4AA8C3BA-140E-4B3A-A929-D57A790AC947}"/>
                </a:ext>
              </a:extLst>
            </p:cNvPr>
            <p:cNvSpPr/>
            <p:nvPr/>
          </p:nvSpPr>
          <p:spPr>
            <a:xfrm>
              <a:off x="1159114" y="3297854"/>
              <a:ext cx="1014349" cy="839640"/>
            </a:xfrm>
            <a:custGeom>
              <a:avLst/>
              <a:gdLst/>
              <a:ahLst/>
              <a:cxnLst/>
              <a:rect l="l" t="t" r="r" b="b"/>
              <a:pathLst>
                <a:path w="12953" h="10722" extrusionOk="0">
                  <a:moveTo>
                    <a:pt x="6719" y="1"/>
                  </a:moveTo>
                  <a:cubicBezTo>
                    <a:pt x="6498" y="1"/>
                    <a:pt x="6270" y="13"/>
                    <a:pt x="6035" y="37"/>
                  </a:cubicBezTo>
                  <a:cubicBezTo>
                    <a:pt x="578" y="609"/>
                    <a:pt x="0" y="6881"/>
                    <a:pt x="0" y="6881"/>
                  </a:cubicBezTo>
                  <a:cubicBezTo>
                    <a:pt x="0" y="6881"/>
                    <a:pt x="214" y="7547"/>
                    <a:pt x="735" y="8384"/>
                  </a:cubicBezTo>
                  <a:cubicBezTo>
                    <a:pt x="2615" y="9704"/>
                    <a:pt x="5054" y="10722"/>
                    <a:pt x="7490" y="10722"/>
                  </a:cubicBezTo>
                  <a:cubicBezTo>
                    <a:pt x="8572" y="10722"/>
                    <a:pt x="9654" y="10521"/>
                    <a:pt x="10686" y="10056"/>
                  </a:cubicBezTo>
                  <a:cubicBezTo>
                    <a:pt x="10958" y="9934"/>
                    <a:pt x="11209" y="9812"/>
                    <a:pt x="11447" y="9686"/>
                  </a:cubicBezTo>
                  <a:cubicBezTo>
                    <a:pt x="12147" y="9111"/>
                    <a:pt x="12715" y="8438"/>
                    <a:pt x="12780" y="7728"/>
                  </a:cubicBezTo>
                  <a:cubicBezTo>
                    <a:pt x="12952" y="5886"/>
                    <a:pt x="11615" y="1"/>
                    <a:pt x="6719" y="1"/>
                  </a:cubicBezTo>
                  <a:close/>
                </a:path>
              </a:pathLst>
            </a:custGeom>
            <a:solidFill>
              <a:srgbClr val="2FE4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1858;p49">
              <a:extLst>
                <a:ext uri="{FF2B5EF4-FFF2-40B4-BE49-F238E27FC236}">
                  <a16:creationId xmlns:a16="http://schemas.microsoft.com/office/drawing/2014/main" xmlns="" id="{E39ED011-378C-447F-932D-F31BA0E29D1C}"/>
                </a:ext>
              </a:extLst>
            </p:cNvPr>
            <p:cNvSpPr/>
            <p:nvPr/>
          </p:nvSpPr>
          <p:spPr>
            <a:xfrm>
              <a:off x="1576819" y="3264729"/>
              <a:ext cx="412146" cy="1049667"/>
            </a:xfrm>
            <a:custGeom>
              <a:avLst/>
              <a:gdLst/>
              <a:ahLst/>
              <a:cxnLst/>
              <a:rect l="l" t="t" r="r" b="b"/>
              <a:pathLst>
                <a:path w="5263" h="13404" extrusionOk="0">
                  <a:moveTo>
                    <a:pt x="3291" y="1"/>
                  </a:moveTo>
                  <a:cubicBezTo>
                    <a:pt x="3144" y="1"/>
                    <a:pt x="2992" y="22"/>
                    <a:pt x="2836" y="69"/>
                  </a:cubicBezTo>
                  <a:lnTo>
                    <a:pt x="1374" y="10724"/>
                  </a:lnTo>
                  <a:lnTo>
                    <a:pt x="1238" y="11737"/>
                  </a:lnTo>
                  <a:cubicBezTo>
                    <a:pt x="1238" y="11737"/>
                    <a:pt x="0" y="12842"/>
                    <a:pt x="249" y="12985"/>
                  </a:cubicBezTo>
                  <a:cubicBezTo>
                    <a:pt x="263" y="12993"/>
                    <a:pt x="279" y="12997"/>
                    <a:pt x="297" y="12997"/>
                  </a:cubicBezTo>
                  <a:cubicBezTo>
                    <a:pt x="598" y="12997"/>
                    <a:pt x="1439" y="11999"/>
                    <a:pt x="1439" y="11999"/>
                  </a:cubicBezTo>
                  <a:lnTo>
                    <a:pt x="1439" y="11999"/>
                  </a:lnTo>
                  <a:cubicBezTo>
                    <a:pt x="1439" y="11999"/>
                    <a:pt x="1017" y="13397"/>
                    <a:pt x="1381" y="13403"/>
                  </a:cubicBezTo>
                  <a:cubicBezTo>
                    <a:pt x="1745" y="13403"/>
                    <a:pt x="1874" y="12030"/>
                    <a:pt x="1874" y="12030"/>
                  </a:cubicBezTo>
                  <a:cubicBezTo>
                    <a:pt x="1874" y="12030"/>
                    <a:pt x="1883" y="13222"/>
                    <a:pt x="2295" y="13222"/>
                  </a:cubicBezTo>
                  <a:cubicBezTo>
                    <a:pt x="2315" y="13222"/>
                    <a:pt x="2337" y="13219"/>
                    <a:pt x="2360" y="13213"/>
                  </a:cubicBezTo>
                  <a:cubicBezTo>
                    <a:pt x="2840" y="13077"/>
                    <a:pt x="2346" y="11859"/>
                    <a:pt x="2346" y="11859"/>
                  </a:cubicBezTo>
                  <a:lnTo>
                    <a:pt x="2611" y="10897"/>
                  </a:lnTo>
                  <a:lnTo>
                    <a:pt x="5263" y="1266"/>
                  </a:lnTo>
                  <a:cubicBezTo>
                    <a:pt x="5263" y="1266"/>
                    <a:pt x="4433" y="1"/>
                    <a:pt x="3291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1859;p49">
              <a:extLst>
                <a:ext uri="{FF2B5EF4-FFF2-40B4-BE49-F238E27FC236}">
                  <a16:creationId xmlns:a16="http://schemas.microsoft.com/office/drawing/2014/main" xmlns="" id="{062F5308-52CE-4B3C-84EE-5FCFDFAA87B4}"/>
                </a:ext>
              </a:extLst>
            </p:cNvPr>
            <p:cNvSpPr/>
            <p:nvPr/>
          </p:nvSpPr>
          <p:spPr>
            <a:xfrm>
              <a:off x="1361154" y="3300595"/>
              <a:ext cx="237593" cy="984357"/>
            </a:xfrm>
            <a:custGeom>
              <a:avLst/>
              <a:gdLst/>
              <a:ahLst/>
              <a:cxnLst/>
              <a:rect l="l" t="t" r="r" b="b"/>
              <a:pathLst>
                <a:path w="3034" h="12570" extrusionOk="0">
                  <a:moveTo>
                    <a:pt x="1951" y="1"/>
                  </a:moveTo>
                  <a:cubicBezTo>
                    <a:pt x="1452" y="1"/>
                    <a:pt x="754" y="99"/>
                    <a:pt x="0" y="508"/>
                  </a:cubicBezTo>
                  <a:lnTo>
                    <a:pt x="1293" y="10864"/>
                  </a:lnTo>
                  <a:cubicBezTo>
                    <a:pt x="1293" y="10864"/>
                    <a:pt x="334" y="12251"/>
                    <a:pt x="647" y="12323"/>
                  </a:cubicBezTo>
                  <a:cubicBezTo>
                    <a:pt x="658" y="12326"/>
                    <a:pt x="669" y="12327"/>
                    <a:pt x="680" y="12327"/>
                  </a:cubicBezTo>
                  <a:cubicBezTo>
                    <a:pt x="986" y="12327"/>
                    <a:pt x="1293" y="11432"/>
                    <a:pt x="1293" y="11432"/>
                  </a:cubicBezTo>
                  <a:cubicBezTo>
                    <a:pt x="1293" y="11432"/>
                    <a:pt x="1316" y="12296"/>
                    <a:pt x="1636" y="12327"/>
                  </a:cubicBezTo>
                  <a:cubicBezTo>
                    <a:pt x="1641" y="12327"/>
                    <a:pt x="1645" y="12327"/>
                    <a:pt x="1649" y="12327"/>
                  </a:cubicBezTo>
                  <a:cubicBezTo>
                    <a:pt x="1952" y="12327"/>
                    <a:pt x="1707" y="11290"/>
                    <a:pt x="1707" y="11289"/>
                  </a:cubicBezTo>
                  <a:lnTo>
                    <a:pt x="1707" y="11289"/>
                  </a:lnTo>
                  <a:cubicBezTo>
                    <a:pt x="1707" y="11290"/>
                    <a:pt x="2091" y="12569"/>
                    <a:pt x="2495" y="12569"/>
                  </a:cubicBezTo>
                  <a:cubicBezTo>
                    <a:pt x="2530" y="12569"/>
                    <a:pt x="2564" y="12560"/>
                    <a:pt x="2598" y="12540"/>
                  </a:cubicBezTo>
                  <a:cubicBezTo>
                    <a:pt x="3033" y="12282"/>
                    <a:pt x="2078" y="10970"/>
                    <a:pt x="2078" y="10970"/>
                  </a:cubicBezTo>
                  <a:lnTo>
                    <a:pt x="2710" y="87"/>
                  </a:lnTo>
                  <a:cubicBezTo>
                    <a:pt x="2710" y="87"/>
                    <a:pt x="2418" y="1"/>
                    <a:pt x="1951" y="1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1860;p49">
              <a:extLst>
                <a:ext uri="{FF2B5EF4-FFF2-40B4-BE49-F238E27FC236}">
                  <a16:creationId xmlns:a16="http://schemas.microsoft.com/office/drawing/2014/main" xmlns="" id="{76576C3B-2634-43E1-ACB0-CE3D700A8BEF}"/>
                </a:ext>
              </a:extLst>
            </p:cNvPr>
            <p:cNvSpPr/>
            <p:nvPr/>
          </p:nvSpPr>
          <p:spPr>
            <a:xfrm>
              <a:off x="873441" y="3445546"/>
              <a:ext cx="583331" cy="782317"/>
            </a:xfrm>
            <a:custGeom>
              <a:avLst/>
              <a:gdLst/>
              <a:ahLst/>
              <a:cxnLst/>
              <a:rect l="l" t="t" r="r" b="b"/>
              <a:pathLst>
                <a:path w="7449" h="9990" extrusionOk="0">
                  <a:moveTo>
                    <a:pt x="2115" y="0"/>
                  </a:moveTo>
                  <a:lnTo>
                    <a:pt x="1492" y="728"/>
                  </a:lnTo>
                  <a:cubicBezTo>
                    <a:pt x="1006" y="1293"/>
                    <a:pt x="690" y="1982"/>
                    <a:pt x="598" y="2721"/>
                  </a:cubicBezTo>
                  <a:cubicBezTo>
                    <a:pt x="0" y="7463"/>
                    <a:pt x="6001" y="9989"/>
                    <a:pt x="6405" y="9989"/>
                  </a:cubicBezTo>
                  <a:cubicBezTo>
                    <a:pt x="6712" y="9989"/>
                    <a:pt x="6306" y="9436"/>
                    <a:pt x="6029" y="9096"/>
                  </a:cubicBezTo>
                  <a:lnTo>
                    <a:pt x="6029" y="9096"/>
                  </a:lnTo>
                  <a:cubicBezTo>
                    <a:pt x="6213" y="9295"/>
                    <a:pt x="6477" y="9537"/>
                    <a:pt x="6667" y="9537"/>
                  </a:cubicBezTo>
                  <a:cubicBezTo>
                    <a:pt x="6692" y="9537"/>
                    <a:pt x="6716" y="9532"/>
                    <a:pt x="6738" y="9523"/>
                  </a:cubicBezTo>
                  <a:cubicBezTo>
                    <a:pt x="6865" y="9473"/>
                    <a:pt x="6769" y="9288"/>
                    <a:pt x="6611" y="9088"/>
                  </a:cubicBezTo>
                  <a:lnTo>
                    <a:pt x="6611" y="9088"/>
                  </a:lnTo>
                  <a:cubicBezTo>
                    <a:pt x="6752" y="9200"/>
                    <a:pt x="6898" y="9282"/>
                    <a:pt x="7020" y="9282"/>
                  </a:cubicBezTo>
                  <a:cubicBezTo>
                    <a:pt x="7040" y="9282"/>
                    <a:pt x="7060" y="9280"/>
                    <a:pt x="7078" y="9275"/>
                  </a:cubicBezTo>
                  <a:cubicBezTo>
                    <a:pt x="7449" y="9183"/>
                    <a:pt x="7408" y="8109"/>
                    <a:pt x="5753" y="7347"/>
                  </a:cubicBezTo>
                  <a:cubicBezTo>
                    <a:pt x="5881" y="681"/>
                    <a:pt x="2115" y="0"/>
                    <a:pt x="2115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1861;p49">
              <a:extLst>
                <a:ext uri="{FF2B5EF4-FFF2-40B4-BE49-F238E27FC236}">
                  <a16:creationId xmlns:a16="http://schemas.microsoft.com/office/drawing/2014/main" xmlns="" id="{5E5A15DC-C263-4448-84E6-BE21752E9734}"/>
                </a:ext>
              </a:extLst>
            </p:cNvPr>
            <p:cNvSpPr/>
            <p:nvPr/>
          </p:nvSpPr>
          <p:spPr>
            <a:xfrm>
              <a:off x="1786376" y="3368019"/>
              <a:ext cx="563675" cy="917715"/>
            </a:xfrm>
            <a:custGeom>
              <a:avLst/>
              <a:gdLst/>
              <a:ahLst/>
              <a:cxnLst/>
              <a:rect l="l" t="t" r="r" b="b"/>
              <a:pathLst>
                <a:path w="7198" h="11719" extrusionOk="0">
                  <a:moveTo>
                    <a:pt x="5372" y="0"/>
                  </a:moveTo>
                  <a:cubicBezTo>
                    <a:pt x="4996" y="0"/>
                    <a:pt x="4165" y="1279"/>
                    <a:pt x="4165" y="1279"/>
                  </a:cubicBezTo>
                  <a:cubicBezTo>
                    <a:pt x="4165" y="1279"/>
                    <a:pt x="796" y="3948"/>
                    <a:pt x="1432" y="9589"/>
                  </a:cubicBezTo>
                  <a:cubicBezTo>
                    <a:pt x="1435" y="9667"/>
                    <a:pt x="1449" y="9745"/>
                    <a:pt x="1459" y="9826"/>
                  </a:cubicBezTo>
                  <a:cubicBezTo>
                    <a:pt x="0" y="10606"/>
                    <a:pt x="289" y="11078"/>
                    <a:pt x="572" y="11078"/>
                  </a:cubicBezTo>
                  <a:cubicBezTo>
                    <a:pt x="803" y="11078"/>
                    <a:pt x="1302" y="10789"/>
                    <a:pt x="1485" y="10677"/>
                  </a:cubicBezTo>
                  <a:lnTo>
                    <a:pt x="1485" y="10677"/>
                  </a:lnTo>
                  <a:cubicBezTo>
                    <a:pt x="1261" y="10833"/>
                    <a:pt x="575" y="11323"/>
                    <a:pt x="918" y="11458"/>
                  </a:cubicBezTo>
                  <a:cubicBezTo>
                    <a:pt x="971" y="11478"/>
                    <a:pt x="1027" y="11487"/>
                    <a:pt x="1085" y="11487"/>
                  </a:cubicBezTo>
                  <a:cubicBezTo>
                    <a:pt x="1439" y="11487"/>
                    <a:pt x="1863" y="11158"/>
                    <a:pt x="1948" y="11091"/>
                  </a:cubicBezTo>
                  <a:lnTo>
                    <a:pt x="1948" y="11091"/>
                  </a:lnTo>
                  <a:cubicBezTo>
                    <a:pt x="1863" y="11169"/>
                    <a:pt x="1459" y="11564"/>
                    <a:pt x="1683" y="11710"/>
                  </a:cubicBezTo>
                  <a:cubicBezTo>
                    <a:pt x="1691" y="11716"/>
                    <a:pt x="1704" y="11718"/>
                    <a:pt x="1722" y="11718"/>
                  </a:cubicBezTo>
                  <a:cubicBezTo>
                    <a:pt x="2263" y="11718"/>
                    <a:pt x="7148" y="9430"/>
                    <a:pt x="7181" y="6495"/>
                  </a:cubicBezTo>
                  <a:cubicBezTo>
                    <a:pt x="7197" y="4894"/>
                    <a:pt x="6793" y="3408"/>
                    <a:pt x="6375" y="2255"/>
                  </a:cubicBezTo>
                  <a:cubicBezTo>
                    <a:pt x="6351" y="2191"/>
                    <a:pt x="6327" y="2123"/>
                    <a:pt x="6304" y="2058"/>
                  </a:cubicBezTo>
                  <a:cubicBezTo>
                    <a:pt x="6290" y="2010"/>
                    <a:pt x="6269" y="1963"/>
                    <a:pt x="6252" y="1916"/>
                  </a:cubicBezTo>
                  <a:cubicBezTo>
                    <a:pt x="6028" y="1331"/>
                    <a:pt x="5814" y="851"/>
                    <a:pt x="5667" y="518"/>
                  </a:cubicBezTo>
                  <a:cubicBezTo>
                    <a:pt x="5603" y="358"/>
                    <a:pt x="5552" y="232"/>
                    <a:pt x="5524" y="144"/>
                  </a:cubicBezTo>
                  <a:cubicBezTo>
                    <a:pt x="5521" y="121"/>
                    <a:pt x="5511" y="103"/>
                    <a:pt x="5504" y="90"/>
                  </a:cubicBezTo>
                  <a:cubicBezTo>
                    <a:pt x="5472" y="27"/>
                    <a:pt x="5427" y="0"/>
                    <a:pt x="5372" y="0"/>
                  </a:cubicBezTo>
                  <a:close/>
                </a:path>
              </a:pathLst>
            </a:custGeom>
            <a:solidFill>
              <a:srgbClr val="3EC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1862;p49">
              <a:extLst>
                <a:ext uri="{FF2B5EF4-FFF2-40B4-BE49-F238E27FC236}">
                  <a16:creationId xmlns:a16="http://schemas.microsoft.com/office/drawing/2014/main" xmlns="" id="{09045124-DF05-4C84-9FDA-FD1C586117A5}"/>
                </a:ext>
              </a:extLst>
            </p:cNvPr>
            <p:cNvSpPr/>
            <p:nvPr/>
          </p:nvSpPr>
          <p:spPr>
            <a:xfrm>
              <a:off x="1152223" y="3505688"/>
              <a:ext cx="81756" cy="90370"/>
            </a:xfrm>
            <a:custGeom>
              <a:avLst/>
              <a:gdLst/>
              <a:ahLst/>
              <a:cxnLst/>
              <a:rect l="l" t="t" r="r" b="b"/>
              <a:pathLst>
                <a:path w="1044" h="1154" extrusionOk="0">
                  <a:moveTo>
                    <a:pt x="0" y="1"/>
                  </a:moveTo>
                  <a:lnTo>
                    <a:pt x="0" y="1"/>
                  </a:lnTo>
                  <a:cubicBezTo>
                    <a:pt x="330" y="280"/>
                    <a:pt x="673" y="654"/>
                    <a:pt x="992" y="1153"/>
                  </a:cubicBezTo>
                  <a:cubicBezTo>
                    <a:pt x="1009" y="1120"/>
                    <a:pt x="1027" y="1085"/>
                    <a:pt x="1044" y="1051"/>
                  </a:cubicBezTo>
                  <a:cubicBezTo>
                    <a:pt x="564" y="317"/>
                    <a:pt x="34" y="21"/>
                    <a:pt x="0" y="1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1863;p49">
              <a:extLst>
                <a:ext uri="{FF2B5EF4-FFF2-40B4-BE49-F238E27FC236}">
                  <a16:creationId xmlns:a16="http://schemas.microsoft.com/office/drawing/2014/main" xmlns="" id="{FF26D2E4-0AF3-4F8B-9696-BA417FF745B0}"/>
                </a:ext>
              </a:extLst>
            </p:cNvPr>
            <p:cNvSpPr/>
            <p:nvPr/>
          </p:nvSpPr>
          <p:spPr>
            <a:xfrm>
              <a:off x="1229907" y="3587992"/>
              <a:ext cx="55678" cy="129211"/>
            </a:xfrm>
            <a:custGeom>
              <a:avLst/>
              <a:gdLst/>
              <a:ahLst/>
              <a:cxnLst/>
              <a:rect l="l" t="t" r="r" b="b"/>
              <a:pathLst>
                <a:path w="711" h="1650" extrusionOk="0">
                  <a:moveTo>
                    <a:pt x="52" y="0"/>
                  </a:moveTo>
                  <a:cubicBezTo>
                    <a:pt x="35" y="34"/>
                    <a:pt x="17" y="69"/>
                    <a:pt x="0" y="102"/>
                  </a:cubicBezTo>
                  <a:cubicBezTo>
                    <a:pt x="265" y="524"/>
                    <a:pt x="514" y="1031"/>
                    <a:pt x="711" y="1649"/>
                  </a:cubicBezTo>
                  <a:cubicBezTo>
                    <a:pt x="568" y="946"/>
                    <a:pt x="317" y="405"/>
                    <a:pt x="52" y="0"/>
                  </a:cubicBezTo>
                  <a:close/>
                </a:path>
              </a:pathLst>
            </a:custGeom>
            <a:solidFill>
              <a:srgbClr val="50CF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1864;p49">
              <a:extLst>
                <a:ext uri="{FF2B5EF4-FFF2-40B4-BE49-F238E27FC236}">
                  <a16:creationId xmlns:a16="http://schemas.microsoft.com/office/drawing/2014/main" xmlns="" id="{CDDA18A6-31A7-4E7B-BD3E-69A71880053A}"/>
                </a:ext>
              </a:extLst>
            </p:cNvPr>
            <p:cNvSpPr/>
            <p:nvPr/>
          </p:nvSpPr>
          <p:spPr>
            <a:xfrm>
              <a:off x="1151910" y="3505688"/>
              <a:ext cx="133988" cy="212063"/>
            </a:xfrm>
            <a:custGeom>
              <a:avLst/>
              <a:gdLst/>
              <a:ahLst/>
              <a:cxnLst/>
              <a:rect l="l" t="t" r="r" b="b"/>
              <a:pathLst>
                <a:path w="1711" h="2708" extrusionOk="0">
                  <a:moveTo>
                    <a:pt x="0" y="1"/>
                  </a:moveTo>
                  <a:lnTo>
                    <a:pt x="1710" y="2707"/>
                  </a:lnTo>
                  <a:cubicBezTo>
                    <a:pt x="1710" y="2703"/>
                    <a:pt x="1707" y="2700"/>
                    <a:pt x="1707" y="2700"/>
                  </a:cubicBezTo>
                  <a:cubicBezTo>
                    <a:pt x="1510" y="2082"/>
                    <a:pt x="1261" y="1575"/>
                    <a:pt x="996" y="1153"/>
                  </a:cubicBezTo>
                  <a:cubicBezTo>
                    <a:pt x="677" y="654"/>
                    <a:pt x="334" y="280"/>
                    <a:pt x="4" y="1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1865;p49">
              <a:extLst>
                <a:ext uri="{FF2B5EF4-FFF2-40B4-BE49-F238E27FC236}">
                  <a16:creationId xmlns:a16="http://schemas.microsoft.com/office/drawing/2014/main" xmlns="" id="{8DADDD3B-F1C8-4724-898B-223590B650A9}"/>
                </a:ext>
              </a:extLst>
            </p:cNvPr>
            <p:cNvSpPr/>
            <p:nvPr/>
          </p:nvSpPr>
          <p:spPr>
            <a:xfrm>
              <a:off x="1163656" y="3118055"/>
              <a:ext cx="51685" cy="70636"/>
            </a:xfrm>
            <a:custGeom>
              <a:avLst/>
              <a:gdLst/>
              <a:ahLst/>
              <a:cxnLst/>
              <a:rect l="l" t="t" r="r" b="b"/>
              <a:pathLst>
                <a:path w="660" h="902" extrusionOk="0">
                  <a:moveTo>
                    <a:pt x="255" y="1"/>
                  </a:moveTo>
                  <a:cubicBezTo>
                    <a:pt x="180" y="273"/>
                    <a:pt x="99" y="559"/>
                    <a:pt x="0" y="851"/>
                  </a:cubicBezTo>
                  <a:cubicBezTo>
                    <a:pt x="61" y="881"/>
                    <a:pt x="129" y="901"/>
                    <a:pt x="207" y="901"/>
                  </a:cubicBezTo>
                  <a:cubicBezTo>
                    <a:pt x="455" y="901"/>
                    <a:pt x="659" y="697"/>
                    <a:pt x="659" y="449"/>
                  </a:cubicBezTo>
                  <a:cubicBezTo>
                    <a:pt x="659" y="215"/>
                    <a:pt x="482" y="24"/>
                    <a:pt x="255" y="1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1866;p49">
              <a:extLst>
                <a:ext uri="{FF2B5EF4-FFF2-40B4-BE49-F238E27FC236}">
                  <a16:creationId xmlns:a16="http://schemas.microsoft.com/office/drawing/2014/main" xmlns="" id="{B31BB78D-2604-41ED-9846-BBF65C6F94B0}"/>
                </a:ext>
              </a:extLst>
            </p:cNvPr>
            <p:cNvSpPr/>
            <p:nvPr/>
          </p:nvSpPr>
          <p:spPr>
            <a:xfrm>
              <a:off x="1215263" y="3047028"/>
              <a:ext cx="35474" cy="35474"/>
            </a:xfrm>
            <a:custGeom>
              <a:avLst/>
              <a:gdLst/>
              <a:ahLst/>
              <a:cxnLst/>
              <a:rect l="l" t="t" r="r" b="b"/>
              <a:pathLst>
                <a:path w="453" h="453" extrusionOk="0">
                  <a:moveTo>
                    <a:pt x="225" y="0"/>
                  </a:moveTo>
                  <a:cubicBezTo>
                    <a:pt x="102" y="0"/>
                    <a:pt x="0" y="99"/>
                    <a:pt x="0" y="225"/>
                  </a:cubicBezTo>
                  <a:cubicBezTo>
                    <a:pt x="0" y="350"/>
                    <a:pt x="102" y="452"/>
                    <a:pt x="225" y="452"/>
                  </a:cubicBezTo>
                  <a:cubicBezTo>
                    <a:pt x="350" y="452"/>
                    <a:pt x="452" y="350"/>
                    <a:pt x="452" y="225"/>
                  </a:cubicBezTo>
                  <a:cubicBezTo>
                    <a:pt x="452" y="99"/>
                    <a:pt x="350" y="0"/>
                    <a:pt x="225" y="0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1867;p49">
              <a:extLst>
                <a:ext uri="{FF2B5EF4-FFF2-40B4-BE49-F238E27FC236}">
                  <a16:creationId xmlns:a16="http://schemas.microsoft.com/office/drawing/2014/main" xmlns="" id="{89E6A102-5D57-453C-BF5B-C8EBA5427F52}"/>
                </a:ext>
              </a:extLst>
            </p:cNvPr>
            <p:cNvSpPr/>
            <p:nvPr/>
          </p:nvSpPr>
          <p:spPr>
            <a:xfrm>
              <a:off x="1232804" y="3198792"/>
              <a:ext cx="17933" cy="17855"/>
            </a:xfrm>
            <a:custGeom>
              <a:avLst/>
              <a:gdLst/>
              <a:ahLst/>
              <a:cxnLst/>
              <a:rect l="l" t="t" r="r" b="b"/>
              <a:pathLst>
                <a:path w="229" h="228" extrusionOk="0">
                  <a:moveTo>
                    <a:pt x="117" y="0"/>
                  </a:moveTo>
                  <a:cubicBezTo>
                    <a:pt x="52" y="0"/>
                    <a:pt x="1" y="51"/>
                    <a:pt x="1" y="112"/>
                  </a:cubicBezTo>
                  <a:cubicBezTo>
                    <a:pt x="1" y="176"/>
                    <a:pt x="52" y="228"/>
                    <a:pt x="117" y="228"/>
                  </a:cubicBezTo>
                  <a:cubicBezTo>
                    <a:pt x="178" y="228"/>
                    <a:pt x="228" y="176"/>
                    <a:pt x="228" y="112"/>
                  </a:cubicBezTo>
                  <a:cubicBezTo>
                    <a:pt x="228" y="51"/>
                    <a:pt x="178" y="0"/>
                    <a:pt x="117" y="0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1868;p49">
              <a:extLst>
                <a:ext uri="{FF2B5EF4-FFF2-40B4-BE49-F238E27FC236}">
                  <a16:creationId xmlns:a16="http://schemas.microsoft.com/office/drawing/2014/main" xmlns="" id="{FA6B214E-D50E-4E5C-8FB0-D806E000F966}"/>
                </a:ext>
              </a:extLst>
            </p:cNvPr>
            <p:cNvSpPr/>
            <p:nvPr/>
          </p:nvSpPr>
          <p:spPr>
            <a:xfrm>
              <a:off x="1232804" y="3108736"/>
              <a:ext cx="17933" cy="17933"/>
            </a:xfrm>
            <a:custGeom>
              <a:avLst/>
              <a:gdLst/>
              <a:ahLst/>
              <a:cxnLst/>
              <a:rect l="l" t="t" r="r" b="b"/>
              <a:pathLst>
                <a:path w="229" h="229" extrusionOk="0">
                  <a:moveTo>
                    <a:pt x="117" y="0"/>
                  </a:moveTo>
                  <a:cubicBezTo>
                    <a:pt x="52" y="0"/>
                    <a:pt x="1" y="52"/>
                    <a:pt x="1" y="116"/>
                  </a:cubicBezTo>
                  <a:cubicBezTo>
                    <a:pt x="1" y="178"/>
                    <a:pt x="52" y="229"/>
                    <a:pt x="117" y="229"/>
                  </a:cubicBezTo>
                  <a:cubicBezTo>
                    <a:pt x="178" y="229"/>
                    <a:pt x="228" y="178"/>
                    <a:pt x="228" y="116"/>
                  </a:cubicBezTo>
                  <a:cubicBezTo>
                    <a:pt x="228" y="52"/>
                    <a:pt x="178" y="0"/>
                    <a:pt x="117" y="0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1869;p49">
              <a:extLst>
                <a:ext uri="{FF2B5EF4-FFF2-40B4-BE49-F238E27FC236}">
                  <a16:creationId xmlns:a16="http://schemas.microsoft.com/office/drawing/2014/main" xmlns="" id="{DC7BD8AB-9FB3-438B-AB3F-101723CB757E}"/>
                </a:ext>
              </a:extLst>
            </p:cNvPr>
            <p:cNvSpPr/>
            <p:nvPr/>
          </p:nvSpPr>
          <p:spPr>
            <a:xfrm>
              <a:off x="988399" y="3749075"/>
              <a:ext cx="20596" cy="15740"/>
            </a:xfrm>
            <a:custGeom>
              <a:avLst/>
              <a:gdLst/>
              <a:ahLst/>
              <a:cxnLst/>
              <a:rect l="l" t="t" r="r" b="b"/>
              <a:pathLst>
                <a:path w="263" h="201" extrusionOk="0">
                  <a:moveTo>
                    <a:pt x="130" y="0"/>
                  </a:moveTo>
                  <a:cubicBezTo>
                    <a:pt x="1" y="0"/>
                    <a:pt x="1" y="201"/>
                    <a:pt x="130" y="201"/>
                  </a:cubicBezTo>
                  <a:cubicBezTo>
                    <a:pt x="263" y="201"/>
                    <a:pt x="263" y="0"/>
                    <a:pt x="130" y="0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1870;p49">
              <a:extLst>
                <a:ext uri="{FF2B5EF4-FFF2-40B4-BE49-F238E27FC236}">
                  <a16:creationId xmlns:a16="http://schemas.microsoft.com/office/drawing/2014/main" xmlns="" id="{15C05EC9-95DF-45D7-A6DF-0D843E27085E}"/>
                </a:ext>
              </a:extLst>
            </p:cNvPr>
            <p:cNvSpPr/>
            <p:nvPr/>
          </p:nvSpPr>
          <p:spPr>
            <a:xfrm>
              <a:off x="1012362" y="3688933"/>
              <a:ext cx="20596" cy="15740"/>
            </a:xfrm>
            <a:custGeom>
              <a:avLst/>
              <a:gdLst/>
              <a:ahLst/>
              <a:cxnLst/>
              <a:rect l="l" t="t" r="r" b="b"/>
              <a:pathLst>
                <a:path w="263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cubicBezTo>
                    <a:pt x="263" y="200"/>
                    <a:pt x="263" y="0"/>
                    <a:pt x="134" y="0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1871;p49">
              <a:extLst>
                <a:ext uri="{FF2B5EF4-FFF2-40B4-BE49-F238E27FC236}">
                  <a16:creationId xmlns:a16="http://schemas.microsoft.com/office/drawing/2014/main" xmlns="" id="{46B61EEC-B743-4A21-BA6C-3428A8E15B25}"/>
                </a:ext>
              </a:extLst>
            </p:cNvPr>
            <p:cNvSpPr/>
            <p:nvPr/>
          </p:nvSpPr>
          <p:spPr>
            <a:xfrm>
              <a:off x="966551" y="3657766"/>
              <a:ext cx="16054" cy="17855"/>
            </a:xfrm>
            <a:custGeom>
              <a:avLst/>
              <a:gdLst/>
              <a:ahLst/>
              <a:cxnLst/>
              <a:rect l="l" t="t" r="r" b="b"/>
              <a:pathLst>
                <a:path w="205" h="228" extrusionOk="0">
                  <a:moveTo>
                    <a:pt x="103" y="0"/>
                  </a:moveTo>
                  <a:cubicBezTo>
                    <a:pt x="52" y="0"/>
                    <a:pt x="1" y="34"/>
                    <a:pt x="1" y="99"/>
                  </a:cubicBezTo>
                  <a:lnTo>
                    <a:pt x="1" y="129"/>
                  </a:lnTo>
                  <a:cubicBezTo>
                    <a:pt x="1" y="194"/>
                    <a:pt x="52" y="228"/>
                    <a:pt x="103" y="228"/>
                  </a:cubicBezTo>
                  <a:cubicBezTo>
                    <a:pt x="154" y="228"/>
                    <a:pt x="205" y="194"/>
                    <a:pt x="205" y="129"/>
                  </a:cubicBezTo>
                  <a:lnTo>
                    <a:pt x="205" y="99"/>
                  </a:lnTo>
                  <a:cubicBezTo>
                    <a:pt x="205" y="34"/>
                    <a:pt x="154" y="0"/>
                    <a:pt x="103" y="0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1872;p49">
              <a:extLst>
                <a:ext uri="{FF2B5EF4-FFF2-40B4-BE49-F238E27FC236}">
                  <a16:creationId xmlns:a16="http://schemas.microsoft.com/office/drawing/2014/main" xmlns="" id="{9C31D9DF-DEBE-4B1F-B98F-A47673A652DF}"/>
                </a:ext>
              </a:extLst>
            </p:cNvPr>
            <p:cNvSpPr/>
            <p:nvPr/>
          </p:nvSpPr>
          <p:spPr>
            <a:xfrm>
              <a:off x="1166554" y="3375850"/>
              <a:ext cx="22945" cy="16054"/>
            </a:xfrm>
            <a:custGeom>
              <a:avLst/>
              <a:gdLst/>
              <a:ahLst/>
              <a:cxnLst/>
              <a:rect l="l" t="t" r="r" b="b"/>
              <a:pathLst>
                <a:path w="293" h="205" extrusionOk="0">
                  <a:moveTo>
                    <a:pt x="133" y="0"/>
                  </a:moveTo>
                  <a:cubicBezTo>
                    <a:pt x="1" y="0"/>
                    <a:pt x="1" y="204"/>
                    <a:pt x="133" y="204"/>
                  </a:cubicBezTo>
                  <a:lnTo>
                    <a:pt x="164" y="204"/>
                  </a:lnTo>
                  <a:cubicBezTo>
                    <a:pt x="293" y="204"/>
                    <a:pt x="293" y="0"/>
                    <a:pt x="164" y="0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1873;p49">
              <a:extLst>
                <a:ext uri="{FF2B5EF4-FFF2-40B4-BE49-F238E27FC236}">
                  <a16:creationId xmlns:a16="http://schemas.microsoft.com/office/drawing/2014/main" xmlns="" id="{AF3352EA-BDA5-41A0-87E6-C6F49D46123D}"/>
                </a:ext>
              </a:extLst>
            </p:cNvPr>
            <p:cNvSpPr/>
            <p:nvPr/>
          </p:nvSpPr>
          <p:spPr>
            <a:xfrm>
              <a:off x="1173758" y="3421818"/>
              <a:ext cx="16054" cy="17698"/>
            </a:xfrm>
            <a:custGeom>
              <a:avLst/>
              <a:gdLst/>
              <a:ahLst/>
              <a:cxnLst/>
              <a:rect l="l" t="t" r="r" b="b"/>
              <a:pathLst>
                <a:path w="205" h="226" extrusionOk="0">
                  <a:moveTo>
                    <a:pt x="102" y="1"/>
                  </a:moveTo>
                  <a:cubicBezTo>
                    <a:pt x="51" y="1"/>
                    <a:pt x="0" y="32"/>
                    <a:pt x="0" y="99"/>
                  </a:cubicBezTo>
                  <a:lnTo>
                    <a:pt x="0" y="130"/>
                  </a:lnTo>
                  <a:cubicBezTo>
                    <a:pt x="0" y="195"/>
                    <a:pt x="51" y="225"/>
                    <a:pt x="102" y="225"/>
                  </a:cubicBezTo>
                  <a:cubicBezTo>
                    <a:pt x="153" y="225"/>
                    <a:pt x="204" y="195"/>
                    <a:pt x="204" y="130"/>
                  </a:cubicBezTo>
                  <a:lnTo>
                    <a:pt x="204" y="99"/>
                  </a:lnTo>
                  <a:cubicBezTo>
                    <a:pt x="204" y="32"/>
                    <a:pt x="153" y="1"/>
                    <a:pt x="102" y="1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1874;p49">
              <a:extLst>
                <a:ext uri="{FF2B5EF4-FFF2-40B4-BE49-F238E27FC236}">
                  <a16:creationId xmlns:a16="http://schemas.microsoft.com/office/drawing/2014/main" xmlns="" id="{28C8B054-858F-4B89-BA5E-6A25DC09C10C}"/>
                </a:ext>
              </a:extLst>
            </p:cNvPr>
            <p:cNvSpPr/>
            <p:nvPr/>
          </p:nvSpPr>
          <p:spPr>
            <a:xfrm>
              <a:off x="1224347" y="3373423"/>
              <a:ext cx="20596" cy="16054"/>
            </a:xfrm>
            <a:custGeom>
              <a:avLst/>
              <a:gdLst/>
              <a:ahLst/>
              <a:cxnLst/>
              <a:rect l="l" t="t" r="r" b="b"/>
              <a:pathLst>
                <a:path w="263" h="205" extrusionOk="0">
                  <a:moveTo>
                    <a:pt x="132" y="0"/>
                  </a:moveTo>
                  <a:cubicBezTo>
                    <a:pt x="0" y="0"/>
                    <a:pt x="0" y="204"/>
                    <a:pt x="132" y="204"/>
                  </a:cubicBezTo>
                  <a:cubicBezTo>
                    <a:pt x="262" y="204"/>
                    <a:pt x="262" y="0"/>
                    <a:pt x="132" y="0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1875;p49">
              <a:extLst>
                <a:ext uri="{FF2B5EF4-FFF2-40B4-BE49-F238E27FC236}">
                  <a16:creationId xmlns:a16="http://schemas.microsoft.com/office/drawing/2014/main" xmlns="" id="{A0B1AF81-631E-4AE4-A02E-C189EE3050AF}"/>
                </a:ext>
              </a:extLst>
            </p:cNvPr>
            <p:cNvSpPr/>
            <p:nvPr/>
          </p:nvSpPr>
          <p:spPr>
            <a:xfrm>
              <a:off x="2143390" y="3057365"/>
              <a:ext cx="36023" cy="179017"/>
            </a:xfrm>
            <a:custGeom>
              <a:avLst/>
              <a:gdLst/>
              <a:ahLst/>
              <a:cxnLst/>
              <a:rect l="l" t="t" r="r" b="b"/>
              <a:pathLst>
                <a:path w="460" h="2286" extrusionOk="0">
                  <a:moveTo>
                    <a:pt x="0" y="0"/>
                  </a:moveTo>
                  <a:cubicBezTo>
                    <a:pt x="2" y="17"/>
                    <a:pt x="5" y="34"/>
                    <a:pt x="8" y="51"/>
                  </a:cubicBezTo>
                  <a:lnTo>
                    <a:pt x="8" y="51"/>
                  </a:lnTo>
                  <a:cubicBezTo>
                    <a:pt x="5" y="34"/>
                    <a:pt x="2" y="17"/>
                    <a:pt x="0" y="0"/>
                  </a:cubicBezTo>
                  <a:close/>
                  <a:moveTo>
                    <a:pt x="8" y="51"/>
                  </a:moveTo>
                  <a:cubicBezTo>
                    <a:pt x="11" y="70"/>
                    <a:pt x="15" y="89"/>
                    <a:pt x="18" y="107"/>
                  </a:cubicBezTo>
                  <a:lnTo>
                    <a:pt x="18" y="107"/>
                  </a:lnTo>
                  <a:cubicBezTo>
                    <a:pt x="17" y="103"/>
                    <a:pt x="17" y="100"/>
                    <a:pt x="17" y="96"/>
                  </a:cubicBezTo>
                  <a:cubicBezTo>
                    <a:pt x="14" y="81"/>
                    <a:pt x="11" y="66"/>
                    <a:pt x="8" y="51"/>
                  </a:cubicBezTo>
                  <a:close/>
                  <a:moveTo>
                    <a:pt x="18" y="107"/>
                  </a:moveTo>
                  <a:cubicBezTo>
                    <a:pt x="19" y="120"/>
                    <a:pt x="21" y="134"/>
                    <a:pt x="24" y="146"/>
                  </a:cubicBezTo>
                  <a:cubicBezTo>
                    <a:pt x="22" y="134"/>
                    <a:pt x="20" y="120"/>
                    <a:pt x="18" y="107"/>
                  </a:cubicBezTo>
                  <a:close/>
                  <a:moveTo>
                    <a:pt x="218" y="1174"/>
                  </a:moveTo>
                  <a:cubicBezTo>
                    <a:pt x="289" y="1527"/>
                    <a:pt x="371" y="1905"/>
                    <a:pt x="460" y="2285"/>
                  </a:cubicBezTo>
                  <a:cubicBezTo>
                    <a:pt x="429" y="2150"/>
                    <a:pt x="398" y="2017"/>
                    <a:pt x="371" y="1884"/>
                  </a:cubicBezTo>
                  <a:cubicBezTo>
                    <a:pt x="317" y="1643"/>
                    <a:pt x="265" y="1401"/>
                    <a:pt x="218" y="1174"/>
                  </a:cubicBezTo>
                  <a:close/>
                </a:path>
              </a:pathLst>
            </a:custGeom>
            <a:solidFill>
              <a:srgbClr val="B2E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1876;p49">
              <a:extLst>
                <a:ext uri="{FF2B5EF4-FFF2-40B4-BE49-F238E27FC236}">
                  <a16:creationId xmlns:a16="http://schemas.microsoft.com/office/drawing/2014/main" xmlns="" id="{107E1966-8098-489D-BA07-0E9B7DA5E9EC}"/>
                </a:ext>
              </a:extLst>
            </p:cNvPr>
            <p:cNvSpPr/>
            <p:nvPr/>
          </p:nvSpPr>
          <p:spPr>
            <a:xfrm>
              <a:off x="2279962" y="3529181"/>
              <a:ext cx="3524" cy="9632"/>
            </a:xfrm>
            <a:custGeom>
              <a:avLst/>
              <a:gdLst/>
              <a:ahLst/>
              <a:cxnLst/>
              <a:rect l="l" t="t" r="r" b="b"/>
              <a:pathLst>
                <a:path w="45" h="123" extrusionOk="0">
                  <a:moveTo>
                    <a:pt x="1" y="0"/>
                  </a:moveTo>
                  <a:lnTo>
                    <a:pt x="1" y="7"/>
                  </a:lnTo>
                  <a:cubicBezTo>
                    <a:pt x="4" y="14"/>
                    <a:pt x="7" y="21"/>
                    <a:pt x="10" y="29"/>
                  </a:cubicBezTo>
                  <a:lnTo>
                    <a:pt x="10" y="29"/>
                  </a:lnTo>
                  <a:cubicBezTo>
                    <a:pt x="7" y="19"/>
                    <a:pt x="4" y="10"/>
                    <a:pt x="1" y="0"/>
                  </a:cubicBezTo>
                  <a:close/>
                  <a:moveTo>
                    <a:pt x="10" y="29"/>
                  </a:moveTo>
                  <a:cubicBezTo>
                    <a:pt x="21" y="60"/>
                    <a:pt x="34" y="91"/>
                    <a:pt x="45" y="123"/>
                  </a:cubicBezTo>
                  <a:cubicBezTo>
                    <a:pt x="37" y="98"/>
                    <a:pt x="28" y="75"/>
                    <a:pt x="21" y="54"/>
                  </a:cubicBezTo>
                  <a:cubicBezTo>
                    <a:pt x="17" y="46"/>
                    <a:pt x="14" y="37"/>
                    <a:pt x="10" y="29"/>
                  </a:cubicBezTo>
                  <a:close/>
                </a:path>
              </a:pathLst>
            </a:custGeom>
            <a:solidFill>
              <a:srgbClr val="B272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1877;p49">
              <a:extLst>
                <a:ext uri="{FF2B5EF4-FFF2-40B4-BE49-F238E27FC236}">
                  <a16:creationId xmlns:a16="http://schemas.microsoft.com/office/drawing/2014/main" xmlns="" id="{8F9A1F2C-CB1D-4D43-8418-94CF7DDC4C93}"/>
                </a:ext>
              </a:extLst>
            </p:cNvPr>
            <p:cNvSpPr/>
            <p:nvPr/>
          </p:nvSpPr>
          <p:spPr>
            <a:xfrm>
              <a:off x="1599998" y="4282364"/>
              <a:ext cx="161397" cy="17855"/>
            </a:xfrm>
            <a:custGeom>
              <a:avLst/>
              <a:gdLst/>
              <a:ahLst/>
              <a:cxnLst/>
              <a:rect l="l" t="t" r="r" b="b"/>
              <a:pathLst>
                <a:path w="2061" h="228" extrusionOk="0">
                  <a:moveTo>
                    <a:pt x="1999" y="228"/>
                  </a:moveTo>
                  <a:lnTo>
                    <a:pt x="1999" y="228"/>
                  </a:lnTo>
                  <a:lnTo>
                    <a:pt x="1999" y="228"/>
                  </a:lnTo>
                  <a:lnTo>
                    <a:pt x="1999" y="228"/>
                  </a:lnTo>
                  <a:close/>
                  <a:moveTo>
                    <a:pt x="2061" y="218"/>
                  </a:moveTo>
                  <a:cubicBezTo>
                    <a:pt x="2040" y="224"/>
                    <a:pt x="2020" y="228"/>
                    <a:pt x="1999" y="228"/>
                  </a:cubicBezTo>
                  <a:cubicBezTo>
                    <a:pt x="2020" y="228"/>
                    <a:pt x="2040" y="224"/>
                    <a:pt x="2061" y="218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5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1878;p49">
              <a:extLst>
                <a:ext uri="{FF2B5EF4-FFF2-40B4-BE49-F238E27FC236}">
                  <a16:creationId xmlns:a16="http://schemas.microsoft.com/office/drawing/2014/main" xmlns="" id="{3A5133D4-A7D0-4004-ADC1-B338898EAE21}"/>
                </a:ext>
              </a:extLst>
            </p:cNvPr>
            <p:cNvSpPr/>
            <p:nvPr/>
          </p:nvSpPr>
          <p:spPr>
            <a:xfrm>
              <a:off x="1618871" y="2620240"/>
              <a:ext cx="664852" cy="919124"/>
            </a:xfrm>
            <a:custGeom>
              <a:avLst/>
              <a:gdLst/>
              <a:ahLst/>
              <a:cxnLst/>
              <a:rect l="l" t="t" r="r" b="b"/>
              <a:pathLst>
                <a:path w="8490" h="11737" extrusionOk="0">
                  <a:moveTo>
                    <a:pt x="4801" y="0"/>
                  </a:moveTo>
                  <a:cubicBezTo>
                    <a:pt x="2472" y="0"/>
                    <a:pt x="2173" y="2536"/>
                    <a:pt x="2173" y="2536"/>
                  </a:cubicBezTo>
                  <a:cubicBezTo>
                    <a:pt x="2170" y="2536"/>
                    <a:pt x="2085" y="2455"/>
                    <a:pt x="1741" y="2390"/>
                  </a:cubicBezTo>
                  <a:cubicBezTo>
                    <a:pt x="1541" y="2350"/>
                    <a:pt x="1252" y="2322"/>
                    <a:pt x="840" y="2315"/>
                  </a:cubicBezTo>
                  <a:lnTo>
                    <a:pt x="589" y="2315"/>
                  </a:lnTo>
                  <a:cubicBezTo>
                    <a:pt x="521" y="2319"/>
                    <a:pt x="450" y="2319"/>
                    <a:pt x="378" y="2322"/>
                  </a:cubicBezTo>
                  <a:cubicBezTo>
                    <a:pt x="1833" y="4049"/>
                    <a:pt x="1065" y="5861"/>
                    <a:pt x="330" y="7779"/>
                  </a:cubicBezTo>
                  <a:cubicBezTo>
                    <a:pt x="215" y="8082"/>
                    <a:pt x="100" y="8394"/>
                    <a:pt x="1" y="8707"/>
                  </a:cubicBezTo>
                  <a:cubicBezTo>
                    <a:pt x="55" y="8700"/>
                    <a:pt x="109" y="8694"/>
                    <a:pt x="164" y="8690"/>
                  </a:cubicBezTo>
                  <a:cubicBezTo>
                    <a:pt x="398" y="8663"/>
                    <a:pt x="626" y="8653"/>
                    <a:pt x="847" y="8653"/>
                  </a:cubicBezTo>
                  <a:cubicBezTo>
                    <a:pt x="1344" y="8653"/>
                    <a:pt x="1802" y="8714"/>
                    <a:pt x="2228" y="8823"/>
                  </a:cubicBezTo>
                  <a:lnTo>
                    <a:pt x="2299" y="8299"/>
                  </a:lnTo>
                  <a:cubicBezTo>
                    <a:pt x="2455" y="8251"/>
                    <a:pt x="2609" y="8231"/>
                    <a:pt x="2755" y="8231"/>
                  </a:cubicBezTo>
                  <a:cubicBezTo>
                    <a:pt x="3894" y="8231"/>
                    <a:pt x="4726" y="9496"/>
                    <a:pt x="4726" y="9496"/>
                  </a:cubicBezTo>
                  <a:lnTo>
                    <a:pt x="4542" y="10155"/>
                  </a:lnTo>
                  <a:cubicBezTo>
                    <a:pt x="4927" y="10533"/>
                    <a:pt x="5256" y="10961"/>
                    <a:pt x="5539" y="11413"/>
                  </a:cubicBezTo>
                  <a:cubicBezTo>
                    <a:pt x="5739" y="11203"/>
                    <a:pt x="5984" y="11002"/>
                    <a:pt x="6280" y="10845"/>
                  </a:cubicBezTo>
                  <a:cubicBezTo>
                    <a:pt x="6297" y="10832"/>
                    <a:pt x="6304" y="10828"/>
                    <a:pt x="6304" y="10828"/>
                  </a:cubicBezTo>
                  <a:cubicBezTo>
                    <a:pt x="6304" y="10828"/>
                    <a:pt x="7133" y="9550"/>
                    <a:pt x="7511" y="9550"/>
                  </a:cubicBezTo>
                  <a:cubicBezTo>
                    <a:pt x="7566" y="9550"/>
                    <a:pt x="7613" y="9577"/>
                    <a:pt x="7643" y="9639"/>
                  </a:cubicBezTo>
                  <a:cubicBezTo>
                    <a:pt x="7633" y="9601"/>
                    <a:pt x="7619" y="9571"/>
                    <a:pt x="7610" y="9537"/>
                  </a:cubicBezTo>
                  <a:cubicBezTo>
                    <a:pt x="7477" y="9125"/>
                    <a:pt x="7354" y="8680"/>
                    <a:pt x="7246" y="8231"/>
                  </a:cubicBezTo>
                  <a:cubicBezTo>
                    <a:pt x="7215" y="8109"/>
                    <a:pt x="7184" y="7986"/>
                    <a:pt x="7158" y="7867"/>
                  </a:cubicBezTo>
                  <a:cubicBezTo>
                    <a:pt x="7069" y="7487"/>
                    <a:pt x="6987" y="7109"/>
                    <a:pt x="6916" y="6756"/>
                  </a:cubicBezTo>
                  <a:cubicBezTo>
                    <a:pt x="6902" y="6677"/>
                    <a:pt x="6885" y="6602"/>
                    <a:pt x="6872" y="6528"/>
                  </a:cubicBezTo>
                  <a:cubicBezTo>
                    <a:pt x="6814" y="6238"/>
                    <a:pt x="6763" y="5970"/>
                    <a:pt x="6722" y="5728"/>
                  </a:cubicBezTo>
                  <a:cubicBezTo>
                    <a:pt x="6715" y="5681"/>
                    <a:pt x="6705" y="5631"/>
                    <a:pt x="6698" y="5582"/>
                  </a:cubicBezTo>
                  <a:cubicBezTo>
                    <a:pt x="6593" y="5005"/>
                    <a:pt x="6541" y="4627"/>
                    <a:pt x="6541" y="4627"/>
                  </a:cubicBezTo>
                  <a:cubicBezTo>
                    <a:pt x="6541" y="4627"/>
                    <a:pt x="7184" y="3349"/>
                    <a:pt x="7188" y="2138"/>
                  </a:cubicBezTo>
                  <a:cubicBezTo>
                    <a:pt x="7188" y="1170"/>
                    <a:pt x="6773" y="238"/>
                    <a:pt x="5291" y="34"/>
                  </a:cubicBezTo>
                  <a:cubicBezTo>
                    <a:pt x="5118" y="14"/>
                    <a:pt x="4954" y="0"/>
                    <a:pt x="4801" y="0"/>
                  </a:cubicBezTo>
                  <a:close/>
                  <a:moveTo>
                    <a:pt x="8463" y="11661"/>
                  </a:moveTo>
                  <a:cubicBezTo>
                    <a:pt x="8469" y="11682"/>
                    <a:pt x="8477" y="11705"/>
                    <a:pt x="8486" y="11726"/>
                  </a:cubicBezTo>
                  <a:lnTo>
                    <a:pt x="8486" y="11726"/>
                  </a:lnTo>
                  <a:cubicBezTo>
                    <a:pt x="8478" y="11703"/>
                    <a:pt x="8469" y="11681"/>
                    <a:pt x="8463" y="11661"/>
                  </a:cubicBezTo>
                  <a:close/>
                  <a:moveTo>
                    <a:pt x="8486" y="11726"/>
                  </a:moveTo>
                  <a:lnTo>
                    <a:pt x="8486" y="11726"/>
                  </a:lnTo>
                  <a:cubicBezTo>
                    <a:pt x="8486" y="11728"/>
                    <a:pt x="8486" y="11729"/>
                    <a:pt x="8487" y="11730"/>
                  </a:cubicBezTo>
                  <a:cubicBezTo>
                    <a:pt x="8487" y="11733"/>
                    <a:pt x="8487" y="11736"/>
                    <a:pt x="8490" y="11736"/>
                  </a:cubicBezTo>
                  <a:cubicBezTo>
                    <a:pt x="8489" y="11733"/>
                    <a:pt x="8487" y="11730"/>
                    <a:pt x="8486" y="11726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1879;p49">
              <a:extLst>
                <a:ext uri="{FF2B5EF4-FFF2-40B4-BE49-F238E27FC236}">
                  <a16:creationId xmlns:a16="http://schemas.microsoft.com/office/drawing/2014/main" xmlns="" id="{798DFBB2-8441-40B0-97BE-48BB869B4574}"/>
                </a:ext>
              </a:extLst>
            </p:cNvPr>
            <p:cNvSpPr/>
            <p:nvPr/>
          </p:nvSpPr>
          <p:spPr>
            <a:xfrm>
              <a:off x="1588252" y="3297776"/>
              <a:ext cx="464378" cy="838778"/>
            </a:xfrm>
            <a:custGeom>
              <a:avLst/>
              <a:gdLst/>
              <a:ahLst/>
              <a:cxnLst/>
              <a:rect l="l" t="t" r="r" b="b"/>
              <a:pathLst>
                <a:path w="5930" h="10711" extrusionOk="0">
                  <a:moveTo>
                    <a:pt x="1238" y="1"/>
                  </a:moveTo>
                  <a:cubicBezTo>
                    <a:pt x="1017" y="1"/>
                    <a:pt x="789" y="11"/>
                    <a:pt x="555" y="38"/>
                  </a:cubicBezTo>
                  <a:cubicBezTo>
                    <a:pt x="500" y="42"/>
                    <a:pt x="446" y="48"/>
                    <a:pt x="392" y="55"/>
                  </a:cubicBezTo>
                  <a:cubicBezTo>
                    <a:pt x="150" y="814"/>
                    <a:pt x="1" y="1602"/>
                    <a:pt x="147" y="2394"/>
                  </a:cubicBezTo>
                  <a:cubicBezTo>
                    <a:pt x="307" y="3234"/>
                    <a:pt x="779" y="3975"/>
                    <a:pt x="1112" y="4760"/>
                  </a:cubicBezTo>
                  <a:cubicBezTo>
                    <a:pt x="1520" y="5730"/>
                    <a:pt x="1643" y="6753"/>
                    <a:pt x="1575" y="7783"/>
                  </a:cubicBezTo>
                  <a:lnTo>
                    <a:pt x="2619" y="171"/>
                  </a:lnTo>
                  <a:cubicBezTo>
                    <a:pt x="2193" y="62"/>
                    <a:pt x="1735" y="1"/>
                    <a:pt x="1238" y="1"/>
                  </a:cubicBezTo>
                  <a:close/>
                  <a:moveTo>
                    <a:pt x="1398" y="9061"/>
                  </a:moveTo>
                  <a:lnTo>
                    <a:pt x="1398" y="9061"/>
                  </a:lnTo>
                  <a:cubicBezTo>
                    <a:pt x="1360" y="9262"/>
                    <a:pt x="1337" y="9472"/>
                    <a:pt x="1313" y="9687"/>
                  </a:cubicBezTo>
                  <a:lnTo>
                    <a:pt x="1398" y="9061"/>
                  </a:lnTo>
                  <a:close/>
                  <a:moveTo>
                    <a:pt x="4933" y="1503"/>
                  </a:moveTo>
                  <a:lnTo>
                    <a:pt x="2465" y="10475"/>
                  </a:lnTo>
                  <a:lnTo>
                    <a:pt x="2401" y="10710"/>
                  </a:lnTo>
                  <a:cubicBezTo>
                    <a:pt x="2925" y="10687"/>
                    <a:pt x="3444" y="10615"/>
                    <a:pt x="3962" y="10486"/>
                  </a:cubicBezTo>
                  <a:cubicBezTo>
                    <a:pt x="3638" y="7633"/>
                    <a:pt x="4342" y="5539"/>
                    <a:pt x="5117" y="4165"/>
                  </a:cubicBezTo>
                  <a:cubicBezTo>
                    <a:pt x="5121" y="4152"/>
                    <a:pt x="5325" y="3400"/>
                    <a:pt x="5930" y="2761"/>
                  </a:cubicBezTo>
                  <a:cubicBezTo>
                    <a:pt x="5647" y="2309"/>
                    <a:pt x="5318" y="1881"/>
                    <a:pt x="4933" y="1503"/>
                  </a:cubicBezTo>
                  <a:close/>
                </a:path>
              </a:pathLst>
            </a:custGeom>
            <a:solidFill>
              <a:srgbClr val="50CF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1880;p49">
              <a:extLst>
                <a:ext uri="{FF2B5EF4-FFF2-40B4-BE49-F238E27FC236}">
                  <a16:creationId xmlns:a16="http://schemas.microsoft.com/office/drawing/2014/main" xmlns="" id="{D875E38F-4177-4328-A8D4-AE3304C27DEF}"/>
                </a:ext>
              </a:extLst>
            </p:cNvPr>
            <p:cNvSpPr/>
            <p:nvPr/>
          </p:nvSpPr>
          <p:spPr>
            <a:xfrm>
              <a:off x="1593577" y="3264807"/>
              <a:ext cx="395387" cy="1049589"/>
            </a:xfrm>
            <a:custGeom>
              <a:avLst/>
              <a:gdLst/>
              <a:ahLst/>
              <a:cxnLst/>
              <a:rect l="l" t="t" r="r" b="b"/>
              <a:pathLst>
                <a:path w="5049" h="13403" extrusionOk="0">
                  <a:moveTo>
                    <a:pt x="3078" y="0"/>
                  </a:moveTo>
                  <a:cubicBezTo>
                    <a:pt x="2932" y="0"/>
                    <a:pt x="2778" y="20"/>
                    <a:pt x="2622" y="68"/>
                  </a:cubicBezTo>
                  <a:lnTo>
                    <a:pt x="2551" y="592"/>
                  </a:lnTo>
                  <a:lnTo>
                    <a:pt x="1507" y="8204"/>
                  </a:lnTo>
                  <a:cubicBezTo>
                    <a:pt x="1479" y="8619"/>
                    <a:pt x="1418" y="9037"/>
                    <a:pt x="1336" y="9451"/>
                  </a:cubicBezTo>
                  <a:cubicBezTo>
                    <a:pt x="1333" y="9462"/>
                    <a:pt x="1333" y="9472"/>
                    <a:pt x="1330" y="9482"/>
                  </a:cubicBezTo>
                  <a:lnTo>
                    <a:pt x="1245" y="10108"/>
                  </a:lnTo>
                  <a:cubicBezTo>
                    <a:pt x="1225" y="10315"/>
                    <a:pt x="1204" y="10523"/>
                    <a:pt x="1181" y="10727"/>
                  </a:cubicBezTo>
                  <a:lnTo>
                    <a:pt x="1160" y="10723"/>
                  </a:lnTo>
                  <a:lnTo>
                    <a:pt x="1024" y="11736"/>
                  </a:lnTo>
                  <a:cubicBezTo>
                    <a:pt x="1024" y="11736"/>
                    <a:pt x="1" y="12651"/>
                    <a:pt x="1" y="12923"/>
                  </a:cubicBezTo>
                  <a:cubicBezTo>
                    <a:pt x="1" y="12950"/>
                    <a:pt x="10" y="12970"/>
                    <a:pt x="35" y="12984"/>
                  </a:cubicBezTo>
                  <a:cubicBezTo>
                    <a:pt x="48" y="12991"/>
                    <a:pt x="65" y="12994"/>
                    <a:pt x="82" y="12994"/>
                  </a:cubicBezTo>
                  <a:cubicBezTo>
                    <a:pt x="385" y="12994"/>
                    <a:pt x="1225" y="11998"/>
                    <a:pt x="1225" y="11998"/>
                  </a:cubicBezTo>
                  <a:lnTo>
                    <a:pt x="1225" y="11998"/>
                  </a:lnTo>
                  <a:cubicBezTo>
                    <a:pt x="1225" y="11998"/>
                    <a:pt x="1017" y="12678"/>
                    <a:pt x="1017" y="13093"/>
                  </a:cubicBezTo>
                  <a:cubicBezTo>
                    <a:pt x="1017" y="13270"/>
                    <a:pt x="1058" y="13399"/>
                    <a:pt x="1167" y="13402"/>
                  </a:cubicBezTo>
                  <a:cubicBezTo>
                    <a:pt x="1531" y="13402"/>
                    <a:pt x="1660" y="12029"/>
                    <a:pt x="1660" y="12029"/>
                  </a:cubicBezTo>
                  <a:cubicBezTo>
                    <a:pt x="1660" y="12029"/>
                    <a:pt x="1670" y="13218"/>
                    <a:pt x="2081" y="13222"/>
                  </a:cubicBezTo>
                  <a:cubicBezTo>
                    <a:pt x="2102" y="13222"/>
                    <a:pt x="2122" y="13218"/>
                    <a:pt x="2143" y="13212"/>
                  </a:cubicBezTo>
                  <a:lnTo>
                    <a:pt x="2146" y="13212"/>
                  </a:lnTo>
                  <a:cubicBezTo>
                    <a:pt x="2303" y="13168"/>
                    <a:pt x="2356" y="13005"/>
                    <a:pt x="2356" y="12810"/>
                  </a:cubicBezTo>
                  <a:cubicBezTo>
                    <a:pt x="2356" y="12409"/>
                    <a:pt x="2132" y="11858"/>
                    <a:pt x="2132" y="11858"/>
                  </a:cubicBezTo>
                  <a:lnTo>
                    <a:pt x="2333" y="11131"/>
                  </a:lnTo>
                  <a:lnTo>
                    <a:pt x="2397" y="10896"/>
                  </a:lnTo>
                  <a:lnTo>
                    <a:pt x="4865" y="1924"/>
                  </a:lnTo>
                  <a:lnTo>
                    <a:pt x="5049" y="1265"/>
                  </a:lnTo>
                  <a:cubicBezTo>
                    <a:pt x="5049" y="1265"/>
                    <a:pt x="4217" y="0"/>
                    <a:pt x="3078" y="0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1881;p49">
              <a:extLst>
                <a:ext uri="{FF2B5EF4-FFF2-40B4-BE49-F238E27FC236}">
                  <a16:creationId xmlns:a16="http://schemas.microsoft.com/office/drawing/2014/main" xmlns="" id="{D4099316-860C-42BC-9B91-D386A5972CDB}"/>
                </a:ext>
              </a:extLst>
            </p:cNvPr>
            <p:cNvSpPr/>
            <p:nvPr/>
          </p:nvSpPr>
          <p:spPr>
            <a:xfrm>
              <a:off x="2324990" y="3675855"/>
              <a:ext cx="12843" cy="63196"/>
            </a:xfrm>
            <a:custGeom>
              <a:avLst/>
              <a:gdLst/>
              <a:ahLst/>
              <a:cxnLst/>
              <a:rect l="l" t="t" r="r" b="b"/>
              <a:pathLst>
                <a:path w="164" h="807" extrusionOk="0">
                  <a:moveTo>
                    <a:pt x="3" y="0"/>
                  </a:moveTo>
                  <a:cubicBezTo>
                    <a:pt x="0" y="0"/>
                    <a:pt x="0" y="0"/>
                    <a:pt x="0" y="4"/>
                  </a:cubicBezTo>
                  <a:cubicBezTo>
                    <a:pt x="3" y="11"/>
                    <a:pt x="3" y="17"/>
                    <a:pt x="7" y="25"/>
                  </a:cubicBezTo>
                  <a:lnTo>
                    <a:pt x="7" y="20"/>
                  </a:lnTo>
                  <a:cubicBezTo>
                    <a:pt x="3" y="14"/>
                    <a:pt x="3" y="7"/>
                    <a:pt x="3" y="0"/>
                  </a:cubicBezTo>
                  <a:close/>
                  <a:moveTo>
                    <a:pt x="156" y="779"/>
                  </a:moveTo>
                  <a:cubicBezTo>
                    <a:pt x="160" y="789"/>
                    <a:pt x="160" y="800"/>
                    <a:pt x="163" y="806"/>
                  </a:cubicBezTo>
                  <a:cubicBezTo>
                    <a:pt x="163" y="800"/>
                    <a:pt x="160" y="789"/>
                    <a:pt x="160" y="779"/>
                  </a:cubicBezTo>
                  <a:close/>
                </a:path>
              </a:pathLst>
            </a:custGeom>
            <a:solidFill>
              <a:srgbClr val="B2E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1882;p49">
              <a:extLst>
                <a:ext uri="{FF2B5EF4-FFF2-40B4-BE49-F238E27FC236}">
                  <a16:creationId xmlns:a16="http://schemas.microsoft.com/office/drawing/2014/main" xmlns="" id="{B946FF80-3AA5-4A2C-8FCF-0ACFB5A01D57}"/>
                </a:ext>
              </a:extLst>
            </p:cNvPr>
            <p:cNvSpPr/>
            <p:nvPr/>
          </p:nvSpPr>
          <p:spPr>
            <a:xfrm>
              <a:off x="2299696" y="3586112"/>
              <a:ext cx="37902" cy="150825"/>
            </a:xfrm>
            <a:custGeom>
              <a:avLst/>
              <a:gdLst/>
              <a:ahLst/>
              <a:cxnLst/>
              <a:rect l="l" t="t" r="r" b="b"/>
              <a:pathLst>
                <a:path w="484" h="1926" extrusionOk="0">
                  <a:moveTo>
                    <a:pt x="1" y="0"/>
                  </a:moveTo>
                  <a:lnTo>
                    <a:pt x="1" y="0"/>
                  </a:lnTo>
                  <a:cubicBezTo>
                    <a:pt x="118" y="359"/>
                    <a:pt x="229" y="743"/>
                    <a:pt x="323" y="1150"/>
                  </a:cubicBezTo>
                  <a:cubicBezTo>
                    <a:pt x="323" y="1146"/>
                    <a:pt x="323" y="1146"/>
                    <a:pt x="326" y="1146"/>
                  </a:cubicBezTo>
                  <a:cubicBezTo>
                    <a:pt x="229" y="743"/>
                    <a:pt x="118" y="359"/>
                    <a:pt x="1" y="0"/>
                  </a:cubicBezTo>
                  <a:close/>
                  <a:moveTo>
                    <a:pt x="330" y="1166"/>
                  </a:moveTo>
                  <a:lnTo>
                    <a:pt x="330" y="1171"/>
                  </a:lnTo>
                  <a:cubicBezTo>
                    <a:pt x="388" y="1415"/>
                    <a:pt x="438" y="1667"/>
                    <a:pt x="479" y="1925"/>
                  </a:cubicBezTo>
                  <a:lnTo>
                    <a:pt x="483" y="1925"/>
                  </a:lnTo>
                  <a:cubicBezTo>
                    <a:pt x="438" y="1667"/>
                    <a:pt x="388" y="1415"/>
                    <a:pt x="330" y="1166"/>
                  </a:cubicBezTo>
                  <a:close/>
                </a:path>
              </a:pathLst>
            </a:custGeom>
            <a:solidFill>
              <a:srgbClr val="B272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1883;p49">
              <a:extLst>
                <a:ext uri="{FF2B5EF4-FFF2-40B4-BE49-F238E27FC236}">
                  <a16:creationId xmlns:a16="http://schemas.microsoft.com/office/drawing/2014/main" xmlns="" id="{2A2C39FB-66B8-4EBC-AD28-E8044502394F}"/>
                </a:ext>
              </a:extLst>
            </p:cNvPr>
            <p:cNvSpPr/>
            <p:nvPr/>
          </p:nvSpPr>
          <p:spPr>
            <a:xfrm>
              <a:off x="2337755" y="3738973"/>
              <a:ext cx="78" cy="7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5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1884;p49">
              <a:extLst>
                <a:ext uri="{FF2B5EF4-FFF2-40B4-BE49-F238E27FC236}">
                  <a16:creationId xmlns:a16="http://schemas.microsoft.com/office/drawing/2014/main" xmlns="" id="{7768E3F4-EDF8-4205-B543-541068C9E643}"/>
                </a:ext>
              </a:extLst>
            </p:cNvPr>
            <p:cNvSpPr/>
            <p:nvPr/>
          </p:nvSpPr>
          <p:spPr>
            <a:xfrm>
              <a:off x="2332116" y="3738973"/>
              <a:ext cx="17150" cy="218642"/>
            </a:xfrm>
            <a:custGeom>
              <a:avLst/>
              <a:gdLst/>
              <a:ahLst/>
              <a:cxnLst/>
              <a:rect l="l" t="t" r="r" b="b"/>
              <a:pathLst>
                <a:path w="219" h="2792" extrusionOk="0">
                  <a:moveTo>
                    <a:pt x="0" y="2792"/>
                  </a:moveTo>
                  <a:lnTo>
                    <a:pt x="0" y="2792"/>
                  </a:lnTo>
                  <a:lnTo>
                    <a:pt x="0" y="2792"/>
                  </a:lnTo>
                  <a:close/>
                  <a:moveTo>
                    <a:pt x="4" y="2784"/>
                  </a:moveTo>
                  <a:lnTo>
                    <a:pt x="4" y="2788"/>
                  </a:lnTo>
                  <a:lnTo>
                    <a:pt x="4" y="2784"/>
                  </a:lnTo>
                  <a:close/>
                  <a:moveTo>
                    <a:pt x="8" y="2774"/>
                  </a:moveTo>
                  <a:lnTo>
                    <a:pt x="8" y="2778"/>
                  </a:lnTo>
                  <a:lnTo>
                    <a:pt x="8" y="2774"/>
                  </a:lnTo>
                  <a:close/>
                  <a:moveTo>
                    <a:pt x="21" y="2743"/>
                  </a:moveTo>
                  <a:lnTo>
                    <a:pt x="21" y="2743"/>
                  </a:lnTo>
                  <a:lnTo>
                    <a:pt x="21" y="2743"/>
                  </a:lnTo>
                  <a:close/>
                  <a:moveTo>
                    <a:pt x="24" y="2734"/>
                  </a:moveTo>
                  <a:cubicBezTo>
                    <a:pt x="24" y="2737"/>
                    <a:pt x="21" y="2737"/>
                    <a:pt x="21" y="2740"/>
                  </a:cubicBezTo>
                  <a:cubicBezTo>
                    <a:pt x="21" y="2737"/>
                    <a:pt x="24" y="2737"/>
                    <a:pt x="24" y="2734"/>
                  </a:cubicBezTo>
                  <a:close/>
                  <a:moveTo>
                    <a:pt x="31" y="2720"/>
                  </a:moveTo>
                  <a:lnTo>
                    <a:pt x="28" y="2720"/>
                  </a:lnTo>
                  <a:lnTo>
                    <a:pt x="31" y="2720"/>
                  </a:lnTo>
                  <a:close/>
                  <a:moveTo>
                    <a:pt x="35" y="2703"/>
                  </a:moveTo>
                  <a:lnTo>
                    <a:pt x="35" y="2703"/>
                  </a:lnTo>
                  <a:lnTo>
                    <a:pt x="35" y="2703"/>
                  </a:lnTo>
                  <a:close/>
                  <a:moveTo>
                    <a:pt x="38" y="2693"/>
                  </a:moveTo>
                  <a:lnTo>
                    <a:pt x="38" y="2696"/>
                  </a:lnTo>
                  <a:lnTo>
                    <a:pt x="38" y="2693"/>
                  </a:lnTo>
                  <a:close/>
                  <a:moveTo>
                    <a:pt x="41" y="2686"/>
                  </a:moveTo>
                  <a:lnTo>
                    <a:pt x="41" y="2690"/>
                  </a:lnTo>
                  <a:lnTo>
                    <a:pt x="41" y="2686"/>
                  </a:lnTo>
                  <a:close/>
                  <a:moveTo>
                    <a:pt x="45" y="2679"/>
                  </a:moveTo>
                  <a:cubicBezTo>
                    <a:pt x="45" y="2679"/>
                    <a:pt x="41" y="2679"/>
                    <a:pt x="41" y="2682"/>
                  </a:cubicBezTo>
                  <a:cubicBezTo>
                    <a:pt x="41" y="2679"/>
                    <a:pt x="45" y="2679"/>
                    <a:pt x="45" y="2679"/>
                  </a:cubicBezTo>
                  <a:close/>
                  <a:moveTo>
                    <a:pt x="49" y="2669"/>
                  </a:moveTo>
                  <a:cubicBezTo>
                    <a:pt x="45" y="2672"/>
                    <a:pt x="45" y="2672"/>
                    <a:pt x="45" y="2676"/>
                  </a:cubicBezTo>
                  <a:cubicBezTo>
                    <a:pt x="45" y="2672"/>
                    <a:pt x="45" y="2672"/>
                    <a:pt x="49" y="2669"/>
                  </a:cubicBezTo>
                  <a:close/>
                  <a:moveTo>
                    <a:pt x="49" y="2662"/>
                  </a:moveTo>
                  <a:lnTo>
                    <a:pt x="49" y="2669"/>
                  </a:lnTo>
                  <a:lnTo>
                    <a:pt x="49" y="2662"/>
                  </a:lnTo>
                  <a:close/>
                  <a:moveTo>
                    <a:pt x="52" y="2652"/>
                  </a:moveTo>
                  <a:lnTo>
                    <a:pt x="52" y="2659"/>
                  </a:lnTo>
                  <a:lnTo>
                    <a:pt x="52" y="2652"/>
                  </a:lnTo>
                  <a:close/>
                  <a:moveTo>
                    <a:pt x="58" y="2638"/>
                  </a:moveTo>
                  <a:cubicBezTo>
                    <a:pt x="55" y="2641"/>
                    <a:pt x="55" y="2646"/>
                    <a:pt x="52" y="2652"/>
                  </a:cubicBezTo>
                  <a:cubicBezTo>
                    <a:pt x="55" y="2646"/>
                    <a:pt x="55" y="2641"/>
                    <a:pt x="58" y="2638"/>
                  </a:cubicBezTo>
                  <a:close/>
                  <a:moveTo>
                    <a:pt x="201" y="1952"/>
                  </a:moveTo>
                  <a:cubicBezTo>
                    <a:pt x="181" y="2186"/>
                    <a:pt x="133" y="2414"/>
                    <a:pt x="58" y="2638"/>
                  </a:cubicBezTo>
                  <a:cubicBezTo>
                    <a:pt x="133" y="2414"/>
                    <a:pt x="181" y="2186"/>
                    <a:pt x="201" y="1952"/>
                  </a:cubicBezTo>
                  <a:close/>
                  <a:moveTo>
                    <a:pt x="204" y="1927"/>
                  </a:moveTo>
                  <a:lnTo>
                    <a:pt x="204" y="1932"/>
                  </a:lnTo>
                  <a:lnTo>
                    <a:pt x="204" y="1927"/>
                  </a:lnTo>
                  <a:close/>
                  <a:moveTo>
                    <a:pt x="204" y="1911"/>
                  </a:moveTo>
                  <a:lnTo>
                    <a:pt x="204" y="1927"/>
                  </a:lnTo>
                  <a:lnTo>
                    <a:pt x="204" y="1911"/>
                  </a:lnTo>
                  <a:close/>
                  <a:moveTo>
                    <a:pt x="204" y="1897"/>
                  </a:moveTo>
                  <a:lnTo>
                    <a:pt x="204" y="1907"/>
                  </a:lnTo>
                  <a:lnTo>
                    <a:pt x="204" y="1897"/>
                  </a:lnTo>
                  <a:close/>
                  <a:moveTo>
                    <a:pt x="208" y="1880"/>
                  </a:moveTo>
                  <a:cubicBezTo>
                    <a:pt x="208" y="1883"/>
                    <a:pt x="204" y="1887"/>
                    <a:pt x="204" y="1891"/>
                  </a:cubicBezTo>
                  <a:cubicBezTo>
                    <a:pt x="204" y="1887"/>
                    <a:pt x="208" y="1883"/>
                    <a:pt x="208" y="1880"/>
                  </a:cubicBezTo>
                  <a:close/>
                  <a:moveTo>
                    <a:pt x="212" y="1758"/>
                  </a:moveTo>
                  <a:lnTo>
                    <a:pt x="212" y="1785"/>
                  </a:lnTo>
                  <a:lnTo>
                    <a:pt x="212" y="1758"/>
                  </a:lnTo>
                  <a:close/>
                  <a:moveTo>
                    <a:pt x="72" y="0"/>
                  </a:moveTo>
                  <a:cubicBezTo>
                    <a:pt x="164" y="561"/>
                    <a:pt x="218" y="1152"/>
                    <a:pt x="212" y="1758"/>
                  </a:cubicBezTo>
                  <a:cubicBezTo>
                    <a:pt x="218" y="1152"/>
                    <a:pt x="164" y="561"/>
                    <a:pt x="72" y="0"/>
                  </a:cubicBezTo>
                  <a:close/>
                </a:path>
              </a:pathLst>
            </a:custGeom>
            <a:solidFill>
              <a:srgbClr val="2365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1885;p49">
              <a:extLst>
                <a:ext uri="{FF2B5EF4-FFF2-40B4-BE49-F238E27FC236}">
                  <a16:creationId xmlns:a16="http://schemas.microsoft.com/office/drawing/2014/main" xmlns="" id="{D36E7C3A-99A1-40A0-B61A-63F7E5941CD3}"/>
                </a:ext>
              </a:extLst>
            </p:cNvPr>
            <p:cNvSpPr/>
            <p:nvPr/>
          </p:nvSpPr>
          <p:spPr>
            <a:xfrm>
              <a:off x="1871577" y="4236553"/>
              <a:ext cx="67425" cy="30932"/>
            </a:xfrm>
            <a:custGeom>
              <a:avLst/>
              <a:gdLst/>
              <a:ahLst/>
              <a:cxnLst/>
              <a:rect l="l" t="t" r="r" b="b"/>
              <a:pathLst>
                <a:path w="861" h="395" extrusionOk="0">
                  <a:moveTo>
                    <a:pt x="860" y="0"/>
                  </a:moveTo>
                  <a:lnTo>
                    <a:pt x="860" y="0"/>
                  </a:lnTo>
                  <a:cubicBezTo>
                    <a:pt x="775" y="69"/>
                    <a:pt x="353" y="395"/>
                    <a:pt x="0" y="395"/>
                  </a:cubicBezTo>
                  <a:cubicBezTo>
                    <a:pt x="333" y="395"/>
                    <a:pt x="728" y="106"/>
                    <a:pt x="843" y="17"/>
                  </a:cubicBezTo>
                  <a:cubicBezTo>
                    <a:pt x="850" y="11"/>
                    <a:pt x="857" y="4"/>
                    <a:pt x="860" y="0"/>
                  </a:cubicBezTo>
                  <a:close/>
                </a:path>
              </a:pathLst>
            </a:custGeom>
            <a:solidFill>
              <a:srgbClr val="215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1886;p49">
              <a:extLst>
                <a:ext uri="{FF2B5EF4-FFF2-40B4-BE49-F238E27FC236}">
                  <a16:creationId xmlns:a16="http://schemas.microsoft.com/office/drawing/2014/main" xmlns="" id="{A3FD5AF5-8541-4937-8EFD-DD54EA28C5A8}"/>
                </a:ext>
              </a:extLst>
            </p:cNvPr>
            <p:cNvSpPr/>
            <p:nvPr/>
          </p:nvSpPr>
          <p:spPr>
            <a:xfrm>
              <a:off x="1812923" y="3368098"/>
              <a:ext cx="536345" cy="917480"/>
            </a:xfrm>
            <a:custGeom>
              <a:avLst/>
              <a:gdLst/>
              <a:ahLst/>
              <a:cxnLst/>
              <a:rect l="l" t="t" r="r" b="b"/>
              <a:pathLst>
                <a:path w="6849" h="11716" extrusionOk="0">
                  <a:moveTo>
                    <a:pt x="5930" y="4159"/>
                  </a:moveTo>
                  <a:cubicBezTo>
                    <a:pt x="6059" y="4159"/>
                    <a:pt x="6059" y="4358"/>
                    <a:pt x="5930" y="4358"/>
                  </a:cubicBezTo>
                  <a:cubicBezTo>
                    <a:pt x="5797" y="4358"/>
                    <a:pt x="5797" y="4159"/>
                    <a:pt x="5930" y="4159"/>
                  </a:cubicBezTo>
                  <a:close/>
                  <a:moveTo>
                    <a:pt x="5039" y="4526"/>
                  </a:moveTo>
                  <a:cubicBezTo>
                    <a:pt x="5169" y="4526"/>
                    <a:pt x="5169" y="4730"/>
                    <a:pt x="5039" y="4730"/>
                  </a:cubicBezTo>
                  <a:cubicBezTo>
                    <a:pt x="4907" y="4730"/>
                    <a:pt x="4907" y="4526"/>
                    <a:pt x="5039" y="4526"/>
                  </a:cubicBezTo>
                  <a:close/>
                  <a:moveTo>
                    <a:pt x="4363" y="5293"/>
                  </a:moveTo>
                  <a:cubicBezTo>
                    <a:pt x="4492" y="5293"/>
                    <a:pt x="4492" y="5497"/>
                    <a:pt x="4363" y="5497"/>
                  </a:cubicBezTo>
                  <a:cubicBezTo>
                    <a:pt x="4231" y="5497"/>
                    <a:pt x="4231" y="5293"/>
                    <a:pt x="4363" y="5293"/>
                  </a:cubicBezTo>
                  <a:close/>
                  <a:moveTo>
                    <a:pt x="5223" y="5909"/>
                  </a:moveTo>
                  <a:cubicBezTo>
                    <a:pt x="5353" y="5909"/>
                    <a:pt x="5353" y="6113"/>
                    <a:pt x="5223" y="6113"/>
                  </a:cubicBezTo>
                  <a:cubicBezTo>
                    <a:pt x="5091" y="6113"/>
                    <a:pt x="5091" y="5909"/>
                    <a:pt x="5223" y="5909"/>
                  </a:cubicBezTo>
                  <a:close/>
                  <a:moveTo>
                    <a:pt x="5033" y="0"/>
                  </a:moveTo>
                  <a:cubicBezTo>
                    <a:pt x="4655" y="0"/>
                    <a:pt x="3826" y="1278"/>
                    <a:pt x="3826" y="1278"/>
                  </a:cubicBezTo>
                  <a:cubicBezTo>
                    <a:pt x="3826" y="1278"/>
                    <a:pt x="3819" y="1282"/>
                    <a:pt x="3802" y="1295"/>
                  </a:cubicBezTo>
                  <a:cubicBezTo>
                    <a:pt x="3969" y="1210"/>
                    <a:pt x="4149" y="1135"/>
                    <a:pt x="4343" y="1085"/>
                  </a:cubicBezTo>
                  <a:lnTo>
                    <a:pt x="4343" y="1085"/>
                  </a:lnTo>
                  <a:lnTo>
                    <a:pt x="2248" y="3267"/>
                  </a:lnTo>
                  <a:cubicBezTo>
                    <a:pt x="1473" y="4641"/>
                    <a:pt x="769" y="6735"/>
                    <a:pt x="1093" y="9588"/>
                  </a:cubicBezTo>
                  <a:cubicBezTo>
                    <a:pt x="1096" y="9666"/>
                    <a:pt x="1110" y="9744"/>
                    <a:pt x="1120" y="9825"/>
                  </a:cubicBezTo>
                  <a:cubicBezTo>
                    <a:pt x="253" y="10288"/>
                    <a:pt x="4" y="10641"/>
                    <a:pt x="4" y="10856"/>
                  </a:cubicBezTo>
                  <a:cubicBezTo>
                    <a:pt x="1" y="10999"/>
                    <a:pt x="120" y="11077"/>
                    <a:pt x="233" y="11077"/>
                  </a:cubicBezTo>
                  <a:cubicBezTo>
                    <a:pt x="464" y="11077"/>
                    <a:pt x="963" y="10788"/>
                    <a:pt x="1146" y="10676"/>
                  </a:cubicBezTo>
                  <a:lnTo>
                    <a:pt x="1146" y="10676"/>
                  </a:lnTo>
                  <a:cubicBezTo>
                    <a:pt x="967" y="10801"/>
                    <a:pt x="487" y="11145"/>
                    <a:pt x="484" y="11342"/>
                  </a:cubicBezTo>
                  <a:cubicBezTo>
                    <a:pt x="484" y="11389"/>
                    <a:pt x="514" y="11430"/>
                    <a:pt x="579" y="11457"/>
                  </a:cubicBezTo>
                  <a:cubicBezTo>
                    <a:pt x="606" y="11468"/>
                    <a:pt x="636" y="11474"/>
                    <a:pt x="664" y="11478"/>
                  </a:cubicBezTo>
                  <a:cubicBezTo>
                    <a:pt x="691" y="11482"/>
                    <a:pt x="718" y="11485"/>
                    <a:pt x="749" y="11485"/>
                  </a:cubicBezTo>
                  <a:cubicBezTo>
                    <a:pt x="1102" y="11485"/>
                    <a:pt x="1524" y="11159"/>
                    <a:pt x="1609" y="11090"/>
                  </a:cubicBezTo>
                  <a:lnTo>
                    <a:pt x="1609" y="11090"/>
                  </a:lnTo>
                  <a:cubicBezTo>
                    <a:pt x="1606" y="11094"/>
                    <a:pt x="1599" y="11101"/>
                    <a:pt x="1592" y="11107"/>
                  </a:cubicBezTo>
                  <a:lnTo>
                    <a:pt x="1595" y="11104"/>
                  </a:lnTo>
                  <a:lnTo>
                    <a:pt x="1595" y="11104"/>
                  </a:lnTo>
                  <a:cubicBezTo>
                    <a:pt x="1510" y="11182"/>
                    <a:pt x="1279" y="11420"/>
                    <a:pt x="1276" y="11587"/>
                  </a:cubicBezTo>
                  <a:cubicBezTo>
                    <a:pt x="1276" y="11634"/>
                    <a:pt x="1297" y="11678"/>
                    <a:pt x="1344" y="11709"/>
                  </a:cubicBezTo>
                  <a:cubicBezTo>
                    <a:pt x="1350" y="11713"/>
                    <a:pt x="1364" y="11716"/>
                    <a:pt x="1385" y="11716"/>
                  </a:cubicBezTo>
                  <a:cubicBezTo>
                    <a:pt x="1857" y="11716"/>
                    <a:pt x="5689" y="9948"/>
                    <a:pt x="6630" y="7528"/>
                  </a:cubicBezTo>
                  <a:lnTo>
                    <a:pt x="6634" y="7524"/>
                  </a:lnTo>
                  <a:lnTo>
                    <a:pt x="6634" y="7520"/>
                  </a:lnTo>
                  <a:cubicBezTo>
                    <a:pt x="6638" y="7517"/>
                    <a:pt x="6638" y="7517"/>
                    <a:pt x="6638" y="7514"/>
                  </a:cubicBezTo>
                  <a:lnTo>
                    <a:pt x="6638" y="7510"/>
                  </a:lnTo>
                  <a:cubicBezTo>
                    <a:pt x="6641" y="7500"/>
                    <a:pt x="6648" y="7490"/>
                    <a:pt x="6651" y="7479"/>
                  </a:cubicBezTo>
                  <a:lnTo>
                    <a:pt x="6651" y="7476"/>
                  </a:lnTo>
                  <a:cubicBezTo>
                    <a:pt x="6651" y="7473"/>
                    <a:pt x="6654" y="7473"/>
                    <a:pt x="6654" y="7470"/>
                  </a:cubicBezTo>
                  <a:cubicBezTo>
                    <a:pt x="6654" y="7466"/>
                    <a:pt x="6658" y="7459"/>
                    <a:pt x="6658" y="7456"/>
                  </a:cubicBezTo>
                  <a:lnTo>
                    <a:pt x="6661" y="7456"/>
                  </a:lnTo>
                  <a:cubicBezTo>
                    <a:pt x="6661" y="7449"/>
                    <a:pt x="6665" y="7446"/>
                    <a:pt x="6665" y="7439"/>
                  </a:cubicBezTo>
                  <a:cubicBezTo>
                    <a:pt x="6668" y="7435"/>
                    <a:pt x="6668" y="7432"/>
                    <a:pt x="6668" y="7432"/>
                  </a:cubicBezTo>
                  <a:lnTo>
                    <a:pt x="6668" y="7429"/>
                  </a:lnTo>
                  <a:cubicBezTo>
                    <a:pt x="6668" y="7429"/>
                    <a:pt x="6668" y="7426"/>
                    <a:pt x="6671" y="7426"/>
                  </a:cubicBezTo>
                  <a:lnTo>
                    <a:pt x="6671" y="7422"/>
                  </a:lnTo>
                  <a:lnTo>
                    <a:pt x="6671" y="7418"/>
                  </a:lnTo>
                  <a:cubicBezTo>
                    <a:pt x="6671" y="7415"/>
                    <a:pt x="6675" y="7415"/>
                    <a:pt x="6675" y="7415"/>
                  </a:cubicBezTo>
                  <a:lnTo>
                    <a:pt x="6675" y="7412"/>
                  </a:lnTo>
                  <a:cubicBezTo>
                    <a:pt x="6675" y="7408"/>
                    <a:pt x="6675" y="7408"/>
                    <a:pt x="6679" y="7405"/>
                  </a:cubicBezTo>
                  <a:lnTo>
                    <a:pt x="6679" y="7398"/>
                  </a:lnTo>
                  <a:cubicBezTo>
                    <a:pt x="6682" y="7398"/>
                    <a:pt x="6682" y="7395"/>
                    <a:pt x="6682" y="7395"/>
                  </a:cubicBezTo>
                  <a:lnTo>
                    <a:pt x="6682" y="7388"/>
                  </a:lnTo>
                  <a:cubicBezTo>
                    <a:pt x="6685" y="7382"/>
                    <a:pt x="6685" y="7377"/>
                    <a:pt x="6688" y="7374"/>
                  </a:cubicBezTo>
                  <a:cubicBezTo>
                    <a:pt x="6763" y="7150"/>
                    <a:pt x="6811" y="6922"/>
                    <a:pt x="6831" y="6688"/>
                  </a:cubicBezTo>
                  <a:cubicBezTo>
                    <a:pt x="6831" y="6681"/>
                    <a:pt x="6831" y="6674"/>
                    <a:pt x="6834" y="6668"/>
                  </a:cubicBezTo>
                  <a:lnTo>
                    <a:pt x="6834" y="6663"/>
                  </a:lnTo>
                  <a:lnTo>
                    <a:pt x="6834" y="6647"/>
                  </a:lnTo>
                  <a:lnTo>
                    <a:pt x="6834" y="6643"/>
                  </a:lnTo>
                  <a:lnTo>
                    <a:pt x="6834" y="6633"/>
                  </a:lnTo>
                  <a:lnTo>
                    <a:pt x="6834" y="6627"/>
                  </a:lnTo>
                  <a:cubicBezTo>
                    <a:pt x="6834" y="6623"/>
                    <a:pt x="6838" y="6619"/>
                    <a:pt x="6838" y="6616"/>
                  </a:cubicBezTo>
                  <a:cubicBezTo>
                    <a:pt x="6838" y="6586"/>
                    <a:pt x="6842" y="6555"/>
                    <a:pt x="6842" y="6521"/>
                  </a:cubicBezTo>
                  <a:lnTo>
                    <a:pt x="6842" y="6494"/>
                  </a:lnTo>
                  <a:cubicBezTo>
                    <a:pt x="6848" y="5888"/>
                    <a:pt x="6794" y="5297"/>
                    <a:pt x="6702" y="4736"/>
                  </a:cubicBezTo>
                  <a:cubicBezTo>
                    <a:pt x="6699" y="4730"/>
                    <a:pt x="6699" y="4719"/>
                    <a:pt x="6695" y="4709"/>
                  </a:cubicBezTo>
                  <a:cubicBezTo>
                    <a:pt x="6654" y="4451"/>
                    <a:pt x="6604" y="4199"/>
                    <a:pt x="6546" y="3955"/>
                  </a:cubicBezTo>
                  <a:cubicBezTo>
                    <a:pt x="6542" y="3947"/>
                    <a:pt x="6542" y="3941"/>
                    <a:pt x="6539" y="3934"/>
                  </a:cubicBezTo>
                  <a:cubicBezTo>
                    <a:pt x="6444" y="3522"/>
                    <a:pt x="6332" y="3134"/>
                    <a:pt x="6213" y="2771"/>
                  </a:cubicBezTo>
                  <a:cubicBezTo>
                    <a:pt x="6209" y="2758"/>
                    <a:pt x="6205" y="2744"/>
                    <a:pt x="6199" y="2731"/>
                  </a:cubicBezTo>
                  <a:cubicBezTo>
                    <a:pt x="6144" y="2567"/>
                    <a:pt x="6090" y="2407"/>
                    <a:pt x="6032" y="2254"/>
                  </a:cubicBezTo>
                  <a:cubicBezTo>
                    <a:pt x="6026" y="2234"/>
                    <a:pt x="6019" y="2210"/>
                    <a:pt x="6012" y="2186"/>
                  </a:cubicBezTo>
                  <a:cubicBezTo>
                    <a:pt x="6001" y="2163"/>
                    <a:pt x="5992" y="2135"/>
                    <a:pt x="5985" y="2111"/>
                  </a:cubicBezTo>
                  <a:cubicBezTo>
                    <a:pt x="5978" y="2094"/>
                    <a:pt x="5971" y="2078"/>
                    <a:pt x="5965" y="2064"/>
                  </a:cubicBezTo>
                  <a:lnTo>
                    <a:pt x="5965" y="2057"/>
                  </a:lnTo>
                  <a:cubicBezTo>
                    <a:pt x="5951" y="2009"/>
                    <a:pt x="5930" y="1962"/>
                    <a:pt x="5913" y="1915"/>
                  </a:cubicBezTo>
                  <a:cubicBezTo>
                    <a:pt x="5770" y="1547"/>
                    <a:pt x="5634" y="1221"/>
                    <a:pt x="5516" y="945"/>
                  </a:cubicBezTo>
                  <a:cubicBezTo>
                    <a:pt x="5447" y="782"/>
                    <a:pt x="5383" y="639"/>
                    <a:pt x="5328" y="517"/>
                  </a:cubicBezTo>
                  <a:cubicBezTo>
                    <a:pt x="5264" y="357"/>
                    <a:pt x="5213" y="231"/>
                    <a:pt x="5185" y="143"/>
                  </a:cubicBezTo>
                  <a:cubicBezTo>
                    <a:pt x="5182" y="120"/>
                    <a:pt x="5172" y="102"/>
                    <a:pt x="5165" y="89"/>
                  </a:cubicBezTo>
                  <a:cubicBezTo>
                    <a:pt x="5135" y="27"/>
                    <a:pt x="5088" y="0"/>
                    <a:pt x="5033" y="0"/>
                  </a:cubicBezTo>
                  <a:close/>
                </a:path>
              </a:pathLst>
            </a:custGeom>
            <a:solidFill>
              <a:srgbClr val="2BAE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1887;p49">
              <a:extLst>
                <a:ext uri="{FF2B5EF4-FFF2-40B4-BE49-F238E27FC236}">
                  <a16:creationId xmlns:a16="http://schemas.microsoft.com/office/drawing/2014/main" xmlns="" id="{F353CD3D-541E-4B54-92E6-B571D838D69C}"/>
                </a:ext>
              </a:extLst>
            </p:cNvPr>
            <p:cNvSpPr/>
            <p:nvPr/>
          </p:nvSpPr>
          <p:spPr>
            <a:xfrm>
              <a:off x="2052550" y="3469509"/>
              <a:ext cx="58184" cy="53877"/>
            </a:xfrm>
            <a:custGeom>
              <a:avLst/>
              <a:gdLst/>
              <a:ahLst/>
              <a:cxnLst/>
              <a:rect l="l" t="t" r="r" b="b"/>
              <a:pathLst>
                <a:path w="743" h="688" extrusionOk="0">
                  <a:moveTo>
                    <a:pt x="742" y="0"/>
                  </a:moveTo>
                  <a:cubicBezTo>
                    <a:pt x="446" y="157"/>
                    <a:pt x="201" y="358"/>
                    <a:pt x="1" y="568"/>
                  </a:cubicBezTo>
                  <a:cubicBezTo>
                    <a:pt x="24" y="609"/>
                    <a:pt x="52" y="647"/>
                    <a:pt x="76" y="687"/>
                  </a:cubicBezTo>
                  <a:cubicBezTo>
                    <a:pt x="405" y="293"/>
                    <a:pt x="667" y="65"/>
                    <a:pt x="742" y="0"/>
                  </a:cubicBezTo>
                  <a:close/>
                </a:path>
              </a:pathLst>
            </a:custGeom>
            <a:solidFill>
              <a:srgbClr val="1E9D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1888;p49">
              <a:extLst>
                <a:ext uri="{FF2B5EF4-FFF2-40B4-BE49-F238E27FC236}">
                  <a16:creationId xmlns:a16="http://schemas.microsoft.com/office/drawing/2014/main" xmlns="" id="{3BA27296-EE65-4D6E-907F-0DDFF8C00122}"/>
                </a:ext>
              </a:extLst>
            </p:cNvPr>
            <p:cNvSpPr/>
            <p:nvPr/>
          </p:nvSpPr>
          <p:spPr>
            <a:xfrm>
              <a:off x="1988885" y="3513989"/>
              <a:ext cx="69618" cy="110026"/>
            </a:xfrm>
            <a:custGeom>
              <a:avLst/>
              <a:gdLst/>
              <a:ahLst/>
              <a:cxnLst/>
              <a:rect l="l" t="t" r="r" b="b"/>
              <a:pathLst>
                <a:path w="889" h="1405" extrusionOk="0">
                  <a:moveTo>
                    <a:pt x="814" y="0"/>
                  </a:moveTo>
                  <a:cubicBezTo>
                    <a:pt x="209" y="639"/>
                    <a:pt x="5" y="1391"/>
                    <a:pt x="1" y="1404"/>
                  </a:cubicBezTo>
                  <a:cubicBezTo>
                    <a:pt x="304" y="868"/>
                    <a:pt x="620" y="439"/>
                    <a:pt x="889" y="119"/>
                  </a:cubicBezTo>
                  <a:cubicBezTo>
                    <a:pt x="865" y="79"/>
                    <a:pt x="837" y="41"/>
                    <a:pt x="814" y="0"/>
                  </a:cubicBezTo>
                  <a:close/>
                </a:path>
              </a:pathLst>
            </a:custGeom>
            <a:solidFill>
              <a:srgbClr val="38BB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1889;p49">
              <a:extLst>
                <a:ext uri="{FF2B5EF4-FFF2-40B4-BE49-F238E27FC236}">
                  <a16:creationId xmlns:a16="http://schemas.microsoft.com/office/drawing/2014/main" xmlns="" id="{143C8586-4835-475E-8EBA-711F9C972352}"/>
                </a:ext>
              </a:extLst>
            </p:cNvPr>
            <p:cNvSpPr/>
            <p:nvPr/>
          </p:nvSpPr>
          <p:spPr>
            <a:xfrm>
              <a:off x="1988885" y="3452986"/>
              <a:ext cx="164138" cy="171029"/>
            </a:xfrm>
            <a:custGeom>
              <a:avLst/>
              <a:gdLst/>
              <a:ahLst/>
              <a:cxnLst/>
              <a:rect l="l" t="t" r="r" b="b"/>
              <a:pathLst>
                <a:path w="2096" h="2184" extrusionOk="0">
                  <a:moveTo>
                    <a:pt x="2096" y="1"/>
                  </a:moveTo>
                  <a:lnTo>
                    <a:pt x="2096" y="1"/>
                  </a:lnTo>
                  <a:cubicBezTo>
                    <a:pt x="1902" y="51"/>
                    <a:pt x="1722" y="126"/>
                    <a:pt x="1555" y="211"/>
                  </a:cubicBezTo>
                  <a:cubicBezTo>
                    <a:pt x="1480" y="276"/>
                    <a:pt x="1218" y="504"/>
                    <a:pt x="889" y="898"/>
                  </a:cubicBezTo>
                  <a:cubicBezTo>
                    <a:pt x="620" y="1218"/>
                    <a:pt x="304" y="1647"/>
                    <a:pt x="1" y="2183"/>
                  </a:cubicBezTo>
                  <a:lnTo>
                    <a:pt x="2096" y="1"/>
                  </a:lnTo>
                  <a:close/>
                </a:path>
              </a:pathLst>
            </a:custGeom>
            <a:solidFill>
              <a:srgbClr val="1E9D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1890;p49">
              <a:extLst>
                <a:ext uri="{FF2B5EF4-FFF2-40B4-BE49-F238E27FC236}">
                  <a16:creationId xmlns:a16="http://schemas.microsoft.com/office/drawing/2014/main" xmlns="" id="{9253EC97-50A3-4008-A39B-C3B438E9DB89}"/>
                </a:ext>
              </a:extLst>
            </p:cNvPr>
            <p:cNvSpPr/>
            <p:nvPr/>
          </p:nvSpPr>
          <p:spPr>
            <a:xfrm>
              <a:off x="2144173" y="3782591"/>
              <a:ext cx="20517" cy="16054"/>
            </a:xfrm>
            <a:custGeom>
              <a:avLst/>
              <a:gdLst/>
              <a:ahLst/>
              <a:cxnLst/>
              <a:rect l="l" t="t" r="r" b="b"/>
              <a:pathLst>
                <a:path w="262" h="205" extrusionOk="0">
                  <a:moveTo>
                    <a:pt x="133" y="0"/>
                  </a:moveTo>
                  <a:cubicBezTo>
                    <a:pt x="1" y="0"/>
                    <a:pt x="1" y="204"/>
                    <a:pt x="133" y="204"/>
                  </a:cubicBezTo>
                  <a:cubicBezTo>
                    <a:pt x="262" y="204"/>
                    <a:pt x="262" y="0"/>
                    <a:pt x="133" y="0"/>
                  </a:cubicBezTo>
                  <a:close/>
                </a:path>
              </a:pathLst>
            </a:custGeom>
            <a:solidFill>
              <a:srgbClr val="1E9D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1891;p49">
              <a:extLst>
                <a:ext uri="{FF2B5EF4-FFF2-40B4-BE49-F238E27FC236}">
                  <a16:creationId xmlns:a16="http://schemas.microsoft.com/office/drawing/2014/main" xmlns="" id="{48F4B257-9DC4-4840-B355-9295140AE8BB}"/>
                </a:ext>
              </a:extLst>
            </p:cNvPr>
            <p:cNvSpPr/>
            <p:nvPr/>
          </p:nvSpPr>
          <p:spPr>
            <a:xfrm>
              <a:off x="2197189" y="3722449"/>
              <a:ext cx="20596" cy="16054"/>
            </a:xfrm>
            <a:custGeom>
              <a:avLst/>
              <a:gdLst/>
              <a:ahLst/>
              <a:cxnLst/>
              <a:rect l="l" t="t" r="r" b="b"/>
              <a:pathLst>
                <a:path w="263" h="205" extrusionOk="0">
                  <a:moveTo>
                    <a:pt x="132" y="1"/>
                  </a:moveTo>
                  <a:cubicBezTo>
                    <a:pt x="0" y="1"/>
                    <a:pt x="0" y="205"/>
                    <a:pt x="132" y="205"/>
                  </a:cubicBezTo>
                  <a:cubicBezTo>
                    <a:pt x="262" y="205"/>
                    <a:pt x="262" y="1"/>
                    <a:pt x="132" y="1"/>
                  </a:cubicBezTo>
                  <a:close/>
                </a:path>
              </a:pathLst>
            </a:custGeom>
            <a:solidFill>
              <a:srgbClr val="1E9D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1892;p49">
              <a:extLst>
                <a:ext uri="{FF2B5EF4-FFF2-40B4-BE49-F238E27FC236}">
                  <a16:creationId xmlns:a16="http://schemas.microsoft.com/office/drawing/2014/main" xmlns="" id="{DB7D5EDD-8EE9-4F62-9B27-C21256B87151}"/>
                </a:ext>
              </a:extLst>
            </p:cNvPr>
            <p:cNvSpPr/>
            <p:nvPr/>
          </p:nvSpPr>
          <p:spPr>
            <a:xfrm>
              <a:off x="2211519" y="3830752"/>
              <a:ext cx="20596" cy="16054"/>
            </a:xfrm>
            <a:custGeom>
              <a:avLst/>
              <a:gdLst/>
              <a:ahLst/>
              <a:cxnLst/>
              <a:rect l="l" t="t" r="r" b="b"/>
              <a:pathLst>
                <a:path w="263" h="205" extrusionOk="0">
                  <a:moveTo>
                    <a:pt x="133" y="1"/>
                  </a:moveTo>
                  <a:cubicBezTo>
                    <a:pt x="1" y="1"/>
                    <a:pt x="1" y="205"/>
                    <a:pt x="133" y="205"/>
                  </a:cubicBezTo>
                  <a:cubicBezTo>
                    <a:pt x="263" y="205"/>
                    <a:pt x="263" y="1"/>
                    <a:pt x="133" y="1"/>
                  </a:cubicBezTo>
                  <a:close/>
                </a:path>
              </a:pathLst>
            </a:custGeom>
            <a:solidFill>
              <a:srgbClr val="1E9D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1893;p49">
              <a:extLst>
                <a:ext uri="{FF2B5EF4-FFF2-40B4-BE49-F238E27FC236}">
                  <a16:creationId xmlns:a16="http://schemas.microsoft.com/office/drawing/2014/main" xmlns="" id="{33B45570-A6BD-45A7-94F2-3647D97ACFCA}"/>
                </a:ext>
              </a:extLst>
            </p:cNvPr>
            <p:cNvSpPr/>
            <p:nvPr/>
          </p:nvSpPr>
          <p:spPr>
            <a:xfrm>
              <a:off x="2266884" y="3693710"/>
              <a:ext cx="20596" cy="15740"/>
            </a:xfrm>
            <a:custGeom>
              <a:avLst/>
              <a:gdLst/>
              <a:ahLst/>
              <a:cxnLst/>
              <a:rect l="l" t="t" r="r" b="b"/>
              <a:pathLst>
                <a:path w="263" h="201" extrusionOk="0">
                  <a:moveTo>
                    <a:pt x="133" y="1"/>
                  </a:moveTo>
                  <a:cubicBezTo>
                    <a:pt x="0" y="1"/>
                    <a:pt x="0" y="200"/>
                    <a:pt x="133" y="200"/>
                  </a:cubicBezTo>
                  <a:cubicBezTo>
                    <a:pt x="262" y="200"/>
                    <a:pt x="262" y="1"/>
                    <a:pt x="133" y="1"/>
                  </a:cubicBezTo>
                  <a:close/>
                </a:path>
              </a:pathLst>
            </a:custGeom>
            <a:solidFill>
              <a:srgbClr val="1E9D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1894;p49">
              <a:extLst>
                <a:ext uri="{FF2B5EF4-FFF2-40B4-BE49-F238E27FC236}">
                  <a16:creationId xmlns:a16="http://schemas.microsoft.com/office/drawing/2014/main" xmlns="" id="{0217D884-C8E2-4D41-9CDA-F23CB128B8A4}"/>
                </a:ext>
              </a:extLst>
            </p:cNvPr>
            <p:cNvSpPr/>
            <p:nvPr/>
          </p:nvSpPr>
          <p:spPr>
            <a:xfrm>
              <a:off x="1548392" y="2893071"/>
              <a:ext cx="272362" cy="67816"/>
            </a:xfrm>
            <a:custGeom>
              <a:avLst/>
              <a:gdLst/>
              <a:ahLst/>
              <a:cxnLst/>
              <a:rect l="l" t="t" r="r" b="b"/>
              <a:pathLst>
                <a:path w="3478" h="866" extrusionOk="0">
                  <a:moveTo>
                    <a:pt x="3478" y="1"/>
                  </a:moveTo>
                  <a:lnTo>
                    <a:pt x="3478" y="1"/>
                  </a:lnTo>
                  <a:cubicBezTo>
                    <a:pt x="3328" y="69"/>
                    <a:pt x="3189" y="147"/>
                    <a:pt x="3049" y="222"/>
                  </a:cubicBezTo>
                  <a:cubicBezTo>
                    <a:pt x="2900" y="280"/>
                    <a:pt x="2760" y="355"/>
                    <a:pt x="2614" y="405"/>
                  </a:cubicBezTo>
                  <a:cubicBezTo>
                    <a:pt x="2318" y="511"/>
                    <a:pt x="2019" y="579"/>
                    <a:pt x="1717" y="596"/>
                  </a:cubicBezTo>
                  <a:cubicBezTo>
                    <a:pt x="1687" y="597"/>
                    <a:pt x="1658" y="598"/>
                    <a:pt x="1628" y="598"/>
                  </a:cubicBezTo>
                  <a:cubicBezTo>
                    <a:pt x="1053" y="598"/>
                    <a:pt x="488" y="379"/>
                    <a:pt x="0" y="1"/>
                  </a:cubicBezTo>
                  <a:lnTo>
                    <a:pt x="0" y="1"/>
                  </a:lnTo>
                  <a:cubicBezTo>
                    <a:pt x="176" y="276"/>
                    <a:pt x="438" y="501"/>
                    <a:pt x="741" y="650"/>
                  </a:cubicBezTo>
                  <a:cubicBezTo>
                    <a:pt x="1025" y="794"/>
                    <a:pt x="1346" y="866"/>
                    <a:pt x="1668" y="866"/>
                  </a:cubicBezTo>
                  <a:cubicBezTo>
                    <a:pt x="1688" y="866"/>
                    <a:pt x="1709" y="865"/>
                    <a:pt x="1730" y="865"/>
                  </a:cubicBezTo>
                  <a:cubicBezTo>
                    <a:pt x="2070" y="844"/>
                    <a:pt x="2403" y="752"/>
                    <a:pt x="2699" y="600"/>
                  </a:cubicBezTo>
                  <a:cubicBezTo>
                    <a:pt x="2848" y="524"/>
                    <a:pt x="2981" y="422"/>
                    <a:pt x="3117" y="334"/>
                  </a:cubicBezTo>
                  <a:cubicBezTo>
                    <a:pt x="3243" y="225"/>
                    <a:pt x="3366" y="116"/>
                    <a:pt x="34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1895;p49">
              <a:extLst>
                <a:ext uri="{FF2B5EF4-FFF2-40B4-BE49-F238E27FC236}">
                  <a16:creationId xmlns:a16="http://schemas.microsoft.com/office/drawing/2014/main" xmlns="" id="{0A0A8AE6-37E4-4E06-85A4-D599008C039D}"/>
                </a:ext>
              </a:extLst>
            </p:cNvPr>
            <p:cNvSpPr/>
            <p:nvPr/>
          </p:nvSpPr>
          <p:spPr>
            <a:xfrm>
              <a:off x="1890449" y="2741072"/>
              <a:ext cx="191233" cy="198281"/>
            </a:xfrm>
            <a:custGeom>
              <a:avLst/>
              <a:gdLst/>
              <a:ahLst/>
              <a:cxnLst/>
              <a:rect l="l" t="t" r="r" b="b"/>
              <a:pathLst>
                <a:path w="2442" h="2532" extrusionOk="0">
                  <a:moveTo>
                    <a:pt x="2000" y="0"/>
                  </a:moveTo>
                  <a:cubicBezTo>
                    <a:pt x="2054" y="460"/>
                    <a:pt x="2102" y="909"/>
                    <a:pt x="2058" y="1323"/>
                  </a:cubicBezTo>
                  <a:cubicBezTo>
                    <a:pt x="2027" y="1527"/>
                    <a:pt x="1979" y="1721"/>
                    <a:pt x="1877" y="1844"/>
                  </a:cubicBezTo>
                  <a:cubicBezTo>
                    <a:pt x="1779" y="1969"/>
                    <a:pt x="1639" y="2031"/>
                    <a:pt x="1455" y="2051"/>
                  </a:cubicBezTo>
                  <a:cubicBezTo>
                    <a:pt x="1424" y="2052"/>
                    <a:pt x="1392" y="2053"/>
                    <a:pt x="1360" y="2053"/>
                  </a:cubicBezTo>
                  <a:cubicBezTo>
                    <a:pt x="1211" y="2053"/>
                    <a:pt x="1065" y="2037"/>
                    <a:pt x="939" y="1969"/>
                  </a:cubicBezTo>
                  <a:cubicBezTo>
                    <a:pt x="782" y="1891"/>
                    <a:pt x="650" y="1748"/>
                    <a:pt x="534" y="1585"/>
                  </a:cubicBezTo>
                  <a:cubicBezTo>
                    <a:pt x="303" y="1245"/>
                    <a:pt x="167" y="810"/>
                    <a:pt x="45" y="368"/>
                  </a:cubicBezTo>
                  <a:cubicBezTo>
                    <a:pt x="1" y="599"/>
                    <a:pt x="1" y="830"/>
                    <a:pt x="21" y="1069"/>
                  </a:cubicBezTo>
                  <a:cubicBezTo>
                    <a:pt x="48" y="1299"/>
                    <a:pt x="99" y="1541"/>
                    <a:pt x="208" y="1765"/>
                  </a:cubicBezTo>
                  <a:cubicBezTo>
                    <a:pt x="310" y="1993"/>
                    <a:pt x="480" y="2211"/>
                    <a:pt x="715" y="2360"/>
                  </a:cubicBezTo>
                  <a:cubicBezTo>
                    <a:pt x="916" y="2491"/>
                    <a:pt x="1150" y="2531"/>
                    <a:pt x="1375" y="2531"/>
                  </a:cubicBezTo>
                  <a:cubicBezTo>
                    <a:pt x="1421" y="2531"/>
                    <a:pt x="1466" y="2530"/>
                    <a:pt x="1510" y="2527"/>
                  </a:cubicBezTo>
                  <a:cubicBezTo>
                    <a:pt x="1642" y="2513"/>
                    <a:pt x="1785" y="2472"/>
                    <a:pt x="1918" y="2404"/>
                  </a:cubicBezTo>
                  <a:cubicBezTo>
                    <a:pt x="2047" y="2337"/>
                    <a:pt x="2169" y="2231"/>
                    <a:pt x="2248" y="2105"/>
                  </a:cubicBezTo>
                  <a:cubicBezTo>
                    <a:pt x="2404" y="1853"/>
                    <a:pt x="2441" y="1582"/>
                    <a:pt x="2431" y="1337"/>
                  </a:cubicBezTo>
                  <a:cubicBezTo>
                    <a:pt x="2404" y="844"/>
                    <a:pt x="2241" y="399"/>
                    <a:pt x="20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1896;p49">
              <a:extLst>
                <a:ext uri="{FF2B5EF4-FFF2-40B4-BE49-F238E27FC236}">
                  <a16:creationId xmlns:a16="http://schemas.microsoft.com/office/drawing/2014/main" xmlns="" id="{20E3301D-68A9-453B-A776-08E7DE57C01B}"/>
                </a:ext>
              </a:extLst>
            </p:cNvPr>
            <p:cNvSpPr/>
            <p:nvPr/>
          </p:nvSpPr>
          <p:spPr>
            <a:xfrm>
              <a:off x="1947146" y="2956737"/>
              <a:ext cx="77840" cy="77840"/>
            </a:xfrm>
            <a:custGeom>
              <a:avLst/>
              <a:gdLst/>
              <a:ahLst/>
              <a:cxnLst/>
              <a:rect l="l" t="t" r="r" b="b"/>
              <a:pathLst>
                <a:path w="994" h="994" extrusionOk="0">
                  <a:moveTo>
                    <a:pt x="497" y="0"/>
                  </a:moveTo>
                  <a:cubicBezTo>
                    <a:pt x="221" y="0"/>
                    <a:pt x="0" y="225"/>
                    <a:pt x="0" y="497"/>
                  </a:cubicBezTo>
                  <a:cubicBezTo>
                    <a:pt x="0" y="772"/>
                    <a:pt x="221" y="993"/>
                    <a:pt x="497" y="993"/>
                  </a:cubicBezTo>
                  <a:cubicBezTo>
                    <a:pt x="769" y="993"/>
                    <a:pt x="993" y="772"/>
                    <a:pt x="993" y="497"/>
                  </a:cubicBezTo>
                  <a:cubicBezTo>
                    <a:pt x="993" y="225"/>
                    <a:pt x="769" y="0"/>
                    <a:pt x="4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1897;p49">
              <a:extLst>
                <a:ext uri="{FF2B5EF4-FFF2-40B4-BE49-F238E27FC236}">
                  <a16:creationId xmlns:a16="http://schemas.microsoft.com/office/drawing/2014/main" xmlns="" id="{101B175B-1288-473B-8979-4CEDA9D8E7F3}"/>
                </a:ext>
              </a:extLst>
            </p:cNvPr>
            <p:cNvSpPr/>
            <p:nvPr/>
          </p:nvSpPr>
          <p:spPr>
            <a:xfrm>
              <a:off x="2061165" y="3198792"/>
              <a:ext cx="36806" cy="36806"/>
            </a:xfrm>
            <a:custGeom>
              <a:avLst/>
              <a:gdLst/>
              <a:ahLst/>
              <a:cxnLst/>
              <a:rect l="l" t="t" r="r" b="b"/>
              <a:pathLst>
                <a:path w="470" h="470" extrusionOk="0">
                  <a:moveTo>
                    <a:pt x="234" y="0"/>
                  </a:moveTo>
                  <a:cubicBezTo>
                    <a:pt x="105" y="0"/>
                    <a:pt x="0" y="105"/>
                    <a:pt x="0" y="234"/>
                  </a:cubicBezTo>
                  <a:cubicBezTo>
                    <a:pt x="0" y="364"/>
                    <a:pt x="105" y="469"/>
                    <a:pt x="234" y="469"/>
                  </a:cubicBezTo>
                  <a:cubicBezTo>
                    <a:pt x="363" y="469"/>
                    <a:pt x="469" y="364"/>
                    <a:pt x="469" y="234"/>
                  </a:cubicBezTo>
                  <a:cubicBezTo>
                    <a:pt x="469" y="105"/>
                    <a:pt x="363" y="0"/>
                    <a:pt x="234" y="0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1898;p49">
              <a:extLst>
                <a:ext uri="{FF2B5EF4-FFF2-40B4-BE49-F238E27FC236}">
                  <a16:creationId xmlns:a16="http://schemas.microsoft.com/office/drawing/2014/main" xmlns="" id="{E20ABC19-637B-41F9-B188-A4305474DA74}"/>
                </a:ext>
              </a:extLst>
            </p:cNvPr>
            <p:cNvSpPr/>
            <p:nvPr/>
          </p:nvSpPr>
          <p:spPr>
            <a:xfrm>
              <a:off x="2140649" y="3204900"/>
              <a:ext cx="45655" cy="61708"/>
            </a:xfrm>
            <a:custGeom>
              <a:avLst/>
              <a:gdLst/>
              <a:ahLst/>
              <a:cxnLst/>
              <a:rect l="l" t="t" r="r" b="b"/>
              <a:pathLst>
                <a:path w="583" h="788" extrusionOk="0">
                  <a:moveTo>
                    <a:pt x="406" y="0"/>
                  </a:moveTo>
                  <a:cubicBezTo>
                    <a:pt x="368" y="0"/>
                    <a:pt x="331" y="7"/>
                    <a:pt x="297" y="24"/>
                  </a:cubicBezTo>
                  <a:cubicBezTo>
                    <a:pt x="96" y="112"/>
                    <a:pt x="1" y="343"/>
                    <a:pt x="90" y="547"/>
                  </a:cubicBezTo>
                  <a:cubicBezTo>
                    <a:pt x="153" y="698"/>
                    <a:pt x="297" y="787"/>
                    <a:pt x="451" y="787"/>
                  </a:cubicBezTo>
                  <a:cubicBezTo>
                    <a:pt x="494" y="787"/>
                    <a:pt x="539" y="780"/>
                    <a:pt x="583" y="765"/>
                  </a:cubicBezTo>
                  <a:cubicBezTo>
                    <a:pt x="518" y="510"/>
                    <a:pt x="460" y="252"/>
                    <a:pt x="406" y="0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1899;p49">
              <a:extLst>
                <a:ext uri="{FF2B5EF4-FFF2-40B4-BE49-F238E27FC236}">
                  <a16:creationId xmlns:a16="http://schemas.microsoft.com/office/drawing/2014/main" xmlns="" id="{70DFD9A2-F4FF-4AF6-89E4-31CE756F3592}"/>
                </a:ext>
              </a:extLst>
            </p:cNvPr>
            <p:cNvSpPr/>
            <p:nvPr/>
          </p:nvSpPr>
          <p:spPr>
            <a:xfrm>
              <a:off x="1684416" y="2801527"/>
              <a:ext cx="70871" cy="38685"/>
            </a:xfrm>
            <a:custGeom>
              <a:avLst/>
              <a:gdLst/>
              <a:ahLst/>
              <a:cxnLst/>
              <a:rect l="l" t="t" r="r" b="b"/>
              <a:pathLst>
                <a:path w="905" h="494" extrusionOk="0">
                  <a:moveTo>
                    <a:pt x="3" y="0"/>
                  </a:moveTo>
                  <a:cubicBezTo>
                    <a:pt x="0" y="14"/>
                    <a:pt x="0" y="27"/>
                    <a:pt x="0" y="41"/>
                  </a:cubicBezTo>
                  <a:cubicBezTo>
                    <a:pt x="0" y="289"/>
                    <a:pt x="204" y="493"/>
                    <a:pt x="452" y="493"/>
                  </a:cubicBezTo>
                  <a:cubicBezTo>
                    <a:pt x="694" y="493"/>
                    <a:pt x="887" y="306"/>
                    <a:pt x="904" y="75"/>
                  </a:cubicBezTo>
                  <a:cubicBezTo>
                    <a:pt x="704" y="35"/>
                    <a:pt x="415" y="7"/>
                    <a:pt x="3" y="0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1900;p49">
              <a:extLst>
                <a:ext uri="{FF2B5EF4-FFF2-40B4-BE49-F238E27FC236}">
                  <a16:creationId xmlns:a16="http://schemas.microsoft.com/office/drawing/2014/main" xmlns="" id="{F94A9DCD-448A-45AF-8A09-60A6A6EBBD63}"/>
                </a:ext>
              </a:extLst>
            </p:cNvPr>
            <p:cNvSpPr/>
            <p:nvPr/>
          </p:nvSpPr>
          <p:spPr>
            <a:xfrm>
              <a:off x="2105253" y="3064569"/>
              <a:ext cx="51763" cy="70871"/>
            </a:xfrm>
            <a:custGeom>
              <a:avLst/>
              <a:gdLst/>
              <a:ahLst/>
              <a:cxnLst/>
              <a:rect l="l" t="t" r="r" b="b"/>
              <a:pathLst>
                <a:path w="661" h="905" extrusionOk="0">
                  <a:moveTo>
                    <a:pt x="453" y="1"/>
                  </a:moveTo>
                  <a:cubicBezTo>
                    <a:pt x="205" y="1"/>
                    <a:pt x="1" y="205"/>
                    <a:pt x="1" y="453"/>
                  </a:cubicBezTo>
                  <a:cubicBezTo>
                    <a:pt x="1" y="704"/>
                    <a:pt x="205" y="905"/>
                    <a:pt x="453" y="905"/>
                  </a:cubicBezTo>
                  <a:cubicBezTo>
                    <a:pt x="531" y="905"/>
                    <a:pt x="600" y="884"/>
                    <a:pt x="661" y="854"/>
                  </a:cubicBezTo>
                  <a:cubicBezTo>
                    <a:pt x="600" y="544"/>
                    <a:pt x="545" y="255"/>
                    <a:pt x="504" y="4"/>
                  </a:cubicBezTo>
                  <a:cubicBezTo>
                    <a:pt x="487" y="1"/>
                    <a:pt x="470" y="1"/>
                    <a:pt x="453" y="1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1901;p49">
              <a:extLst>
                <a:ext uri="{FF2B5EF4-FFF2-40B4-BE49-F238E27FC236}">
                  <a16:creationId xmlns:a16="http://schemas.microsoft.com/office/drawing/2014/main" xmlns="" id="{6F5F59B9-43A5-480C-BADF-F6FEBABE283E}"/>
                </a:ext>
              </a:extLst>
            </p:cNvPr>
            <p:cNvSpPr/>
            <p:nvPr/>
          </p:nvSpPr>
          <p:spPr>
            <a:xfrm>
              <a:off x="1631714" y="2814526"/>
              <a:ext cx="35474" cy="35474"/>
            </a:xfrm>
            <a:custGeom>
              <a:avLst/>
              <a:gdLst/>
              <a:ahLst/>
              <a:cxnLst/>
              <a:rect l="l" t="t" r="r" b="b"/>
              <a:pathLst>
                <a:path w="453" h="453" extrusionOk="0">
                  <a:moveTo>
                    <a:pt x="228" y="1"/>
                  </a:moveTo>
                  <a:cubicBezTo>
                    <a:pt x="102" y="1"/>
                    <a:pt x="0" y="100"/>
                    <a:pt x="0" y="225"/>
                  </a:cubicBezTo>
                  <a:cubicBezTo>
                    <a:pt x="0" y="351"/>
                    <a:pt x="102" y="453"/>
                    <a:pt x="228" y="453"/>
                  </a:cubicBezTo>
                  <a:cubicBezTo>
                    <a:pt x="350" y="453"/>
                    <a:pt x="452" y="351"/>
                    <a:pt x="452" y="225"/>
                  </a:cubicBezTo>
                  <a:cubicBezTo>
                    <a:pt x="452" y="100"/>
                    <a:pt x="350" y="1"/>
                    <a:pt x="228" y="1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1902;p49">
              <a:extLst>
                <a:ext uri="{FF2B5EF4-FFF2-40B4-BE49-F238E27FC236}">
                  <a16:creationId xmlns:a16="http://schemas.microsoft.com/office/drawing/2014/main" xmlns="" id="{0D7861AA-94F8-4948-A6B4-54B99E9E86B9}"/>
                </a:ext>
              </a:extLst>
            </p:cNvPr>
            <p:cNvSpPr/>
            <p:nvPr/>
          </p:nvSpPr>
          <p:spPr>
            <a:xfrm>
              <a:off x="2105253" y="3170757"/>
              <a:ext cx="17933" cy="17933"/>
            </a:xfrm>
            <a:custGeom>
              <a:avLst/>
              <a:gdLst/>
              <a:ahLst/>
              <a:cxnLst/>
              <a:rect l="l" t="t" r="r" b="b"/>
              <a:pathLst>
                <a:path w="229" h="229" extrusionOk="0">
                  <a:moveTo>
                    <a:pt x="113" y="1"/>
                  </a:moveTo>
                  <a:cubicBezTo>
                    <a:pt x="52" y="1"/>
                    <a:pt x="1" y="52"/>
                    <a:pt x="1" y="113"/>
                  </a:cubicBezTo>
                  <a:cubicBezTo>
                    <a:pt x="1" y="178"/>
                    <a:pt x="52" y="228"/>
                    <a:pt x="113" y="228"/>
                  </a:cubicBezTo>
                  <a:cubicBezTo>
                    <a:pt x="178" y="228"/>
                    <a:pt x="228" y="178"/>
                    <a:pt x="228" y="113"/>
                  </a:cubicBezTo>
                  <a:cubicBezTo>
                    <a:pt x="228" y="52"/>
                    <a:pt x="178" y="1"/>
                    <a:pt x="113" y="1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1903;p49">
              <a:extLst>
                <a:ext uri="{FF2B5EF4-FFF2-40B4-BE49-F238E27FC236}">
                  <a16:creationId xmlns:a16="http://schemas.microsoft.com/office/drawing/2014/main" xmlns="" id="{6E9A5C30-602F-46D5-AD84-20D235C9A895}"/>
                </a:ext>
              </a:extLst>
            </p:cNvPr>
            <p:cNvSpPr/>
            <p:nvPr/>
          </p:nvSpPr>
          <p:spPr>
            <a:xfrm>
              <a:off x="1687001" y="2857675"/>
              <a:ext cx="18011" cy="17933"/>
            </a:xfrm>
            <a:custGeom>
              <a:avLst/>
              <a:gdLst/>
              <a:ahLst/>
              <a:cxnLst/>
              <a:rect l="l" t="t" r="r" b="b"/>
              <a:pathLst>
                <a:path w="230" h="229" extrusionOk="0">
                  <a:moveTo>
                    <a:pt x="113" y="1"/>
                  </a:moveTo>
                  <a:cubicBezTo>
                    <a:pt x="52" y="1"/>
                    <a:pt x="1" y="52"/>
                    <a:pt x="1" y="116"/>
                  </a:cubicBezTo>
                  <a:cubicBezTo>
                    <a:pt x="1" y="178"/>
                    <a:pt x="52" y="228"/>
                    <a:pt x="113" y="228"/>
                  </a:cubicBezTo>
                  <a:cubicBezTo>
                    <a:pt x="178" y="228"/>
                    <a:pt x="229" y="178"/>
                    <a:pt x="229" y="116"/>
                  </a:cubicBezTo>
                  <a:cubicBezTo>
                    <a:pt x="229" y="52"/>
                    <a:pt x="178" y="1"/>
                    <a:pt x="113" y="1"/>
                  </a:cubicBezTo>
                  <a:close/>
                </a:path>
              </a:pathLst>
            </a:custGeom>
            <a:solidFill>
              <a:srgbClr val="73E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15" name="Google Shape;1904;p49">
            <a:extLst>
              <a:ext uri="{FF2B5EF4-FFF2-40B4-BE49-F238E27FC236}">
                <a16:creationId xmlns:a16="http://schemas.microsoft.com/office/drawing/2014/main" xmlns="" id="{C976BF84-2676-4AE0-9F0B-FDE18082E438}"/>
              </a:ext>
            </a:extLst>
          </p:cNvPr>
          <p:cNvGrpSpPr/>
          <p:nvPr/>
        </p:nvGrpSpPr>
        <p:grpSpPr>
          <a:xfrm>
            <a:off x="6575254" y="1975673"/>
            <a:ext cx="2391039" cy="1942143"/>
            <a:chOff x="6143928" y="4175363"/>
            <a:chExt cx="928120" cy="753874"/>
          </a:xfrm>
        </p:grpSpPr>
        <p:sp>
          <p:nvSpPr>
            <p:cNvPr id="2503" name="Google Shape;1905;p49">
              <a:extLst>
                <a:ext uri="{FF2B5EF4-FFF2-40B4-BE49-F238E27FC236}">
                  <a16:creationId xmlns:a16="http://schemas.microsoft.com/office/drawing/2014/main" xmlns="" id="{74F06FB2-AC51-40BF-BA2C-7BEC13D14BD4}"/>
                </a:ext>
              </a:extLst>
            </p:cNvPr>
            <p:cNvSpPr/>
            <p:nvPr/>
          </p:nvSpPr>
          <p:spPr>
            <a:xfrm rot="726463">
              <a:off x="6143928" y="4175363"/>
              <a:ext cx="923053" cy="509379"/>
            </a:xfrm>
            <a:custGeom>
              <a:avLst/>
              <a:gdLst/>
              <a:ahLst/>
              <a:cxnLst/>
              <a:rect l="l" t="t" r="r" b="b"/>
              <a:pathLst>
                <a:path w="85385" h="47119" extrusionOk="0">
                  <a:moveTo>
                    <a:pt x="19512" y="1"/>
                  </a:moveTo>
                  <a:cubicBezTo>
                    <a:pt x="13673" y="3701"/>
                    <a:pt x="15525" y="15525"/>
                    <a:pt x="15525" y="15525"/>
                  </a:cubicBezTo>
                  <a:cubicBezTo>
                    <a:pt x="15525" y="15525"/>
                    <a:pt x="13289" y="14234"/>
                    <a:pt x="10518" y="14234"/>
                  </a:cubicBezTo>
                  <a:cubicBezTo>
                    <a:pt x="8599" y="14234"/>
                    <a:pt x="6424" y="14853"/>
                    <a:pt x="4559" y="16952"/>
                  </a:cubicBezTo>
                  <a:cubicBezTo>
                    <a:pt x="1" y="22075"/>
                    <a:pt x="6551" y="31938"/>
                    <a:pt x="6551" y="31938"/>
                  </a:cubicBezTo>
                  <a:cubicBezTo>
                    <a:pt x="6551" y="31938"/>
                    <a:pt x="1314" y="32295"/>
                    <a:pt x="798" y="37714"/>
                  </a:cubicBezTo>
                  <a:cubicBezTo>
                    <a:pt x="64" y="45406"/>
                    <a:pt x="10167" y="47118"/>
                    <a:pt x="10167" y="47118"/>
                  </a:cubicBezTo>
                  <a:lnTo>
                    <a:pt x="75128" y="33903"/>
                  </a:lnTo>
                  <a:cubicBezTo>
                    <a:pt x="75128" y="33903"/>
                    <a:pt x="85384" y="29677"/>
                    <a:pt x="78386" y="16169"/>
                  </a:cubicBezTo>
                  <a:cubicBezTo>
                    <a:pt x="74368" y="8410"/>
                    <a:pt x="68055" y="6622"/>
                    <a:pt x="63089" y="6622"/>
                  </a:cubicBezTo>
                  <a:cubicBezTo>
                    <a:pt x="58842" y="6622"/>
                    <a:pt x="55581" y="7929"/>
                    <a:pt x="55581" y="7929"/>
                  </a:cubicBezTo>
                  <a:cubicBezTo>
                    <a:pt x="55581" y="7929"/>
                    <a:pt x="53574" y="3317"/>
                    <a:pt x="44704" y="1999"/>
                  </a:cubicBezTo>
                  <a:cubicBezTo>
                    <a:pt x="44013" y="1896"/>
                    <a:pt x="43353" y="1849"/>
                    <a:pt x="42724" y="1849"/>
                  </a:cubicBezTo>
                  <a:cubicBezTo>
                    <a:pt x="35641" y="1849"/>
                    <a:pt x="32473" y="7833"/>
                    <a:pt x="32473" y="7833"/>
                  </a:cubicBezTo>
                  <a:cubicBezTo>
                    <a:pt x="31793" y="5336"/>
                    <a:pt x="29027" y="3833"/>
                    <a:pt x="25839" y="3833"/>
                  </a:cubicBezTo>
                  <a:cubicBezTo>
                    <a:pt x="25030" y="3833"/>
                    <a:pt x="24194" y="3930"/>
                    <a:pt x="23358" y="4132"/>
                  </a:cubicBezTo>
                  <a:cubicBezTo>
                    <a:pt x="22992" y="4220"/>
                    <a:pt x="22660" y="4261"/>
                    <a:pt x="22361" y="4261"/>
                  </a:cubicBezTo>
                  <a:cubicBezTo>
                    <a:pt x="19275" y="4261"/>
                    <a:pt x="19512" y="1"/>
                    <a:pt x="19512" y="1"/>
                  </a:cubicBez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1906;p49">
              <a:extLst>
                <a:ext uri="{FF2B5EF4-FFF2-40B4-BE49-F238E27FC236}">
                  <a16:creationId xmlns:a16="http://schemas.microsoft.com/office/drawing/2014/main" xmlns="" id="{4EAA641B-A932-40A8-9DD5-8F4E9C6D7B27}"/>
                </a:ext>
              </a:extLst>
            </p:cNvPr>
            <p:cNvSpPr/>
            <p:nvPr/>
          </p:nvSpPr>
          <p:spPr>
            <a:xfrm>
              <a:off x="6231050" y="4292482"/>
              <a:ext cx="748761" cy="636755"/>
            </a:xfrm>
            <a:custGeom>
              <a:avLst/>
              <a:gdLst/>
              <a:ahLst/>
              <a:cxnLst/>
              <a:rect l="l" t="t" r="r" b="b"/>
              <a:pathLst>
                <a:path w="71175" h="60528" extrusionOk="0">
                  <a:moveTo>
                    <a:pt x="27696" y="1"/>
                  </a:moveTo>
                  <a:cubicBezTo>
                    <a:pt x="26423" y="1"/>
                    <a:pt x="25153" y="72"/>
                    <a:pt x="23893" y="219"/>
                  </a:cubicBezTo>
                  <a:cubicBezTo>
                    <a:pt x="20495" y="219"/>
                    <a:pt x="16949" y="1536"/>
                    <a:pt x="13751" y="3380"/>
                  </a:cubicBezTo>
                  <a:cubicBezTo>
                    <a:pt x="11406" y="4722"/>
                    <a:pt x="9240" y="6351"/>
                    <a:pt x="7450" y="7936"/>
                  </a:cubicBezTo>
                  <a:cubicBezTo>
                    <a:pt x="995" y="13674"/>
                    <a:pt x="568" y="23771"/>
                    <a:pt x="316" y="33689"/>
                  </a:cubicBezTo>
                  <a:cubicBezTo>
                    <a:pt x="1" y="46097"/>
                    <a:pt x="4376" y="55800"/>
                    <a:pt x="16452" y="59081"/>
                  </a:cubicBezTo>
                  <a:cubicBezTo>
                    <a:pt x="20160" y="60087"/>
                    <a:pt x="24529" y="60528"/>
                    <a:pt x="29083" y="60528"/>
                  </a:cubicBezTo>
                  <a:cubicBezTo>
                    <a:pt x="37428" y="60528"/>
                    <a:pt x="46394" y="59049"/>
                    <a:pt x="53054" y="56865"/>
                  </a:cubicBezTo>
                  <a:cubicBezTo>
                    <a:pt x="55126" y="56184"/>
                    <a:pt x="56970" y="55356"/>
                    <a:pt x="58597" y="54395"/>
                  </a:cubicBezTo>
                  <a:cubicBezTo>
                    <a:pt x="71175" y="46983"/>
                    <a:pt x="70852" y="31924"/>
                    <a:pt x="63457" y="20386"/>
                  </a:cubicBezTo>
                  <a:cubicBezTo>
                    <a:pt x="61402" y="17183"/>
                    <a:pt x="58884" y="14242"/>
                    <a:pt x="56021" y="11636"/>
                  </a:cubicBezTo>
                  <a:cubicBezTo>
                    <a:pt x="48191" y="4528"/>
                    <a:pt x="37837" y="1"/>
                    <a:pt x="27696" y="1"/>
                  </a:cubicBezTo>
                  <a:close/>
                </a:path>
              </a:pathLst>
            </a:custGeom>
            <a:solidFill>
              <a:srgbClr val="D39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1907;p49">
              <a:extLst>
                <a:ext uri="{FF2B5EF4-FFF2-40B4-BE49-F238E27FC236}">
                  <a16:creationId xmlns:a16="http://schemas.microsoft.com/office/drawing/2014/main" xmlns="" id="{D300FC3C-040B-4086-9250-ADF8BAAFB75C}"/>
                </a:ext>
              </a:extLst>
            </p:cNvPr>
            <p:cNvSpPr/>
            <p:nvPr/>
          </p:nvSpPr>
          <p:spPr>
            <a:xfrm>
              <a:off x="6642681" y="4560699"/>
              <a:ext cx="47945" cy="69805"/>
            </a:xfrm>
            <a:custGeom>
              <a:avLst/>
              <a:gdLst/>
              <a:ahLst/>
              <a:cxnLst/>
              <a:rect l="l" t="t" r="r" b="b"/>
              <a:pathLst>
                <a:path w="4119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4"/>
                  </a:cubicBezTo>
                  <a:cubicBezTo>
                    <a:pt x="458" y="233"/>
                    <a:pt x="0" y="1737"/>
                    <a:pt x="368" y="3376"/>
                  </a:cubicBezTo>
                  <a:cubicBezTo>
                    <a:pt x="710" y="4893"/>
                    <a:pt x="1630" y="5996"/>
                    <a:pt x="2503" y="5996"/>
                  </a:cubicBezTo>
                  <a:cubicBezTo>
                    <a:pt x="2577" y="5996"/>
                    <a:pt x="2650" y="5989"/>
                    <a:pt x="2723" y="5972"/>
                  </a:cubicBezTo>
                  <a:cubicBezTo>
                    <a:pt x="3661" y="5764"/>
                    <a:pt x="4119" y="4264"/>
                    <a:pt x="3747" y="2619"/>
                  </a:cubicBezTo>
                  <a:cubicBezTo>
                    <a:pt x="3408" y="1108"/>
                    <a:pt x="2485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1908;p49">
              <a:extLst>
                <a:ext uri="{FF2B5EF4-FFF2-40B4-BE49-F238E27FC236}">
                  <a16:creationId xmlns:a16="http://schemas.microsoft.com/office/drawing/2014/main" xmlns="" id="{01A11B3F-290A-4130-9F76-A694D408E1AD}"/>
                </a:ext>
              </a:extLst>
            </p:cNvPr>
            <p:cNvSpPr/>
            <p:nvPr/>
          </p:nvSpPr>
          <p:spPr>
            <a:xfrm>
              <a:off x="6340062" y="4628504"/>
              <a:ext cx="47934" cy="69805"/>
            </a:xfrm>
            <a:custGeom>
              <a:avLst/>
              <a:gdLst/>
              <a:ahLst/>
              <a:cxnLst/>
              <a:rect l="l" t="t" r="r" b="b"/>
              <a:pathLst>
                <a:path w="4118" h="5997" extrusionOk="0">
                  <a:moveTo>
                    <a:pt x="1611" y="0"/>
                  </a:moveTo>
                  <a:cubicBezTo>
                    <a:pt x="1537" y="0"/>
                    <a:pt x="1464" y="8"/>
                    <a:pt x="1391" y="25"/>
                  </a:cubicBezTo>
                  <a:cubicBezTo>
                    <a:pt x="457" y="233"/>
                    <a:pt x="1" y="1733"/>
                    <a:pt x="367" y="3378"/>
                  </a:cubicBezTo>
                  <a:cubicBezTo>
                    <a:pt x="706" y="4893"/>
                    <a:pt x="1628" y="5997"/>
                    <a:pt x="2502" y="5997"/>
                  </a:cubicBezTo>
                  <a:cubicBezTo>
                    <a:pt x="2576" y="5997"/>
                    <a:pt x="2650" y="5989"/>
                    <a:pt x="2723" y="5973"/>
                  </a:cubicBezTo>
                  <a:cubicBezTo>
                    <a:pt x="3656" y="5764"/>
                    <a:pt x="4118" y="4260"/>
                    <a:pt x="3746" y="2621"/>
                  </a:cubicBezTo>
                  <a:cubicBezTo>
                    <a:pt x="3408" y="1104"/>
                    <a:pt x="2484" y="0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1909;p49">
              <a:extLst>
                <a:ext uri="{FF2B5EF4-FFF2-40B4-BE49-F238E27FC236}">
                  <a16:creationId xmlns:a16="http://schemas.microsoft.com/office/drawing/2014/main" xmlns="" id="{6018EE4B-1BD6-4C7A-81EF-B9D1B8DE3515}"/>
                </a:ext>
              </a:extLst>
            </p:cNvPr>
            <p:cNvSpPr/>
            <p:nvPr/>
          </p:nvSpPr>
          <p:spPr>
            <a:xfrm>
              <a:off x="6486389" y="4624732"/>
              <a:ext cx="88173" cy="77359"/>
            </a:xfrm>
            <a:custGeom>
              <a:avLst/>
              <a:gdLst/>
              <a:ahLst/>
              <a:cxnLst/>
              <a:rect l="l" t="t" r="r" b="b"/>
              <a:pathLst>
                <a:path w="7575" h="6646" extrusionOk="0">
                  <a:moveTo>
                    <a:pt x="2744" y="0"/>
                  </a:moveTo>
                  <a:cubicBezTo>
                    <a:pt x="2639" y="0"/>
                    <a:pt x="2534" y="5"/>
                    <a:pt x="2428" y="14"/>
                  </a:cubicBezTo>
                  <a:cubicBezTo>
                    <a:pt x="2243" y="45"/>
                    <a:pt x="2053" y="59"/>
                    <a:pt x="1876" y="122"/>
                  </a:cubicBezTo>
                  <a:lnTo>
                    <a:pt x="1346" y="335"/>
                  </a:lnTo>
                  <a:cubicBezTo>
                    <a:pt x="1033" y="543"/>
                    <a:pt x="707" y="729"/>
                    <a:pt x="444" y="1051"/>
                  </a:cubicBezTo>
                  <a:cubicBezTo>
                    <a:pt x="182" y="1359"/>
                    <a:pt x="0" y="1816"/>
                    <a:pt x="27" y="2256"/>
                  </a:cubicBezTo>
                  <a:cubicBezTo>
                    <a:pt x="50" y="2690"/>
                    <a:pt x="209" y="3071"/>
                    <a:pt x="408" y="3384"/>
                  </a:cubicBezTo>
                  <a:cubicBezTo>
                    <a:pt x="816" y="4001"/>
                    <a:pt x="1323" y="4463"/>
                    <a:pt x="1863" y="4856"/>
                  </a:cubicBezTo>
                  <a:cubicBezTo>
                    <a:pt x="2940" y="5644"/>
                    <a:pt x="4123" y="6234"/>
                    <a:pt x="5363" y="6646"/>
                  </a:cubicBezTo>
                  <a:cubicBezTo>
                    <a:pt x="4309" y="5880"/>
                    <a:pt x="3262" y="5124"/>
                    <a:pt x="2338" y="4281"/>
                  </a:cubicBezTo>
                  <a:cubicBezTo>
                    <a:pt x="1890" y="3850"/>
                    <a:pt x="1449" y="3407"/>
                    <a:pt x="1183" y="2918"/>
                  </a:cubicBezTo>
                  <a:cubicBezTo>
                    <a:pt x="1056" y="2677"/>
                    <a:pt x="966" y="2437"/>
                    <a:pt x="966" y="2228"/>
                  </a:cubicBezTo>
                  <a:cubicBezTo>
                    <a:pt x="960" y="2016"/>
                    <a:pt x="1033" y="1835"/>
                    <a:pt x="1187" y="1653"/>
                  </a:cubicBezTo>
                  <a:cubicBezTo>
                    <a:pt x="1328" y="1463"/>
                    <a:pt x="1572" y="1318"/>
                    <a:pt x="1785" y="1160"/>
                  </a:cubicBezTo>
                  <a:lnTo>
                    <a:pt x="2152" y="1005"/>
                  </a:lnTo>
                  <a:cubicBezTo>
                    <a:pt x="2275" y="951"/>
                    <a:pt x="2415" y="951"/>
                    <a:pt x="2542" y="911"/>
                  </a:cubicBezTo>
                  <a:cubicBezTo>
                    <a:pt x="2679" y="888"/>
                    <a:pt x="2818" y="877"/>
                    <a:pt x="2961" y="877"/>
                  </a:cubicBezTo>
                  <a:cubicBezTo>
                    <a:pt x="3378" y="877"/>
                    <a:pt x="3815" y="968"/>
                    <a:pt x="4245" y="1097"/>
                  </a:cubicBezTo>
                  <a:cubicBezTo>
                    <a:pt x="5405" y="1467"/>
                    <a:pt x="6510" y="2152"/>
                    <a:pt x="7575" y="2890"/>
                  </a:cubicBezTo>
                  <a:cubicBezTo>
                    <a:pt x="7184" y="2364"/>
                    <a:pt x="6714" y="1902"/>
                    <a:pt x="6211" y="1473"/>
                  </a:cubicBezTo>
                  <a:cubicBezTo>
                    <a:pt x="5699" y="1055"/>
                    <a:pt x="5146" y="670"/>
                    <a:pt x="4512" y="399"/>
                  </a:cubicBezTo>
                  <a:cubicBezTo>
                    <a:pt x="3976" y="158"/>
                    <a:pt x="3376" y="0"/>
                    <a:pt x="2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1910;p49">
              <a:extLst>
                <a:ext uri="{FF2B5EF4-FFF2-40B4-BE49-F238E27FC236}">
                  <a16:creationId xmlns:a16="http://schemas.microsoft.com/office/drawing/2014/main" xmlns="" id="{3A91DB4E-E2AB-4322-8AF4-AA86576F9D11}"/>
                </a:ext>
              </a:extLst>
            </p:cNvPr>
            <p:cNvSpPr/>
            <p:nvPr/>
          </p:nvSpPr>
          <p:spPr>
            <a:xfrm>
              <a:off x="6702255" y="4599159"/>
              <a:ext cx="69305" cy="69293"/>
            </a:xfrm>
            <a:custGeom>
              <a:avLst/>
              <a:gdLst/>
              <a:ahLst/>
              <a:cxnLst/>
              <a:rect l="l" t="t" r="r" b="b"/>
              <a:pathLst>
                <a:path w="5954" h="5953" extrusionOk="0">
                  <a:moveTo>
                    <a:pt x="2978" y="0"/>
                  </a:moveTo>
                  <a:cubicBezTo>
                    <a:pt x="1333" y="0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4" y="4621"/>
                    <a:pt x="5954" y="2976"/>
                  </a:cubicBezTo>
                  <a:cubicBezTo>
                    <a:pt x="5954" y="1332"/>
                    <a:pt x="4622" y="0"/>
                    <a:pt x="29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1911;p49">
              <a:extLst>
                <a:ext uri="{FF2B5EF4-FFF2-40B4-BE49-F238E27FC236}">
                  <a16:creationId xmlns:a16="http://schemas.microsoft.com/office/drawing/2014/main" xmlns="" id="{3ADD467D-CD9D-4FDB-AF7D-390772CBCF92}"/>
                </a:ext>
              </a:extLst>
            </p:cNvPr>
            <p:cNvSpPr/>
            <p:nvPr/>
          </p:nvSpPr>
          <p:spPr>
            <a:xfrm>
              <a:off x="6319063" y="4704829"/>
              <a:ext cx="69305" cy="69305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2978" y="1"/>
                  </a:moveTo>
                  <a:cubicBezTo>
                    <a:pt x="1333" y="1"/>
                    <a:pt x="1" y="1332"/>
                    <a:pt x="1" y="2976"/>
                  </a:cubicBezTo>
                  <a:cubicBezTo>
                    <a:pt x="1" y="4621"/>
                    <a:pt x="1333" y="5953"/>
                    <a:pt x="2978" y="5953"/>
                  </a:cubicBezTo>
                  <a:cubicBezTo>
                    <a:pt x="4622" y="5953"/>
                    <a:pt x="5953" y="4621"/>
                    <a:pt x="5953" y="2976"/>
                  </a:cubicBezTo>
                  <a:cubicBezTo>
                    <a:pt x="5953" y="1332"/>
                    <a:pt x="4622" y="1"/>
                    <a:pt x="29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1912;p49">
              <a:extLst>
                <a:ext uri="{FF2B5EF4-FFF2-40B4-BE49-F238E27FC236}">
                  <a16:creationId xmlns:a16="http://schemas.microsoft.com/office/drawing/2014/main" xmlns="" id="{56B3982E-4616-44D6-AFB4-1BFEBAC188CA}"/>
                </a:ext>
              </a:extLst>
            </p:cNvPr>
            <p:cNvSpPr/>
            <p:nvPr/>
          </p:nvSpPr>
          <p:spPr>
            <a:xfrm>
              <a:off x="6556474" y="4646080"/>
              <a:ext cx="161249" cy="137003"/>
            </a:xfrm>
            <a:custGeom>
              <a:avLst/>
              <a:gdLst/>
              <a:ahLst/>
              <a:cxnLst/>
              <a:rect l="l" t="t" r="r" b="b"/>
              <a:pathLst>
                <a:path w="13853" h="11770" extrusionOk="0">
                  <a:moveTo>
                    <a:pt x="13852" y="1"/>
                  </a:moveTo>
                  <a:cubicBezTo>
                    <a:pt x="13418" y="1596"/>
                    <a:pt x="12838" y="3122"/>
                    <a:pt x="11996" y="4477"/>
                  </a:cubicBezTo>
                  <a:cubicBezTo>
                    <a:pt x="11153" y="5826"/>
                    <a:pt x="10084" y="7018"/>
                    <a:pt x="8824" y="7983"/>
                  </a:cubicBezTo>
                  <a:cubicBezTo>
                    <a:pt x="7578" y="8970"/>
                    <a:pt x="6156" y="9723"/>
                    <a:pt x="4670" y="10348"/>
                  </a:cubicBezTo>
                  <a:cubicBezTo>
                    <a:pt x="3180" y="10955"/>
                    <a:pt x="1617" y="11430"/>
                    <a:pt x="0" y="11761"/>
                  </a:cubicBezTo>
                  <a:cubicBezTo>
                    <a:pt x="155" y="11767"/>
                    <a:pt x="310" y="11770"/>
                    <a:pt x="465" y="11770"/>
                  </a:cubicBezTo>
                  <a:cubicBezTo>
                    <a:pt x="1969" y="11770"/>
                    <a:pt x="3474" y="11497"/>
                    <a:pt x="4924" y="11045"/>
                  </a:cubicBezTo>
                  <a:cubicBezTo>
                    <a:pt x="6523" y="10542"/>
                    <a:pt x="8063" y="9781"/>
                    <a:pt x="9409" y="8734"/>
                  </a:cubicBezTo>
                  <a:cubicBezTo>
                    <a:pt x="10070" y="8205"/>
                    <a:pt x="10709" y="7630"/>
                    <a:pt x="11247" y="6968"/>
                  </a:cubicBezTo>
                  <a:cubicBezTo>
                    <a:pt x="11778" y="6302"/>
                    <a:pt x="12280" y="5609"/>
                    <a:pt x="12648" y="4839"/>
                  </a:cubicBezTo>
                  <a:cubicBezTo>
                    <a:pt x="13418" y="3330"/>
                    <a:pt x="13812" y="1654"/>
                    <a:pt x="138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1913;p49">
              <a:extLst>
                <a:ext uri="{FF2B5EF4-FFF2-40B4-BE49-F238E27FC236}">
                  <a16:creationId xmlns:a16="http://schemas.microsoft.com/office/drawing/2014/main" xmlns="" id="{067E902D-B962-4D2E-BCA6-A10583346E6E}"/>
                </a:ext>
              </a:extLst>
            </p:cNvPr>
            <p:cNvSpPr/>
            <p:nvPr/>
          </p:nvSpPr>
          <p:spPr>
            <a:xfrm>
              <a:off x="6380833" y="4294802"/>
              <a:ext cx="599045" cy="567430"/>
            </a:xfrm>
            <a:custGeom>
              <a:avLst/>
              <a:gdLst/>
              <a:ahLst/>
              <a:cxnLst/>
              <a:rect l="l" t="t" r="r" b="b"/>
              <a:pathLst>
                <a:path w="62793" h="59479" extrusionOk="0">
                  <a:moveTo>
                    <a:pt x="15249" y="1"/>
                  </a:moveTo>
                  <a:cubicBezTo>
                    <a:pt x="13857" y="1"/>
                    <a:pt x="12469" y="79"/>
                    <a:pt x="11090" y="239"/>
                  </a:cubicBezTo>
                  <a:cubicBezTo>
                    <a:pt x="7375" y="239"/>
                    <a:pt x="3498" y="1679"/>
                    <a:pt x="1" y="3695"/>
                  </a:cubicBezTo>
                  <a:cubicBezTo>
                    <a:pt x="2578" y="6130"/>
                    <a:pt x="7211" y="9586"/>
                    <a:pt x="12738" y="9586"/>
                  </a:cubicBezTo>
                  <a:cubicBezTo>
                    <a:pt x="15662" y="9586"/>
                    <a:pt x="18837" y="8619"/>
                    <a:pt x="22090" y="6020"/>
                  </a:cubicBezTo>
                  <a:lnTo>
                    <a:pt x="22090" y="6020"/>
                  </a:lnTo>
                  <a:cubicBezTo>
                    <a:pt x="22090" y="6020"/>
                    <a:pt x="22937" y="10128"/>
                    <a:pt x="21097" y="11831"/>
                  </a:cubicBezTo>
                  <a:cubicBezTo>
                    <a:pt x="21097" y="11831"/>
                    <a:pt x="22140" y="12069"/>
                    <a:pt x="23643" y="12069"/>
                  </a:cubicBezTo>
                  <a:cubicBezTo>
                    <a:pt x="26068" y="12069"/>
                    <a:pt x="29691" y="11449"/>
                    <a:pt x="32060" y="8207"/>
                  </a:cubicBezTo>
                  <a:cubicBezTo>
                    <a:pt x="32060" y="8207"/>
                    <a:pt x="32518" y="20534"/>
                    <a:pt x="46829" y="21839"/>
                  </a:cubicBezTo>
                  <a:cubicBezTo>
                    <a:pt x="46829" y="21839"/>
                    <a:pt x="60001" y="45304"/>
                    <a:pt x="49039" y="59478"/>
                  </a:cubicBezTo>
                  <a:cubicBezTo>
                    <a:pt x="62792" y="51374"/>
                    <a:pt x="62439" y="34907"/>
                    <a:pt x="54353" y="22291"/>
                  </a:cubicBezTo>
                  <a:cubicBezTo>
                    <a:pt x="52106" y="18789"/>
                    <a:pt x="49352" y="15573"/>
                    <a:pt x="46221" y="12723"/>
                  </a:cubicBezTo>
                  <a:cubicBezTo>
                    <a:pt x="37660" y="4951"/>
                    <a:pt x="26339" y="1"/>
                    <a:pt x="15249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1914;p49">
              <a:extLst>
                <a:ext uri="{FF2B5EF4-FFF2-40B4-BE49-F238E27FC236}">
                  <a16:creationId xmlns:a16="http://schemas.microsoft.com/office/drawing/2014/main" xmlns="" id="{DFC6118B-5623-4B50-B350-3930249BB365}"/>
                </a:ext>
              </a:extLst>
            </p:cNvPr>
            <p:cNvSpPr/>
            <p:nvPr/>
          </p:nvSpPr>
          <p:spPr>
            <a:xfrm>
              <a:off x="6213348" y="4288014"/>
              <a:ext cx="748698" cy="220583"/>
            </a:xfrm>
            <a:custGeom>
              <a:avLst/>
              <a:gdLst/>
              <a:ahLst/>
              <a:cxnLst/>
              <a:rect l="l" t="t" r="r" b="b"/>
              <a:pathLst>
                <a:path w="47431" h="13972" extrusionOk="0">
                  <a:moveTo>
                    <a:pt x="0" y="0"/>
                  </a:moveTo>
                  <a:lnTo>
                    <a:pt x="0" y="2990"/>
                  </a:lnTo>
                  <a:cubicBezTo>
                    <a:pt x="0" y="2990"/>
                    <a:pt x="6476" y="7916"/>
                    <a:pt x="12865" y="7916"/>
                  </a:cubicBezTo>
                  <a:cubicBezTo>
                    <a:pt x="13002" y="7916"/>
                    <a:pt x="13140" y="7914"/>
                    <a:pt x="13278" y="7910"/>
                  </a:cubicBezTo>
                  <a:cubicBezTo>
                    <a:pt x="19797" y="7692"/>
                    <a:pt x="22360" y="3701"/>
                    <a:pt x="22360" y="3701"/>
                  </a:cubicBezTo>
                  <a:cubicBezTo>
                    <a:pt x="22360" y="3701"/>
                    <a:pt x="30479" y="4983"/>
                    <a:pt x="28132" y="10256"/>
                  </a:cubicBezTo>
                  <a:cubicBezTo>
                    <a:pt x="28132" y="10256"/>
                    <a:pt x="32862" y="8685"/>
                    <a:pt x="33378" y="4983"/>
                  </a:cubicBezTo>
                  <a:lnTo>
                    <a:pt x="33378" y="4983"/>
                  </a:lnTo>
                  <a:cubicBezTo>
                    <a:pt x="33378" y="4984"/>
                    <a:pt x="33153" y="13972"/>
                    <a:pt x="43997" y="13972"/>
                  </a:cubicBezTo>
                  <a:cubicBezTo>
                    <a:pt x="44866" y="13972"/>
                    <a:pt x="45806" y="13914"/>
                    <a:pt x="46823" y="13789"/>
                  </a:cubicBezTo>
                  <a:lnTo>
                    <a:pt x="47431" y="7910"/>
                  </a:lnTo>
                  <a:lnTo>
                    <a:pt x="33613" y="2990"/>
                  </a:lnTo>
                  <a:lnTo>
                    <a:pt x="23715" y="0"/>
                  </a:lnTo>
                  <a:close/>
                </a:path>
              </a:pathLst>
            </a:custGeom>
            <a:solidFill>
              <a:srgbClr val="664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1915;p49">
              <a:extLst>
                <a:ext uri="{FF2B5EF4-FFF2-40B4-BE49-F238E27FC236}">
                  <a16:creationId xmlns:a16="http://schemas.microsoft.com/office/drawing/2014/main" xmlns="" id="{9DAF8294-F933-4584-92B8-CBC1DC8F39F1}"/>
                </a:ext>
              </a:extLst>
            </p:cNvPr>
            <p:cNvSpPr/>
            <p:nvPr/>
          </p:nvSpPr>
          <p:spPr>
            <a:xfrm>
              <a:off x="6904058" y="4580752"/>
              <a:ext cx="167990" cy="147813"/>
            </a:xfrm>
            <a:custGeom>
              <a:avLst/>
              <a:gdLst/>
              <a:ahLst/>
              <a:cxnLst/>
              <a:rect l="l" t="t" r="r" b="b"/>
              <a:pathLst>
                <a:path w="17609" h="15494" extrusionOk="0">
                  <a:moveTo>
                    <a:pt x="10692" y="1"/>
                  </a:moveTo>
                  <a:cubicBezTo>
                    <a:pt x="5564" y="1"/>
                    <a:pt x="1" y="7098"/>
                    <a:pt x="1" y="7098"/>
                  </a:cubicBezTo>
                  <a:lnTo>
                    <a:pt x="1137" y="11243"/>
                  </a:lnTo>
                  <a:cubicBezTo>
                    <a:pt x="1849" y="13853"/>
                    <a:pt x="4218" y="15493"/>
                    <a:pt x="6680" y="15493"/>
                  </a:cubicBezTo>
                  <a:cubicBezTo>
                    <a:pt x="7693" y="15493"/>
                    <a:pt x="8722" y="15215"/>
                    <a:pt x="9659" y="14613"/>
                  </a:cubicBezTo>
                  <a:cubicBezTo>
                    <a:pt x="15126" y="11098"/>
                    <a:pt x="17608" y="3565"/>
                    <a:pt x="13482" y="837"/>
                  </a:cubicBezTo>
                  <a:cubicBezTo>
                    <a:pt x="12594" y="249"/>
                    <a:pt x="11650" y="1"/>
                    <a:pt x="10692" y="1"/>
                  </a:cubicBezTo>
                  <a:close/>
                </a:path>
              </a:pathLst>
            </a:custGeom>
            <a:solidFill>
              <a:srgbClr val="BC7D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1916;p49">
              <a:extLst>
                <a:ext uri="{FF2B5EF4-FFF2-40B4-BE49-F238E27FC236}">
                  <a16:creationId xmlns:a16="http://schemas.microsoft.com/office/drawing/2014/main" xmlns="" id="{8651CB81-DA23-4AF0-9522-F1B39C66E6BA}"/>
                </a:ext>
              </a:extLst>
            </p:cNvPr>
            <p:cNvSpPr/>
            <p:nvPr/>
          </p:nvSpPr>
          <p:spPr>
            <a:xfrm>
              <a:off x="6946280" y="4607807"/>
              <a:ext cx="83551" cy="90582"/>
            </a:xfrm>
            <a:custGeom>
              <a:avLst/>
              <a:gdLst/>
              <a:ahLst/>
              <a:cxnLst/>
              <a:rect l="l" t="t" r="r" b="b"/>
              <a:pathLst>
                <a:path w="8758" h="9495" extrusionOk="0">
                  <a:moveTo>
                    <a:pt x="8076" y="1"/>
                  </a:moveTo>
                  <a:cubicBezTo>
                    <a:pt x="7117" y="1"/>
                    <a:pt x="6148" y="379"/>
                    <a:pt x="5342" y="914"/>
                  </a:cubicBezTo>
                  <a:cubicBezTo>
                    <a:pt x="4359" y="1562"/>
                    <a:pt x="3548" y="2418"/>
                    <a:pt x="2850" y="3328"/>
                  </a:cubicBezTo>
                  <a:cubicBezTo>
                    <a:pt x="2161" y="4253"/>
                    <a:pt x="1577" y="5241"/>
                    <a:pt x="1101" y="6274"/>
                  </a:cubicBezTo>
                  <a:cubicBezTo>
                    <a:pt x="625" y="7307"/>
                    <a:pt x="227" y="8375"/>
                    <a:pt x="0" y="9494"/>
                  </a:cubicBezTo>
                  <a:lnTo>
                    <a:pt x="1754" y="6631"/>
                  </a:lnTo>
                  <a:cubicBezTo>
                    <a:pt x="2352" y="5697"/>
                    <a:pt x="2950" y="4769"/>
                    <a:pt x="3611" y="3909"/>
                  </a:cubicBezTo>
                  <a:cubicBezTo>
                    <a:pt x="3621" y="3895"/>
                    <a:pt x="3629" y="3886"/>
                    <a:pt x="3638" y="3872"/>
                  </a:cubicBezTo>
                  <a:cubicBezTo>
                    <a:pt x="4340" y="3732"/>
                    <a:pt x="5034" y="3619"/>
                    <a:pt x="5735" y="3560"/>
                  </a:cubicBezTo>
                  <a:cubicBezTo>
                    <a:pt x="6276" y="3508"/>
                    <a:pt x="6817" y="3490"/>
                    <a:pt x="7365" y="3490"/>
                  </a:cubicBezTo>
                  <a:cubicBezTo>
                    <a:pt x="7822" y="3490"/>
                    <a:pt x="8285" y="3502"/>
                    <a:pt x="8758" y="3519"/>
                  </a:cubicBezTo>
                  <a:cubicBezTo>
                    <a:pt x="7997" y="3193"/>
                    <a:pt x="7169" y="3056"/>
                    <a:pt x="6342" y="3056"/>
                  </a:cubicBezTo>
                  <a:cubicBezTo>
                    <a:pt x="6125" y="3056"/>
                    <a:pt x="5907" y="3066"/>
                    <a:pt x="5691" y="3084"/>
                  </a:cubicBezTo>
                  <a:cubicBezTo>
                    <a:pt x="5097" y="3143"/>
                    <a:pt x="4508" y="3274"/>
                    <a:pt x="3947" y="3478"/>
                  </a:cubicBezTo>
                  <a:cubicBezTo>
                    <a:pt x="4508" y="2767"/>
                    <a:pt x="5115" y="2101"/>
                    <a:pt x="5785" y="1512"/>
                  </a:cubicBezTo>
                  <a:cubicBezTo>
                    <a:pt x="6605" y="828"/>
                    <a:pt x="7535" y="267"/>
                    <a:pt x="8658" y="49"/>
                  </a:cubicBezTo>
                  <a:cubicBezTo>
                    <a:pt x="8465" y="16"/>
                    <a:pt x="8271" y="1"/>
                    <a:pt x="8076" y="1"/>
                  </a:cubicBezTo>
                  <a:close/>
                </a:path>
              </a:pathLst>
            </a:custGeom>
            <a:solidFill>
              <a:srgbClr val="353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7" name="Google Shape;1917;p49">
            <a:extLst>
              <a:ext uri="{FF2B5EF4-FFF2-40B4-BE49-F238E27FC236}">
                <a16:creationId xmlns:a16="http://schemas.microsoft.com/office/drawing/2014/main" xmlns="" id="{138837DA-000E-46AB-9D59-D184D1CB360D}"/>
              </a:ext>
            </a:extLst>
          </p:cNvPr>
          <p:cNvGrpSpPr/>
          <p:nvPr/>
        </p:nvGrpSpPr>
        <p:grpSpPr>
          <a:xfrm>
            <a:off x="3221955" y="3485748"/>
            <a:ext cx="1618082" cy="2488730"/>
            <a:chOff x="-3529325" y="699300"/>
            <a:chExt cx="3203251" cy="4926833"/>
          </a:xfrm>
        </p:grpSpPr>
        <p:sp>
          <p:nvSpPr>
            <p:cNvPr id="2517" name="Google Shape;1918;p49">
              <a:extLst>
                <a:ext uri="{FF2B5EF4-FFF2-40B4-BE49-F238E27FC236}">
                  <a16:creationId xmlns:a16="http://schemas.microsoft.com/office/drawing/2014/main" xmlns="" id="{AA6FE42E-4AC2-4EDD-AC51-38D49BB840E0}"/>
                </a:ext>
              </a:extLst>
            </p:cNvPr>
            <p:cNvSpPr/>
            <p:nvPr/>
          </p:nvSpPr>
          <p:spPr>
            <a:xfrm>
              <a:off x="-3529325" y="2233574"/>
              <a:ext cx="3191548" cy="3392559"/>
            </a:xfrm>
            <a:custGeom>
              <a:avLst/>
              <a:gdLst/>
              <a:ahLst/>
              <a:cxnLst/>
              <a:rect l="l" t="t" r="r" b="b"/>
              <a:pathLst>
                <a:path w="31612" h="33603" extrusionOk="0">
                  <a:moveTo>
                    <a:pt x="17632" y="1"/>
                  </a:moveTo>
                  <a:cubicBezTo>
                    <a:pt x="17184" y="1"/>
                    <a:pt x="16754" y="20"/>
                    <a:pt x="16343" y="54"/>
                  </a:cubicBezTo>
                  <a:cubicBezTo>
                    <a:pt x="12943" y="322"/>
                    <a:pt x="10859" y="1600"/>
                    <a:pt x="10859" y="1600"/>
                  </a:cubicBezTo>
                  <a:cubicBezTo>
                    <a:pt x="10859" y="1600"/>
                    <a:pt x="1" y="11653"/>
                    <a:pt x="6423" y="23158"/>
                  </a:cubicBezTo>
                  <a:cubicBezTo>
                    <a:pt x="7558" y="25195"/>
                    <a:pt x="9299" y="26664"/>
                    <a:pt x="11329" y="27649"/>
                  </a:cubicBezTo>
                  <a:lnTo>
                    <a:pt x="11923" y="31909"/>
                  </a:lnTo>
                  <a:cubicBezTo>
                    <a:pt x="11923" y="31909"/>
                    <a:pt x="8823" y="32284"/>
                    <a:pt x="6803" y="33406"/>
                  </a:cubicBezTo>
                  <a:cubicBezTo>
                    <a:pt x="8327" y="33551"/>
                    <a:pt x="9919" y="33603"/>
                    <a:pt x="11425" y="33603"/>
                  </a:cubicBezTo>
                  <a:cubicBezTo>
                    <a:pt x="15357" y="33603"/>
                    <a:pt x="18703" y="33246"/>
                    <a:pt x="18703" y="33246"/>
                  </a:cubicBezTo>
                  <a:lnTo>
                    <a:pt x="18703" y="29285"/>
                  </a:lnTo>
                  <a:cubicBezTo>
                    <a:pt x="18778" y="29286"/>
                    <a:pt x="18852" y="29286"/>
                    <a:pt x="18926" y="29286"/>
                  </a:cubicBezTo>
                  <a:cubicBezTo>
                    <a:pt x="19154" y="29286"/>
                    <a:pt x="19382" y="29283"/>
                    <a:pt x="19607" y="29275"/>
                  </a:cubicBezTo>
                  <a:lnTo>
                    <a:pt x="19607" y="33348"/>
                  </a:lnTo>
                  <a:lnTo>
                    <a:pt x="30803" y="33589"/>
                  </a:lnTo>
                  <a:cubicBezTo>
                    <a:pt x="30803" y="33589"/>
                    <a:pt x="29664" y="31583"/>
                    <a:pt x="26254" y="31035"/>
                  </a:cubicBezTo>
                  <a:cubicBezTo>
                    <a:pt x="26111" y="30091"/>
                    <a:pt x="26070" y="28934"/>
                    <a:pt x="26063" y="27887"/>
                  </a:cubicBezTo>
                  <a:cubicBezTo>
                    <a:pt x="27505" y="27235"/>
                    <a:pt x="28633" y="26378"/>
                    <a:pt x="29262" y="25365"/>
                  </a:cubicBezTo>
                  <a:cubicBezTo>
                    <a:pt x="31010" y="22540"/>
                    <a:pt x="31612" y="17134"/>
                    <a:pt x="30609" y="12058"/>
                  </a:cubicBezTo>
                  <a:cubicBezTo>
                    <a:pt x="30507" y="11555"/>
                    <a:pt x="30395" y="11055"/>
                    <a:pt x="30262" y="10562"/>
                  </a:cubicBezTo>
                  <a:cubicBezTo>
                    <a:pt x="30245" y="10498"/>
                    <a:pt x="30228" y="10429"/>
                    <a:pt x="30208" y="10368"/>
                  </a:cubicBezTo>
                  <a:cubicBezTo>
                    <a:pt x="30078" y="9889"/>
                    <a:pt x="29932" y="9420"/>
                    <a:pt x="29772" y="8957"/>
                  </a:cubicBezTo>
                  <a:cubicBezTo>
                    <a:pt x="28352" y="4905"/>
                    <a:pt x="25730" y="1505"/>
                    <a:pt x="21644" y="498"/>
                  </a:cubicBezTo>
                  <a:cubicBezTo>
                    <a:pt x="20192" y="141"/>
                    <a:pt x="18847" y="1"/>
                    <a:pt x="17632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1919;p49">
              <a:extLst>
                <a:ext uri="{FF2B5EF4-FFF2-40B4-BE49-F238E27FC236}">
                  <a16:creationId xmlns:a16="http://schemas.microsoft.com/office/drawing/2014/main" xmlns="" id="{9069A1EB-696B-45D0-B31D-C703919FF36B}"/>
                </a:ext>
              </a:extLst>
            </p:cNvPr>
            <p:cNvSpPr/>
            <p:nvPr/>
          </p:nvSpPr>
          <p:spPr>
            <a:xfrm>
              <a:off x="-2830078" y="2940590"/>
              <a:ext cx="2367108" cy="2058574"/>
            </a:xfrm>
            <a:custGeom>
              <a:avLst/>
              <a:gdLst/>
              <a:ahLst/>
              <a:cxnLst/>
              <a:rect l="l" t="t" r="r" b="b"/>
              <a:pathLst>
                <a:path w="23446" h="20390" extrusionOk="0">
                  <a:moveTo>
                    <a:pt x="11561" y="0"/>
                  </a:moveTo>
                  <a:cubicBezTo>
                    <a:pt x="3524" y="0"/>
                    <a:pt x="0" y="8708"/>
                    <a:pt x="1823" y="14806"/>
                  </a:cubicBezTo>
                  <a:cubicBezTo>
                    <a:pt x="2628" y="17512"/>
                    <a:pt x="4906" y="19508"/>
                    <a:pt x="7680" y="20028"/>
                  </a:cubicBezTo>
                  <a:cubicBezTo>
                    <a:pt x="8738" y="20226"/>
                    <a:pt x="10034" y="20389"/>
                    <a:pt x="11431" y="20389"/>
                  </a:cubicBezTo>
                  <a:cubicBezTo>
                    <a:pt x="13513" y="20389"/>
                    <a:pt x="15816" y="20025"/>
                    <a:pt x="17880" y="18865"/>
                  </a:cubicBezTo>
                  <a:cubicBezTo>
                    <a:pt x="23445" y="15737"/>
                    <a:pt x="22476" y="227"/>
                    <a:pt x="11798" y="3"/>
                  </a:cubicBezTo>
                  <a:cubicBezTo>
                    <a:pt x="11718" y="1"/>
                    <a:pt x="11639" y="0"/>
                    <a:pt x="11561" y="0"/>
                  </a:cubicBezTo>
                  <a:close/>
                </a:path>
              </a:pathLst>
            </a:custGeom>
            <a:solidFill>
              <a:srgbClr val="F5D1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1920;p49">
              <a:extLst>
                <a:ext uri="{FF2B5EF4-FFF2-40B4-BE49-F238E27FC236}">
                  <a16:creationId xmlns:a16="http://schemas.microsoft.com/office/drawing/2014/main" xmlns="" id="{430965FC-4CA8-4D1A-B345-AFBB7B83CA5D}"/>
                </a:ext>
              </a:extLst>
            </p:cNvPr>
            <p:cNvSpPr/>
            <p:nvPr/>
          </p:nvSpPr>
          <p:spPr>
            <a:xfrm>
              <a:off x="-2486512" y="4998943"/>
              <a:ext cx="198487" cy="311865"/>
            </a:xfrm>
            <a:custGeom>
              <a:avLst/>
              <a:gdLst/>
              <a:ahLst/>
              <a:cxnLst/>
              <a:rect l="l" t="t" r="r" b="b"/>
              <a:pathLst>
                <a:path w="1966" h="3089" extrusionOk="0">
                  <a:moveTo>
                    <a:pt x="969" y="0"/>
                  </a:moveTo>
                  <a:cubicBezTo>
                    <a:pt x="969" y="0"/>
                    <a:pt x="0" y="1962"/>
                    <a:pt x="402" y="2101"/>
                  </a:cubicBezTo>
                  <a:cubicBezTo>
                    <a:pt x="422" y="2109"/>
                    <a:pt x="442" y="2112"/>
                    <a:pt x="462" y="2112"/>
                  </a:cubicBezTo>
                  <a:cubicBezTo>
                    <a:pt x="828" y="2112"/>
                    <a:pt x="1092" y="932"/>
                    <a:pt x="1092" y="931"/>
                  </a:cubicBezTo>
                  <a:lnTo>
                    <a:pt x="1092" y="931"/>
                  </a:lnTo>
                  <a:cubicBezTo>
                    <a:pt x="1092" y="932"/>
                    <a:pt x="1054" y="2958"/>
                    <a:pt x="1394" y="3084"/>
                  </a:cubicBezTo>
                  <a:cubicBezTo>
                    <a:pt x="1403" y="3087"/>
                    <a:pt x="1412" y="3089"/>
                    <a:pt x="1421" y="3089"/>
                  </a:cubicBezTo>
                  <a:cubicBezTo>
                    <a:pt x="1747" y="3089"/>
                    <a:pt x="1965" y="917"/>
                    <a:pt x="969" y="0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1921;p49">
              <a:extLst>
                <a:ext uri="{FF2B5EF4-FFF2-40B4-BE49-F238E27FC236}">
                  <a16:creationId xmlns:a16="http://schemas.microsoft.com/office/drawing/2014/main" xmlns="" id="{45BEF313-3C9C-4632-815E-C57DD895BA1E}"/>
                </a:ext>
              </a:extLst>
            </p:cNvPr>
            <p:cNvSpPr/>
            <p:nvPr/>
          </p:nvSpPr>
          <p:spPr>
            <a:xfrm>
              <a:off x="-657728" y="3108384"/>
              <a:ext cx="331654" cy="353966"/>
            </a:xfrm>
            <a:custGeom>
              <a:avLst/>
              <a:gdLst/>
              <a:ahLst/>
              <a:cxnLst/>
              <a:rect l="l" t="t" r="r" b="b"/>
              <a:pathLst>
                <a:path w="3285" h="3506" extrusionOk="0">
                  <a:moveTo>
                    <a:pt x="952" y="0"/>
                  </a:moveTo>
                  <a:cubicBezTo>
                    <a:pt x="0" y="1741"/>
                    <a:pt x="1449" y="2591"/>
                    <a:pt x="1449" y="2591"/>
                  </a:cubicBezTo>
                  <a:cubicBezTo>
                    <a:pt x="1449" y="2591"/>
                    <a:pt x="1806" y="3148"/>
                    <a:pt x="2166" y="3393"/>
                  </a:cubicBezTo>
                  <a:cubicBezTo>
                    <a:pt x="2266" y="3463"/>
                    <a:pt x="2367" y="3506"/>
                    <a:pt x="2460" y="3506"/>
                  </a:cubicBezTo>
                  <a:cubicBezTo>
                    <a:pt x="2530" y="3506"/>
                    <a:pt x="2595" y="3481"/>
                    <a:pt x="2652" y="3424"/>
                  </a:cubicBezTo>
                  <a:cubicBezTo>
                    <a:pt x="2873" y="3200"/>
                    <a:pt x="2343" y="2492"/>
                    <a:pt x="1819" y="1897"/>
                  </a:cubicBezTo>
                  <a:cubicBezTo>
                    <a:pt x="1466" y="1496"/>
                    <a:pt x="1116" y="1146"/>
                    <a:pt x="993" y="1027"/>
                  </a:cubicBezTo>
                  <a:lnTo>
                    <a:pt x="993" y="1027"/>
                  </a:lnTo>
                  <a:cubicBezTo>
                    <a:pt x="1105" y="1132"/>
                    <a:pt x="1414" y="1418"/>
                    <a:pt x="1765" y="1703"/>
                  </a:cubicBezTo>
                  <a:cubicBezTo>
                    <a:pt x="2190" y="2045"/>
                    <a:pt x="2678" y="2382"/>
                    <a:pt x="2939" y="2382"/>
                  </a:cubicBezTo>
                  <a:cubicBezTo>
                    <a:pt x="3014" y="2382"/>
                    <a:pt x="3070" y="2354"/>
                    <a:pt x="3101" y="2291"/>
                  </a:cubicBezTo>
                  <a:cubicBezTo>
                    <a:pt x="3284" y="1907"/>
                    <a:pt x="1993" y="819"/>
                    <a:pt x="1329" y="292"/>
                  </a:cubicBezTo>
                  <a:cubicBezTo>
                    <a:pt x="1105" y="112"/>
                    <a:pt x="952" y="0"/>
                    <a:pt x="952" y="0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1922;p49">
              <a:extLst>
                <a:ext uri="{FF2B5EF4-FFF2-40B4-BE49-F238E27FC236}">
                  <a16:creationId xmlns:a16="http://schemas.microsoft.com/office/drawing/2014/main" xmlns="" id="{37904434-BA86-4229-BE42-326196B2CE20}"/>
                </a:ext>
              </a:extLst>
            </p:cNvPr>
            <p:cNvSpPr/>
            <p:nvPr/>
          </p:nvSpPr>
          <p:spPr>
            <a:xfrm>
              <a:off x="-1810385" y="2467496"/>
              <a:ext cx="1420507" cy="3157322"/>
            </a:xfrm>
            <a:custGeom>
              <a:avLst/>
              <a:gdLst/>
              <a:ahLst/>
              <a:cxnLst/>
              <a:rect l="l" t="t" r="r" b="b"/>
              <a:pathLst>
                <a:path w="14070" h="31273" extrusionOk="0">
                  <a:moveTo>
                    <a:pt x="8323" y="1"/>
                  </a:moveTo>
                  <a:cubicBezTo>
                    <a:pt x="6165" y="1823"/>
                    <a:pt x="3091" y="1952"/>
                    <a:pt x="3091" y="1952"/>
                  </a:cubicBezTo>
                  <a:lnTo>
                    <a:pt x="392" y="2047"/>
                  </a:lnTo>
                  <a:lnTo>
                    <a:pt x="266" y="2051"/>
                  </a:lnTo>
                  <a:lnTo>
                    <a:pt x="266" y="2214"/>
                  </a:lnTo>
                  <a:cubicBezTo>
                    <a:pt x="253" y="3081"/>
                    <a:pt x="154" y="3934"/>
                    <a:pt x="0" y="4784"/>
                  </a:cubicBezTo>
                  <a:cubicBezTo>
                    <a:pt x="470" y="4720"/>
                    <a:pt x="953" y="4685"/>
                    <a:pt x="1459" y="4685"/>
                  </a:cubicBezTo>
                  <a:cubicBezTo>
                    <a:pt x="1538" y="4685"/>
                    <a:pt x="1616" y="4685"/>
                    <a:pt x="1698" y="4689"/>
                  </a:cubicBezTo>
                  <a:cubicBezTo>
                    <a:pt x="12376" y="4913"/>
                    <a:pt x="13345" y="20423"/>
                    <a:pt x="7780" y="23551"/>
                  </a:cubicBezTo>
                  <a:cubicBezTo>
                    <a:pt x="5716" y="24710"/>
                    <a:pt x="3414" y="25074"/>
                    <a:pt x="1330" y="25074"/>
                  </a:cubicBezTo>
                  <a:cubicBezTo>
                    <a:pt x="1160" y="25074"/>
                    <a:pt x="993" y="25074"/>
                    <a:pt x="824" y="25067"/>
                  </a:cubicBezTo>
                  <a:lnTo>
                    <a:pt x="824" y="25067"/>
                  </a:lnTo>
                  <a:cubicBezTo>
                    <a:pt x="1147" y="25748"/>
                    <a:pt x="1439" y="26434"/>
                    <a:pt x="1677" y="27138"/>
                  </a:cubicBezTo>
                  <a:lnTo>
                    <a:pt x="1677" y="26968"/>
                  </a:lnTo>
                  <a:lnTo>
                    <a:pt x="1881" y="26968"/>
                  </a:lnTo>
                  <a:cubicBezTo>
                    <a:pt x="2115" y="26968"/>
                    <a:pt x="2350" y="26964"/>
                    <a:pt x="2581" y="26958"/>
                  </a:cubicBezTo>
                  <a:lnTo>
                    <a:pt x="2581" y="31031"/>
                  </a:lnTo>
                  <a:lnTo>
                    <a:pt x="13777" y="31272"/>
                  </a:lnTo>
                  <a:cubicBezTo>
                    <a:pt x="13777" y="31272"/>
                    <a:pt x="12638" y="29266"/>
                    <a:pt x="9228" y="28718"/>
                  </a:cubicBezTo>
                  <a:cubicBezTo>
                    <a:pt x="9085" y="27774"/>
                    <a:pt x="9044" y="26617"/>
                    <a:pt x="9037" y="25570"/>
                  </a:cubicBezTo>
                  <a:cubicBezTo>
                    <a:pt x="10479" y="24918"/>
                    <a:pt x="11607" y="24061"/>
                    <a:pt x="12236" y="23048"/>
                  </a:cubicBezTo>
                  <a:cubicBezTo>
                    <a:pt x="13410" y="21150"/>
                    <a:pt x="14069" y="18087"/>
                    <a:pt x="14069" y="14742"/>
                  </a:cubicBezTo>
                  <a:cubicBezTo>
                    <a:pt x="14069" y="13110"/>
                    <a:pt x="13909" y="11407"/>
                    <a:pt x="13583" y="9741"/>
                  </a:cubicBezTo>
                  <a:cubicBezTo>
                    <a:pt x="13223" y="9496"/>
                    <a:pt x="12866" y="8939"/>
                    <a:pt x="12866" y="8939"/>
                  </a:cubicBezTo>
                  <a:cubicBezTo>
                    <a:pt x="12866" y="8939"/>
                    <a:pt x="11417" y="8089"/>
                    <a:pt x="12369" y="6348"/>
                  </a:cubicBezTo>
                  <a:lnTo>
                    <a:pt x="12369" y="6348"/>
                  </a:lnTo>
                  <a:cubicBezTo>
                    <a:pt x="12369" y="6348"/>
                    <a:pt x="12522" y="6460"/>
                    <a:pt x="12746" y="6640"/>
                  </a:cubicBezTo>
                  <a:cubicBezTo>
                    <a:pt x="11815" y="3979"/>
                    <a:pt x="10363" y="1605"/>
                    <a:pt x="8323" y="1"/>
                  </a:cubicBezTo>
                  <a:close/>
                </a:path>
              </a:pathLst>
            </a:custGeom>
            <a:solidFill>
              <a:srgbClr val="F972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1923;p49">
              <a:extLst>
                <a:ext uri="{FF2B5EF4-FFF2-40B4-BE49-F238E27FC236}">
                  <a16:creationId xmlns:a16="http://schemas.microsoft.com/office/drawing/2014/main" xmlns="" id="{F83FCEE6-C569-4B05-8356-E134965E8053}"/>
                </a:ext>
              </a:extLst>
            </p:cNvPr>
            <p:cNvSpPr/>
            <p:nvPr/>
          </p:nvSpPr>
          <p:spPr>
            <a:xfrm>
              <a:off x="-557475" y="3211968"/>
              <a:ext cx="83393" cy="88037"/>
            </a:xfrm>
            <a:custGeom>
              <a:avLst/>
              <a:gdLst/>
              <a:ahLst/>
              <a:cxnLst/>
              <a:rect l="l" t="t" r="r" b="b"/>
              <a:pathLst>
                <a:path w="826" h="872" extrusionOk="0">
                  <a:moveTo>
                    <a:pt x="0" y="1"/>
                  </a:moveTo>
                  <a:cubicBezTo>
                    <a:pt x="123" y="120"/>
                    <a:pt x="473" y="470"/>
                    <a:pt x="826" y="871"/>
                  </a:cubicBezTo>
                  <a:cubicBezTo>
                    <a:pt x="809" y="807"/>
                    <a:pt x="792" y="738"/>
                    <a:pt x="772" y="677"/>
                  </a:cubicBezTo>
                  <a:cubicBezTo>
                    <a:pt x="421" y="392"/>
                    <a:pt x="112" y="106"/>
                    <a:pt x="0" y="1"/>
                  </a:cubicBezTo>
                  <a:close/>
                </a:path>
              </a:pathLst>
            </a:custGeom>
            <a:solidFill>
              <a:srgbClr val="FF98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1924;p49">
              <a:extLst>
                <a:ext uri="{FF2B5EF4-FFF2-40B4-BE49-F238E27FC236}">
                  <a16:creationId xmlns:a16="http://schemas.microsoft.com/office/drawing/2014/main" xmlns="" id="{C65A1830-1B9A-45EA-9B66-2FF6E22C530F}"/>
                </a:ext>
              </a:extLst>
            </p:cNvPr>
            <p:cNvSpPr/>
            <p:nvPr/>
          </p:nvSpPr>
          <p:spPr>
            <a:xfrm>
              <a:off x="-2081159" y="2940489"/>
              <a:ext cx="1618187" cy="2058574"/>
            </a:xfrm>
            <a:custGeom>
              <a:avLst/>
              <a:gdLst/>
              <a:ahLst/>
              <a:cxnLst/>
              <a:rect l="l" t="t" r="r" b="b"/>
              <a:pathLst>
                <a:path w="16028" h="20390" extrusionOk="0">
                  <a:moveTo>
                    <a:pt x="4141" y="0"/>
                  </a:moveTo>
                  <a:cubicBezTo>
                    <a:pt x="3635" y="0"/>
                    <a:pt x="3152" y="35"/>
                    <a:pt x="2682" y="99"/>
                  </a:cubicBezTo>
                  <a:cubicBezTo>
                    <a:pt x="2367" y="1867"/>
                    <a:pt x="1816" y="3604"/>
                    <a:pt x="1326" y="5335"/>
                  </a:cubicBezTo>
                  <a:cubicBezTo>
                    <a:pt x="602" y="7902"/>
                    <a:pt x="0" y="10595"/>
                    <a:pt x="476" y="13219"/>
                  </a:cubicBezTo>
                  <a:cubicBezTo>
                    <a:pt x="942" y="15772"/>
                    <a:pt x="2390" y="18026"/>
                    <a:pt x="3506" y="20382"/>
                  </a:cubicBezTo>
                  <a:cubicBezTo>
                    <a:pt x="3675" y="20389"/>
                    <a:pt x="3842" y="20389"/>
                    <a:pt x="4012" y="20389"/>
                  </a:cubicBezTo>
                  <a:cubicBezTo>
                    <a:pt x="6096" y="20389"/>
                    <a:pt x="8398" y="20025"/>
                    <a:pt x="10462" y="18866"/>
                  </a:cubicBezTo>
                  <a:cubicBezTo>
                    <a:pt x="16027" y="15738"/>
                    <a:pt x="15058" y="228"/>
                    <a:pt x="4380" y="4"/>
                  </a:cubicBezTo>
                  <a:cubicBezTo>
                    <a:pt x="4298" y="0"/>
                    <a:pt x="4220" y="0"/>
                    <a:pt x="4141" y="0"/>
                  </a:cubicBezTo>
                  <a:close/>
                </a:path>
              </a:pathLst>
            </a:custGeom>
            <a:solidFill>
              <a:srgbClr val="F5B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1925;p49">
              <a:extLst>
                <a:ext uri="{FF2B5EF4-FFF2-40B4-BE49-F238E27FC236}">
                  <a16:creationId xmlns:a16="http://schemas.microsoft.com/office/drawing/2014/main" xmlns="" id="{C14AE09D-7BFE-4F98-8ACE-A7D318C98C98}"/>
                </a:ext>
              </a:extLst>
            </p:cNvPr>
            <p:cNvSpPr/>
            <p:nvPr/>
          </p:nvSpPr>
          <p:spPr>
            <a:xfrm>
              <a:off x="-657728" y="3108384"/>
              <a:ext cx="314793" cy="353966"/>
            </a:xfrm>
            <a:custGeom>
              <a:avLst/>
              <a:gdLst/>
              <a:ahLst/>
              <a:cxnLst/>
              <a:rect l="l" t="t" r="r" b="b"/>
              <a:pathLst>
                <a:path w="3118" h="3506" extrusionOk="0">
                  <a:moveTo>
                    <a:pt x="952" y="0"/>
                  </a:moveTo>
                  <a:cubicBezTo>
                    <a:pt x="0" y="1741"/>
                    <a:pt x="1449" y="2591"/>
                    <a:pt x="1449" y="2591"/>
                  </a:cubicBezTo>
                  <a:cubicBezTo>
                    <a:pt x="1449" y="2591"/>
                    <a:pt x="1806" y="3148"/>
                    <a:pt x="2166" y="3393"/>
                  </a:cubicBezTo>
                  <a:cubicBezTo>
                    <a:pt x="2264" y="3461"/>
                    <a:pt x="2366" y="3506"/>
                    <a:pt x="2459" y="3506"/>
                  </a:cubicBezTo>
                  <a:cubicBezTo>
                    <a:pt x="2530" y="3506"/>
                    <a:pt x="2594" y="3481"/>
                    <a:pt x="2652" y="3424"/>
                  </a:cubicBezTo>
                  <a:cubicBezTo>
                    <a:pt x="2686" y="3386"/>
                    <a:pt x="2703" y="3338"/>
                    <a:pt x="2703" y="3281"/>
                  </a:cubicBezTo>
                  <a:cubicBezTo>
                    <a:pt x="2703" y="2975"/>
                    <a:pt x="2258" y="2397"/>
                    <a:pt x="1819" y="1897"/>
                  </a:cubicBezTo>
                  <a:cubicBezTo>
                    <a:pt x="1466" y="1496"/>
                    <a:pt x="1116" y="1146"/>
                    <a:pt x="993" y="1027"/>
                  </a:cubicBezTo>
                  <a:lnTo>
                    <a:pt x="993" y="1027"/>
                  </a:lnTo>
                  <a:cubicBezTo>
                    <a:pt x="1105" y="1132"/>
                    <a:pt x="1414" y="1418"/>
                    <a:pt x="1765" y="1703"/>
                  </a:cubicBezTo>
                  <a:cubicBezTo>
                    <a:pt x="2193" y="2043"/>
                    <a:pt x="2679" y="2384"/>
                    <a:pt x="2938" y="2384"/>
                  </a:cubicBezTo>
                  <a:cubicBezTo>
                    <a:pt x="3013" y="2384"/>
                    <a:pt x="3071" y="2353"/>
                    <a:pt x="3101" y="2291"/>
                  </a:cubicBezTo>
                  <a:cubicBezTo>
                    <a:pt x="3111" y="2268"/>
                    <a:pt x="3118" y="2237"/>
                    <a:pt x="3118" y="2207"/>
                  </a:cubicBezTo>
                  <a:cubicBezTo>
                    <a:pt x="3118" y="1768"/>
                    <a:pt x="1949" y="785"/>
                    <a:pt x="1329" y="292"/>
                  </a:cubicBezTo>
                  <a:cubicBezTo>
                    <a:pt x="1105" y="112"/>
                    <a:pt x="952" y="0"/>
                    <a:pt x="952" y="0"/>
                  </a:cubicBezTo>
                  <a:close/>
                </a:path>
              </a:pathLst>
            </a:custGeom>
            <a:solidFill>
              <a:srgbClr val="F972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1926;p49">
              <a:extLst>
                <a:ext uri="{FF2B5EF4-FFF2-40B4-BE49-F238E27FC236}">
                  <a16:creationId xmlns:a16="http://schemas.microsoft.com/office/drawing/2014/main" xmlns="" id="{A2FEE467-F652-4A51-BA04-26C38CB1ABA4}"/>
                </a:ext>
              </a:extLst>
            </p:cNvPr>
            <p:cNvSpPr/>
            <p:nvPr/>
          </p:nvSpPr>
          <p:spPr>
            <a:xfrm>
              <a:off x="-1370301" y="751395"/>
              <a:ext cx="464113" cy="463406"/>
            </a:xfrm>
            <a:custGeom>
              <a:avLst/>
              <a:gdLst/>
              <a:ahLst/>
              <a:cxnLst/>
              <a:rect l="l" t="t" r="r" b="b"/>
              <a:pathLst>
                <a:path w="4597" h="4590" extrusionOk="0">
                  <a:moveTo>
                    <a:pt x="2367" y="0"/>
                  </a:moveTo>
                  <a:cubicBezTo>
                    <a:pt x="2166" y="0"/>
                    <a:pt x="1956" y="24"/>
                    <a:pt x="1741" y="71"/>
                  </a:cubicBezTo>
                  <a:cubicBezTo>
                    <a:pt x="589" y="322"/>
                    <a:pt x="0" y="1648"/>
                    <a:pt x="425" y="3018"/>
                  </a:cubicBezTo>
                  <a:cubicBezTo>
                    <a:pt x="589" y="3556"/>
                    <a:pt x="912" y="4103"/>
                    <a:pt x="1418" y="4589"/>
                  </a:cubicBezTo>
                  <a:cubicBezTo>
                    <a:pt x="1418" y="4589"/>
                    <a:pt x="1888" y="4572"/>
                    <a:pt x="2451" y="4426"/>
                  </a:cubicBezTo>
                  <a:cubicBezTo>
                    <a:pt x="3261" y="4209"/>
                    <a:pt x="4267" y="3715"/>
                    <a:pt x="4400" y="2604"/>
                  </a:cubicBezTo>
                  <a:cubicBezTo>
                    <a:pt x="4597" y="965"/>
                    <a:pt x="3661" y="0"/>
                    <a:pt x="2367" y="0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1927;p49">
              <a:extLst>
                <a:ext uri="{FF2B5EF4-FFF2-40B4-BE49-F238E27FC236}">
                  <a16:creationId xmlns:a16="http://schemas.microsoft.com/office/drawing/2014/main" xmlns="" id="{268ABBE4-1DDB-41B3-B7E1-BE082D4DFB0E}"/>
                </a:ext>
              </a:extLst>
            </p:cNvPr>
            <p:cNvSpPr/>
            <p:nvPr/>
          </p:nvSpPr>
          <p:spPr>
            <a:xfrm>
              <a:off x="-2885808" y="699300"/>
              <a:ext cx="671889" cy="504598"/>
            </a:xfrm>
            <a:custGeom>
              <a:avLst/>
              <a:gdLst/>
              <a:ahLst/>
              <a:cxnLst/>
              <a:rect l="l" t="t" r="r" b="b"/>
              <a:pathLst>
                <a:path w="6655" h="4998" extrusionOk="0">
                  <a:moveTo>
                    <a:pt x="4049" y="1"/>
                  </a:moveTo>
                  <a:cubicBezTo>
                    <a:pt x="3544" y="1"/>
                    <a:pt x="2953" y="154"/>
                    <a:pt x="2265" y="515"/>
                  </a:cubicBezTo>
                  <a:cubicBezTo>
                    <a:pt x="1" y="1704"/>
                    <a:pt x="1940" y="4998"/>
                    <a:pt x="4977" y="4998"/>
                  </a:cubicBezTo>
                  <a:cubicBezTo>
                    <a:pt x="5164" y="4998"/>
                    <a:pt x="5355" y="4985"/>
                    <a:pt x="5549" y="4959"/>
                  </a:cubicBezTo>
                  <a:cubicBezTo>
                    <a:pt x="5549" y="4959"/>
                    <a:pt x="6573" y="4510"/>
                    <a:pt x="6600" y="3711"/>
                  </a:cubicBezTo>
                  <a:cubicBezTo>
                    <a:pt x="6654" y="2271"/>
                    <a:pt x="5991" y="1"/>
                    <a:pt x="4049" y="1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1928;p49">
              <a:extLst>
                <a:ext uri="{FF2B5EF4-FFF2-40B4-BE49-F238E27FC236}">
                  <a16:creationId xmlns:a16="http://schemas.microsoft.com/office/drawing/2014/main" xmlns="" id="{F9146B34-6B6A-4388-8D99-768DF0260149}"/>
                </a:ext>
              </a:extLst>
            </p:cNvPr>
            <p:cNvSpPr/>
            <p:nvPr/>
          </p:nvSpPr>
          <p:spPr>
            <a:xfrm>
              <a:off x="-1350008" y="933323"/>
              <a:ext cx="386172" cy="281476"/>
            </a:xfrm>
            <a:custGeom>
              <a:avLst/>
              <a:gdLst/>
              <a:ahLst/>
              <a:cxnLst/>
              <a:rect l="l" t="t" r="r" b="b"/>
              <a:pathLst>
                <a:path w="3825" h="2788" extrusionOk="0">
                  <a:moveTo>
                    <a:pt x="1382" y="1"/>
                  </a:moveTo>
                  <a:cubicBezTo>
                    <a:pt x="0" y="1"/>
                    <a:pt x="1217" y="2787"/>
                    <a:pt x="1217" y="2787"/>
                  </a:cubicBezTo>
                  <a:cubicBezTo>
                    <a:pt x="1217" y="2787"/>
                    <a:pt x="3824" y="493"/>
                    <a:pt x="1666" y="33"/>
                  </a:cubicBezTo>
                  <a:cubicBezTo>
                    <a:pt x="1561" y="11"/>
                    <a:pt x="1467" y="1"/>
                    <a:pt x="1382" y="1"/>
                  </a:cubicBezTo>
                  <a:close/>
                </a:path>
              </a:pathLst>
            </a:custGeom>
            <a:solidFill>
              <a:srgbClr val="F5D1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1929;p49">
              <a:extLst>
                <a:ext uri="{FF2B5EF4-FFF2-40B4-BE49-F238E27FC236}">
                  <a16:creationId xmlns:a16="http://schemas.microsoft.com/office/drawing/2014/main" xmlns="" id="{D132711D-CF05-4396-BE4C-6FBDEF29FCF3}"/>
                </a:ext>
              </a:extLst>
            </p:cNvPr>
            <p:cNvSpPr/>
            <p:nvPr/>
          </p:nvSpPr>
          <p:spPr>
            <a:xfrm>
              <a:off x="-2638658" y="933626"/>
              <a:ext cx="369514" cy="241698"/>
            </a:xfrm>
            <a:custGeom>
              <a:avLst/>
              <a:gdLst/>
              <a:ahLst/>
              <a:cxnLst/>
              <a:rect l="l" t="t" r="r" b="b"/>
              <a:pathLst>
                <a:path w="3660" h="2394" extrusionOk="0">
                  <a:moveTo>
                    <a:pt x="1830" y="0"/>
                  </a:moveTo>
                  <a:cubicBezTo>
                    <a:pt x="1" y="0"/>
                    <a:pt x="1789" y="2356"/>
                    <a:pt x="3326" y="2393"/>
                  </a:cubicBezTo>
                  <a:cubicBezTo>
                    <a:pt x="3326" y="2393"/>
                    <a:pt x="3660" y="0"/>
                    <a:pt x="18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1930;p49">
              <a:extLst>
                <a:ext uri="{FF2B5EF4-FFF2-40B4-BE49-F238E27FC236}">
                  <a16:creationId xmlns:a16="http://schemas.microsoft.com/office/drawing/2014/main" xmlns="" id="{42E0FE33-B58F-42EF-A70E-94F13C7B0A28}"/>
                </a:ext>
              </a:extLst>
            </p:cNvPr>
            <p:cNvSpPr/>
            <p:nvPr/>
          </p:nvSpPr>
          <p:spPr>
            <a:xfrm>
              <a:off x="-2789290" y="931203"/>
              <a:ext cx="2096333" cy="1754382"/>
            </a:xfrm>
            <a:custGeom>
              <a:avLst/>
              <a:gdLst/>
              <a:ahLst/>
              <a:cxnLst/>
              <a:rect l="l" t="t" r="r" b="b"/>
              <a:pathLst>
                <a:path w="20764" h="17377" extrusionOk="0">
                  <a:moveTo>
                    <a:pt x="10451" y="0"/>
                  </a:moveTo>
                  <a:cubicBezTo>
                    <a:pt x="10353" y="0"/>
                    <a:pt x="10244" y="4"/>
                    <a:pt x="10139" y="7"/>
                  </a:cubicBezTo>
                  <a:cubicBezTo>
                    <a:pt x="9660" y="31"/>
                    <a:pt x="9146" y="112"/>
                    <a:pt x="8605" y="245"/>
                  </a:cubicBezTo>
                  <a:cubicBezTo>
                    <a:pt x="4811" y="1170"/>
                    <a:pt x="0" y="4675"/>
                    <a:pt x="350" y="9625"/>
                  </a:cubicBezTo>
                  <a:cubicBezTo>
                    <a:pt x="816" y="16169"/>
                    <a:pt x="6817" y="17376"/>
                    <a:pt x="6817" y="17376"/>
                  </a:cubicBezTo>
                  <a:lnTo>
                    <a:pt x="10088" y="17264"/>
                  </a:lnTo>
                  <a:lnTo>
                    <a:pt x="12787" y="17169"/>
                  </a:lnTo>
                  <a:cubicBezTo>
                    <a:pt x="12787" y="17169"/>
                    <a:pt x="20763" y="16833"/>
                    <a:pt x="20046" y="9621"/>
                  </a:cubicBezTo>
                  <a:cubicBezTo>
                    <a:pt x="19726" y="6415"/>
                    <a:pt x="18251" y="4162"/>
                    <a:pt x="16506" y="2645"/>
                  </a:cubicBezTo>
                  <a:cubicBezTo>
                    <a:pt x="15850" y="2074"/>
                    <a:pt x="15160" y="1608"/>
                    <a:pt x="14480" y="1237"/>
                  </a:cubicBezTo>
                  <a:cubicBezTo>
                    <a:pt x="13134" y="500"/>
                    <a:pt x="11822" y="126"/>
                    <a:pt x="10911" y="27"/>
                  </a:cubicBezTo>
                  <a:cubicBezTo>
                    <a:pt x="10822" y="17"/>
                    <a:pt x="10741" y="10"/>
                    <a:pt x="10659" y="7"/>
                  </a:cubicBezTo>
                  <a:cubicBezTo>
                    <a:pt x="10622" y="4"/>
                    <a:pt x="10587" y="4"/>
                    <a:pt x="10557" y="4"/>
                  </a:cubicBezTo>
                  <a:cubicBezTo>
                    <a:pt x="10520" y="0"/>
                    <a:pt x="10489" y="0"/>
                    <a:pt x="104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1931;p49">
              <a:extLst>
                <a:ext uri="{FF2B5EF4-FFF2-40B4-BE49-F238E27FC236}">
                  <a16:creationId xmlns:a16="http://schemas.microsoft.com/office/drawing/2014/main" xmlns="" id="{889AF250-3A1F-4B6D-9065-09AEFFF9D505}"/>
                </a:ext>
              </a:extLst>
            </p:cNvPr>
            <p:cNvSpPr/>
            <p:nvPr/>
          </p:nvSpPr>
          <p:spPr>
            <a:xfrm>
              <a:off x="-2366471" y="1413383"/>
              <a:ext cx="234934" cy="277236"/>
            </a:xfrm>
            <a:custGeom>
              <a:avLst/>
              <a:gdLst/>
              <a:ahLst/>
              <a:cxnLst/>
              <a:rect l="l" t="t" r="r" b="b"/>
              <a:pathLst>
                <a:path w="2327" h="2746" extrusionOk="0">
                  <a:moveTo>
                    <a:pt x="229" y="1"/>
                  </a:moveTo>
                  <a:cubicBezTo>
                    <a:pt x="73" y="480"/>
                    <a:pt x="1" y="983"/>
                    <a:pt x="35" y="1503"/>
                  </a:cubicBezTo>
                  <a:cubicBezTo>
                    <a:pt x="52" y="1762"/>
                    <a:pt x="103" y="2027"/>
                    <a:pt x="250" y="2295"/>
                  </a:cubicBezTo>
                  <a:cubicBezTo>
                    <a:pt x="321" y="2425"/>
                    <a:pt x="433" y="2557"/>
                    <a:pt x="589" y="2642"/>
                  </a:cubicBezTo>
                  <a:cubicBezTo>
                    <a:pt x="714" y="2715"/>
                    <a:pt x="856" y="2746"/>
                    <a:pt x="993" y="2746"/>
                  </a:cubicBezTo>
                  <a:cubicBezTo>
                    <a:pt x="1024" y="2746"/>
                    <a:pt x="1055" y="2744"/>
                    <a:pt x="1086" y="2741"/>
                  </a:cubicBezTo>
                  <a:cubicBezTo>
                    <a:pt x="1252" y="2727"/>
                    <a:pt x="1412" y="2659"/>
                    <a:pt x="1541" y="2568"/>
                  </a:cubicBezTo>
                  <a:cubicBezTo>
                    <a:pt x="1670" y="2473"/>
                    <a:pt x="1769" y="2360"/>
                    <a:pt x="1850" y="2245"/>
                  </a:cubicBezTo>
                  <a:cubicBezTo>
                    <a:pt x="2000" y="2007"/>
                    <a:pt x="2102" y="1759"/>
                    <a:pt x="2163" y="1511"/>
                  </a:cubicBezTo>
                  <a:cubicBezTo>
                    <a:pt x="2293" y="1010"/>
                    <a:pt x="2326" y="500"/>
                    <a:pt x="2269" y="1"/>
                  </a:cubicBezTo>
                  <a:lnTo>
                    <a:pt x="2269" y="1"/>
                  </a:lnTo>
                  <a:cubicBezTo>
                    <a:pt x="2122" y="480"/>
                    <a:pt x="1983" y="949"/>
                    <a:pt x="1800" y="1385"/>
                  </a:cubicBezTo>
                  <a:cubicBezTo>
                    <a:pt x="1704" y="1599"/>
                    <a:pt x="1602" y="1806"/>
                    <a:pt x="1469" y="1969"/>
                  </a:cubicBezTo>
                  <a:cubicBezTo>
                    <a:pt x="1341" y="2132"/>
                    <a:pt x="1191" y="2242"/>
                    <a:pt x="1038" y="2251"/>
                  </a:cubicBezTo>
                  <a:cubicBezTo>
                    <a:pt x="1020" y="2253"/>
                    <a:pt x="1002" y="2254"/>
                    <a:pt x="986" y="2254"/>
                  </a:cubicBezTo>
                  <a:cubicBezTo>
                    <a:pt x="846" y="2254"/>
                    <a:pt x="743" y="2190"/>
                    <a:pt x="644" y="2051"/>
                  </a:cubicBezTo>
                  <a:cubicBezTo>
                    <a:pt x="531" y="1895"/>
                    <a:pt x="470" y="1670"/>
                    <a:pt x="413" y="1446"/>
                  </a:cubicBezTo>
                  <a:cubicBezTo>
                    <a:pt x="314" y="990"/>
                    <a:pt x="273" y="500"/>
                    <a:pt x="2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1932;p49">
              <a:extLst>
                <a:ext uri="{FF2B5EF4-FFF2-40B4-BE49-F238E27FC236}">
                  <a16:creationId xmlns:a16="http://schemas.microsoft.com/office/drawing/2014/main" xmlns="" id="{881D46AB-D928-4070-BCE4-49A6FA57AE44}"/>
                </a:ext>
              </a:extLst>
            </p:cNvPr>
            <p:cNvSpPr/>
            <p:nvPr/>
          </p:nvSpPr>
          <p:spPr>
            <a:xfrm>
              <a:off x="-1446223" y="1413383"/>
              <a:ext cx="308433" cy="320043"/>
            </a:xfrm>
            <a:custGeom>
              <a:avLst/>
              <a:gdLst/>
              <a:ahLst/>
              <a:cxnLst/>
              <a:rect l="l" t="t" r="r" b="b"/>
              <a:pathLst>
                <a:path w="3055" h="3170" extrusionOk="0">
                  <a:moveTo>
                    <a:pt x="2309" y="1"/>
                  </a:moveTo>
                  <a:lnTo>
                    <a:pt x="2309" y="1"/>
                  </a:lnTo>
                  <a:cubicBezTo>
                    <a:pt x="2466" y="582"/>
                    <a:pt x="2612" y="1167"/>
                    <a:pt x="2626" y="1728"/>
                  </a:cubicBezTo>
                  <a:cubicBezTo>
                    <a:pt x="2626" y="2000"/>
                    <a:pt x="2588" y="2275"/>
                    <a:pt x="2456" y="2438"/>
                  </a:cubicBezTo>
                  <a:cubicBezTo>
                    <a:pt x="2334" y="2601"/>
                    <a:pt x="2112" y="2677"/>
                    <a:pt x="1854" y="2677"/>
                  </a:cubicBezTo>
                  <a:cubicBezTo>
                    <a:pt x="1842" y="2677"/>
                    <a:pt x="1830" y="2677"/>
                    <a:pt x="1818" y="2677"/>
                  </a:cubicBezTo>
                  <a:cubicBezTo>
                    <a:pt x="1573" y="2677"/>
                    <a:pt x="1345" y="2613"/>
                    <a:pt x="1143" y="2490"/>
                  </a:cubicBezTo>
                  <a:cubicBezTo>
                    <a:pt x="929" y="2364"/>
                    <a:pt x="769" y="2140"/>
                    <a:pt x="627" y="1905"/>
                  </a:cubicBezTo>
                  <a:cubicBezTo>
                    <a:pt x="355" y="1422"/>
                    <a:pt x="205" y="841"/>
                    <a:pt x="90" y="249"/>
                  </a:cubicBezTo>
                  <a:lnTo>
                    <a:pt x="90" y="249"/>
                  </a:lnTo>
                  <a:cubicBezTo>
                    <a:pt x="1" y="847"/>
                    <a:pt x="38" y="1480"/>
                    <a:pt x="283" y="2074"/>
                  </a:cubicBezTo>
                  <a:cubicBezTo>
                    <a:pt x="405" y="2371"/>
                    <a:pt x="592" y="2663"/>
                    <a:pt x="878" y="2870"/>
                  </a:cubicBezTo>
                  <a:cubicBezTo>
                    <a:pt x="1163" y="3078"/>
                    <a:pt x="1524" y="3169"/>
                    <a:pt x="1864" y="3169"/>
                  </a:cubicBezTo>
                  <a:cubicBezTo>
                    <a:pt x="2034" y="3163"/>
                    <a:pt x="2211" y="3142"/>
                    <a:pt x="2384" y="3067"/>
                  </a:cubicBezTo>
                  <a:cubicBezTo>
                    <a:pt x="2561" y="2996"/>
                    <a:pt x="2728" y="2870"/>
                    <a:pt x="2836" y="2707"/>
                  </a:cubicBezTo>
                  <a:cubicBezTo>
                    <a:pt x="3047" y="2374"/>
                    <a:pt x="3054" y="2010"/>
                    <a:pt x="3010" y="1697"/>
                  </a:cubicBezTo>
                  <a:cubicBezTo>
                    <a:pt x="2914" y="1062"/>
                    <a:pt x="2649" y="504"/>
                    <a:pt x="2309" y="1"/>
                  </a:cubicBezTo>
                  <a:close/>
                </a:path>
              </a:pathLst>
            </a:custGeom>
            <a:solidFill>
              <a:srgbClr val="7F49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1933;p49">
              <a:extLst>
                <a:ext uri="{FF2B5EF4-FFF2-40B4-BE49-F238E27FC236}">
                  <a16:creationId xmlns:a16="http://schemas.microsoft.com/office/drawing/2014/main" xmlns="" id="{232A64A0-92ED-4497-BFAD-D463B267BAFE}"/>
                </a:ext>
              </a:extLst>
            </p:cNvPr>
            <p:cNvSpPr/>
            <p:nvPr/>
          </p:nvSpPr>
          <p:spPr>
            <a:xfrm>
              <a:off x="-2424725" y="1465882"/>
              <a:ext cx="1201626" cy="1116315"/>
            </a:xfrm>
            <a:custGeom>
              <a:avLst/>
              <a:gdLst/>
              <a:ahLst/>
              <a:cxnLst/>
              <a:rect l="l" t="t" r="r" b="b"/>
              <a:pathLst>
                <a:path w="11902" h="11057" extrusionOk="0">
                  <a:moveTo>
                    <a:pt x="6572" y="0"/>
                  </a:moveTo>
                  <a:cubicBezTo>
                    <a:pt x="6435" y="0"/>
                    <a:pt x="6294" y="8"/>
                    <a:pt x="6151" y="24"/>
                  </a:cubicBezTo>
                  <a:cubicBezTo>
                    <a:pt x="1612" y="534"/>
                    <a:pt x="0" y="7168"/>
                    <a:pt x="1567" y="9089"/>
                  </a:cubicBezTo>
                  <a:cubicBezTo>
                    <a:pt x="2223" y="9888"/>
                    <a:pt x="3152" y="10371"/>
                    <a:pt x="4012" y="10663"/>
                  </a:cubicBezTo>
                  <a:cubicBezTo>
                    <a:pt x="4808" y="10932"/>
                    <a:pt x="5640" y="11057"/>
                    <a:pt x="6475" y="11057"/>
                  </a:cubicBezTo>
                  <a:cubicBezTo>
                    <a:pt x="6871" y="11057"/>
                    <a:pt x="7267" y="11029"/>
                    <a:pt x="7660" y="10975"/>
                  </a:cubicBezTo>
                  <a:cubicBezTo>
                    <a:pt x="9088" y="10779"/>
                    <a:pt x="11161" y="10292"/>
                    <a:pt x="11458" y="9126"/>
                  </a:cubicBezTo>
                  <a:cubicBezTo>
                    <a:pt x="11902" y="7381"/>
                    <a:pt x="10762" y="0"/>
                    <a:pt x="6572" y="0"/>
                  </a:cubicBezTo>
                  <a:close/>
                </a:path>
              </a:pathLst>
            </a:custGeom>
            <a:solidFill>
              <a:srgbClr val="F5D1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1934;p49">
              <a:extLst>
                <a:ext uri="{FF2B5EF4-FFF2-40B4-BE49-F238E27FC236}">
                  <a16:creationId xmlns:a16="http://schemas.microsoft.com/office/drawing/2014/main" xmlns="" id="{63DCC328-C1D9-45FF-A1D6-86C8EE9844C5}"/>
                </a:ext>
              </a:extLst>
            </p:cNvPr>
            <p:cNvSpPr/>
            <p:nvPr/>
          </p:nvSpPr>
          <p:spPr>
            <a:xfrm>
              <a:off x="-1988478" y="1545639"/>
              <a:ext cx="451392" cy="300356"/>
            </a:xfrm>
            <a:custGeom>
              <a:avLst/>
              <a:gdLst/>
              <a:ahLst/>
              <a:cxnLst/>
              <a:rect l="l" t="t" r="r" b="b"/>
              <a:pathLst>
                <a:path w="4471" h="2975" extrusionOk="0">
                  <a:moveTo>
                    <a:pt x="2374" y="1"/>
                  </a:moveTo>
                  <a:cubicBezTo>
                    <a:pt x="1406" y="1"/>
                    <a:pt x="436" y="126"/>
                    <a:pt x="296" y="608"/>
                  </a:cubicBezTo>
                  <a:cubicBezTo>
                    <a:pt x="0" y="1615"/>
                    <a:pt x="2486" y="2975"/>
                    <a:pt x="2486" y="2975"/>
                  </a:cubicBezTo>
                  <a:cubicBezTo>
                    <a:pt x="2486" y="2975"/>
                    <a:pt x="3865" y="2206"/>
                    <a:pt x="4318" y="972"/>
                  </a:cubicBezTo>
                  <a:cubicBezTo>
                    <a:pt x="4471" y="557"/>
                    <a:pt x="4179" y="108"/>
                    <a:pt x="3740" y="68"/>
                  </a:cubicBezTo>
                  <a:cubicBezTo>
                    <a:pt x="3358" y="33"/>
                    <a:pt x="2866" y="1"/>
                    <a:pt x="2374" y="1"/>
                  </a:cubicBez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1935;p49">
              <a:extLst>
                <a:ext uri="{FF2B5EF4-FFF2-40B4-BE49-F238E27FC236}">
                  <a16:creationId xmlns:a16="http://schemas.microsoft.com/office/drawing/2014/main" xmlns="" id="{E0D15977-76D5-4C15-8776-CC606D03D010}"/>
                </a:ext>
              </a:extLst>
            </p:cNvPr>
            <p:cNvSpPr/>
            <p:nvPr/>
          </p:nvSpPr>
          <p:spPr>
            <a:xfrm>
              <a:off x="-2540425" y="1708587"/>
              <a:ext cx="214944" cy="215348"/>
            </a:xfrm>
            <a:custGeom>
              <a:avLst/>
              <a:gdLst/>
              <a:ahLst/>
              <a:cxnLst/>
              <a:rect l="l" t="t" r="r" b="b"/>
              <a:pathLst>
                <a:path w="2129" h="2133" extrusionOk="0">
                  <a:moveTo>
                    <a:pt x="1064" y="1"/>
                  </a:moveTo>
                  <a:cubicBezTo>
                    <a:pt x="476" y="1"/>
                    <a:pt x="0" y="480"/>
                    <a:pt x="0" y="1068"/>
                  </a:cubicBezTo>
                  <a:cubicBezTo>
                    <a:pt x="0" y="1656"/>
                    <a:pt x="476" y="2133"/>
                    <a:pt x="1064" y="2133"/>
                  </a:cubicBezTo>
                  <a:cubicBezTo>
                    <a:pt x="1653" y="2133"/>
                    <a:pt x="2128" y="1656"/>
                    <a:pt x="2128" y="1068"/>
                  </a:cubicBezTo>
                  <a:cubicBezTo>
                    <a:pt x="2128" y="480"/>
                    <a:pt x="1653" y="1"/>
                    <a:pt x="10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1936;p49">
              <a:extLst>
                <a:ext uri="{FF2B5EF4-FFF2-40B4-BE49-F238E27FC236}">
                  <a16:creationId xmlns:a16="http://schemas.microsoft.com/office/drawing/2014/main" xmlns="" id="{4EC5B580-3436-4CC3-8B43-39BED5E55A4C}"/>
                </a:ext>
              </a:extLst>
            </p:cNvPr>
            <p:cNvSpPr/>
            <p:nvPr/>
          </p:nvSpPr>
          <p:spPr>
            <a:xfrm>
              <a:off x="-1240265" y="1708587"/>
              <a:ext cx="215348" cy="215348"/>
            </a:xfrm>
            <a:custGeom>
              <a:avLst/>
              <a:gdLst/>
              <a:ahLst/>
              <a:cxnLst/>
              <a:rect l="l" t="t" r="r" b="b"/>
              <a:pathLst>
                <a:path w="2133" h="2133" extrusionOk="0">
                  <a:moveTo>
                    <a:pt x="1069" y="1"/>
                  </a:moveTo>
                  <a:cubicBezTo>
                    <a:pt x="480" y="1"/>
                    <a:pt x="1" y="480"/>
                    <a:pt x="1" y="1068"/>
                  </a:cubicBezTo>
                  <a:cubicBezTo>
                    <a:pt x="1" y="1656"/>
                    <a:pt x="480" y="2133"/>
                    <a:pt x="1069" y="2133"/>
                  </a:cubicBezTo>
                  <a:cubicBezTo>
                    <a:pt x="1656" y="2133"/>
                    <a:pt x="2133" y="1656"/>
                    <a:pt x="2133" y="1068"/>
                  </a:cubicBezTo>
                  <a:cubicBezTo>
                    <a:pt x="2133" y="480"/>
                    <a:pt x="1656" y="1"/>
                    <a:pt x="1069" y="1"/>
                  </a:cubicBezTo>
                  <a:close/>
                </a:path>
              </a:pathLst>
            </a:custGeom>
            <a:solidFill>
              <a:srgbClr val="FF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1937;p49">
              <a:extLst>
                <a:ext uri="{FF2B5EF4-FFF2-40B4-BE49-F238E27FC236}">
                  <a16:creationId xmlns:a16="http://schemas.microsoft.com/office/drawing/2014/main" xmlns="" id="{F6A12BAB-2EB9-4296-8511-408BCFECFDEE}"/>
                </a:ext>
              </a:extLst>
            </p:cNvPr>
            <p:cNvSpPr/>
            <p:nvPr/>
          </p:nvSpPr>
          <p:spPr>
            <a:xfrm>
              <a:off x="-1857735" y="1965730"/>
              <a:ext cx="261991" cy="110147"/>
            </a:xfrm>
            <a:custGeom>
              <a:avLst/>
              <a:gdLst/>
              <a:ahLst/>
              <a:cxnLst/>
              <a:rect l="l" t="t" r="r" b="b"/>
              <a:pathLst>
                <a:path w="2595" h="1091" extrusionOk="0">
                  <a:moveTo>
                    <a:pt x="2595" y="0"/>
                  </a:moveTo>
                  <a:cubicBezTo>
                    <a:pt x="2468" y="65"/>
                    <a:pt x="2363" y="143"/>
                    <a:pt x="2258" y="214"/>
                  </a:cubicBezTo>
                  <a:cubicBezTo>
                    <a:pt x="2142" y="275"/>
                    <a:pt x="2040" y="350"/>
                    <a:pt x="1935" y="402"/>
                  </a:cubicBezTo>
                  <a:cubicBezTo>
                    <a:pt x="1728" y="513"/>
                    <a:pt x="1520" y="578"/>
                    <a:pt x="1320" y="595"/>
                  </a:cubicBezTo>
                  <a:cubicBezTo>
                    <a:pt x="1289" y="598"/>
                    <a:pt x="1258" y="599"/>
                    <a:pt x="1227" y="599"/>
                  </a:cubicBezTo>
                  <a:cubicBezTo>
                    <a:pt x="1052" y="599"/>
                    <a:pt x="872" y="559"/>
                    <a:pt x="684" y="486"/>
                  </a:cubicBezTo>
                  <a:cubicBezTo>
                    <a:pt x="466" y="402"/>
                    <a:pt x="242" y="279"/>
                    <a:pt x="0" y="140"/>
                  </a:cubicBezTo>
                  <a:lnTo>
                    <a:pt x="0" y="140"/>
                  </a:lnTo>
                  <a:cubicBezTo>
                    <a:pt x="86" y="411"/>
                    <a:pt x="262" y="639"/>
                    <a:pt x="494" y="819"/>
                  </a:cubicBezTo>
                  <a:cubicBezTo>
                    <a:pt x="702" y="981"/>
                    <a:pt x="980" y="1091"/>
                    <a:pt x="1268" y="1091"/>
                  </a:cubicBezTo>
                  <a:cubicBezTo>
                    <a:pt x="1295" y="1091"/>
                    <a:pt x="1323" y="1090"/>
                    <a:pt x="1351" y="1088"/>
                  </a:cubicBezTo>
                  <a:cubicBezTo>
                    <a:pt x="1670" y="1064"/>
                    <a:pt x="1963" y="915"/>
                    <a:pt x="2167" y="714"/>
                  </a:cubicBezTo>
                  <a:cubicBezTo>
                    <a:pt x="2275" y="615"/>
                    <a:pt x="2350" y="493"/>
                    <a:pt x="2432" y="381"/>
                  </a:cubicBezTo>
                  <a:cubicBezTo>
                    <a:pt x="2496" y="255"/>
                    <a:pt x="2557" y="132"/>
                    <a:pt x="2595" y="0"/>
                  </a:cubicBezTo>
                  <a:close/>
                </a:path>
              </a:pathLst>
            </a:custGeom>
            <a:solidFill>
              <a:srgbClr val="7F49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1938;p49">
              <a:extLst>
                <a:ext uri="{FF2B5EF4-FFF2-40B4-BE49-F238E27FC236}">
                  <a16:creationId xmlns:a16="http://schemas.microsoft.com/office/drawing/2014/main" xmlns="" id="{DC9EF26B-70BB-48DD-A00D-DB1877C3BE92}"/>
                </a:ext>
              </a:extLst>
            </p:cNvPr>
            <p:cNvSpPr/>
            <p:nvPr/>
          </p:nvSpPr>
          <p:spPr>
            <a:xfrm>
              <a:off x="-1752333" y="1784508"/>
              <a:ext cx="22009" cy="275722"/>
            </a:xfrm>
            <a:custGeom>
              <a:avLst/>
              <a:gdLst/>
              <a:ahLst/>
              <a:cxnLst/>
              <a:rect l="l" t="t" r="r" b="b"/>
              <a:pathLst>
                <a:path w="218" h="2731" extrusionOk="0">
                  <a:moveTo>
                    <a:pt x="150" y="0"/>
                  </a:moveTo>
                  <a:lnTo>
                    <a:pt x="1" y="3"/>
                  </a:lnTo>
                  <a:lnTo>
                    <a:pt x="72" y="2730"/>
                  </a:lnTo>
                  <a:lnTo>
                    <a:pt x="218" y="272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7F49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1939;p49">
              <a:extLst>
                <a:ext uri="{FF2B5EF4-FFF2-40B4-BE49-F238E27FC236}">
                  <a16:creationId xmlns:a16="http://schemas.microsoft.com/office/drawing/2014/main" xmlns="" id="{6E076243-E7DD-4792-BEF4-3C59AA03C6DD}"/>
                </a:ext>
              </a:extLst>
            </p:cNvPr>
            <p:cNvSpPr/>
            <p:nvPr/>
          </p:nvSpPr>
          <p:spPr>
            <a:xfrm>
              <a:off x="-1868740" y="718078"/>
              <a:ext cx="182738" cy="292178"/>
            </a:xfrm>
            <a:custGeom>
              <a:avLst/>
              <a:gdLst/>
              <a:ahLst/>
              <a:cxnLst/>
              <a:rect l="l" t="t" r="r" b="b"/>
              <a:pathLst>
                <a:path w="1810" h="2894" extrusionOk="0">
                  <a:moveTo>
                    <a:pt x="1207" y="1"/>
                  </a:moveTo>
                  <a:cubicBezTo>
                    <a:pt x="671" y="1"/>
                    <a:pt x="1531" y="1779"/>
                    <a:pt x="1541" y="2118"/>
                  </a:cubicBezTo>
                  <a:cubicBezTo>
                    <a:pt x="1541" y="2142"/>
                    <a:pt x="1541" y="2162"/>
                    <a:pt x="1531" y="2169"/>
                  </a:cubicBezTo>
                  <a:cubicBezTo>
                    <a:pt x="1526" y="2172"/>
                    <a:pt x="1521" y="2174"/>
                    <a:pt x="1516" y="2174"/>
                  </a:cubicBezTo>
                  <a:cubicBezTo>
                    <a:pt x="1496" y="2174"/>
                    <a:pt x="1471" y="2152"/>
                    <a:pt x="1439" y="2115"/>
                  </a:cubicBezTo>
                  <a:cubicBezTo>
                    <a:pt x="1218" y="1828"/>
                    <a:pt x="723" y="639"/>
                    <a:pt x="322" y="639"/>
                  </a:cubicBezTo>
                  <a:cubicBezTo>
                    <a:pt x="309" y="639"/>
                    <a:pt x="296" y="640"/>
                    <a:pt x="283" y="643"/>
                  </a:cubicBezTo>
                  <a:cubicBezTo>
                    <a:pt x="1" y="700"/>
                    <a:pt x="542" y="1489"/>
                    <a:pt x="1021" y="2118"/>
                  </a:cubicBezTo>
                  <a:cubicBezTo>
                    <a:pt x="1347" y="2543"/>
                    <a:pt x="1646" y="2893"/>
                    <a:pt x="1646" y="2893"/>
                  </a:cubicBezTo>
                  <a:lnTo>
                    <a:pt x="1775" y="2625"/>
                  </a:lnTo>
                  <a:cubicBezTo>
                    <a:pt x="1775" y="2625"/>
                    <a:pt x="1789" y="2427"/>
                    <a:pt x="1793" y="2138"/>
                  </a:cubicBezTo>
                  <a:cubicBezTo>
                    <a:pt x="1810" y="1407"/>
                    <a:pt x="1762" y="98"/>
                    <a:pt x="1262" y="6"/>
                  </a:cubicBezTo>
                  <a:cubicBezTo>
                    <a:pt x="1242" y="3"/>
                    <a:pt x="1224" y="1"/>
                    <a:pt x="1207" y="1"/>
                  </a:cubicBezTo>
                  <a:close/>
                </a:path>
              </a:pathLst>
            </a:custGeom>
            <a:solidFill>
              <a:srgbClr val="FFA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1940;p49">
              <a:extLst>
                <a:ext uri="{FF2B5EF4-FFF2-40B4-BE49-F238E27FC236}">
                  <a16:creationId xmlns:a16="http://schemas.microsoft.com/office/drawing/2014/main" xmlns="" id="{8A552486-662E-41A8-80CB-1EB71FEBF745}"/>
                </a:ext>
              </a:extLst>
            </p:cNvPr>
            <p:cNvSpPr/>
            <p:nvPr/>
          </p:nvSpPr>
          <p:spPr>
            <a:xfrm>
              <a:off x="-1341528" y="751294"/>
              <a:ext cx="418176" cy="446950"/>
            </a:xfrm>
            <a:custGeom>
              <a:avLst/>
              <a:gdLst/>
              <a:ahLst/>
              <a:cxnLst/>
              <a:rect l="l" t="t" r="r" b="b"/>
              <a:pathLst>
                <a:path w="4142" h="4427" extrusionOk="0">
                  <a:moveTo>
                    <a:pt x="2078" y="0"/>
                  </a:moveTo>
                  <a:cubicBezTo>
                    <a:pt x="1877" y="0"/>
                    <a:pt x="1670" y="24"/>
                    <a:pt x="1456" y="72"/>
                  </a:cubicBezTo>
                  <a:cubicBezTo>
                    <a:pt x="558" y="269"/>
                    <a:pt x="1" y="1116"/>
                    <a:pt x="1" y="2129"/>
                  </a:cubicBezTo>
                  <a:cubicBezTo>
                    <a:pt x="1" y="2418"/>
                    <a:pt x="45" y="2717"/>
                    <a:pt x="140" y="3019"/>
                  </a:cubicBezTo>
                  <a:cubicBezTo>
                    <a:pt x="338" y="3125"/>
                    <a:pt x="534" y="3241"/>
                    <a:pt x="732" y="3366"/>
                  </a:cubicBezTo>
                  <a:cubicBezTo>
                    <a:pt x="562" y="2619"/>
                    <a:pt x="552" y="1806"/>
                    <a:pt x="1297" y="1806"/>
                  </a:cubicBezTo>
                  <a:cubicBezTo>
                    <a:pt x="1381" y="1806"/>
                    <a:pt x="1476" y="1816"/>
                    <a:pt x="1582" y="1836"/>
                  </a:cubicBezTo>
                  <a:cubicBezTo>
                    <a:pt x="3054" y="2150"/>
                    <a:pt x="2306" y="3319"/>
                    <a:pt x="1684" y="4030"/>
                  </a:cubicBezTo>
                  <a:cubicBezTo>
                    <a:pt x="1847" y="4155"/>
                    <a:pt x="2006" y="4287"/>
                    <a:pt x="2166" y="4427"/>
                  </a:cubicBezTo>
                  <a:cubicBezTo>
                    <a:pt x="2976" y="4210"/>
                    <a:pt x="3982" y="3716"/>
                    <a:pt x="4115" y="2605"/>
                  </a:cubicBezTo>
                  <a:cubicBezTo>
                    <a:pt x="4132" y="2459"/>
                    <a:pt x="4142" y="2323"/>
                    <a:pt x="4142" y="2186"/>
                  </a:cubicBezTo>
                  <a:cubicBezTo>
                    <a:pt x="4142" y="803"/>
                    <a:pt x="3261" y="0"/>
                    <a:pt x="2078" y="0"/>
                  </a:cubicBezTo>
                  <a:close/>
                </a:path>
              </a:pathLst>
            </a:custGeom>
            <a:solidFill>
              <a:srgbClr val="F972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1941;p49">
              <a:extLst>
                <a:ext uri="{FF2B5EF4-FFF2-40B4-BE49-F238E27FC236}">
                  <a16:creationId xmlns:a16="http://schemas.microsoft.com/office/drawing/2014/main" xmlns="" id="{D826DB9E-D688-4DB2-AFA8-05506BFAEA8F}"/>
                </a:ext>
              </a:extLst>
            </p:cNvPr>
            <p:cNvSpPr/>
            <p:nvPr/>
          </p:nvSpPr>
          <p:spPr>
            <a:xfrm>
              <a:off x="-1285899" y="933626"/>
              <a:ext cx="252804" cy="224535"/>
            </a:xfrm>
            <a:custGeom>
              <a:avLst/>
              <a:gdLst/>
              <a:ahLst/>
              <a:cxnLst/>
              <a:rect l="l" t="t" r="r" b="b"/>
              <a:pathLst>
                <a:path w="2504" h="2224" extrusionOk="0">
                  <a:moveTo>
                    <a:pt x="746" y="0"/>
                  </a:moveTo>
                  <a:cubicBezTo>
                    <a:pt x="1" y="0"/>
                    <a:pt x="11" y="813"/>
                    <a:pt x="181" y="1560"/>
                  </a:cubicBezTo>
                  <a:cubicBezTo>
                    <a:pt x="501" y="1758"/>
                    <a:pt x="820" y="1979"/>
                    <a:pt x="1133" y="2224"/>
                  </a:cubicBezTo>
                  <a:cubicBezTo>
                    <a:pt x="1755" y="1513"/>
                    <a:pt x="2503" y="344"/>
                    <a:pt x="1031" y="30"/>
                  </a:cubicBezTo>
                  <a:cubicBezTo>
                    <a:pt x="925" y="10"/>
                    <a:pt x="830" y="0"/>
                    <a:pt x="7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1942;p49">
              <a:extLst>
                <a:ext uri="{FF2B5EF4-FFF2-40B4-BE49-F238E27FC236}">
                  <a16:creationId xmlns:a16="http://schemas.microsoft.com/office/drawing/2014/main" xmlns="" id="{EE575890-4667-41C9-9AE4-AE0854A0BEE7}"/>
                </a:ext>
              </a:extLst>
            </p:cNvPr>
            <p:cNvSpPr/>
            <p:nvPr/>
          </p:nvSpPr>
          <p:spPr>
            <a:xfrm>
              <a:off x="-1931940" y="931809"/>
              <a:ext cx="1170934" cy="1742469"/>
            </a:xfrm>
            <a:custGeom>
              <a:avLst/>
              <a:gdLst/>
              <a:ahLst/>
              <a:cxnLst/>
              <a:rect l="l" t="t" r="r" b="b"/>
              <a:pathLst>
                <a:path w="11598" h="17259" extrusionOk="0">
                  <a:moveTo>
                    <a:pt x="7120" y="4771"/>
                  </a:moveTo>
                  <a:lnTo>
                    <a:pt x="7120" y="4771"/>
                  </a:lnTo>
                  <a:cubicBezTo>
                    <a:pt x="7460" y="5274"/>
                    <a:pt x="7725" y="5832"/>
                    <a:pt x="7821" y="6467"/>
                  </a:cubicBezTo>
                  <a:cubicBezTo>
                    <a:pt x="7865" y="6780"/>
                    <a:pt x="7858" y="7144"/>
                    <a:pt x="7647" y="7477"/>
                  </a:cubicBezTo>
                  <a:cubicBezTo>
                    <a:pt x="7539" y="7640"/>
                    <a:pt x="7372" y="7766"/>
                    <a:pt x="7195" y="7837"/>
                  </a:cubicBezTo>
                  <a:cubicBezTo>
                    <a:pt x="7022" y="7912"/>
                    <a:pt x="6845" y="7933"/>
                    <a:pt x="6675" y="7939"/>
                  </a:cubicBezTo>
                  <a:lnTo>
                    <a:pt x="6671" y="7939"/>
                  </a:lnTo>
                  <a:cubicBezTo>
                    <a:pt x="6332" y="7939"/>
                    <a:pt x="5974" y="7848"/>
                    <a:pt x="5689" y="7640"/>
                  </a:cubicBezTo>
                  <a:cubicBezTo>
                    <a:pt x="5403" y="7433"/>
                    <a:pt x="5216" y="7141"/>
                    <a:pt x="5094" y="6844"/>
                  </a:cubicBezTo>
                  <a:cubicBezTo>
                    <a:pt x="4849" y="6250"/>
                    <a:pt x="4812" y="5617"/>
                    <a:pt x="4901" y="5019"/>
                  </a:cubicBezTo>
                  <a:lnTo>
                    <a:pt x="4901" y="5019"/>
                  </a:lnTo>
                  <a:cubicBezTo>
                    <a:pt x="5016" y="5611"/>
                    <a:pt x="5166" y="6192"/>
                    <a:pt x="5438" y="6675"/>
                  </a:cubicBezTo>
                  <a:cubicBezTo>
                    <a:pt x="5580" y="6910"/>
                    <a:pt x="5740" y="7134"/>
                    <a:pt x="5954" y="7260"/>
                  </a:cubicBezTo>
                  <a:cubicBezTo>
                    <a:pt x="6155" y="7385"/>
                    <a:pt x="6386" y="7447"/>
                    <a:pt x="6630" y="7447"/>
                  </a:cubicBezTo>
                  <a:lnTo>
                    <a:pt x="6671" y="7447"/>
                  </a:lnTo>
                  <a:cubicBezTo>
                    <a:pt x="6927" y="7447"/>
                    <a:pt x="7148" y="7371"/>
                    <a:pt x="7267" y="7208"/>
                  </a:cubicBezTo>
                  <a:cubicBezTo>
                    <a:pt x="7399" y="7045"/>
                    <a:pt x="7437" y="6770"/>
                    <a:pt x="7437" y="6498"/>
                  </a:cubicBezTo>
                  <a:cubicBezTo>
                    <a:pt x="7423" y="5937"/>
                    <a:pt x="7277" y="5352"/>
                    <a:pt x="7120" y="4771"/>
                  </a:cubicBezTo>
                  <a:close/>
                  <a:moveTo>
                    <a:pt x="7920" y="7695"/>
                  </a:moveTo>
                  <a:cubicBezTo>
                    <a:pt x="8507" y="7695"/>
                    <a:pt x="8984" y="8174"/>
                    <a:pt x="8984" y="8762"/>
                  </a:cubicBezTo>
                  <a:cubicBezTo>
                    <a:pt x="8984" y="9350"/>
                    <a:pt x="8507" y="9827"/>
                    <a:pt x="7920" y="9827"/>
                  </a:cubicBezTo>
                  <a:cubicBezTo>
                    <a:pt x="7331" y="9827"/>
                    <a:pt x="6852" y="9350"/>
                    <a:pt x="6852" y="8762"/>
                  </a:cubicBezTo>
                  <a:cubicBezTo>
                    <a:pt x="6852" y="8174"/>
                    <a:pt x="7331" y="7695"/>
                    <a:pt x="7920" y="7695"/>
                  </a:cubicBezTo>
                  <a:close/>
                  <a:moveTo>
                    <a:pt x="1647" y="1"/>
                  </a:moveTo>
                  <a:cubicBezTo>
                    <a:pt x="1168" y="25"/>
                    <a:pt x="654" y="106"/>
                    <a:pt x="113" y="239"/>
                  </a:cubicBezTo>
                  <a:cubicBezTo>
                    <a:pt x="79" y="337"/>
                    <a:pt x="59" y="439"/>
                    <a:pt x="49" y="538"/>
                  </a:cubicBezTo>
                  <a:cubicBezTo>
                    <a:pt x="1" y="1099"/>
                    <a:pt x="246" y="1639"/>
                    <a:pt x="501" y="2140"/>
                  </a:cubicBezTo>
                  <a:cubicBezTo>
                    <a:pt x="1011" y="3159"/>
                    <a:pt x="1582" y="4213"/>
                    <a:pt x="1915" y="5298"/>
                  </a:cubicBezTo>
                  <a:cubicBezTo>
                    <a:pt x="5924" y="5556"/>
                    <a:pt x="7012" y="12703"/>
                    <a:pt x="6577" y="14416"/>
                  </a:cubicBezTo>
                  <a:cubicBezTo>
                    <a:pt x="6280" y="15582"/>
                    <a:pt x="4207" y="16069"/>
                    <a:pt x="2779" y="16265"/>
                  </a:cubicBezTo>
                  <a:cubicBezTo>
                    <a:pt x="2384" y="16320"/>
                    <a:pt x="1990" y="16347"/>
                    <a:pt x="1592" y="16347"/>
                  </a:cubicBezTo>
                  <a:cubicBezTo>
                    <a:pt x="1439" y="16347"/>
                    <a:pt x="1286" y="16344"/>
                    <a:pt x="1137" y="16334"/>
                  </a:cubicBezTo>
                  <a:lnTo>
                    <a:pt x="1137" y="16334"/>
                  </a:lnTo>
                  <a:cubicBezTo>
                    <a:pt x="1262" y="16653"/>
                    <a:pt x="1419" y="16962"/>
                    <a:pt x="1596" y="17258"/>
                  </a:cubicBezTo>
                  <a:lnTo>
                    <a:pt x="4295" y="17163"/>
                  </a:lnTo>
                  <a:cubicBezTo>
                    <a:pt x="4295" y="17163"/>
                    <a:pt x="11598" y="16857"/>
                    <a:pt x="11598" y="10510"/>
                  </a:cubicBezTo>
                  <a:cubicBezTo>
                    <a:pt x="11598" y="10224"/>
                    <a:pt x="11584" y="9929"/>
                    <a:pt x="11554" y="9615"/>
                  </a:cubicBezTo>
                  <a:cubicBezTo>
                    <a:pt x="11234" y="6409"/>
                    <a:pt x="9759" y="4156"/>
                    <a:pt x="8014" y="2639"/>
                  </a:cubicBezTo>
                  <a:cubicBezTo>
                    <a:pt x="7854" y="2499"/>
                    <a:pt x="7695" y="2367"/>
                    <a:pt x="7532" y="2242"/>
                  </a:cubicBezTo>
                  <a:cubicBezTo>
                    <a:pt x="7219" y="1997"/>
                    <a:pt x="6900" y="1776"/>
                    <a:pt x="6580" y="1578"/>
                  </a:cubicBezTo>
                  <a:cubicBezTo>
                    <a:pt x="6382" y="1453"/>
                    <a:pt x="6186" y="1337"/>
                    <a:pt x="5988" y="1231"/>
                  </a:cubicBezTo>
                  <a:cubicBezTo>
                    <a:pt x="4642" y="494"/>
                    <a:pt x="3330" y="120"/>
                    <a:pt x="2419" y="21"/>
                  </a:cubicBezTo>
                  <a:cubicBezTo>
                    <a:pt x="2415" y="310"/>
                    <a:pt x="2401" y="508"/>
                    <a:pt x="2401" y="508"/>
                  </a:cubicBezTo>
                  <a:lnTo>
                    <a:pt x="2272" y="776"/>
                  </a:lnTo>
                  <a:cubicBezTo>
                    <a:pt x="2272" y="776"/>
                    <a:pt x="1973" y="426"/>
                    <a:pt x="1647" y="1"/>
                  </a:cubicBezTo>
                  <a:close/>
                </a:path>
              </a:pathLst>
            </a:custGeom>
            <a:solidFill>
              <a:srgbClr val="F972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1943;p49">
              <a:extLst>
                <a:ext uri="{FF2B5EF4-FFF2-40B4-BE49-F238E27FC236}">
                  <a16:creationId xmlns:a16="http://schemas.microsoft.com/office/drawing/2014/main" xmlns="" id="{DAA81D67-62C5-41E0-9300-3A70F32281BE}"/>
                </a:ext>
              </a:extLst>
            </p:cNvPr>
            <p:cNvSpPr/>
            <p:nvPr/>
          </p:nvSpPr>
          <p:spPr>
            <a:xfrm>
              <a:off x="-1446223" y="1413383"/>
              <a:ext cx="308433" cy="320043"/>
            </a:xfrm>
            <a:custGeom>
              <a:avLst/>
              <a:gdLst/>
              <a:ahLst/>
              <a:cxnLst/>
              <a:rect l="l" t="t" r="r" b="b"/>
              <a:pathLst>
                <a:path w="3055" h="3170" extrusionOk="0">
                  <a:moveTo>
                    <a:pt x="2309" y="1"/>
                  </a:moveTo>
                  <a:lnTo>
                    <a:pt x="2309" y="1"/>
                  </a:lnTo>
                  <a:cubicBezTo>
                    <a:pt x="2466" y="582"/>
                    <a:pt x="2612" y="1167"/>
                    <a:pt x="2626" y="1728"/>
                  </a:cubicBezTo>
                  <a:cubicBezTo>
                    <a:pt x="2626" y="2000"/>
                    <a:pt x="2588" y="2275"/>
                    <a:pt x="2456" y="2438"/>
                  </a:cubicBezTo>
                  <a:cubicBezTo>
                    <a:pt x="2337" y="2601"/>
                    <a:pt x="2116" y="2677"/>
                    <a:pt x="1860" y="2677"/>
                  </a:cubicBezTo>
                  <a:lnTo>
                    <a:pt x="1819" y="2677"/>
                  </a:lnTo>
                  <a:cubicBezTo>
                    <a:pt x="1575" y="2677"/>
                    <a:pt x="1344" y="2615"/>
                    <a:pt x="1143" y="2490"/>
                  </a:cubicBezTo>
                  <a:cubicBezTo>
                    <a:pt x="929" y="2364"/>
                    <a:pt x="769" y="2140"/>
                    <a:pt x="627" y="1905"/>
                  </a:cubicBezTo>
                  <a:cubicBezTo>
                    <a:pt x="355" y="1422"/>
                    <a:pt x="205" y="841"/>
                    <a:pt x="90" y="249"/>
                  </a:cubicBezTo>
                  <a:lnTo>
                    <a:pt x="90" y="249"/>
                  </a:lnTo>
                  <a:cubicBezTo>
                    <a:pt x="1" y="847"/>
                    <a:pt x="38" y="1480"/>
                    <a:pt x="283" y="2074"/>
                  </a:cubicBezTo>
                  <a:cubicBezTo>
                    <a:pt x="405" y="2371"/>
                    <a:pt x="592" y="2663"/>
                    <a:pt x="878" y="2870"/>
                  </a:cubicBezTo>
                  <a:cubicBezTo>
                    <a:pt x="1163" y="3078"/>
                    <a:pt x="1521" y="3169"/>
                    <a:pt x="1860" y="3169"/>
                  </a:cubicBezTo>
                  <a:lnTo>
                    <a:pt x="1864" y="3169"/>
                  </a:lnTo>
                  <a:cubicBezTo>
                    <a:pt x="2034" y="3163"/>
                    <a:pt x="2211" y="3142"/>
                    <a:pt x="2384" y="3067"/>
                  </a:cubicBezTo>
                  <a:cubicBezTo>
                    <a:pt x="2561" y="2996"/>
                    <a:pt x="2728" y="2870"/>
                    <a:pt x="2836" y="2707"/>
                  </a:cubicBezTo>
                  <a:cubicBezTo>
                    <a:pt x="3047" y="2374"/>
                    <a:pt x="3054" y="2010"/>
                    <a:pt x="3010" y="1697"/>
                  </a:cubicBezTo>
                  <a:cubicBezTo>
                    <a:pt x="2914" y="1062"/>
                    <a:pt x="2649" y="504"/>
                    <a:pt x="23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1944;p49">
              <a:extLst>
                <a:ext uri="{FF2B5EF4-FFF2-40B4-BE49-F238E27FC236}">
                  <a16:creationId xmlns:a16="http://schemas.microsoft.com/office/drawing/2014/main" xmlns="" id="{0C112AD2-879F-49F1-8009-A590D5D61DBF}"/>
                </a:ext>
              </a:extLst>
            </p:cNvPr>
            <p:cNvSpPr/>
            <p:nvPr/>
          </p:nvSpPr>
          <p:spPr>
            <a:xfrm>
              <a:off x="-1885499" y="1466689"/>
              <a:ext cx="661490" cy="1115507"/>
            </a:xfrm>
            <a:custGeom>
              <a:avLst/>
              <a:gdLst/>
              <a:ahLst/>
              <a:cxnLst/>
              <a:rect l="l" t="t" r="r" b="b"/>
              <a:pathLst>
                <a:path w="6552" h="11049" extrusionOk="0">
                  <a:moveTo>
                    <a:pt x="1323" y="3672"/>
                  </a:moveTo>
                  <a:cubicBezTo>
                    <a:pt x="1152" y="4110"/>
                    <a:pt x="959" y="4542"/>
                    <a:pt x="793" y="4981"/>
                  </a:cubicBezTo>
                  <a:cubicBezTo>
                    <a:pt x="752" y="5086"/>
                    <a:pt x="714" y="5194"/>
                    <a:pt x="677" y="5300"/>
                  </a:cubicBezTo>
                  <a:cubicBezTo>
                    <a:pt x="772" y="5348"/>
                    <a:pt x="867" y="5392"/>
                    <a:pt x="959" y="5429"/>
                  </a:cubicBezTo>
                  <a:cubicBezTo>
                    <a:pt x="1105" y="5483"/>
                    <a:pt x="1245" y="5521"/>
                    <a:pt x="1381" y="5535"/>
                  </a:cubicBezTo>
                  <a:lnTo>
                    <a:pt x="1333" y="3678"/>
                  </a:lnTo>
                  <a:cubicBezTo>
                    <a:pt x="1329" y="3678"/>
                    <a:pt x="1326" y="3675"/>
                    <a:pt x="1323" y="3672"/>
                  </a:cubicBezTo>
                  <a:close/>
                  <a:moveTo>
                    <a:pt x="1455" y="0"/>
                  </a:moveTo>
                  <a:lnTo>
                    <a:pt x="1455" y="0"/>
                  </a:lnTo>
                  <a:cubicBezTo>
                    <a:pt x="1533" y="261"/>
                    <a:pt x="1601" y="523"/>
                    <a:pt x="1649" y="788"/>
                  </a:cubicBezTo>
                  <a:cubicBezTo>
                    <a:pt x="2040" y="799"/>
                    <a:pt x="2414" y="823"/>
                    <a:pt x="2720" y="850"/>
                  </a:cubicBezTo>
                  <a:cubicBezTo>
                    <a:pt x="3159" y="890"/>
                    <a:pt x="3451" y="1339"/>
                    <a:pt x="3298" y="1754"/>
                  </a:cubicBezTo>
                  <a:cubicBezTo>
                    <a:pt x="2876" y="2907"/>
                    <a:pt x="1642" y="3655"/>
                    <a:pt x="1483" y="3746"/>
                  </a:cubicBezTo>
                  <a:lnTo>
                    <a:pt x="1530" y="5541"/>
                  </a:lnTo>
                  <a:cubicBezTo>
                    <a:pt x="1551" y="5541"/>
                    <a:pt x="1574" y="5538"/>
                    <a:pt x="1595" y="5538"/>
                  </a:cubicBezTo>
                  <a:cubicBezTo>
                    <a:pt x="1795" y="5521"/>
                    <a:pt x="2003" y="5456"/>
                    <a:pt x="2210" y="5345"/>
                  </a:cubicBezTo>
                  <a:cubicBezTo>
                    <a:pt x="2315" y="5293"/>
                    <a:pt x="2417" y="5218"/>
                    <a:pt x="2533" y="5157"/>
                  </a:cubicBezTo>
                  <a:cubicBezTo>
                    <a:pt x="2638" y="5086"/>
                    <a:pt x="2743" y="5008"/>
                    <a:pt x="2870" y="4943"/>
                  </a:cubicBezTo>
                  <a:lnTo>
                    <a:pt x="2870" y="4943"/>
                  </a:lnTo>
                  <a:cubicBezTo>
                    <a:pt x="2832" y="5075"/>
                    <a:pt x="2771" y="5198"/>
                    <a:pt x="2707" y="5324"/>
                  </a:cubicBezTo>
                  <a:cubicBezTo>
                    <a:pt x="2625" y="5436"/>
                    <a:pt x="2550" y="5558"/>
                    <a:pt x="2442" y="5657"/>
                  </a:cubicBezTo>
                  <a:cubicBezTo>
                    <a:pt x="2238" y="5858"/>
                    <a:pt x="1945" y="6007"/>
                    <a:pt x="1626" y="6031"/>
                  </a:cubicBezTo>
                  <a:cubicBezTo>
                    <a:pt x="1598" y="6031"/>
                    <a:pt x="1568" y="6034"/>
                    <a:pt x="1540" y="6034"/>
                  </a:cubicBezTo>
                  <a:cubicBezTo>
                    <a:pt x="1251" y="6034"/>
                    <a:pt x="976" y="5922"/>
                    <a:pt x="769" y="5762"/>
                  </a:cubicBezTo>
                  <a:cubicBezTo>
                    <a:pt x="700" y="5712"/>
                    <a:pt x="639" y="5654"/>
                    <a:pt x="581" y="5596"/>
                  </a:cubicBezTo>
                  <a:cubicBezTo>
                    <a:pt x="75" y="7262"/>
                    <a:pt x="0" y="9070"/>
                    <a:pt x="558" y="10716"/>
                  </a:cubicBezTo>
                  <a:cubicBezTo>
                    <a:pt x="595" y="10825"/>
                    <a:pt x="633" y="10930"/>
                    <a:pt x="677" y="11036"/>
                  </a:cubicBezTo>
                  <a:cubicBezTo>
                    <a:pt x="826" y="11046"/>
                    <a:pt x="979" y="11049"/>
                    <a:pt x="1132" y="11049"/>
                  </a:cubicBezTo>
                  <a:cubicBezTo>
                    <a:pt x="1530" y="11049"/>
                    <a:pt x="1924" y="11022"/>
                    <a:pt x="2319" y="10967"/>
                  </a:cubicBezTo>
                  <a:cubicBezTo>
                    <a:pt x="3747" y="10771"/>
                    <a:pt x="5820" y="10284"/>
                    <a:pt x="6117" y="9118"/>
                  </a:cubicBezTo>
                  <a:cubicBezTo>
                    <a:pt x="6552" y="7405"/>
                    <a:pt x="5464" y="258"/>
                    <a:pt x="1455" y="0"/>
                  </a:cubicBezTo>
                  <a:close/>
                </a:path>
              </a:pathLst>
            </a:custGeom>
            <a:solidFill>
              <a:srgbClr val="F5BE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1945;p49">
              <a:extLst>
                <a:ext uri="{FF2B5EF4-FFF2-40B4-BE49-F238E27FC236}">
                  <a16:creationId xmlns:a16="http://schemas.microsoft.com/office/drawing/2014/main" xmlns="" id="{D00E3118-E7B6-40A2-810B-B38D84743C1B}"/>
                </a:ext>
              </a:extLst>
            </p:cNvPr>
            <p:cNvSpPr/>
            <p:nvPr/>
          </p:nvSpPr>
          <p:spPr>
            <a:xfrm>
              <a:off x="-1752030" y="1546245"/>
              <a:ext cx="214944" cy="298741"/>
            </a:xfrm>
            <a:custGeom>
              <a:avLst/>
              <a:gdLst/>
              <a:ahLst/>
              <a:cxnLst/>
              <a:rect l="l" t="t" r="r" b="b"/>
              <a:pathLst>
                <a:path w="2129" h="2959" extrusionOk="0">
                  <a:moveTo>
                    <a:pt x="11" y="2859"/>
                  </a:moveTo>
                  <a:cubicBezTo>
                    <a:pt x="7" y="2867"/>
                    <a:pt x="4" y="2877"/>
                    <a:pt x="1" y="2884"/>
                  </a:cubicBezTo>
                  <a:cubicBezTo>
                    <a:pt x="4" y="2887"/>
                    <a:pt x="7" y="2890"/>
                    <a:pt x="11" y="2890"/>
                  </a:cubicBezTo>
                  <a:lnTo>
                    <a:pt x="11" y="2859"/>
                  </a:lnTo>
                  <a:close/>
                  <a:moveTo>
                    <a:pt x="327" y="0"/>
                  </a:moveTo>
                  <a:cubicBezTo>
                    <a:pt x="426" y="548"/>
                    <a:pt x="446" y="1105"/>
                    <a:pt x="354" y="1670"/>
                  </a:cubicBezTo>
                  <a:cubicBezTo>
                    <a:pt x="310" y="1946"/>
                    <a:pt x="235" y="2211"/>
                    <a:pt x="150" y="2472"/>
                  </a:cubicBezTo>
                  <a:lnTo>
                    <a:pt x="161" y="2958"/>
                  </a:lnTo>
                  <a:cubicBezTo>
                    <a:pt x="320" y="2867"/>
                    <a:pt x="1554" y="2119"/>
                    <a:pt x="1976" y="966"/>
                  </a:cubicBezTo>
                  <a:cubicBezTo>
                    <a:pt x="2129" y="551"/>
                    <a:pt x="1837" y="102"/>
                    <a:pt x="1398" y="62"/>
                  </a:cubicBezTo>
                  <a:cubicBezTo>
                    <a:pt x="1092" y="35"/>
                    <a:pt x="718" y="11"/>
                    <a:pt x="3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1946;p49">
              <a:extLst>
                <a:ext uri="{FF2B5EF4-FFF2-40B4-BE49-F238E27FC236}">
                  <a16:creationId xmlns:a16="http://schemas.microsoft.com/office/drawing/2014/main" xmlns="" id="{6E5877E8-052F-456A-8B92-9767991793E5}"/>
                </a:ext>
              </a:extLst>
            </p:cNvPr>
            <p:cNvSpPr/>
            <p:nvPr/>
          </p:nvSpPr>
          <p:spPr>
            <a:xfrm>
              <a:off x="-1240265" y="1708587"/>
              <a:ext cx="215348" cy="215348"/>
            </a:xfrm>
            <a:custGeom>
              <a:avLst/>
              <a:gdLst/>
              <a:ahLst/>
              <a:cxnLst/>
              <a:rect l="l" t="t" r="r" b="b"/>
              <a:pathLst>
                <a:path w="2133" h="2133" extrusionOk="0">
                  <a:moveTo>
                    <a:pt x="1069" y="1"/>
                  </a:moveTo>
                  <a:cubicBezTo>
                    <a:pt x="480" y="1"/>
                    <a:pt x="1" y="480"/>
                    <a:pt x="1" y="1068"/>
                  </a:cubicBezTo>
                  <a:cubicBezTo>
                    <a:pt x="1" y="1656"/>
                    <a:pt x="480" y="2133"/>
                    <a:pt x="1069" y="2133"/>
                  </a:cubicBezTo>
                  <a:cubicBezTo>
                    <a:pt x="1656" y="2133"/>
                    <a:pt x="2133" y="1656"/>
                    <a:pt x="2133" y="1068"/>
                  </a:cubicBezTo>
                  <a:cubicBezTo>
                    <a:pt x="2133" y="480"/>
                    <a:pt x="1656" y="1"/>
                    <a:pt x="10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1947;p49">
              <a:extLst>
                <a:ext uri="{FF2B5EF4-FFF2-40B4-BE49-F238E27FC236}">
                  <a16:creationId xmlns:a16="http://schemas.microsoft.com/office/drawing/2014/main" xmlns="" id="{F3DBE1E5-73CA-42C5-986A-6C4CC4E013C5}"/>
                </a:ext>
              </a:extLst>
            </p:cNvPr>
            <p:cNvSpPr/>
            <p:nvPr/>
          </p:nvSpPr>
          <p:spPr>
            <a:xfrm>
              <a:off x="-1826841" y="1965730"/>
              <a:ext cx="231097" cy="110248"/>
            </a:xfrm>
            <a:custGeom>
              <a:avLst/>
              <a:gdLst/>
              <a:ahLst/>
              <a:cxnLst/>
              <a:rect l="l" t="t" r="r" b="b"/>
              <a:pathLst>
                <a:path w="2289" h="1092" extrusionOk="0">
                  <a:moveTo>
                    <a:pt x="2289" y="0"/>
                  </a:moveTo>
                  <a:cubicBezTo>
                    <a:pt x="2162" y="65"/>
                    <a:pt x="2057" y="143"/>
                    <a:pt x="1952" y="214"/>
                  </a:cubicBezTo>
                  <a:cubicBezTo>
                    <a:pt x="1836" y="275"/>
                    <a:pt x="1734" y="350"/>
                    <a:pt x="1629" y="402"/>
                  </a:cubicBezTo>
                  <a:cubicBezTo>
                    <a:pt x="1422" y="513"/>
                    <a:pt x="1214" y="578"/>
                    <a:pt x="1014" y="595"/>
                  </a:cubicBezTo>
                  <a:cubicBezTo>
                    <a:pt x="993" y="595"/>
                    <a:pt x="970" y="598"/>
                    <a:pt x="949" y="598"/>
                  </a:cubicBezTo>
                  <a:lnTo>
                    <a:pt x="956" y="928"/>
                  </a:lnTo>
                  <a:lnTo>
                    <a:pt x="810" y="935"/>
                  </a:lnTo>
                  <a:lnTo>
                    <a:pt x="800" y="592"/>
                  </a:lnTo>
                  <a:cubicBezTo>
                    <a:pt x="664" y="578"/>
                    <a:pt x="524" y="540"/>
                    <a:pt x="378" y="486"/>
                  </a:cubicBezTo>
                  <a:cubicBezTo>
                    <a:pt x="286" y="449"/>
                    <a:pt x="191" y="405"/>
                    <a:pt x="96" y="357"/>
                  </a:cubicBezTo>
                  <a:cubicBezTo>
                    <a:pt x="65" y="455"/>
                    <a:pt x="31" y="554"/>
                    <a:pt x="0" y="653"/>
                  </a:cubicBezTo>
                  <a:cubicBezTo>
                    <a:pt x="58" y="711"/>
                    <a:pt x="119" y="769"/>
                    <a:pt x="188" y="819"/>
                  </a:cubicBezTo>
                  <a:cubicBezTo>
                    <a:pt x="395" y="979"/>
                    <a:pt x="670" y="1091"/>
                    <a:pt x="959" y="1091"/>
                  </a:cubicBezTo>
                  <a:cubicBezTo>
                    <a:pt x="987" y="1091"/>
                    <a:pt x="1017" y="1088"/>
                    <a:pt x="1045" y="1088"/>
                  </a:cubicBezTo>
                  <a:cubicBezTo>
                    <a:pt x="1364" y="1064"/>
                    <a:pt x="1657" y="915"/>
                    <a:pt x="1861" y="714"/>
                  </a:cubicBezTo>
                  <a:cubicBezTo>
                    <a:pt x="1969" y="615"/>
                    <a:pt x="2044" y="493"/>
                    <a:pt x="2126" y="381"/>
                  </a:cubicBezTo>
                  <a:cubicBezTo>
                    <a:pt x="2190" y="255"/>
                    <a:pt x="2251" y="132"/>
                    <a:pt x="2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1948;p49">
              <a:extLst>
                <a:ext uri="{FF2B5EF4-FFF2-40B4-BE49-F238E27FC236}">
                  <a16:creationId xmlns:a16="http://schemas.microsoft.com/office/drawing/2014/main" xmlns="" id="{995C9C98-3D45-4B0C-B54D-6767203E5080}"/>
                </a:ext>
              </a:extLst>
            </p:cNvPr>
            <p:cNvSpPr/>
            <p:nvPr/>
          </p:nvSpPr>
          <p:spPr>
            <a:xfrm>
              <a:off x="-1723458" y="931506"/>
              <a:ext cx="10399" cy="5957"/>
            </a:xfrm>
            <a:custGeom>
              <a:avLst/>
              <a:gdLst/>
              <a:ahLst/>
              <a:cxnLst/>
              <a:rect l="l" t="t" r="r" b="b"/>
              <a:pathLst>
                <a:path w="103" h="59" extrusionOk="0">
                  <a:moveTo>
                    <a:pt x="0" y="1"/>
                  </a:moveTo>
                  <a:cubicBezTo>
                    <a:pt x="30" y="38"/>
                    <a:pt x="57" y="59"/>
                    <a:pt x="74" y="59"/>
                  </a:cubicBezTo>
                  <a:cubicBezTo>
                    <a:pt x="82" y="59"/>
                    <a:pt x="85" y="59"/>
                    <a:pt x="92" y="55"/>
                  </a:cubicBezTo>
                  <a:cubicBezTo>
                    <a:pt x="102" y="48"/>
                    <a:pt x="102" y="28"/>
                    <a:pt x="102" y="4"/>
                  </a:cubicBezTo>
                  <a:cubicBezTo>
                    <a:pt x="65" y="1"/>
                    <a:pt x="30" y="1"/>
                    <a:pt x="0" y="1"/>
                  </a:cubicBezTo>
                  <a:close/>
                </a:path>
              </a:pathLst>
            </a:custGeom>
            <a:solidFill>
              <a:srgbClr val="FF98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1949;p49">
              <a:extLst>
                <a:ext uri="{FF2B5EF4-FFF2-40B4-BE49-F238E27FC236}">
                  <a16:creationId xmlns:a16="http://schemas.microsoft.com/office/drawing/2014/main" xmlns="" id="{9453682E-7E29-4FD7-96D5-336B9FC4A4BC}"/>
                </a:ext>
              </a:extLst>
            </p:cNvPr>
            <p:cNvSpPr/>
            <p:nvPr/>
          </p:nvSpPr>
          <p:spPr>
            <a:xfrm>
              <a:off x="-1751020" y="1795715"/>
              <a:ext cx="20697" cy="264515"/>
            </a:xfrm>
            <a:custGeom>
              <a:avLst/>
              <a:gdLst/>
              <a:ahLst/>
              <a:cxnLst/>
              <a:rect l="l" t="t" r="r" b="b"/>
              <a:pathLst>
                <a:path w="205" h="2620" extrusionOk="0">
                  <a:moveTo>
                    <a:pt x="140" y="1"/>
                  </a:moveTo>
                  <a:cubicBezTo>
                    <a:pt x="96" y="131"/>
                    <a:pt x="49" y="259"/>
                    <a:pt x="1" y="388"/>
                  </a:cubicBezTo>
                  <a:lnTo>
                    <a:pt x="1" y="419"/>
                  </a:lnTo>
                  <a:lnTo>
                    <a:pt x="49" y="2276"/>
                  </a:lnTo>
                  <a:lnTo>
                    <a:pt x="59" y="2619"/>
                  </a:lnTo>
                  <a:lnTo>
                    <a:pt x="205" y="2612"/>
                  </a:lnTo>
                  <a:lnTo>
                    <a:pt x="198" y="2282"/>
                  </a:lnTo>
                  <a:lnTo>
                    <a:pt x="151" y="487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1950;p49">
              <a:extLst>
                <a:ext uri="{FF2B5EF4-FFF2-40B4-BE49-F238E27FC236}">
                  <a16:creationId xmlns:a16="http://schemas.microsoft.com/office/drawing/2014/main" xmlns="" id="{963FCAC0-BDEA-4080-A74E-765FCA6EE25C}"/>
                </a:ext>
              </a:extLst>
            </p:cNvPr>
            <p:cNvSpPr/>
            <p:nvPr/>
          </p:nvSpPr>
          <p:spPr>
            <a:xfrm>
              <a:off x="-1848144" y="718280"/>
              <a:ext cx="160728" cy="291976"/>
            </a:xfrm>
            <a:custGeom>
              <a:avLst/>
              <a:gdLst/>
              <a:ahLst/>
              <a:cxnLst/>
              <a:rect l="l" t="t" r="r" b="b"/>
              <a:pathLst>
                <a:path w="1592" h="2892" extrusionOk="0">
                  <a:moveTo>
                    <a:pt x="1003" y="1"/>
                  </a:moveTo>
                  <a:cubicBezTo>
                    <a:pt x="878" y="1"/>
                    <a:pt x="827" y="100"/>
                    <a:pt x="827" y="256"/>
                  </a:cubicBezTo>
                  <a:cubicBezTo>
                    <a:pt x="827" y="763"/>
                    <a:pt x="1330" y="1857"/>
                    <a:pt x="1337" y="2116"/>
                  </a:cubicBezTo>
                  <a:cubicBezTo>
                    <a:pt x="1337" y="2140"/>
                    <a:pt x="1337" y="2160"/>
                    <a:pt x="1327" y="2167"/>
                  </a:cubicBezTo>
                  <a:cubicBezTo>
                    <a:pt x="1320" y="2171"/>
                    <a:pt x="1317" y="2171"/>
                    <a:pt x="1309" y="2171"/>
                  </a:cubicBezTo>
                  <a:cubicBezTo>
                    <a:pt x="1292" y="2171"/>
                    <a:pt x="1265" y="2150"/>
                    <a:pt x="1235" y="2113"/>
                  </a:cubicBezTo>
                  <a:cubicBezTo>
                    <a:pt x="1014" y="1827"/>
                    <a:pt x="517" y="637"/>
                    <a:pt x="117" y="637"/>
                  </a:cubicBezTo>
                  <a:cubicBezTo>
                    <a:pt x="106" y="637"/>
                    <a:pt x="93" y="637"/>
                    <a:pt x="79" y="641"/>
                  </a:cubicBezTo>
                  <a:cubicBezTo>
                    <a:pt x="24" y="650"/>
                    <a:pt x="1" y="688"/>
                    <a:pt x="1" y="746"/>
                  </a:cubicBezTo>
                  <a:cubicBezTo>
                    <a:pt x="1" y="994"/>
                    <a:pt x="429" y="1606"/>
                    <a:pt x="817" y="2116"/>
                  </a:cubicBezTo>
                  <a:cubicBezTo>
                    <a:pt x="1143" y="2541"/>
                    <a:pt x="1442" y="2891"/>
                    <a:pt x="1442" y="2891"/>
                  </a:cubicBezTo>
                  <a:lnTo>
                    <a:pt x="1571" y="2623"/>
                  </a:lnTo>
                  <a:cubicBezTo>
                    <a:pt x="1571" y="2623"/>
                    <a:pt x="1585" y="2425"/>
                    <a:pt x="1589" y="2136"/>
                  </a:cubicBezTo>
                  <a:cubicBezTo>
                    <a:pt x="1592" y="2069"/>
                    <a:pt x="1592" y="1997"/>
                    <a:pt x="1592" y="1922"/>
                  </a:cubicBezTo>
                  <a:cubicBezTo>
                    <a:pt x="1592" y="1174"/>
                    <a:pt x="1513" y="90"/>
                    <a:pt x="1058" y="4"/>
                  </a:cubicBezTo>
                  <a:cubicBezTo>
                    <a:pt x="1041" y="1"/>
                    <a:pt x="1021" y="1"/>
                    <a:pt x="1003" y="1"/>
                  </a:cubicBezTo>
                  <a:close/>
                </a:path>
              </a:pathLst>
            </a:custGeom>
            <a:solidFill>
              <a:srgbClr val="F972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1951;p49">
              <a:extLst>
                <a:ext uri="{FF2B5EF4-FFF2-40B4-BE49-F238E27FC236}">
                  <a16:creationId xmlns:a16="http://schemas.microsoft.com/office/drawing/2014/main" xmlns="" id="{3000A4DE-6416-4284-9B73-B7CD48C91441}"/>
                </a:ext>
              </a:extLst>
            </p:cNvPr>
            <p:cNvSpPr/>
            <p:nvPr/>
          </p:nvSpPr>
          <p:spPr>
            <a:xfrm>
              <a:off x="-2760820" y="3245991"/>
              <a:ext cx="20899" cy="86523"/>
            </a:xfrm>
            <a:custGeom>
              <a:avLst/>
              <a:gdLst/>
              <a:ahLst/>
              <a:cxnLst/>
              <a:rect l="l" t="t" r="r" b="b"/>
              <a:pathLst>
                <a:path w="207" h="857" extrusionOk="0">
                  <a:moveTo>
                    <a:pt x="102" y="1"/>
                  </a:moveTo>
                  <a:cubicBezTo>
                    <a:pt x="64" y="1"/>
                    <a:pt x="23" y="26"/>
                    <a:pt x="18" y="75"/>
                  </a:cubicBezTo>
                  <a:cubicBezTo>
                    <a:pt x="1" y="320"/>
                    <a:pt x="11" y="558"/>
                    <a:pt x="48" y="800"/>
                  </a:cubicBezTo>
                  <a:cubicBezTo>
                    <a:pt x="54" y="839"/>
                    <a:pt x="81" y="856"/>
                    <a:pt x="111" y="856"/>
                  </a:cubicBezTo>
                  <a:cubicBezTo>
                    <a:pt x="156" y="856"/>
                    <a:pt x="206" y="818"/>
                    <a:pt x="198" y="759"/>
                  </a:cubicBezTo>
                  <a:cubicBezTo>
                    <a:pt x="164" y="531"/>
                    <a:pt x="157" y="307"/>
                    <a:pt x="174" y="75"/>
                  </a:cubicBezTo>
                  <a:cubicBezTo>
                    <a:pt x="177" y="26"/>
                    <a:pt x="141" y="1"/>
                    <a:pt x="102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1952;p49">
              <a:extLst>
                <a:ext uri="{FF2B5EF4-FFF2-40B4-BE49-F238E27FC236}">
                  <a16:creationId xmlns:a16="http://schemas.microsoft.com/office/drawing/2014/main" xmlns="" id="{76E73315-E06C-416D-86FF-92EC2B117E54}"/>
                </a:ext>
              </a:extLst>
            </p:cNvPr>
            <p:cNvSpPr/>
            <p:nvPr/>
          </p:nvSpPr>
          <p:spPr>
            <a:xfrm>
              <a:off x="-2375961" y="3865779"/>
              <a:ext cx="22211" cy="45230"/>
            </a:xfrm>
            <a:custGeom>
              <a:avLst/>
              <a:gdLst/>
              <a:ahLst/>
              <a:cxnLst/>
              <a:rect l="l" t="t" r="r" b="b"/>
              <a:pathLst>
                <a:path w="220" h="448" extrusionOk="0">
                  <a:moveTo>
                    <a:pt x="84" y="0"/>
                  </a:moveTo>
                  <a:cubicBezTo>
                    <a:pt x="55" y="0"/>
                    <a:pt x="27" y="17"/>
                    <a:pt x="20" y="56"/>
                  </a:cubicBezTo>
                  <a:cubicBezTo>
                    <a:pt x="0" y="175"/>
                    <a:pt x="7" y="283"/>
                    <a:pt x="47" y="396"/>
                  </a:cubicBezTo>
                  <a:cubicBezTo>
                    <a:pt x="61" y="432"/>
                    <a:pt x="93" y="447"/>
                    <a:pt x="124" y="447"/>
                  </a:cubicBezTo>
                  <a:cubicBezTo>
                    <a:pt x="172" y="447"/>
                    <a:pt x="219" y="410"/>
                    <a:pt x="197" y="355"/>
                  </a:cubicBezTo>
                  <a:cubicBezTo>
                    <a:pt x="167" y="270"/>
                    <a:pt x="153" y="189"/>
                    <a:pt x="170" y="96"/>
                  </a:cubicBezTo>
                  <a:cubicBezTo>
                    <a:pt x="180" y="39"/>
                    <a:pt x="130" y="0"/>
                    <a:pt x="84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1953;p49">
              <a:extLst>
                <a:ext uri="{FF2B5EF4-FFF2-40B4-BE49-F238E27FC236}">
                  <a16:creationId xmlns:a16="http://schemas.microsoft.com/office/drawing/2014/main" xmlns="" id="{8A497106-F548-4649-B7F1-53DF957E326D}"/>
                </a:ext>
              </a:extLst>
            </p:cNvPr>
            <p:cNvSpPr/>
            <p:nvPr/>
          </p:nvSpPr>
          <p:spPr>
            <a:xfrm>
              <a:off x="-2324472" y="3723931"/>
              <a:ext cx="26754" cy="60879"/>
            </a:xfrm>
            <a:custGeom>
              <a:avLst/>
              <a:gdLst/>
              <a:ahLst/>
              <a:cxnLst/>
              <a:rect l="l" t="t" r="r" b="b"/>
              <a:pathLst>
                <a:path w="265" h="603" extrusionOk="0">
                  <a:moveTo>
                    <a:pt x="90" y="0"/>
                  </a:moveTo>
                  <a:cubicBezTo>
                    <a:pt x="60" y="0"/>
                    <a:pt x="33" y="17"/>
                    <a:pt x="27" y="56"/>
                  </a:cubicBezTo>
                  <a:cubicBezTo>
                    <a:pt x="0" y="233"/>
                    <a:pt x="24" y="400"/>
                    <a:pt x="102" y="563"/>
                  </a:cubicBezTo>
                  <a:cubicBezTo>
                    <a:pt x="115" y="591"/>
                    <a:pt x="137" y="602"/>
                    <a:pt x="159" y="602"/>
                  </a:cubicBezTo>
                  <a:cubicBezTo>
                    <a:pt x="210" y="602"/>
                    <a:pt x="265" y="546"/>
                    <a:pt x="234" y="485"/>
                  </a:cubicBezTo>
                  <a:cubicBezTo>
                    <a:pt x="176" y="362"/>
                    <a:pt x="156" y="230"/>
                    <a:pt x="176" y="97"/>
                  </a:cubicBezTo>
                  <a:cubicBezTo>
                    <a:pt x="185" y="38"/>
                    <a:pt x="134" y="0"/>
                    <a:pt x="90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1954;p49">
              <a:extLst>
                <a:ext uri="{FF2B5EF4-FFF2-40B4-BE49-F238E27FC236}">
                  <a16:creationId xmlns:a16="http://schemas.microsoft.com/office/drawing/2014/main" xmlns="" id="{1D0BAE2A-215A-40ED-BE7F-EE3B6A35FE54}"/>
                </a:ext>
              </a:extLst>
            </p:cNvPr>
            <p:cNvSpPr/>
            <p:nvPr/>
          </p:nvSpPr>
          <p:spPr>
            <a:xfrm>
              <a:off x="-2083279" y="3354320"/>
              <a:ext cx="15548" cy="71177"/>
            </a:xfrm>
            <a:custGeom>
              <a:avLst/>
              <a:gdLst/>
              <a:ahLst/>
              <a:cxnLst/>
              <a:rect l="l" t="t" r="r" b="b"/>
              <a:pathLst>
                <a:path w="154" h="705" extrusionOk="0">
                  <a:moveTo>
                    <a:pt x="77" y="0"/>
                  </a:moveTo>
                  <a:cubicBezTo>
                    <a:pt x="39" y="0"/>
                    <a:pt x="1" y="26"/>
                    <a:pt x="1" y="77"/>
                  </a:cubicBezTo>
                  <a:lnTo>
                    <a:pt x="1" y="631"/>
                  </a:lnTo>
                  <a:cubicBezTo>
                    <a:pt x="1" y="680"/>
                    <a:pt x="39" y="705"/>
                    <a:pt x="77" y="705"/>
                  </a:cubicBezTo>
                  <a:cubicBezTo>
                    <a:pt x="115" y="705"/>
                    <a:pt x="154" y="680"/>
                    <a:pt x="154" y="631"/>
                  </a:cubicBezTo>
                  <a:lnTo>
                    <a:pt x="154" y="77"/>
                  </a:lnTo>
                  <a:cubicBezTo>
                    <a:pt x="154" y="26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1955;p49">
              <a:extLst>
                <a:ext uri="{FF2B5EF4-FFF2-40B4-BE49-F238E27FC236}">
                  <a16:creationId xmlns:a16="http://schemas.microsoft.com/office/drawing/2014/main" xmlns="" id="{7F9BB1C9-707C-49EE-B55B-7FC677A13188}"/>
                </a:ext>
              </a:extLst>
            </p:cNvPr>
            <p:cNvSpPr/>
            <p:nvPr/>
          </p:nvSpPr>
          <p:spPr>
            <a:xfrm>
              <a:off x="-1685801" y="3559570"/>
              <a:ext cx="27057" cy="60677"/>
            </a:xfrm>
            <a:custGeom>
              <a:avLst/>
              <a:gdLst/>
              <a:ahLst/>
              <a:cxnLst/>
              <a:rect l="l" t="t" r="r" b="b"/>
              <a:pathLst>
                <a:path w="268" h="601" extrusionOk="0">
                  <a:moveTo>
                    <a:pt x="86" y="1"/>
                  </a:moveTo>
                  <a:cubicBezTo>
                    <a:pt x="57" y="1"/>
                    <a:pt x="30" y="17"/>
                    <a:pt x="25" y="57"/>
                  </a:cubicBezTo>
                  <a:cubicBezTo>
                    <a:pt x="1" y="233"/>
                    <a:pt x="25" y="399"/>
                    <a:pt x="103" y="559"/>
                  </a:cubicBezTo>
                  <a:cubicBezTo>
                    <a:pt x="117" y="588"/>
                    <a:pt x="140" y="600"/>
                    <a:pt x="163" y="600"/>
                  </a:cubicBezTo>
                  <a:cubicBezTo>
                    <a:pt x="214" y="600"/>
                    <a:pt x="267" y="544"/>
                    <a:pt x="239" y="481"/>
                  </a:cubicBezTo>
                  <a:cubicBezTo>
                    <a:pt x="181" y="363"/>
                    <a:pt x="158" y="230"/>
                    <a:pt x="174" y="97"/>
                  </a:cubicBezTo>
                  <a:cubicBezTo>
                    <a:pt x="182" y="40"/>
                    <a:pt x="131" y="1"/>
                    <a:pt x="86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1956;p49">
              <a:extLst>
                <a:ext uri="{FF2B5EF4-FFF2-40B4-BE49-F238E27FC236}">
                  <a16:creationId xmlns:a16="http://schemas.microsoft.com/office/drawing/2014/main" xmlns="" id="{25DA4D29-9D19-45F0-96FD-DA279B218599}"/>
                </a:ext>
              </a:extLst>
            </p:cNvPr>
            <p:cNvSpPr/>
            <p:nvPr/>
          </p:nvSpPr>
          <p:spPr>
            <a:xfrm>
              <a:off x="-1552938" y="3354320"/>
              <a:ext cx="15548" cy="97325"/>
            </a:xfrm>
            <a:custGeom>
              <a:avLst/>
              <a:gdLst/>
              <a:ahLst/>
              <a:cxnLst/>
              <a:rect l="l" t="t" r="r" b="b"/>
              <a:pathLst>
                <a:path w="154" h="964" extrusionOk="0">
                  <a:moveTo>
                    <a:pt x="77" y="0"/>
                  </a:moveTo>
                  <a:cubicBezTo>
                    <a:pt x="39" y="0"/>
                    <a:pt x="0" y="26"/>
                    <a:pt x="0" y="77"/>
                  </a:cubicBezTo>
                  <a:lnTo>
                    <a:pt x="0" y="889"/>
                  </a:lnTo>
                  <a:cubicBezTo>
                    <a:pt x="0" y="939"/>
                    <a:pt x="39" y="963"/>
                    <a:pt x="77" y="963"/>
                  </a:cubicBezTo>
                  <a:cubicBezTo>
                    <a:pt x="115" y="963"/>
                    <a:pt x="154" y="939"/>
                    <a:pt x="154" y="889"/>
                  </a:cubicBezTo>
                  <a:lnTo>
                    <a:pt x="154" y="77"/>
                  </a:lnTo>
                  <a:cubicBezTo>
                    <a:pt x="154" y="26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1957;p49">
              <a:extLst>
                <a:ext uri="{FF2B5EF4-FFF2-40B4-BE49-F238E27FC236}">
                  <a16:creationId xmlns:a16="http://schemas.microsoft.com/office/drawing/2014/main" xmlns="" id="{D96A965A-9DB4-44D1-9B3D-9E10572786DB}"/>
                </a:ext>
              </a:extLst>
            </p:cNvPr>
            <p:cNvSpPr/>
            <p:nvPr/>
          </p:nvSpPr>
          <p:spPr>
            <a:xfrm>
              <a:off x="-1522044" y="4246697"/>
              <a:ext cx="22110" cy="82585"/>
            </a:xfrm>
            <a:custGeom>
              <a:avLst/>
              <a:gdLst/>
              <a:ahLst/>
              <a:cxnLst/>
              <a:rect l="l" t="t" r="r" b="b"/>
              <a:pathLst>
                <a:path w="219" h="818" extrusionOk="0">
                  <a:moveTo>
                    <a:pt x="76" y="0"/>
                  </a:moveTo>
                  <a:cubicBezTo>
                    <a:pt x="37" y="0"/>
                    <a:pt x="1" y="26"/>
                    <a:pt x="4" y="77"/>
                  </a:cubicBezTo>
                  <a:cubicBezTo>
                    <a:pt x="25" y="298"/>
                    <a:pt x="41" y="519"/>
                    <a:pt x="58" y="743"/>
                  </a:cubicBezTo>
                  <a:cubicBezTo>
                    <a:pt x="63" y="793"/>
                    <a:pt x="104" y="817"/>
                    <a:pt x="143" y="817"/>
                  </a:cubicBezTo>
                  <a:cubicBezTo>
                    <a:pt x="182" y="817"/>
                    <a:pt x="218" y="793"/>
                    <a:pt x="215" y="743"/>
                  </a:cubicBezTo>
                  <a:cubicBezTo>
                    <a:pt x="198" y="519"/>
                    <a:pt x="177" y="298"/>
                    <a:pt x="160" y="77"/>
                  </a:cubicBezTo>
                  <a:cubicBezTo>
                    <a:pt x="155" y="26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1958;p49">
              <a:extLst>
                <a:ext uri="{FF2B5EF4-FFF2-40B4-BE49-F238E27FC236}">
                  <a16:creationId xmlns:a16="http://schemas.microsoft.com/office/drawing/2014/main" xmlns="" id="{9FBEB444-49D6-426D-AE3F-B4BA82D0974B}"/>
                </a:ext>
              </a:extLst>
            </p:cNvPr>
            <p:cNvSpPr/>
            <p:nvPr/>
          </p:nvSpPr>
          <p:spPr>
            <a:xfrm>
              <a:off x="-1433502" y="4213280"/>
              <a:ext cx="15548" cy="78648"/>
            </a:xfrm>
            <a:custGeom>
              <a:avLst/>
              <a:gdLst/>
              <a:ahLst/>
              <a:cxnLst/>
              <a:rect l="l" t="t" r="r" b="b"/>
              <a:pathLst>
                <a:path w="154" h="779" extrusionOk="0">
                  <a:moveTo>
                    <a:pt x="77" y="1"/>
                  </a:moveTo>
                  <a:cubicBezTo>
                    <a:pt x="39" y="1"/>
                    <a:pt x="0" y="26"/>
                    <a:pt x="0" y="75"/>
                  </a:cubicBezTo>
                  <a:lnTo>
                    <a:pt x="0" y="704"/>
                  </a:lnTo>
                  <a:cubicBezTo>
                    <a:pt x="0" y="753"/>
                    <a:pt x="39" y="778"/>
                    <a:pt x="77" y="778"/>
                  </a:cubicBezTo>
                  <a:cubicBezTo>
                    <a:pt x="115" y="778"/>
                    <a:pt x="154" y="753"/>
                    <a:pt x="154" y="704"/>
                  </a:cubicBezTo>
                  <a:lnTo>
                    <a:pt x="154" y="75"/>
                  </a:lnTo>
                  <a:cubicBezTo>
                    <a:pt x="154" y="26"/>
                    <a:pt x="115" y="1"/>
                    <a:pt x="7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1959;p49">
              <a:extLst>
                <a:ext uri="{FF2B5EF4-FFF2-40B4-BE49-F238E27FC236}">
                  <a16:creationId xmlns:a16="http://schemas.microsoft.com/office/drawing/2014/main" xmlns="" id="{A33D378D-D1C2-4157-B7BB-16581E4CD936}"/>
                </a:ext>
              </a:extLst>
            </p:cNvPr>
            <p:cNvSpPr/>
            <p:nvPr/>
          </p:nvSpPr>
          <p:spPr>
            <a:xfrm>
              <a:off x="-2146783" y="4452250"/>
              <a:ext cx="15649" cy="56235"/>
            </a:xfrm>
            <a:custGeom>
              <a:avLst/>
              <a:gdLst/>
              <a:ahLst/>
              <a:cxnLst/>
              <a:rect l="l" t="t" r="r" b="b"/>
              <a:pathLst>
                <a:path w="155" h="557" extrusionOk="0">
                  <a:moveTo>
                    <a:pt x="78" y="0"/>
                  </a:moveTo>
                  <a:cubicBezTo>
                    <a:pt x="39" y="0"/>
                    <a:pt x="1" y="25"/>
                    <a:pt x="1" y="74"/>
                  </a:cubicBezTo>
                  <a:lnTo>
                    <a:pt x="1" y="482"/>
                  </a:lnTo>
                  <a:cubicBezTo>
                    <a:pt x="1" y="531"/>
                    <a:pt x="39" y="556"/>
                    <a:pt x="78" y="556"/>
                  </a:cubicBezTo>
                  <a:cubicBezTo>
                    <a:pt x="116" y="556"/>
                    <a:pt x="154" y="531"/>
                    <a:pt x="154" y="482"/>
                  </a:cubicBezTo>
                  <a:lnTo>
                    <a:pt x="154" y="74"/>
                  </a:lnTo>
                  <a:cubicBezTo>
                    <a:pt x="154" y="25"/>
                    <a:pt x="116" y="0"/>
                    <a:pt x="78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1960;p49">
              <a:extLst>
                <a:ext uri="{FF2B5EF4-FFF2-40B4-BE49-F238E27FC236}">
                  <a16:creationId xmlns:a16="http://schemas.microsoft.com/office/drawing/2014/main" xmlns="" id="{04DC2FC5-2B33-4174-9786-1330AA40B294}"/>
                </a:ext>
              </a:extLst>
            </p:cNvPr>
            <p:cNvSpPr/>
            <p:nvPr/>
          </p:nvSpPr>
          <p:spPr>
            <a:xfrm>
              <a:off x="-2087014" y="4381275"/>
              <a:ext cx="15548" cy="63706"/>
            </a:xfrm>
            <a:custGeom>
              <a:avLst/>
              <a:gdLst/>
              <a:ahLst/>
              <a:cxnLst/>
              <a:rect l="l" t="t" r="r" b="b"/>
              <a:pathLst>
                <a:path w="154" h="631" extrusionOk="0">
                  <a:moveTo>
                    <a:pt x="77" y="1"/>
                  </a:moveTo>
                  <a:cubicBezTo>
                    <a:pt x="39" y="1"/>
                    <a:pt x="0" y="26"/>
                    <a:pt x="0" y="77"/>
                  </a:cubicBezTo>
                  <a:lnTo>
                    <a:pt x="0" y="556"/>
                  </a:lnTo>
                  <a:cubicBezTo>
                    <a:pt x="0" y="605"/>
                    <a:pt x="39" y="630"/>
                    <a:pt x="77" y="630"/>
                  </a:cubicBezTo>
                  <a:cubicBezTo>
                    <a:pt x="115" y="630"/>
                    <a:pt x="154" y="605"/>
                    <a:pt x="154" y="556"/>
                  </a:cubicBezTo>
                  <a:lnTo>
                    <a:pt x="154" y="77"/>
                  </a:lnTo>
                  <a:cubicBezTo>
                    <a:pt x="154" y="26"/>
                    <a:pt x="115" y="1"/>
                    <a:pt x="7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1961;p49">
              <a:extLst>
                <a:ext uri="{FF2B5EF4-FFF2-40B4-BE49-F238E27FC236}">
                  <a16:creationId xmlns:a16="http://schemas.microsoft.com/office/drawing/2014/main" xmlns="" id="{E79C5520-226E-4646-B7D5-D4021D60244F}"/>
                </a:ext>
              </a:extLst>
            </p:cNvPr>
            <p:cNvSpPr/>
            <p:nvPr/>
          </p:nvSpPr>
          <p:spPr>
            <a:xfrm>
              <a:off x="-2034919" y="4553108"/>
              <a:ext cx="15952" cy="82282"/>
            </a:xfrm>
            <a:custGeom>
              <a:avLst/>
              <a:gdLst/>
              <a:ahLst/>
              <a:cxnLst/>
              <a:rect l="l" t="t" r="r" b="b"/>
              <a:pathLst>
                <a:path w="158" h="815" extrusionOk="0">
                  <a:moveTo>
                    <a:pt x="79" y="1"/>
                  </a:moveTo>
                  <a:cubicBezTo>
                    <a:pt x="40" y="1"/>
                    <a:pt x="1" y="25"/>
                    <a:pt x="1" y="75"/>
                  </a:cubicBezTo>
                  <a:lnTo>
                    <a:pt x="1" y="741"/>
                  </a:lnTo>
                  <a:cubicBezTo>
                    <a:pt x="1" y="790"/>
                    <a:pt x="40" y="815"/>
                    <a:pt x="79" y="815"/>
                  </a:cubicBezTo>
                  <a:cubicBezTo>
                    <a:pt x="118" y="815"/>
                    <a:pt x="158" y="790"/>
                    <a:pt x="158" y="741"/>
                  </a:cubicBezTo>
                  <a:lnTo>
                    <a:pt x="158" y="75"/>
                  </a:lnTo>
                  <a:cubicBezTo>
                    <a:pt x="158" y="25"/>
                    <a:pt x="118" y="1"/>
                    <a:pt x="7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1962;p49">
              <a:extLst>
                <a:ext uri="{FF2B5EF4-FFF2-40B4-BE49-F238E27FC236}">
                  <a16:creationId xmlns:a16="http://schemas.microsoft.com/office/drawing/2014/main" xmlns="" id="{6C9253BF-8463-418C-BCB3-2A57914B6706}"/>
                </a:ext>
              </a:extLst>
            </p:cNvPr>
            <p:cNvSpPr/>
            <p:nvPr/>
          </p:nvSpPr>
          <p:spPr>
            <a:xfrm>
              <a:off x="-2043905" y="5348564"/>
              <a:ext cx="22514" cy="48562"/>
            </a:xfrm>
            <a:custGeom>
              <a:avLst/>
              <a:gdLst/>
              <a:ahLst/>
              <a:cxnLst/>
              <a:rect l="l" t="t" r="r" b="b"/>
              <a:pathLst>
                <a:path w="223" h="481" extrusionOk="0">
                  <a:moveTo>
                    <a:pt x="120" y="0"/>
                  </a:moveTo>
                  <a:cubicBezTo>
                    <a:pt x="81" y="0"/>
                    <a:pt x="46" y="24"/>
                    <a:pt x="53" y="73"/>
                  </a:cubicBezTo>
                  <a:cubicBezTo>
                    <a:pt x="66" y="181"/>
                    <a:pt x="56" y="283"/>
                    <a:pt x="19" y="385"/>
                  </a:cubicBezTo>
                  <a:cubicBezTo>
                    <a:pt x="0" y="443"/>
                    <a:pt x="47" y="481"/>
                    <a:pt x="94" y="481"/>
                  </a:cubicBezTo>
                  <a:cubicBezTo>
                    <a:pt x="125" y="481"/>
                    <a:pt x="156" y="464"/>
                    <a:pt x="168" y="426"/>
                  </a:cubicBezTo>
                  <a:cubicBezTo>
                    <a:pt x="209" y="311"/>
                    <a:pt x="223" y="195"/>
                    <a:pt x="206" y="73"/>
                  </a:cubicBezTo>
                  <a:cubicBezTo>
                    <a:pt x="201" y="25"/>
                    <a:pt x="159" y="0"/>
                    <a:pt x="120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1963;p49">
              <a:extLst>
                <a:ext uri="{FF2B5EF4-FFF2-40B4-BE49-F238E27FC236}">
                  <a16:creationId xmlns:a16="http://schemas.microsoft.com/office/drawing/2014/main" xmlns="" id="{CA513773-74C7-4240-AD94-79B9A0286093}"/>
                </a:ext>
              </a:extLst>
            </p:cNvPr>
            <p:cNvSpPr/>
            <p:nvPr/>
          </p:nvSpPr>
          <p:spPr>
            <a:xfrm>
              <a:off x="-1992920" y="5240134"/>
              <a:ext cx="25947" cy="79254"/>
            </a:xfrm>
            <a:custGeom>
              <a:avLst/>
              <a:gdLst/>
              <a:ahLst/>
              <a:cxnLst/>
              <a:rect l="l" t="t" r="r" b="b"/>
              <a:pathLst>
                <a:path w="257" h="785" extrusionOk="0">
                  <a:moveTo>
                    <a:pt x="105" y="0"/>
                  </a:moveTo>
                  <a:cubicBezTo>
                    <a:pt x="75" y="0"/>
                    <a:pt x="48" y="17"/>
                    <a:pt x="41" y="56"/>
                  </a:cubicBezTo>
                  <a:cubicBezTo>
                    <a:pt x="0" y="287"/>
                    <a:pt x="13" y="511"/>
                    <a:pt x="88" y="732"/>
                  </a:cubicBezTo>
                  <a:cubicBezTo>
                    <a:pt x="101" y="769"/>
                    <a:pt x="132" y="785"/>
                    <a:pt x="163" y="785"/>
                  </a:cubicBezTo>
                  <a:cubicBezTo>
                    <a:pt x="210" y="785"/>
                    <a:pt x="256" y="749"/>
                    <a:pt x="238" y="692"/>
                  </a:cubicBezTo>
                  <a:cubicBezTo>
                    <a:pt x="173" y="497"/>
                    <a:pt x="156" y="301"/>
                    <a:pt x="190" y="97"/>
                  </a:cubicBezTo>
                  <a:cubicBezTo>
                    <a:pt x="201" y="39"/>
                    <a:pt x="150" y="0"/>
                    <a:pt x="105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1964;p49">
              <a:extLst>
                <a:ext uri="{FF2B5EF4-FFF2-40B4-BE49-F238E27FC236}">
                  <a16:creationId xmlns:a16="http://schemas.microsoft.com/office/drawing/2014/main" xmlns="" id="{48629D35-7C70-4D1F-9F7C-062B86320C40}"/>
                </a:ext>
              </a:extLst>
            </p:cNvPr>
            <p:cNvSpPr/>
            <p:nvPr/>
          </p:nvSpPr>
          <p:spPr>
            <a:xfrm>
              <a:off x="-1946277" y="5389553"/>
              <a:ext cx="20192" cy="60071"/>
            </a:xfrm>
            <a:custGeom>
              <a:avLst/>
              <a:gdLst/>
              <a:ahLst/>
              <a:cxnLst/>
              <a:rect l="l" t="t" r="r" b="b"/>
              <a:pathLst>
                <a:path w="200" h="595" extrusionOk="0">
                  <a:moveTo>
                    <a:pt x="77" y="1"/>
                  </a:moveTo>
                  <a:cubicBezTo>
                    <a:pt x="38" y="1"/>
                    <a:pt x="0" y="26"/>
                    <a:pt x="4" y="75"/>
                  </a:cubicBezTo>
                  <a:cubicBezTo>
                    <a:pt x="17" y="224"/>
                    <a:pt x="28" y="371"/>
                    <a:pt x="41" y="520"/>
                  </a:cubicBezTo>
                  <a:cubicBezTo>
                    <a:pt x="45" y="570"/>
                    <a:pt x="85" y="594"/>
                    <a:pt x="124" y="594"/>
                  </a:cubicBezTo>
                  <a:cubicBezTo>
                    <a:pt x="163" y="594"/>
                    <a:pt x="199" y="570"/>
                    <a:pt x="194" y="520"/>
                  </a:cubicBezTo>
                  <a:cubicBezTo>
                    <a:pt x="184" y="371"/>
                    <a:pt x="171" y="224"/>
                    <a:pt x="160" y="75"/>
                  </a:cubicBezTo>
                  <a:cubicBezTo>
                    <a:pt x="157" y="26"/>
                    <a:pt x="116" y="1"/>
                    <a:pt x="7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1965;p49">
              <a:extLst>
                <a:ext uri="{FF2B5EF4-FFF2-40B4-BE49-F238E27FC236}">
                  <a16:creationId xmlns:a16="http://schemas.microsoft.com/office/drawing/2014/main" xmlns="" id="{1CD43C6D-F5A2-4CB2-BCA1-EA81AA7A15FD}"/>
                </a:ext>
              </a:extLst>
            </p:cNvPr>
            <p:cNvSpPr/>
            <p:nvPr/>
          </p:nvSpPr>
          <p:spPr>
            <a:xfrm>
              <a:off x="-1124969" y="5281224"/>
              <a:ext cx="26250" cy="71177"/>
            </a:xfrm>
            <a:custGeom>
              <a:avLst/>
              <a:gdLst/>
              <a:ahLst/>
              <a:cxnLst/>
              <a:rect l="l" t="t" r="r" b="b"/>
              <a:pathLst>
                <a:path w="260" h="705" extrusionOk="0">
                  <a:moveTo>
                    <a:pt x="98" y="1"/>
                  </a:moveTo>
                  <a:cubicBezTo>
                    <a:pt x="59" y="1"/>
                    <a:pt x="18" y="26"/>
                    <a:pt x="15" y="77"/>
                  </a:cubicBezTo>
                  <a:cubicBezTo>
                    <a:pt x="1" y="271"/>
                    <a:pt x="25" y="465"/>
                    <a:pt x="90" y="652"/>
                  </a:cubicBezTo>
                  <a:cubicBezTo>
                    <a:pt x="103" y="688"/>
                    <a:pt x="135" y="704"/>
                    <a:pt x="166" y="704"/>
                  </a:cubicBezTo>
                  <a:cubicBezTo>
                    <a:pt x="214" y="704"/>
                    <a:pt x="260" y="668"/>
                    <a:pt x="239" y="611"/>
                  </a:cubicBezTo>
                  <a:cubicBezTo>
                    <a:pt x="178" y="434"/>
                    <a:pt x="154" y="261"/>
                    <a:pt x="171" y="77"/>
                  </a:cubicBezTo>
                  <a:cubicBezTo>
                    <a:pt x="175" y="26"/>
                    <a:pt x="137" y="1"/>
                    <a:pt x="98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1966;p49">
              <a:extLst>
                <a:ext uri="{FF2B5EF4-FFF2-40B4-BE49-F238E27FC236}">
                  <a16:creationId xmlns:a16="http://schemas.microsoft.com/office/drawing/2014/main" xmlns="" id="{23EA2811-167A-4700-9DAB-667AE73203B6}"/>
                </a:ext>
              </a:extLst>
            </p:cNvPr>
            <p:cNvSpPr/>
            <p:nvPr/>
          </p:nvSpPr>
          <p:spPr>
            <a:xfrm>
              <a:off x="-1049048" y="5195308"/>
              <a:ext cx="15952" cy="59970"/>
            </a:xfrm>
            <a:custGeom>
              <a:avLst/>
              <a:gdLst/>
              <a:ahLst/>
              <a:cxnLst/>
              <a:rect l="l" t="t" r="r" b="b"/>
              <a:pathLst>
                <a:path w="158" h="594" extrusionOk="0">
                  <a:moveTo>
                    <a:pt x="79" y="1"/>
                  </a:moveTo>
                  <a:cubicBezTo>
                    <a:pt x="40" y="1"/>
                    <a:pt x="0" y="26"/>
                    <a:pt x="0" y="75"/>
                  </a:cubicBezTo>
                  <a:lnTo>
                    <a:pt x="0" y="520"/>
                  </a:lnTo>
                  <a:cubicBezTo>
                    <a:pt x="0" y="569"/>
                    <a:pt x="40" y="594"/>
                    <a:pt x="79" y="594"/>
                  </a:cubicBezTo>
                  <a:cubicBezTo>
                    <a:pt x="118" y="594"/>
                    <a:pt x="157" y="569"/>
                    <a:pt x="157" y="520"/>
                  </a:cubicBezTo>
                  <a:lnTo>
                    <a:pt x="157" y="75"/>
                  </a:lnTo>
                  <a:cubicBezTo>
                    <a:pt x="157" y="26"/>
                    <a:pt x="118" y="1"/>
                    <a:pt x="7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1967;p49">
              <a:extLst>
                <a:ext uri="{FF2B5EF4-FFF2-40B4-BE49-F238E27FC236}">
                  <a16:creationId xmlns:a16="http://schemas.microsoft.com/office/drawing/2014/main" xmlns="" id="{D6FA56F1-C541-4FF5-AC49-5DC1B7BBE41D}"/>
                </a:ext>
              </a:extLst>
            </p:cNvPr>
            <p:cNvSpPr/>
            <p:nvPr/>
          </p:nvSpPr>
          <p:spPr>
            <a:xfrm>
              <a:off x="-1011692" y="5355934"/>
              <a:ext cx="15952" cy="67441"/>
            </a:xfrm>
            <a:custGeom>
              <a:avLst/>
              <a:gdLst/>
              <a:ahLst/>
              <a:cxnLst/>
              <a:rect l="l" t="t" r="r" b="b"/>
              <a:pathLst>
                <a:path w="158" h="668" extrusionOk="0">
                  <a:moveTo>
                    <a:pt x="79" y="1"/>
                  </a:moveTo>
                  <a:cubicBezTo>
                    <a:pt x="40" y="1"/>
                    <a:pt x="1" y="26"/>
                    <a:pt x="1" y="75"/>
                  </a:cubicBezTo>
                  <a:lnTo>
                    <a:pt x="1" y="591"/>
                  </a:lnTo>
                  <a:cubicBezTo>
                    <a:pt x="1" y="642"/>
                    <a:pt x="40" y="668"/>
                    <a:pt x="79" y="668"/>
                  </a:cubicBezTo>
                  <a:cubicBezTo>
                    <a:pt x="118" y="668"/>
                    <a:pt x="158" y="642"/>
                    <a:pt x="158" y="591"/>
                  </a:cubicBezTo>
                  <a:lnTo>
                    <a:pt x="158" y="75"/>
                  </a:lnTo>
                  <a:cubicBezTo>
                    <a:pt x="158" y="26"/>
                    <a:pt x="118" y="1"/>
                    <a:pt x="7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1968;p49">
              <a:extLst>
                <a:ext uri="{FF2B5EF4-FFF2-40B4-BE49-F238E27FC236}">
                  <a16:creationId xmlns:a16="http://schemas.microsoft.com/office/drawing/2014/main" xmlns="" id="{77067CA1-2157-48F1-9704-2F39858A68C3}"/>
                </a:ext>
              </a:extLst>
            </p:cNvPr>
            <p:cNvSpPr/>
            <p:nvPr/>
          </p:nvSpPr>
          <p:spPr>
            <a:xfrm>
              <a:off x="-2211094" y="1154827"/>
              <a:ext cx="21504" cy="90056"/>
            </a:xfrm>
            <a:custGeom>
              <a:avLst/>
              <a:gdLst/>
              <a:ahLst/>
              <a:cxnLst/>
              <a:rect l="l" t="t" r="r" b="b"/>
              <a:pathLst>
                <a:path w="213" h="892" extrusionOk="0">
                  <a:moveTo>
                    <a:pt x="119" y="0"/>
                  </a:moveTo>
                  <a:cubicBezTo>
                    <a:pt x="80" y="0"/>
                    <a:pt x="43" y="26"/>
                    <a:pt x="46" y="77"/>
                  </a:cubicBezTo>
                  <a:cubicBezTo>
                    <a:pt x="57" y="315"/>
                    <a:pt x="43" y="556"/>
                    <a:pt x="9" y="794"/>
                  </a:cubicBezTo>
                  <a:cubicBezTo>
                    <a:pt x="1" y="853"/>
                    <a:pt x="51" y="891"/>
                    <a:pt x="96" y="891"/>
                  </a:cubicBezTo>
                  <a:cubicBezTo>
                    <a:pt x="126" y="891"/>
                    <a:pt x="153" y="874"/>
                    <a:pt x="159" y="835"/>
                  </a:cubicBezTo>
                  <a:cubicBezTo>
                    <a:pt x="196" y="583"/>
                    <a:pt x="213" y="331"/>
                    <a:pt x="200" y="77"/>
                  </a:cubicBezTo>
                  <a:cubicBezTo>
                    <a:pt x="198" y="26"/>
                    <a:pt x="158" y="0"/>
                    <a:pt x="119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1969;p49">
              <a:extLst>
                <a:ext uri="{FF2B5EF4-FFF2-40B4-BE49-F238E27FC236}">
                  <a16:creationId xmlns:a16="http://schemas.microsoft.com/office/drawing/2014/main" xmlns="" id="{5FD59B60-3F33-4607-9E79-8AFECF628CBB}"/>
                </a:ext>
              </a:extLst>
            </p:cNvPr>
            <p:cNvSpPr/>
            <p:nvPr/>
          </p:nvSpPr>
          <p:spPr>
            <a:xfrm>
              <a:off x="-2162532" y="1214797"/>
              <a:ext cx="25139" cy="78143"/>
            </a:xfrm>
            <a:custGeom>
              <a:avLst/>
              <a:gdLst/>
              <a:ahLst/>
              <a:cxnLst/>
              <a:rect l="l" t="t" r="r" b="b"/>
              <a:pathLst>
                <a:path w="249" h="774" extrusionOk="0">
                  <a:moveTo>
                    <a:pt x="75" y="0"/>
                  </a:moveTo>
                  <a:cubicBezTo>
                    <a:pt x="36" y="0"/>
                    <a:pt x="1" y="25"/>
                    <a:pt x="8" y="74"/>
                  </a:cubicBezTo>
                  <a:cubicBezTo>
                    <a:pt x="34" y="281"/>
                    <a:pt x="61" y="492"/>
                    <a:pt x="89" y="700"/>
                  </a:cubicBezTo>
                  <a:cubicBezTo>
                    <a:pt x="96" y="749"/>
                    <a:pt x="137" y="773"/>
                    <a:pt x="176" y="773"/>
                  </a:cubicBezTo>
                  <a:cubicBezTo>
                    <a:pt x="214" y="773"/>
                    <a:pt x="249" y="749"/>
                    <a:pt x="242" y="700"/>
                  </a:cubicBezTo>
                  <a:cubicBezTo>
                    <a:pt x="218" y="492"/>
                    <a:pt x="191" y="281"/>
                    <a:pt x="163" y="74"/>
                  </a:cubicBezTo>
                  <a:cubicBezTo>
                    <a:pt x="157" y="25"/>
                    <a:pt x="114" y="0"/>
                    <a:pt x="75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1970;p49">
              <a:extLst>
                <a:ext uri="{FF2B5EF4-FFF2-40B4-BE49-F238E27FC236}">
                  <a16:creationId xmlns:a16="http://schemas.microsoft.com/office/drawing/2014/main" xmlns="" id="{37BBAF65-FBB3-43D4-83F7-6D551716898C}"/>
                </a:ext>
              </a:extLst>
            </p:cNvPr>
            <p:cNvSpPr/>
            <p:nvPr/>
          </p:nvSpPr>
          <p:spPr>
            <a:xfrm>
              <a:off x="-2094586" y="1110102"/>
              <a:ext cx="15952" cy="78547"/>
            </a:xfrm>
            <a:custGeom>
              <a:avLst/>
              <a:gdLst/>
              <a:ahLst/>
              <a:cxnLst/>
              <a:rect l="l" t="t" r="r" b="b"/>
              <a:pathLst>
                <a:path w="158" h="778" extrusionOk="0">
                  <a:moveTo>
                    <a:pt x="79" y="0"/>
                  </a:moveTo>
                  <a:cubicBezTo>
                    <a:pt x="40" y="0"/>
                    <a:pt x="0" y="25"/>
                    <a:pt x="0" y="74"/>
                  </a:cubicBezTo>
                  <a:lnTo>
                    <a:pt x="0" y="703"/>
                  </a:lnTo>
                  <a:cubicBezTo>
                    <a:pt x="0" y="753"/>
                    <a:pt x="40" y="777"/>
                    <a:pt x="79" y="777"/>
                  </a:cubicBezTo>
                  <a:cubicBezTo>
                    <a:pt x="118" y="777"/>
                    <a:pt x="157" y="753"/>
                    <a:pt x="157" y="703"/>
                  </a:cubicBezTo>
                  <a:lnTo>
                    <a:pt x="157" y="74"/>
                  </a:lnTo>
                  <a:cubicBezTo>
                    <a:pt x="157" y="25"/>
                    <a:pt x="118" y="0"/>
                    <a:pt x="79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1971;p49">
              <a:extLst>
                <a:ext uri="{FF2B5EF4-FFF2-40B4-BE49-F238E27FC236}">
                  <a16:creationId xmlns:a16="http://schemas.microsoft.com/office/drawing/2014/main" xmlns="" id="{8F12387E-FC9F-4D61-893E-F93A5C8C058D}"/>
                </a:ext>
              </a:extLst>
            </p:cNvPr>
            <p:cNvSpPr/>
            <p:nvPr/>
          </p:nvSpPr>
          <p:spPr>
            <a:xfrm>
              <a:off x="-2561323" y="2077189"/>
              <a:ext cx="15851" cy="63807"/>
            </a:xfrm>
            <a:custGeom>
              <a:avLst/>
              <a:gdLst/>
              <a:ahLst/>
              <a:cxnLst/>
              <a:rect l="l" t="t" r="r" b="b"/>
              <a:pathLst>
                <a:path w="157" h="632" extrusionOk="0">
                  <a:moveTo>
                    <a:pt x="77" y="1"/>
                  </a:moveTo>
                  <a:cubicBezTo>
                    <a:pt x="39" y="1"/>
                    <a:pt x="0" y="25"/>
                    <a:pt x="0" y="76"/>
                  </a:cubicBezTo>
                  <a:lnTo>
                    <a:pt x="0" y="555"/>
                  </a:lnTo>
                  <a:cubicBezTo>
                    <a:pt x="0" y="606"/>
                    <a:pt x="39" y="631"/>
                    <a:pt x="78" y="631"/>
                  </a:cubicBezTo>
                  <a:cubicBezTo>
                    <a:pt x="117" y="631"/>
                    <a:pt x="156" y="606"/>
                    <a:pt x="156" y="555"/>
                  </a:cubicBezTo>
                  <a:lnTo>
                    <a:pt x="156" y="76"/>
                  </a:lnTo>
                  <a:cubicBezTo>
                    <a:pt x="156" y="26"/>
                    <a:pt x="116" y="1"/>
                    <a:pt x="7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1972;p49">
              <a:extLst>
                <a:ext uri="{FF2B5EF4-FFF2-40B4-BE49-F238E27FC236}">
                  <a16:creationId xmlns:a16="http://schemas.microsoft.com/office/drawing/2014/main" xmlns="" id="{321CF3D0-0E72-4B2D-8BC4-7FC34CF7CFB8}"/>
                </a:ext>
              </a:extLst>
            </p:cNvPr>
            <p:cNvSpPr/>
            <p:nvPr/>
          </p:nvSpPr>
          <p:spPr>
            <a:xfrm>
              <a:off x="-2505795" y="2114443"/>
              <a:ext cx="27966" cy="79052"/>
            </a:xfrm>
            <a:custGeom>
              <a:avLst/>
              <a:gdLst/>
              <a:ahLst/>
              <a:cxnLst/>
              <a:rect l="l" t="t" r="r" b="b"/>
              <a:pathLst>
                <a:path w="277" h="783" extrusionOk="0">
                  <a:moveTo>
                    <a:pt x="96" y="0"/>
                  </a:moveTo>
                  <a:cubicBezTo>
                    <a:pt x="50" y="0"/>
                    <a:pt x="0" y="39"/>
                    <a:pt x="11" y="98"/>
                  </a:cubicBezTo>
                  <a:cubicBezTo>
                    <a:pt x="45" y="305"/>
                    <a:pt x="83" y="516"/>
                    <a:pt x="116" y="727"/>
                  </a:cubicBezTo>
                  <a:cubicBezTo>
                    <a:pt x="123" y="766"/>
                    <a:pt x="150" y="783"/>
                    <a:pt x="180" y="783"/>
                  </a:cubicBezTo>
                  <a:cubicBezTo>
                    <a:pt x="226" y="783"/>
                    <a:pt x="276" y="743"/>
                    <a:pt x="266" y="686"/>
                  </a:cubicBezTo>
                  <a:cubicBezTo>
                    <a:pt x="232" y="475"/>
                    <a:pt x="194" y="264"/>
                    <a:pt x="161" y="57"/>
                  </a:cubicBezTo>
                  <a:cubicBezTo>
                    <a:pt x="154" y="17"/>
                    <a:pt x="126" y="0"/>
                    <a:pt x="96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1973;p49">
              <a:extLst>
                <a:ext uri="{FF2B5EF4-FFF2-40B4-BE49-F238E27FC236}">
                  <a16:creationId xmlns:a16="http://schemas.microsoft.com/office/drawing/2014/main" xmlns="" id="{262C8FD9-2FAC-4E66-BB06-E3BB88735A2D}"/>
                </a:ext>
              </a:extLst>
            </p:cNvPr>
            <p:cNvSpPr/>
            <p:nvPr/>
          </p:nvSpPr>
          <p:spPr>
            <a:xfrm>
              <a:off x="-2460464" y="2039935"/>
              <a:ext cx="15548" cy="52499"/>
            </a:xfrm>
            <a:custGeom>
              <a:avLst/>
              <a:gdLst/>
              <a:ahLst/>
              <a:cxnLst/>
              <a:rect l="l" t="t" r="r" b="b"/>
              <a:pathLst>
                <a:path w="154" h="520" extrusionOk="0">
                  <a:moveTo>
                    <a:pt x="77" y="1"/>
                  </a:moveTo>
                  <a:cubicBezTo>
                    <a:pt x="39" y="1"/>
                    <a:pt x="1" y="25"/>
                    <a:pt x="1" y="75"/>
                  </a:cubicBezTo>
                  <a:lnTo>
                    <a:pt x="1" y="445"/>
                  </a:lnTo>
                  <a:cubicBezTo>
                    <a:pt x="1" y="494"/>
                    <a:pt x="39" y="519"/>
                    <a:pt x="77" y="519"/>
                  </a:cubicBezTo>
                  <a:cubicBezTo>
                    <a:pt x="115" y="519"/>
                    <a:pt x="153" y="494"/>
                    <a:pt x="153" y="445"/>
                  </a:cubicBezTo>
                  <a:lnTo>
                    <a:pt x="153" y="75"/>
                  </a:lnTo>
                  <a:cubicBezTo>
                    <a:pt x="153" y="25"/>
                    <a:pt x="115" y="1"/>
                    <a:pt x="7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1974;p49">
              <a:extLst>
                <a:ext uri="{FF2B5EF4-FFF2-40B4-BE49-F238E27FC236}">
                  <a16:creationId xmlns:a16="http://schemas.microsoft.com/office/drawing/2014/main" xmlns="" id="{8A1B71C2-4ABF-44A5-86F1-2BC39FCE2EF1}"/>
                </a:ext>
              </a:extLst>
            </p:cNvPr>
            <p:cNvSpPr/>
            <p:nvPr/>
          </p:nvSpPr>
          <p:spPr>
            <a:xfrm>
              <a:off x="-1263587" y="2494351"/>
              <a:ext cx="922774" cy="2157010"/>
            </a:xfrm>
            <a:custGeom>
              <a:avLst/>
              <a:gdLst/>
              <a:ahLst/>
              <a:cxnLst/>
              <a:rect l="l" t="t" r="r" b="b"/>
              <a:pathLst>
                <a:path w="9140" h="21365" extrusionOk="0">
                  <a:moveTo>
                    <a:pt x="1679" y="0"/>
                  </a:moveTo>
                  <a:cubicBezTo>
                    <a:pt x="1" y="0"/>
                    <a:pt x="1300" y="3032"/>
                    <a:pt x="1300" y="3032"/>
                  </a:cubicBezTo>
                  <a:cubicBezTo>
                    <a:pt x="1300" y="3032"/>
                    <a:pt x="3353" y="7833"/>
                    <a:pt x="3424" y="13086"/>
                  </a:cubicBezTo>
                  <a:cubicBezTo>
                    <a:pt x="3437" y="13969"/>
                    <a:pt x="3411" y="14877"/>
                    <a:pt x="3241" y="15748"/>
                  </a:cubicBezTo>
                  <a:cubicBezTo>
                    <a:pt x="3078" y="16571"/>
                    <a:pt x="2955" y="17679"/>
                    <a:pt x="2714" y="18104"/>
                  </a:cubicBezTo>
                  <a:cubicBezTo>
                    <a:pt x="2505" y="18469"/>
                    <a:pt x="2626" y="18725"/>
                    <a:pt x="2893" y="18725"/>
                  </a:cubicBezTo>
                  <a:cubicBezTo>
                    <a:pt x="3170" y="18725"/>
                    <a:pt x="3602" y="18450"/>
                    <a:pt x="3985" y="17737"/>
                  </a:cubicBezTo>
                  <a:lnTo>
                    <a:pt x="3985" y="17737"/>
                  </a:lnTo>
                  <a:cubicBezTo>
                    <a:pt x="3659" y="19253"/>
                    <a:pt x="2418" y="20657"/>
                    <a:pt x="3006" y="20732"/>
                  </a:cubicBezTo>
                  <a:cubicBezTo>
                    <a:pt x="3024" y="20734"/>
                    <a:pt x="3042" y="20735"/>
                    <a:pt x="3060" y="20735"/>
                  </a:cubicBezTo>
                  <a:cubicBezTo>
                    <a:pt x="3476" y="20735"/>
                    <a:pt x="3986" y="20156"/>
                    <a:pt x="4244" y="19828"/>
                  </a:cubicBezTo>
                  <a:lnTo>
                    <a:pt x="4244" y="19828"/>
                  </a:lnTo>
                  <a:cubicBezTo>
                    <a:pt x="3968" y="20219"/>
                    <a:pt x="3492" y="20997"/>
                    <a:pt x="3952" y="21140"/>
                  </a:cubicBezTo>
                  <a:cubicBezTo>
                    <a:pt x="3996" y="21153"/>
                    <a:pt x="4040" y="21159"/>
                    <a:pt x="4086" y="21159"/>
                  </a:cubicBezTo>
                  <a:cubicBezTo>
                    <a:pt x="4590" y="21159"/>
                    <a:pt x="5137" y="20382"/>
                    <a:pt x="5284" y="20157"/>
                  </a:cubicBezTo>
                  <a:lnTo>
                    <a:pt x="5284" y="20157"/>
                  </a:lnTo>
                  <a:cubicBezTo>
                    <a:pt x="5138" y="20392"/>
                    <a:pt x="4628" y="21248"/>
                    <a:pt x="4978" y="21361"/>
                  </a:cubicBezTo>
                  <a:cubicBezTo>
                    <a:pt x="4985" y="21363"/>
                    <a:pt x="4993" y="21364"/>
                    <a:pt x="5001" y="21364"/>
                  </a:cubicBezTo>
                  <a:cubicBezTo>
                    <a:pt x="5477" y="21364"/>
                    <a:pt x="7971" y="17769"/>
                    <a:pt x="8286" y="15326"/>
                  </a:cubicBezTo>
                  <a:lnTo>
                    <a:pt x="8286" y="15320"/>
                  </a:lnTo>
                  <a:cubicBezTo>
                    <a:pt x="9139" y="10655"/>
                    <a:pt x="6232" y="1563"/>
                    <a:pt x="2574" y="197"/>
                  </a:cubicBezTo>
                  <a:cubicBezTo>
                    <a:pt x="2209" y="60"/>
                    <a:pt x="1914" y="0"/>
                    <a:pt x="1679" y="0"/>
                  </a:cubicBezTo>
                  <a:close/>
                </a:path>
              </a:pathLst>
            </a:custGeom>
            <a:solidFill>
              <a:srgbClr val="F972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1975;p49">
              <a:extLst>
                <a:ext uri="{FF2B5EF4-FFF2-40B4-BE49-F238E27FC236}">
                  <a16:creationId xmlns:a16="http://schemas.microsoft.com/office/drawing/2014/main" xmlns="" id="{C39B5348-7F70-4620-AE81-7A89A18D9667}"/>
                </a:ext>
              </a:extLst>
            </p:cNvPr>
            <p:cNvSpPr/>
            <p:nvPr/>
          </p:nvSpPr>
          <p:spPr>
            <a:xfrm>
              <a:off x="-1100234" y="2635997"/>
              <a:ext cx="713484" cy="2038887"/>
            </a:xfrm>
            <a:custGeom>
              <a:avLst/>
              <a:gdLst/>
              <a:ahLst/>
              <a:cxnLst/>
              <a:rect l="l" t="t" r="r" b="b"/>
              <a:pathLst>
                <a:path w="7067" h="20195" extrusionOk="0">
                  <a:moveTo>
                    <a:pt x="2585" y="1"/>
                  </a:moveTo>
                  <a:cubicBezTo>
                    <a:pt x="2962" y="297"/>
                    <a:pt x="3255" y="684"/>
                    <a:pt x="3526" y="1078"/>
                  </a:cubicBezTo>
                  <a:cubicBezTo>
                    <a:pt x="3795" y="1477"/>
                    <a:pt x="4036" y="1891"/>
                    <a:pt x="4251" y="2320"/>
                  </a:cubicBezTo>
                  <a:cubicBezTo>
                    <a:pt x="4683" y="3173"/>
                    <a:pt x="5042" y="4064"/>
                    <a:pt x="5353" y="4971"/>
                  </a:cubicBezTo>
                  <a:cubicBezTo>
                    <a:pt x="5659" y="5880"/>
                    <a:pt x="5930" y="6797"/>
                    <a:pt x="6161" y="7728"/>
                  </a:cubicBezTo>
                  <a:cubicBezTo>
                    <a:pt x="6274" y="8194"/>
                    <a:pt x="6396" y="8657"/>
                    <a:pt x="6488" y="9126"/>
                  </a:cubicBezTo>
                  <a:cubicBezTo>
                    <a:pt x="6580" y="9595"/>
                    <a:pt x="6651" y="10068"/>
                    <a:pt x="6699" y="10544"/>
                  </a:cubicBezTo>
                  <a:cubicBezTo>
                    <a:pt x="6892" y="12441"/>
                    <a:pt x="6719" y="14386"/>
                    <a:pt x="6090" y="16187"/>
                  </a:cubicBezTo>
                  <a:cubicBezTo>
                    <a:pt x="5781" y="17088"/>
                    <a:pt x="5362" y="17952"/>
                    <a:pt x="4829" y="18741"/>
                  </a:cubicBezTo>
                  <a:cubicBezTo>
                    <a:pt x="4564" y="19131"/>
                    <a:pt x="4271" y="19512"/>
                    <a:pt x="3931" y="19832"/>
                  </a:cubicBezTo>
                  <a:cubicBezTo>
                    <a:pt x="3846" y="19903"/>
                    <a:pt x="3748" y="19999"/>
                    <a:pt x="3683" y="20002"/>
                  </a:cubicBezTo>
                  <a:cubicBezTo>
                    <a:pt x="3669" y="20004"/>
                    <a:pt x="3655" y="20005"/>
                    <a:pt x="3642" y="20005"/>
                  </a:cubicBezTo>
                  <a:cubicBezTo>
                    <a:pt x="3570" y="20005"/>
                    <a:pt x="3523" y="19972"/>
                    <a:pt x="3489" y="19900"/>
                  </a:cubicBezTo>
                  <a:cubicBezTo>
                    <a:pt x="3411" y="19720"/>
                    <a:pt x="3424" y="19465"/>
                    <a:pt x="3455" y="19247"/>
                  </a:cubicBezTo>
                  <a:lnTo>
                    <a:pt x="3533" y="18723"/>
                  </a:lnTo>
                  <a:lnTo>
                    <a:pt x="3275" y="19186"/>
                  </a:lnTo>
                  <a:cubicBezTo>
                    <a:pt x="3186" y="19349"/>
                    <a:pt x="3068" y="19509"/>
                    <a:pt x="2928" y="19628"/>
                  </a:cubicBezTo>
                  <a:cubicBezTo>
                    <a:pt x="2831" y="19716"/>
                    <a:pt x="2717" y="19772"/>
                    <a:pt x="2604" y="19772"/>
                  </a:cubicBezTo>
                  <a:cubicBezTo>
                    <a:pt x="2560" y="19772"/>
                    <a:pt x="2515" y="19763"/>
                    <a:pt x="2472" y="19743"/>
                  </a:cubicBezTo>
                  <a:cubicBezTo>
                    <a:pt x="2401" y="19713"/>
                    <a:pt x="2354" y="19662"/>
                    <a:pt x="2329" y="19591"/>
                  </a:cubicBezTo>
                  <a:cubicBezTo>
                    <a:pt x="2306" y="19516"/>
                    <a:pt x="2309" y="19428"/>
                    <a:pt x="2326" y="19335"/>
                  </a:cubicBezTo>
                  <a:cubicBezTo>
                    <a:pt x="2360" y="19159"/>
                    <a:pt x="2439" y="18971"/>
                    <a:pt x="2530" y="18808"/>
                  </a:cubicBezTo>
                  <a:lnTo>
                    <a:pt x="2847" y="18241"/>
                  </a:lnTo>
                  <a:lnTo>
                    <a:pt x="2847" y="18241"/>
                  </a:lnTo>
                  <a:lnTo>
                    <a:pt x="2381" y="18693"/>
                  </a:lnTo>
                  <a:cubicBezTo>
                    <a:pt x="2248" y="18822"/>
                    <a:pt x="2102" y="18948"/>
                    <a:pt x="1952" y="19060"/>
                  </a:cubicBezTo>
                  <a:cubicBezTo>
                    <a:pt x="1799" y="19169"/>
                    <a:pt x="1636" y="19268"/>
                    <a:pt x="1473" y="19318"/>
                  </a:cubicBezTo>
                  <a:cubicBezTo>
                    <a:pt x="1428" y="19332"/>
                    <a:pt x="1383" y="19339"/>
                    <a:pt x="1342" y="19339"/>
                  </a:cubicBezTo>
                  <a:cubicBezTo>
                    <a:pt x="1231" y="19339"/>
                    <a:pt x="1146" y="19289"/>
                    <a:pt x="1171" y="19193"/>
                  </a:cubicBezTo>
                  <a:cubicBezTo>
                    <a:pt x="1198" y="19037"/>
                    <a:pt x="1296" y="18856"/>
                    <a:pt x="1381" y="18690"/>
                  </a:cubicBezTo>
                  <a:cubicBezTo>
                    <a:pt x="1562" y="18350"/>
                    <a:pt x="1748" y="18006"/>
                    <a:pt x="1912" y="17653"/>
                  </a:cubicBezTo>
                  <a:cubicBezTo>
                    <a:pt x="2072" y="17299"/>
                    <a:pt x="2214" y="16936"/>
                    <a:pt x="2337" y="16564"/>
                  </a:cubicBezTo>
                  <a:lnTo>
                    <a:pt x="2486" y="16109"/>
                  </a:lnTo>
                  <a:lnTo>
                    <a:pt x="2187" y="16483"/>
                  </a:lnTo>
                  <a:cubicBezTo>
                    <a:pt x="1990" y="16724"/>
                    <a:pt x="1762" y="16956"/>
                    <a:pt x="1504" y="17119"/>
                  </a:cubicBezTo>
                  <a:cubicBezTo>
                    <a:pt x="1420" y="17172"/>
                    <a:pt x="1316" y="17214"/>
                    <a:pt x="1243" y="17214"/>
                  </a:cubicBezTo>
                  <a:cubicBezTo>
                    <a:pt x="1209" y="17214"/>
                    <a:pt x="1182" y="17205"/>
                    <a:pt x="1167" y="17184"/>
                  </a:cubicBezTo>
                  <a:cubicBezTo>
                    <a:pt x="1137" y="17149"/>
                    <a:pt x="1119" y="17082"/>
                    <a:pt x="1116" y="17007"/>
                  </a:cubicBezTo>
                  <a:cubicBezTo>
                    <a:pt x="1113" y="16938"/>
                    <a:pt x="1119" y="16866"/>
                    <a:pt x="1129" y="16790"/>
                  </a:cubicBezTo>
                  <a:lnTo>
                    <a:pt x="1129" y="16790"/>
                  </a:lnTo>
                  <a:cubicBezTo>
                    <a:pt x="1319" y="16201"/>
                    <a:pt x="1477" y="15607"/>
                    <a:pt x="1589" y="15001"/>
                  </a:cubicBezTo>
                  <a:cubicBezTo>
                    <a:pt x="1697" y="14392"/>
                    <a:pt x="1783" y="13780"/>
                    <a:pt x="1824" y="13165"/>
                  </a:cubicBezTo>
                  <a:cubicBezTo>
                    <a:pt x="1912" y="11931"/>
                    <a:pt x="1871" y="10694"/>
                    <a:pt x="1745" y="9470"/>
                  </a:cubicBezTo>
                  <a:cubicBezTo>
                    <a:pt x="1615" y="8242"/>
                    <a:pt x="1395" y="7025"/>
                    <a:pt x="1102" y="5831"/>
                  </a:cubicBezTo>
                  <a:cubicBezTo>
                    <a:pt x="807" y="4635"/>
                    <a:pt x="449" y="3455"/>
                    <a:pt x="1" y="2310"/>
                  </a:cubicBezTo>
                  <a:lnTo>
                    <a:pt x="1" y="2310"/>
                  </a:lnTo>
                  <a:cubicBezTo>
                    <a:pt x="432" y="3462"/>
                    <a:pt x="769" y="4648"/>
                    <a:pt x="1044" y="5845"/>
                  </a:cubicBezTo>
                  <a:cubicBezTo>
                    <a:pt x="1317" y="7042"/>
                    <a:pt x="1518" y="8256"/>
                    <a:pt x="1636" y="9480"/>
                  </a:cubicBezTo>
                  <a:cubicBezTo>
                    <a:pt x="1752" y="10700"/>
                    <a:pt x="1779" y="11931"/>
                    <a:pt x="1681" y="13155"/>
                  </a:cubicBezTo>
                  <a:cubicBezTo>
                    <a:pt x="1636" y="13763"/>
                    <a:pt x="1544" y="14372"/>
                    <a:pt x="1432" y="14970"/>
                  </a:cubicBezTo>
                  <a:cubicBezTo>
                    <a:pt x="1314" y="15572"/>
                    <a:pt x="1157" y="16164"/>
                    <a:pt x="967" y="16745"/>
                  </a:cubicBezTo>
                  <a:lnTo>
                    <a:pt x="963" y="16752"/>
                  </a:lnTo>
                  <a:lnTo>
                    <a:pt x="963" y="16759"/>
                  </a:lnTo>
                  <a:cubicBezTo>
                    <a:pt x="953" y="16843"/>
                    <a:pt x="942" y="16928"/>
                    <a:pt x="946" y="17017"/>
                  </a:cubicBezTo>
                  <a:cubicBezTo>
                    <a:pt x="953" y="17105"/>
                    <a:pt x="967" y="17204"/>
                    <a:pt x="1041" y="17296"/>
                  </a:cubicBezTo>
                  <a:cubicBezTo>
                    <a:pt x="1079" y="17340"/>
                    <a:pt x="1137" y="17371"/>
                    <a:pt x="1194" y="17380"/>
                  </a:cubicBezTo>
                  <a:cubicBezTo>
                    <a:pt x="1210" y="17384"/>
                    <a:pt x="1226" y="17385"/>
                    <a:pt x="1241" y="17385"/>
                  </a:cubicBezTo>
                  <a:cubicBezTo>
                    <a:pt x="1278" y="17385"/>
                    <a:pt x="1314" y="17377"/>
                    <a:pt x="1347" y="17371"/>
                  </a:cubicBezTo>
                  <a:cubicBezTo>
                    <a:pt x="1439" y="17350"/>
                    <a:pt x="1518" y="17309"/>
                    <a:pt x="1592" y="17265"/>
                  </a:cubicBezTo>
                  <a:cubicBezTo>
                    <a:pt x="1753" y="17165"/>
                    <a:pt x="1896" y="17047"/>
                    <a:pt x="2027" y="16918"/>
                  </a:cubicBezTo>
                  <a:lnTo>
                    <a:pt x="2027" y="16918"/>
                  </a:lnTo>
                  <a:cubicBezTo>
                    <a:pt x="1941" y="17141"/>
                    <a:pt x="1848" y="17361"/>
                    <a:pt x="1748" y="17578"/>
                  </a:cubicBezTo>
                  <a:cubicBezTo>
                    <a:pt x="1589" y="17928"/>
                    <a:pt x="1405" y="18265"/>
                    <a:pt x="1221" y="18604"/>
                  </a:cubicBezTo>
                  <a:cubicBezTo>
                    <a:pt x="1137" y="18781"/>
                    <a:pt x="1031" y="18941"/>
                    <a:pt x="990" y="19169"/>
                  </a:cubicBezTo>
                  <a:cubicBezTo>
                    <a:pt x="980" y="19227"/>
                    <a:pt x="983" y="19298"/>
                    <a:pt x="1021" y="19366"/>
                  </a:cubicBezTo>
                  <a:cubicBezTo>
                    <a:pt x="1061" y="19434"/>
                    <a:pt x="1123" y="19472"/>
                    <a:pt x="1177" y="19495"/>
                  </a:cubicBezTo>
                  <a:cubicBezTo>
                    <a:pt x="1232" y="19517"/>
                    <a:pt x="1287" y="19525"/>
                    <a:pt x="1341" y="19525"/>
                  </a:cubicBezTo>
                  <a:cubicBezTo>
                    <a:pt x="1406" y="19525"/>
                    <a:pt x="1468" y="19512"/>
                    <a:pt x="1524" y="19495"/>
                  </a:cubicBezTo>
                  <a:cubicBezTo>
                    <a:pt x="1728" y="19434"/>
                    <a:pt x="1898" y="19326"/>
                    <a:pt x="2061" y="19210"/>
                  </a:cubicBezTo>
                  <a:cubicBezTo>
                    <a:pt x="2104" y="19179"/>
                    <a:pt x="2146" y="19147"/>
                    <a:pt x="2188" y="19114"/>
                  </a:cubicBezTo>
                  <a:lnTo>
                    <a:pt x="2188" y="19114"/>
                  </a:lnTo>
                  <a:cubicBezTo>
                    <a:pt x="2168" y="19175"/>
                    <a:pt x="2152" y="19239"/>
                    <a:pt x="2139" y="19305"/>
                  </a:cubicBezTo>
                  <a:cubicBezTo>
                    <a:pt x="2119" y="19410"/>
                    <a:pt x="2112" y="19526"/>
                    <a:pt x="2146" y="19649"/>
                  </a:cubicBezTo>
                  <a:cubicBezTo>
                    <a:pt x="2180" y="19771"/>
                    <a:pt x="2285" y="19876"/>
                    <a:pt x="2398" y="19920"/>
                  </a:cubicBezTo>
                  <a:cubicBezTo>
                    <a:pt x="2465" y="19949"/>
                    <a:pt x="2541" y="19964"/>
                    <a:pt x="2615" y="19964"/>
                  </a:cubicBezTo>
                  <a:cubicBezTo>
                    <a:pt x="2664" y="19964"/>
                    <a:pt x="2712" y="19958"/>
                    <a:pt x="2758" y="19944"/>
                  </a:cubicBezTo>
                  <a:cubicBezTo>
                    <a:pt x="2874" y="19910"/>
                    <a:pt x="2969" y="19845"/>
                    <a:pt x="3054" y="19778"/>
                  </a:cubicBezTo>
                  <a:cubicBezTo>
                    <a:pt x="3123" y="19717"/>
                    <a:pt x="3185" y="19653"/>
                    <a:pt x="3241" y="19585"/>
                  </a:cubicBezTo>
                  <a:lnTo>
                    <a:pt x="3241" y="19585"/>
                  </a:lnTo>
                  <a:cubicBezTo>
                    <a:pt x="3241" y="19587"/>
                    <a:pt x="3241" y="19589"/>
                    <a:pt x="3241" y="19591"/>
                  </a:cubicBezTo>
                  <a:cubicBezTo>
                    <a:pt x="3244" y="19720"/>
                    <a:pt x="3255" y="19849"/>
                    <a:pt x="3316" y="19982"/>
                  </a:cubicBezTo>
                  <a:cubicBezTo>
                    <a:pt x="3346" y="20046"/>
                    <a:pt x="3401" y="20114"/>
                    <a:pt x="3476" y="20155"/>
                  </a:cubicBezTo>
                  <a:cubicBezTo>
                    <a:pt x="3528" y="20185"/>
                    <a:pt x="3584" y="20195"/>
                    <a:pt x="3636" y="20195"/>
                  </a:cubicBezTo>
                  <a:cubicBezTo>
                    <a:pt x="3662" y="20195"/>
                    <a:pt x="3687" y="20192"/>
                    <a:pt x="3710" y="20189"/>
                  </a:cubicBezTo>
                  <a:lnTo>
                    <a:pt x="3765" y="20179"/>
                  </a:lnTo>
                  <a:cubicBezTo>
                    <a:pt x="3792" y="20168"/>
                    <a:pt x="3812" y="20159"/>
                    <a:pt x="3826" y="20151"/>
                  </a:cubicBezTo>
                  <a:cubicBezTo>
                    <a:pt x="3859" y="20131"/>
                    <a:pt x="3887" y="20114"/>
                    <a:pt x="3914" y="20093"/>
                  </a:cubicBezTo>
                  <a:cubicBezTo>
                    <a:pt x="3965" y="20053"/>
                    <a:pt x="4013" y="20012"/>
                    <a:pt x="4057" y="19971"/>
                  </a:cubicBezTo>
                  <a:cubicBezTo>
                    <a:pt x="4417" y="19632"/>
                    <a:pt x="4710" y="19244"/>
                    <a:pt x="4981" y="18843"/>
                  </a:cubicBezTo>
                  <a:cubicBezTo>
                    <a:pt x="5522" y="18040"/>
                    <a:pt x="5944" y="17160"/>
                    <a:pt x="6257" y="16245"/>
                  </a:cubicBezTo>
                  <a:cubicBezTo>
                    <a:pt x="6886" y="14416"/>
                    <a:pt x="7066" y="12444"/>
                    <a:pt x="6845" y="10526"/>
                  </a:cubicBezTo>
                  <a:cubicBezTo>
                    <a:pt x="6794" y="10047"/>
                    <a:pt x="6715" y="9572"/>
                    <a:pt x="6617" y="9098"/>
                  </a:cubicBezTo>
                  <a:cubicBezTo>
                    <a:pt x="6525" y="8626"/>
                    <a:pt x="6396" y="8164"/>
                    <a:pt x="6277" y="7698"/>
                  </a:cubicBezTo>
                  <a:cubicBezTo>
                    <a:pt x="6039" y="6766"/>
                    <a:pt x="5756" y="5849"/>
                    <a:pt x="5437" y="4941"/>
                  </a:cubicBezTo>
                  <a:cubicBezTo>
                    <a:pt x="5118" y="4036"/>
                    <a:pt x="4741" y="3149"/>
                    <a:pt x="4292" y="2296"/>
                  </a:cubicBezTo>
                  <a:cubicBezTo>
                    <a:pt x="4071" y="1871"/>
                    <a:pt x="3823" y="1459"/>
                    <a:pt x="3547" y="1065"/>
                  </a:cubicBezTo>
                  <a:cubicBezTo>
                    <a:pt x="3268" y="674"/>
                    <a:pt x="2966" y="293"/>
                    <a:pt x="25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1976;p49">
              <a:extLst>
                <a:ext uri="{FF2B5EF4-FFF2-40B4-BE49-F238E27FC236}">
                  <a16:creationId xmlns:a16="http://schemas.microsoft.com/office/drawing/2014/main" xmlns="" id="{A533CA2C-63D6-45B0-B0EC-B48A89307611}"/>
                </a:ext>
              </a:extLst>
            </p:cNvPr>
            <p:cNvSpPr/>
            <p:nvPr/>
          </p:nvSpPr>
          <p:spPr>
            <a:xfrm>
              <a:off x="-3057035" y="2524437"/>
              <a:ext cx="841502" cy="2019806"/>
            </a:xfrm>
            <a:custGeom>
              <a:avLst/>
              <a:gdLst/>
              <a:ahLst/>
              <a:cxnLst/>
              <a:rect l="l" t="t" r="r" b="b"/>
              <a:pathLst>
                <a:path w="8335" h="20006" extrusionOk="0">
                  <a:moveTo>
                    <a:pt x="5813" y="1"/>
                  </a:moveTo>
                  <a:cubicBezTo>
                    <a:pt x="5588" y="1"/>
                    <a:pt x="5393" y="86"/>
                    <a:pt x="5260" y="277"/>
                  </a:cubicBezTo>
                  <a:cubicBezTo>
                    <a:pt x="4849" y="875"/>
                    <a:pt x="4417" y="1602"/>
                    <a:pt x="3982" y="2191"/>
                  </a:cubicBezTo>
                  <a:cubicBezTo>
                    <a:pt x="2938" y="3598"/>
                    <a:pt x="2149" y="5226"/>
                    <a:pt x="1496" y="6855"/>
                  </a:cubicBezTo>
                  <a:cubicBezTo>
                    <a:pt x="813" y="8548"/>
                    <a:pt x="147" y="10333"/>
                    <a:pt x="72" y="12182"/>
                  </a:cubicBezTo>
                  <a:cubicBezTo>
                    <a:pt x="1" y="13971"/>
                    <a:pt x="371" y="16095"/>
                    <a:pt x="1289" y="17674"/>
                  </a:cubicBezTo>
                  <a:cubicBezTo>
                    <a:pt x="1690" y="18363"/>
                    <a:pt x="2210" y="19003"/>
                    <a:pt x="2847" y="19489"/>
                  </a:cubicBezTo>
                  <a:cubicBezTo>
                    <a:pt x="3050" y="19645"/>
                    <a:pt x="3491" y="20006"/>
                    <a:pt x="3824" y="20006"/>
                  </a:cubicBezTo>
                  <a:cubicBezTo>
                    <a:pt x="3875" y="20006"/>
                    <a:pt x="3924" y="19998"/>
                    <a:pt x="3969" y="19979"/>
                  </a:cubicBezTo>
                  <a:cubicBezTo>
                    <a:pt x="4410" y="19791"/>
                    <a:pt x="3730" y="19108"/>
                    <a:pt x="3410" y="18612"/>
                  </a:cubicBezTo>
                  <a:lnTo>
                    <a:pt x="3410" y="18612"/>
                  </a:lnTo>
                  <a:cubicBezTo>
                    <a:pt x="3679" y="18999"/>
                    <a:pt x="4234" y="19410"/>
                    <a:pt x="4666" y="19410"/>
                  </a:cubicBezTo>
                  <a:cubicBezTo>
                    <a:pt x="4739" y="19410"/>
                    <a:pt x="4809" y="19399"/>
                    <a:pt x="4873" y="19373"/>
                  </a:cubicBezTo>
                  <a:cubicBezTo>
                    <a:pt x="5379" y="19172"/>
                    <a:pt x="4342" y="17608"/>
                    <a:pt x="4118" y="17275"/>
                  </a:cubicBezTo>
                  <a:lnTo>
                    <a:pt x="4118" y="17275"/>
                  </a:lnTo>
                  <a:cubicBezTo>
                    <a:pt x="4242" y="17450"/>
                    <a:pt x="4661" y="17911"/>
                    <a:pt x="5006" y="17911"/>
                  </a:cubicBezTo>
                  <a:cubicBezTo>
                    <a:pt x="5172" y="17911"/>
                    <a:pt x="5320" y="17804"/>
                    <a:pt x="5410" y="17506"/>
                  </a:cubicBezTo>
                  <a:cubicBezTo>
                    <a:pt x="4417" y="16259"/>
                    <a:pt x="4328" y="14008"/>
                    <a:pt x="4332" y="13920"/>
                  </a:cubicBezTo>
                  <a:cubicBezTo>
                    <a:pt x="4339" y="13920"/>
                    <a:pt x="4237" y="13522"/>
                    <a:pt x="4234" y="13512"/>
                  </a:cubicBezTo>
                  <a:cubicBezTo>
                    <a:pt x="4369" y="10677"/>
                    <a:pt x="5100" y="7576"/>
                    <a:pt x="7501" y="3170"/>
                  </a:cubicBezTo>
                  <a:cubicBezTo>
                    <a:pt x="8334" y="1638"/>
                    <a:pt x="6798" y="1"/>
                    <a:pt x="58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1977;p49">
              <a:extLst>
                <a:ext uri="{FF2B5EF4-FFF2-40B4-BE49-F238E27FC236}">
                  <a16:creationId xmlns:a16="http://schemas.microsoft.com/office/drawing/2014/main" xmlns="" id="{DB7C5AF9-E772-45EE-97A6-543675AF9207}"/>
                </a:ext>
              </a:extLst>
            </p:cNvPr>
            <p:cNvSpPr/>
            <p:nvPr/>
          </p:nvSpPr>
          <p:spPr>
            <a:xfrm>
              <a:off x="-3060771" y="2552302"/>
              <a:ext cx="761036" cy="2010719"/>
            </a:xfrm>
            <a:custGeom>
              <a:avLst/>
              <a:gdLst/>
              <a:ahLst/>
              <a:cxnLst/>
              <a:rect l="l" t="t" r="r" b="b"/>
              <a:pathLst>
                <a:path w="7538" h="19916" extrusionOk="0">
                  <a:moveTo>
                    <a:pt x="5297" y="1"/>
                  </a:moveTo>
                  <a:cubicBezTo>
                    <a:pt x="4128" y="1612"/>
                    <a:pt x="3080" y="3315"/>
                    <a:pt x="2170" y="5093"/>
                  </a:cubicBezTo>
                  <a:cubicBezTo>
                    <a:pt x="1721" y="5984"/>
                    <a:pt x="1309" y="6895"/>
                    <a:pt x="962" y="7830"/>
                  </a:cubicBezTo>
                  <a:cubicBezTo>
                    <a:pt x="612" y="8769"/>
                    <a:pt x="326" y="9731"/>
                    <a:pt x="153" y="10716"/>
                  </a:cubicBezTo>
                  <a:cubicBezTo>
                    <a:pt x="72" y="11213"/>
                    <a:pt x="14" y="11713"/>
                    <a:pt x="7" y="12216"/>
                  </a:cubicBezTo>
                  <a:cubicBezTo>
                    <a:pt x="0" y="12468"/>
                    <a:pt x="11" y="12719"/>
                    <a:pt x="28" y="12971"/>
                  </a:cubicBezTo>
                  <a:cubicBezTo>
                    <a:pt x="48" y="13222"/>
                    <a:pt x="85" y="13470"/>
                    <a:pt x="116" y="13718"/>
                  </a:cubicBezTo>
                  <a:cubicBezTo>
                    <a:pt x="262" y="14708"/>
                    <a:pt x="497" y="15691"/>
                    <a:pt x="877" y="16622"/>
                  </a:cubicBezTo>
                  <a:cubicBezTo>
                    <a:pt x="1258" y="17550"/>
                    <a:pt x="1785" y="18438"/>
                    <a:pt x="2530" y="19131"/>
                  </a:cubicBezTo>
                  <a:cubicBezTo>
                    <a:pt x="2716" y="19304"/>
                    <a:pt x="2917" y="19464"/>
                    <a:pt x="3132" y="19604"/>
                  </a:cubicBezTo>
                  <a:cubicBezTo>
                    <a:pt x="3240" y="19672"/>
                    <a:pt x="3353" y="19733"/>
                    <a:pt x="3471" y="19787"/>
                  </a:cubicBezTo>
                  <a:cubicBezTo>
                    <a:pt x="3590" y="19841"/>
                    <a:pt x="3709" y="19889"/>
                    <a:pt x="3852" y="19910"/>
                  </a:cubicBezTo>
                  <a:cubicBezTo>
                    <a:pt x="3873" y="19913"/>
                    <a:pt x="3897" y="19915"/>
                    <a:pt x="3921" y="19915"/>
                  </a:cubicBezTo>
                  <a:cubicBezTo>
                    <a:pt x="3979" y="19915"/>
                    <a:pt x="4045" y="19902"/>
                    <a:pt x="4108" y="19852"/>
                  </a:cubicBezTo>
                  <a:cubicBezTo>
                    <a:pt x="4189" y="19774"/>
                    <a:pt x="4196" y="19672"/>
                    <a:pt x="4192" y="19601"/>
                  </a:cubicBezTo>
                  <a:cubicBezTo>
                    <a:pt x="4182" y="19454"/>
                    <a:pt x="4131" y="19331"/>
                    <a:pt x="4083" y="19213"/>
                  </a:cubicBezTo>
                  <a:cubicBezTo>
                    <a:pt x="4044" y="19122"/>
                    <a:pt x="4001" y="19033"/>
                    <a:pt x="3956" y="18947"/>
                  </a:cubicBezTo>
                  <a:lnTo>
                    <a:pt x="3956" y="18947"/>
                  </a:lnTo>
                  <a:cubicBezTo>
                    <a:pt x="4082" y="19024"/>
                    <a:pt x="4216" y="19090"/>
                    <a:pt x="4359" y="19141"/>
                  </a:cubicBezTo>
                  <a:cubicBezTo>
                    <a:pt x="4480" y="19180"/>
                    <a:pt x="4608" y="19207"/>
                    <a:pt x="4740" y="19207"/>
                  </a:cubicBezTo>
                  <a:cubicBezTo>
                    <a:pt x="4772" y="19207"/>
                    <a:pt x="4803" y="19206"/>
                    <a:pt x="4835" y="19202"/>
                  </a:cubicBezTo>
                  <a:cubicBezTo>
                    <a:pt x="4879" y="19199"/>
                    <a:pt x="4913" y="19193"/>
                    <a:pt x="4964" y="19179"/>
                  </a:cubicBezTo>
                  <a:cubicBezTo>
                    <a:pt x="5012" y="19162"/>
                    <a:pt x="5062" y="19127"/>
                    <a:pt x="5096" y="19083"/>
                  </a:cubicBezTo>
                  <a:cubicBezTo>
                    <a:pt x="5164" y="18989"/>
                    <a:pt x="5164" y="18890"/>
                    <a:pt x="5161" y="18808"/>
                  </a:cubicBezTo>
                  <a:cubicBezTo>
                    <a:pt x="5120" y="18482"/>
                    <a:pt x="4977" y="18217"/>
                    <a:pt x="4842" y="17948"/>
                  </a:cubicBezTo>
                  <a:cubicBezTo>
                    <a:pt x="4778" y="17827"/>
                    <a:pt x="4711" y="17707"/>
                    <a:pt x="4641" y="17590"/>
                  </a:cubicBezTo>
                  <a:lnTo>
                    <a:pt x="4641" y="17590"/>
                  </a:lnTo>
                  <a:cubicBezTo>
                    <a:pt x="4657" y="17598"/>
                    <a:pt x="4673" y="17606"/>
                    <a:pt x="4689" y="17615"/>
                  </a:cubicBezTo>
                  <a:cubicBezTo>
                    <a:pt x="4812" y="17676"/>
                    <a:pt x="4954" y="17728"/>
                    <a:pt x="5105" y="17728"/>
                  </a:cubicBezTo>
                  <a:cubicBezTo>
                    <a:pt x="5153" y="17728"/>
                    <a:pt x="5203" y="17722"/>
                    <a:pt x="5253" y="17710"/>
                  </a:cubicBezTo>
                  <a:cubicBezTo>
                    <a:pt x="5304" y="17696"/>
                    <a:pt x="5352" y="17676"/>
                    <a:pt x="5402" y="17642"/>
                  </a:cubicBezTo>
                  <a:cubicBezTo>
                    <a:pt x="5454" y="17605"/>
                    <a:pt x="5495" y="17536"/>
                    <a:pt x="5501" y="17472"/>
                  </a:cubicBezTo>
                  <a:cubicBezTo>
                    <a:pt x="5508" y="17349"/>
                    <a:pt x="5470" y="17261"/>
                    <a:pt x="5437" y="17176"/>
                  </a:cubicBezTo>
                  <a:cubicBezTo>
                    <a:pt x="5368" y="17010"/>
                    <a:pt x="5287" y="16857"/>
                    <a:pt x="5209" y="16700"/>
                  </a:cubicBezTo>
                  <a:cubicBezTo>
                    <a:pt x="4899" y="16085"/>
                    <a:pt x="4662" y="15435"/>
                    <a:pt x="4522" y="14759"/>
                  </a:cubicBezTo>
                  <a:cubicBezTo>
                    <a:pt x="4240" y="13409"/>
                    <a:pt x="4315" y="12002"/>
                    <a:pt x="4566" y="10645"/>
                  </a:cubicBezTo>
                  <a:cubicBezTo>
                    <a:pt x="4817" y="9282"/>
                    <a:pt x="5253" y="7956"/>
                    <a:pt x="5760" y="6664"/>
                  </a:cubicBezTo>
                  <a:cubicBezTo>
                    <a:pt x="6273" y="5372"/>
                    <a:pt x="6878" y="4118"/>
                    <a:pt x="7538" y="2894"/>
                  </a:cubicBezTo>
                  <a:lnTo>
                    <a:pt x="7538" y="2894"/>
                  </a:lnTo>
                  <a:cubicBezTo>
                    <a:pt x="6857" y="4107"/>
                    <a:pt x="6229" y="5352"/>
                    <a:pt x="5691" y="6637"/>
                  </a:cubicBezTo>
                  <a:cubicBezTo>
                    <a:pt x="5154" y="7919"/>
                    <a:pt x="4712" y="9251"/>
                    <a:pt x="4444" y="10621"/>
                  </a:cubicBezTo>
                  <a:cubicBezTo>
                    <a:pt x="4175" y="11988"/>
                    <a:pt x="4083" y="13412"/>
                    <a:pt x="4359" y="14793"/>
                  </a:cubicBezTo>
                  <a:cubicBezTo>
                    <a:pt x="4498" y="15483"/>
                    <a:pt x="4743" y="16153"/>
                    <a:pt x="5056" y="16778"/>
                  </a:cubicBezTo>
                  <a:cubicBezTo>
                    <a:pt x="5131" y="16935"/>
                    <a:pt x="5212" y="17087"/>
                    <a:pt x="5277" y="17241"/>
                  </a:cubicBezTo>
                  <a:cubicBezTo>
                    <a:pt x="5307" y="17316"/>
                    <a:pt x="5331" y="17398"/>
                    <a:pt x="5327" y="17451"/>
                  </a:cubicBezTo>
                  <a:cubicBezTo>
                    <a:pt x="5321" y="17475"/>
                    <a:pt x="5314" y="17486"/>
                    <a:pt x="5294" y="17500"/>
                  </a:cubicBezTo>
                  <a:cubicBezTo>
                    <a:pt x="5277" y="17516"/>
                    <a:pt x="5243" y="17530"/>
                    <a:pt x="5209" y="17540"/>
                  </a:cubicBezTo>
                  <a:cubicBezTo>
                    <a:pt x="5177" y="17548"/>
                    <a:pt x="5145" y="17552"/>
                    <a:pt x="5111" y="17552"/>
                  </a:cubicBezTo>
                  <a:cubicBezTo>
                    <a:pt x="5000" y="17552"/>
                    <a:pt x="4880" y="17512"/>
                    <a:pt x="4770" y="17455"/>
                  </a:cubicBezTo>
                  <a:cubicBezTo>
                    <a:pt x="4624" y="17384"/>
                    <a:pt x="4488" y="17278"/>
                    <a:pt x="4369" y="17166"/>
                  </a:cubicBezTo>
                  <a:lnTo>
                    <a:pt x="3788" y="16612"/>
                  </a:lnTo>
                  <a:lnTo>
                    <a:pt x="3788" y="16612"/>
                  </a:lnTo>
                  <a:lnTo>
                    <a:pt x="4233" y="17282"/>
                  </a:lnTo>
                  <a:cubicBezTo>
                    <a:pt x="4393" y="17523"/>
                    <a:pt x="4546" y="17774"/>
                    <a:pt x="4682" y="18033"/>
                  </a:cubicBezTo>
                  <a:cubicBezTo>
                    <a:pt x="4811" y="18288"/>
                    <a:pt x="4947" y="18560"/>
                    <a:pt x="4974" y="18821"/>
                  </a:cubicBezTo>
                  <a:cubicBezTo>
                    <a:pt x="4981" y="18887"/>
                    <a:pt x="4971" y="18944"/>
                    <a:pt x="4950" y="18971"/>
                  </a:cubicBezTo>
                  <a:cubicBezTo>
                    <a:pt x="4937" y="18985"/>
                    <a:pt x="4927" y="18995"/>
                    <a:pt x="4903" y="19002"/>
                  </a:cubicBezTo>
                  <a:cubicBezTo>
                    <a:pt x="4886" y="19009"/>
                    <a:pt x="4845" y="19016"/>
                    <a:pt x="4814" y="19019"/>
                  </a:cubicBezTo>
                  <a:cubicBezTo>
                    <a:pt x="4790" y="19021"/>
                    <a:pt x="4765" y="19023"/>
                    <a:pt x="4740" y="19023"/>
                  </a:cubicBezTo>
                  <a:cubicBezTo>
                    <a:pt x="4633" y="19023"/>
                    <a:pt x="4524" y="19000"/>
                    <a:pt x="4420" y="18961"/>
                  </a:cubicBezTo>
                  <a:cubicBezTo>
                    <a:pt x="4158" y="18869"/>
                    <a:pt x="3913" y="18706"/>
                    <a:pt x="3703" y="18523"/>
                  </a:cubicBezTo>
                  <a:lnTo>
                    <a:pt x="3199" y="18087"/>
                  </a:lnTo>
                  <a:lnTo>
                    <a:pt x="3199" y="18087"/>
                  </a:lnTo>
                  <a:lnTo>
                    <a:pt x="3557" y="18648"/>
                  </a:lnTo>
                  <a:cubicBezTo>
                    <a:pt x="3689" y="18849"/>
                    <a:pt x="3811" y="19066"/>
                    <a:pt x="3907" y="19287"/>
                  </a:cubicBezTo>
                  <a:cubicBezTo>
                    <a:pt x="3951" y="19397"/>
                    <a:pt x="3992" y="19512"/>
                    <a:pt x="3998" y="19614"/>
                  </a:cubicBezTo>
                  <a:cubicBezTo>
                    <a:pt x="3995" y="19704"/>
                    <a:pt x="3990" y="19720"/>
                    <a:pt x="3917" y="19720"/>
                  </a:cubicBezTo>
                  <a:cubicBezTo>
                    <a:pt x="3905" y="19720"/>
                    <a:pt x="3892" y="19719"/>
                    <a:pt x="3876" y="19719"/>
                  </a:cubicBezTo>
                  <a:cubicBezTo>
                    <a:pt x="3662" y="19682"/>
                    <a:pt x="3434" y="19566"/>
                    <a:pt x="3234" y="19441"/>
                  </a:cubicBezTo>
                  <a:cubicBezTo>
                    <a:pt x="3030" y="19311"/>
                    <a:pt x="2839" y="19158"/>
                    <a:pt x="2659" y="18995"/>
                  </a:cubicBezTo>
                  <a:cubicBezTo>
                    <a:pt x="1938" y="18329"/>
                    <a:pt x="1421" y="17462"/>
                    <a:pt x="1044" y="16554"/>
                  </a:cubicBezTo>
                  <a:cubicBezTo>
                    <a:pt x="667" y="15639"/>
                    <a:pt x="432" y="14674"/>
                    <a:pt x="286" y="13695"/>
                  </a:cubicBezTo>
                  <a:cubicBezTo>
                    <a:pt x="215" y="13202"/>
                    <a:pt x="160" y="12712"/>
                    <a:pt x="174" y="12219"/>
                  </a:cubicBezTo>
                  <a:cubicBezTo>
                    <a:pt x="180" y="11727"/>
                    <a:pt x="232" y="11233"/>
                    <a:pt x="309" y="10743"/>
                  </a:cubicBezTo>
                  <a:cubicBezTo>
                    <a:pt x="469" y="9768"/>
                    <a:pt x="745" y="8810"/>
                    <a:pt x="1081" y="7875"/>
                  </a:cubicBezTo>
                  <a:cubicBezTo>
                    <a:pt x="1418" y="6939"/>
                    <a:pt x="1819" y="6028"/>
                    <a:pt x="2258" y="5138"/>
                  </a:cubicBezTo>
                  <a:cubicBezTo>
                    <a:pt x="3138" y="3352"/>
                    <a:pt x="4155" y="1632"/>
                    <a:pt x="5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1978;p49">
              <a:extLst>
                <a:ext uri="{FF2B5EF4-FFF2-40B4-BE49-F238E27FC236}">
                  <a16:creationId xmlns:a16="http://schemas.microsoft.com/office/drawing/2014/main" xmlns="" id="{98116939-E7AF-44E8-A09E-3745D875C997}"/>
                </a:ext>
              </a:extLst>
            </p:cNvPr>
            <p:cNvSpPr/>
            <p:nvPr/>
          </p:nvSpPr>
          <p:spPr>
            <a:xfrm>
              <a:off x="-2826342" y="3154825"/>
              <a:ext cx="15548" cy="70874"/>
            </a:xfrm>
            <a:custGeom>
              <a:avLst/>
              <a:gdLst/>
              <a:ahLst/>
              <a:cxnLst/>
              <a:rect l="l" t="t" r="r" b="b"/>
              <a:pathLst>
                <a:path w="154" h="702" extrusionOk="0">
                  <a:moveTo>
                    <a:pt x="77" y="1"/>
                  </a:moveTo>
                  <a:cubicBezTo>
                    <a:pt x="39" y="1"/>
                    <a:pt x="0" y="26"/>
                    <a:pt x="0" y="77"/>
                  </a:cubicBezTo>
                  <a:lnTo>
                    <a:pt x="0" y="628"/>
                  </a:lnTo>
                  <a:cubicBezTo>
                    <a:pt x="0" y="677"/>
                    <a:pt x="39" y="702"/>
                    <a:pt x="77" y="702"/>
                  </a:cubicBezTo>
                  <a:cubicBezTo>
                    <a:pt x="115" y="702"/>
                    <a:pt x="154" y="677"/>
                    <a:pt x="154" y="628"/>
                  </a:cubicBezTo>
                  <a:lnTo>
                    <a:pt x="154" y="77"/>
                  </a:lnTo>
                  <a:cubicBezTo>
                    <a:pt x="154" y="26"/>
                    <a:pt x="115" y="1"/>
                    <a:pt x="7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1979;p49">
              <a:extLst>
                <a:ext uri="{FF2B5EF4-FFF2-40B4-BE49-F238E27FC236}">
                  <a16:creationId xmlns:a16="http://schemas.microsoft.com/office/drawing/2014/main" xmlns="" id="{7F17EC55-E7B4-4666-8DFB-7B1271EA83FF}"/>
                </a:ext>
              </a:extLst>
            </p:cNvPr>
            <p:cNvSpPr/>
            <p:nvPr/>
          </p:nvSpPr>
          <p:spPr>
            <a:xfrm>
              <a:off x="-2809179" y="3099298"/>
              <a:ext cx="23120" cy="61182"/>
            </a:xfrm>
            <a:custGeom>
              <a:avLst/>
              <a:gdLst/>
              <a:ahLst/>
              <a:cxnLst/>
              <a:rect l="l" t="t" r="r" b="b"/>
              <a:pathLst>
                <a:path w="229" h="606" extrusionOk="0">
                  <a:moveTo>
                    <a:pt x="74" y="0"/>
                  </a:moveTo>
                  <a:cubicBezTo>
                    <a:pt x="35" y="0"/>
                    <a:pt x="0" y="24"/>
                    <a:pt x="7" y="73"/>
                  </a:cubicBezTo>
                  <a:cubicBezTo>
                    <a:pt x="28" y="226"/>
                    <a:pt x="45" y="379"/>
                    <a:pt x="65" y="532"/>
                  </a:cubicBezTo>
                  <a:cubicBezTo>
                    <a:pt x="72" y="581"/>
                    <a:pt x="114" y="606"/>
                    <a:pt x="153" y="606"/>
                  </a:cubicBezTo>
                  <a:cubicBezTo>
                    <a:pt x="192" y="606"/>
                    <a:pt x="228" y="581"/>
                    <a:pt x="221" y="532"/>
                  </a:cubicBezTo>
                  <a:lnTo>
                    <a:pt x="160" y="73"/>
                  </a:lnTo>
                  <a:cubicBezTo>
                    <a:pt x="155" y="25"/>
                    <a:pt x="113" y="0"/>
                    <a:pt x="74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1980;p49">
              <a:extLst>
                <a:ext uri="{FF2B5EF4-FFF2-40B4-BE49-F238E27FC236}">
                  <a16:creationId xmlns:a16="http://schemas.microsoft.com/office/drawing/2014/main" xmlns="" id="{8B319B32-D970-48A2-8D97-80427C18E9D1}"/>
                </a:ext>
              </a:extLst>
            </p:cNvPr>
            <p:cNvSpPr/>
            <p:nvPr/>
          </p:nvSpPr>
          <p:spPr>
            <a:xfrm>
              <a:off x="-2419576" y="2616209"/>
              <a:ext cx="22110" cy="80465"/>
            </a:xfrm>
            <a:custGeom>
              <a:avLst/>
              <a:gdLst/>
              <a:ahLst/>
              <a:cxnLst/>
              <a:rect l="l" t="t" r="r" b="b"/>
              <a:pathLst>
                <a:path w="219" h="797" extrusionOk="0">
                  <a:moveTo>
                    <a:pt x="108" y="1"/>
                  </a:moveTo>
                  <a:cubicBezTo>
                    <a:pt x="70" y="1"/>
                    <a:pt x="29" y="25"/>
                    <a:pt x="24" y="74"/>
                  </a:cubicBezTo>
                  <a:cubicBezTo>
                    <a:pt x="0" y="299"/>
                    <a:pt x="13" y="520"/>
                    <a:pt x="58" y="741"/>
                  </a:cubicBezTo>
                  <a:cubicBezTo>
                    <a:pt x="64" y="780"/>
                    <a:pt x="92" y="797"/>
                    <a:pt x="122" y="797"/>
                  </a:cubicBezTo>
                  <a:cubicBezTo>
                    <a:pt x="167" y="797"/>
                    <a:pt x="218" y="758"/>
                    <a:pt x="208" y="700"/>
                  </a:cubicBezTo>
                  <a:cubicBezTo>
                    <a:pt x="164" y="493"/>
                    <a:pt x="156" y="286"/>
                    <a:pt x="177" y="74"/>
                  </a:cubicBezTo>
                  <a:cubicBezTo>
                    <a:pt x="182" y="25"/>
                    <a:pt x="146" y="1"/>
                    <a:pt x="108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1981;p49">
              <a:extLst>
                <a:ext uri="{FF2B5EF4-FFF2-40B4-BE49-F238E27FC236}">
                  <a16:creationId xmlns:a16="http://schemas.microsoft.com/office/drawing/2014/main" xmlns="" id="{2805E10C-FA67-47D2-8A2F-19C47A64A9C8}"/>
                </a:ext>
              </a:extLst>
            </p:cNvPr>
            <p:cNvSpPr/>
            <p:nvPr/>
          </p:nvSpPr>
          <p:spPr>
            <a:xfrm>
              <a:off x="-2324876" y="2694957"/>
              <a:ext cx="15851" cy="57042"/>
            </a:xfrm>
            <a:custGeom>
              <a:avLst/>
              <a:gdLst/>
              <a:ahLst/>
              <a:cxnLst/>
              <a:rect l="l" t="t" r="r" b="b"/>
              <a:pathLst>
                <a:path w="157" h="565" extrusionOk="0">
                  <a:moveTo>
                    <a:pt x="79" y="0"/>
                  </a:moveTo>
                  <a:cubicBezTo>
                    <a:pt x="40" y="0"/>
                    <a:pt x="1" y="26"/>
                    <a:pt x="1" y="77"/>
                  </a:cubicBezTo>
                  <a:lnTo>
                    <a:pt x="1" y="488"/>
                  </a:lnTo>
                  <a:cubicBezTo>
                    <a:pt x="1" y="539"/>
                    <a:pt x="40" y="564"/>
                    <a:pt x="79" y="564"/>
                  </a:cubicBezTo>
                  <a:cubicBezTo>
                    <a:pt x="118" y="564"/>
                    <a:pt x="157" y="539"/>
                    <a:pt x="157" y="488"/>
                  </a:cubicBezTo>
                  <a:lnTo>
                    <a:pt x="157" y="77"/>
                  </a:lnTo>
                  <a:cubicBezTo>
                    <a:pt x="157" y="26"/>
                    <a:pt x="118" y="0"/>
                    <a:pt x="79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1982;p49">
              <a:extLst>
                <a:ext uri="{FF2B5EF4-FFF2-40B4-BE49-F238E27FC236}">
                  <a16:creationId xmlns:a16="http://schemas.microsoft.com/office/drawing/2014/main" xmlns="" id="{3FCCD43A-D90D-49D4-AB31-4E8ECF4C95DC}"/>
                </a:ext>
              </a:extLst>
            </p:cNvPr>
            <p:cNvSpPr/>
            <p:nvPr/>
          </p:nvSpPr>
          <p:spPr>
            <a:xfrm>
              <a:off x="-2242492" y="2592887"/>
              <a:ext cx="22615" cy="80061"/>
            </a:xfrm>
            <a:custGeom>
              <a:avLst/>
              <a:gdLst/>
              <a:ahLst/>
              <a:cxnLst/>
              <a:rect l="l" t="t" r="r" b="b"/>
              <a:pathLst>
                <a:path w="224" h="793" extrusionOk="0">
                  <a:moveTo>
                    <a:pt x="77" y="0"/>
                  </a:moveTo>
                  <a:cubicBezTo>
                    <a:pt x="38" y="0"/>
                    <a:pt x="0" y="25"/>
                    <a:pt x="4" y="74"/>
                  </a:cubicBezTo>
                  <a:cubicBezTo>
                    <a:pt x="24" y="289"/>
                    <a:pt x="45" y="503"/>
                    <a:pt x="62" y="717"/>
                  </a:cubicBezTo>
                  <a:cubicBezTo>
                    <a:pt x="67" y="767"/>
                    <a:pt x="109" y="792"/>
                    <a:pt x="149" y="792"/>
                  </a:cubicBezTo>
                  <a:cubicBezTo>
                    <a:pt x="187" y="792"/>
                    <a:pt x="223" y="768"/>
                    <a:pt x="218" y="717"/>
                  </a:cubicBezTo>
                  <a:cubicBezTo>
                    <a:pt x="197" y="503"/>
                    <a:pt x="180" y="289"/>
                    <a:pt x="160" y="74"/>
                  </a:cubicBezTo>
                  <a:cubicBezTo>
                    <a:pt x="157" y="25"/>
                    <a:pt x="116" y="0"/>
                    <a:pt x="77" y="0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1983;p49">
              <a:extLst>
                <a:ext uri="{FF2B5EF4-FFF2-40B4-BE49-F238E27FC236}">
                  <a16:creationId xmlns:a16="http://schemas.microsoft.com/office/drawing/2014/main" xmlns="" id="{9FB56CFE-EBE3-4C7E-909A-5824B5C828C3}"/>
                </a:ext>
              </a:extLst>
            </p:cNvPr>
            <p:cNvSpPr/>
            <p:nvPr/>
          </p:nvSpPr>
          <p:spPr>
            <a:xfrm>
              <a:off x="-2037241" y="2848213"/>
              <a:ext cx="27562" cy="70773"/>
            </a:xfrm>
            <a:custGeom>
              <a:avLst/>
              <a:gdLst/>
              <a:ahLst/>
              <a:cxnLst/>
              <a:rect l="l" t="t" r="r" b="b"/>
              <a:pathLst>
                <a:path w="273" h="701" extrusionOk="0">
                  <a:moveTo>
                    <a:pt x="83" y="1"/>
                  </a:moveTo>
                  <a:cubicBezTo>
                    <a:pt x="45" y="1"/>
                    <a:pt x="6" y="25"/>
                    <a:pt x="4" y="75"/>
                  </a:cubicBezTo>
                  <a:cubicBezTo>
                    <a:pt x="0" y="272"/>
                    <a:pt x="31" y="462"/>
                    <a:pt x="102" y="649"/>
                  </a:cubicBezTo>
                  <a:cubicBezTo>
                    <a:pt x="116" y="685"/>
                    <a:pt x="147" y="701"/>
                    <a:pt x="178" y="701"/>
                  </a:cubicBezTo>
                  <a:cubicBezTo>
                    <a:pt x="225" y="701"/>
                    <a:pt x="273" y="663"/>
                    <a:pt x="252" y="605"/>
                  </a:cubicBezTo>
                  <a:cubicBezTo>
                    <a:pt x="187" y="435"/>
                    <a:pt x="157" y="258"/>
                    <a:pt x="160" y="75"/>
                  </a:cubicBezTo>
                  <a:cubicBezTo>
                    <a:pt x="160" y="25"/>
                    <a:pt x="122" y="1"/>
                    <a:pt x="83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1984;p49">
              <a:extLst>
                <a:ext uri="{FF2B5EF4-FFF2-40B4-BE49-F238E27FC236}">
                  <a16:creationId xmlns:a16="http://schemas.microsoft.com/office/drawing/2014/main" xmlns="" id="{1A4D640E-E3CA-4844-884E-A1916AE94DB2}"/>
                </a:ext>
              </a:extLst>
            </p:cNvPr>
            <p:cNvSpPr/>
            <p:nvPr/>
          </p:nvSpPr>
          <p:spPr>
            <a:xfrm>
              <a:off x="-872570" y="2973604"/>
              <a:ext cx="32206" cy="85311"/>
            </a:xfrm>
            <a:custGeom>
              <a:avLst/>
              <a:gdLst/>
              <a:ahLst/>
              <a:cxnLst/>
              <a:rect l="l" t="t" r="r" b="b"/>
              <a:pathLst>
                <a:path w="319" h="845" extrusionOk="0">
                  <a:moveTo>
                    <a:pt x="97" y="1"/>
                  </a:moveTo>
                  <a:cubicBezTo>
                    <a:pt x="51" y="1"/>
                    <a:pt x="1" y="40"/>
                    <a:pt x="13" y="97"/>
                  </a:cubicBezTo>
                  <a:cubicBezTo>
                    <a:pt x="61" y="328"/>
                    <a:pt x="109" y="557"/>
                    <a:pt x="156" y="788"/>
                  </a:cubicBezTo>
                  <a:cubicBezTo>
                    <a:pt x="164" y="827"/>
                    <a:pt x="193" y="844"/>
                    <a:pt x="224" y="844"/>
                  </a:cubicBezTo>
                  <a:cubicBezTo>
                    <a:pt x="269" y="844"/>
                    <a:pt x="318" y="806"/>
                    <a:pt x="306" y="747"/>
                  </a:cubicBezTo>
                  <a:cubicBezTo>
                    <a:pt x="258" y="516"/>
                    <a:pt x="211" y="288"/>
                    <a:pt x="163" y="57"/>
                  </a:cubicBezTo>
                  <a:cubicBezTo>
                    <a:pt x="155" y="18"/>
                    <a:pt x="127" y="1"/>
                    <a:pt x="97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1985;p49">
              <a:extLst>
                <a:ext uri="{FF2B5EF4-FFF2-40B4-BE49-F238E27FC236}">
                  <a16:creationId xmlns:a16="http://schemas.microsoft.com/office/drawing/2014/main" xmlns="" id="{82859CE7-D2E7-407E-AE93-9AAE53E1EA7E}"/>
                </a:ext>
              </a:extLst>
            </p:cNvPr>
            <p:cNvSpPr/>
            <p:nvPr/>
          </p:nvSpPr>
          <p:spPr>
            <a:xfrm>
              <a:off x="-761110" y="3085365"/>
              <a:ext cx="22009" cy="71278"/>
            </a:xfrm>
            <a:custGeom>
              <a:avLst/>
              <a:gdLst/>
              <a:ahLst/>
              <a:cxnLst/>
              <a:rect l="l" t="t" r="r" b="b"/>
              <a:pathLst>
                <a:path w="218" h="706" extrusionOk="0">
                  <a:moveTo>
                    <a:pt x="110" y="1"/>
                  </a:moveTo>
                  <a:cubicBezTo>
                    <a:pt x="72" y="1"/>
                    <a:pt x="30" y="25"/>
                    <a:pt x="25" y="75"/>
                  </a:cubicBezTo>
                  <a:cubicBezTo>
                    <a:pt x="1" y="269"/>
                    <a:pt x="11" y="459"/>
                    <a:pt x="56" y="649"/>
                  </a:cubicBezTo>
                  <a:cubicBezTo>
                    <a:pt x="64" y="688"/>
                    <a:pt x="92" y="705"/>
                    <a:pt x="122" y="705"/>
                  </a:cubicBezTo>
                  <a:cubicBezTo>
                    <a:pt x="168" y="705"/>
                    <a:pt x="217" y="666"/>
                    <a:pt x="205" y="608"/>
                  </a:cubicBezTo>
                  <a:cubicBezTo>
                    <a:pt x="164" y="432"/>
                    <a:pt x="158" y="255"/>
                    <a:pt x="178" y="75"/>
                  </a:cubicBezTo>
                  <a:cubicBezTo>
                    <a:pt x="185" y="25"/>
                    <a:pt x="149" y="1"/>
                    <a:pt x="110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1986;p49">
              <a:extLst>
                <a:ext uri="{FF2B5EF4-FFF2-40B4-BE49-F238E27FC236}">
                  <a16:creationId xmlns:a16="http://schemas.microsoft.com/office/drawing/2014/main" xmlns="" id="{944586CF-D95C-470B-8CC4-B5CB5BF7276F}"/>
                </a:ext>
              </a:extLst>
            </p:cNvPr>
            <p:cNvSpPr/>
            <p:nvPr/>
          </p:nvSpPr>
          <p:spPr>
            <a:xfrm>
              <a:off x="-2900851" y="3814390"/>
              <a:ext cx="15952" cy="80364"/>
            </a:xfrm>
            <a:custGeom>
              <a:avLst/>
              <a:gdLst/>
              <a:ahLst/>
              <a:cxnLst/>
              <a:rect l="l" t="t" r="r" b="b"/>
              <a:pathLst>
                <a:path w="158" h="796" extrusionOk="0">
                  <a:moveTo>
                    <a:pt x="79" y="1"/>
                  </a:moveTo>
                  <a:cubicBezTo>
                    <a:pt x="40" y="1"/>
                    <a:pt x="1" y="26"/>
                    <a:pt x="1" y="75"/>
                  </a:cubicBezTo>
                  <a:lnTo>
                    <a:pt x="1" y="721"/>
                  </a:lnTo>
                  <a:cubicBezTo>
                    <a:pt x="1" y="771"/>
                    <a:pt x="40" y="795"/>
                    <a:pt x="79" y="795"/>
                  </a:cubicBezTo>
                  <a:cubicBezTo>
                    <a:pt x="118" y="795"/>
                    <a:pt x="157" y="771"/>
                    <a:pt x="157" y="721"/>
                  </a:cubicBezTo>
                  <a:lnTo>
                    <a:pt x="157" y="75"/>
                  </a:lnTo>
                  <a:cubicBezTo>
                    <a:pt x="157" y="26"/>
                    <a:pt x="118" y="1"/>
                    <a:pt x="79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1987;p49">
              <a:extLst>
                <a:ext uri="{FF2B5EF4-FFF2-40B4-BE49-F238E27FC236}">
                  <a16:creationId xmlns:a16="http://schemas.microsoft.com/office/drawing/2014/main" xmlns="" id="{940ACCC3-57F8-4A13-91D5-DE74B4734830}"/>
                </a:ext>
              </a:extLst>
            </p:cNvPr>
            <p:cNvSpPr/>
            <p:nvPr/>
          </p:nvSpPr>
          <p:spPr>
            <a:xfrm>
              <a:off x="-2827453" y="3712220"/>
              <a:ext cx="22817" cy="94297"/>
            </a:xfrm>
            <a:custGeom>
              <a:avLst/>
              <a:gdLst/>
              <a:ahLst/>
              <a:cxnLst/>
              <a:rect l="l" t="t" r="r" b="b"/>
              <a:pathLst>
                <a:path w="226" h="934" extrusionOk="0">
                  <a:moveTo>
                    <a:pt x="96" y="1"/>
                  </a:moveTo>
                  <a:cubicBezTo>
                    <a:pt x="51" y="1"/>
                    <a:pt x="1" y="39"/>
                    <a:pt x="11" y="98"/>
                  </a:cubicBezTo>
                  <a:cubicBezTo>
                    <a:pt x="55" y="349"/>
                    <a:pt x="69" y="601"/>
                    <a:pt x="55" y="859"/>
                  </a:cubicBezTo>
                  <a:cubicBezTo>
                    <a:pt x="52" y="909"/>
                    <a:pt x="90" y="933"/>
                    <a:pt x="128" y="933"/>
                  </a:cubicBezTo>
                  <a:cubicBezTo>
                    <a:pt x="167" y="933"/>
                    <a:pt x="207" y="909"/>
                    <a:pt x="209" y="859"/>
                  </a:cubicBezTo>
                  <a:cubicBezTo>
                    <a:pt x="226" y="588"/>
                    <a:pt x="209" y="322"/>
                    <a:pt x="161" y="57"/>
                  </a:cubicBezTo>
                  <a:cubicBezTo>
                    <a:pt x="154" y="18"/>
                    <a:pt x="126" y="1"/>
                    <a:pt x="96" y="1"/>
                  </a:cubicBezTo>
                  <a:close/>
                </a:path>
              </a:pathLst>
            </a:custGeom>
            <a:solidFill>
              <a:srgbClr val="FB92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9" name="Google Shape;1988;p49">
            <a:extLst>
              <a:ext uri="{FF2B5EF4-FFF2-40B4-BE49-F238E27FC236}">
                <a16:creationId xmlns:a16="http://schemas.microsoft.com/office/drawing/2014/main" xmlns="" id="{EDADB743-A132-43B5-BE15-40AC57979183}"/>
              </a:ext>
            </a:extLst>
          </p:cNvPr>
          <p:cNvGrpSpPr/>
          <p:nvPr/>
        </p:nvGrpSpPr>
        <p:grpSpPr>
          <a:xfrm>
            <a:off x="4597417" y="3734175"/>
            <a:ext cx="2702557" cy="2066799"/>
            <a:chOff x="4451250" y="3408751"/>
            <a:chExt cx="1927456" cy="1474031"/>
          </a:xfrm>
        </p:grpSpPr>
        <p:sp>
          <p:nvSpPr>
            <p:cNvPr id="2589" name="Google Shape;1989;p49">
              <a:extLst>
                <a:ext uri="{FF2B5EF4-FFF2-40B4-BE49-F238E27FC236}">
                  <a16:creationId xmlns:a16="http://schemas.microsoft.com/office/drawing/2014/main" xmlns="" id="{93C051DC-14F9-45FD-9725-838457BCF6D2}"/>
                </a:ext>
              </a:extLst>
            </p:cNvPr>
            <p:cNvSpPr/>
            <p:nvPr/>
          </p:nvSpPr>
          <p:spPr>
            <a:xfrm>
              <a:off x="5233443" y="4564180"/>
              <a:ext cx="116144" cy="188463"/>
            </a:xfrm>
            <a:custGeom>
              <a:avLst/>
              <a:gdLst/>
              <a:ahLst/>
              <a:cxnLst/>
              <a:rect l="l" t="t" r="r" b="b"/>
              <a:pathLst>
                <a:path w="2568" h="4167" extrusionOk="0">
                  <a:moveTo>
                    <a:pt x="1" y="0"/>
                  </a:moveTo>
                  <a:lnTo>
                    <a:pt x="21" y="3366"/>
                  </a:lnTo>
                  <a:lnTo>
                    <a:pt x="24" y="3920"/>
                  </a:lnTo>
                  <a:cubicBezTo>
                    <a:pt x="24" y="3920"/>
                    <a:pt x="1013" y="4166"/>
                    <a:pt x="1959" y="4166"/>
                  </a:cubicBezTo>
                  <a:cubicBezTo>
                    <a:pt x="2135" y="4166"/>
                    <a:pt x="2309" y="4158"/>
                    <a:pt x="2475" y="4138"/>
                  </a:cubicBezTo>
                  <a:cubicBezTo>
                    <a:pt x="2500" y="3899"/>
                    <a:pt x="2513" y="3634"/>
                    <a:pt x="2523" y="3366"/>
                  </a:cubicBezTo>
                  <a:cubicBezTo>
                    <a:pt x="2568" y="2122"/>
                    <a:pt x="2513" y="697"/>
                    <a:pt x="2513" y="69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1990;p49">
              <a:extLst>
                <a:ext uri="{FF2B5EF4-FFF2-40B4-BE49-F238E27FC236}">
                  <a16:creationId xmlns:a16="http://schemas.microsoft.com/office/drawing/2014/main" xmlns="" id="{20517ABB-491E-40E2-B0B9-585E863E66DE}"/>
                </a:ext>
              </a:extLst>
            </p:cNvPr>
            <p:cNvSpPr/>
            <p:nvPr/>
          </p:nvSpPr>
          <p:spPr>
            <a:xfrm>
              <a:off x="5234348" y="4672948"/>
              <a:ext cx="113250" cy="79691"/>
            </a:xfrm>
            <a:custGeom>
              <a:avLst/>
              <a:gdLst/>
              <a:ahLst/>
              <a:cxnLst/>
              <a:rect l="l" t="t" r="r" b="b"/>
              <a:pathLst>
                <a:path w="2504" h="1762" extrusionOk="0">
                  <a:moveTo>
                    <a:pt x="1302" y="0"/>
                  </a:moveTo>
                  <a:cubicBezTo>
                    <a:pt x="602" y="0"/>
                    <a:pt x="399" y="947"/>
                    <a:pt x="399" y="947"/>
                  </a:cubicBezTo>
                  <a:lnTo>
                    <a:pt x="1" y="961"/>
                  </a:lnTo>
                  <a:lnTo>
                    <a:pt x="4" y="1515"/>
                  </a:lnTo>
                  <a:cubicBezTo>
                    <a:pt x="4" y="1515"/>
                    <a:pt x="993" y="1761"/>
                    <a:pt x="1939" y="1761"/>
                  </a:cubicBezTo>
                  <a:cubicBezTo>
                    <a:pt x="2115" y="1761"/>
                    <a:pt x="2289" y="1753"/>
                    <a:pt x="2455" y="1733"/>
                  </a:cubicBezTo>
                  <a:cubicBezTo>
                    <a:pt x="2480" y="1494"/>
                    <a:pt x="2493" y="1229"/>
                    <a:pt x="2503" y="961"/>
                  </a:cubicBezTo>
                  <a:cubicBezTo>
                    <a:pt x="2221" y="536"/>
                    <a:pt x="1816" y="53"/>
                    <a:pt x="1391" y="5"/>
                  </a:cubicBezTo>
                  <a:cubicBezTo>
                    <a:pt x="1361" y="2"/>
                    <a:pt x="1331" y="0"/>
                    <a:pt x="1302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1991;p49">
              <a:extLst>
                <a:ext uri="{FF2B5EF4-FFF2-40B4-BE49-F238E27FC236}">
                  <a16:creationId xmlns:a16="http://schemas.microsoft.com/office/drawing/2014/main" xmlns="" id="{95DC1C7E-BDD6-4FB9-8A94-783658F1BEE1}"/>
                </a:ext>
              </a:extLst>
            </p:cNvPr>
            <p:cNvSpPr/>
            <p:nvPr/>
          </p:nvSpPr>
          <p:spPr>
            <a:xfrm>
              <a:off x="5621984" y="4568295"/>
              <a:ext cx="341558" cy="238078"/>
            </a:xfrm>
            <a:custGeom>
              <a:avLst/>
              <a:gdLst/>
              <a:ahLst/>
              <a:cxnLst/>
              <a:rect l="l" t="t" r="r" b="b"/>
              <a:pathLst>
                <a:path w="7552" h="5264" extrusionOk="0">
                  <a:moveTo>
                    <a:pt x="4883" y="0"/>
                  </a:moveTo>
                  <a:lnTo>
                    <a:pt x="1075" y="195"/>
                  </a:lnTo>
                  <a:lnTo>
                    <a:pt x="184" y="3656"/>
                  </a:lnTo>
                  <a:lnTo>
                    <a:pt x="1" y="4356"/>
                  </a:lnTo>
                  <a:cubicBezTo>
                    <a:pt x="1" y="4356"/>
                    <a:pt x="1730" y="5263"/>
                    <a:pt x="3433" y="5263"/>
                  </a:cubicBezTo>
                  <a:cubicBezTo>
                    <a:pt x="3614" y="5263"/>
                    <a:pt x="3796" y="5253"/>
                    <a:pt x="3975" y="5230"/>
                  </a:cubicBezTo>
                  <a:cubicBezTo>
                    <a:pt x="4366" y="5178"/>
                    <a:pt x="4744" y="5070"/>
                    <a:pt x="5087" y="4876"/>
                  </a:cubicBezTo>
                  <a:cubicBezTo>
                    <a:pt x="5298" y="4761"/>
                    <a:pt x="5495" y="4611"/>
                    <a:pt x="5675" y="4427"/>
                  </a:cubicBezTo>
                  <a:cubicBezTo>
                    <a:pt x="7552" y="2500"/>
                    <a:pt x="4883" y="0"/>
                    <a:pt x="4883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1992;p49">
              <a:extLst>
                <a:ext uri="{FF2B5EF4-FFF2-40B4-BE49-F238E27FC236}">
                  <a16:creationId xmlns:a16="http://schemas.microsoft.com/office/drawing/2014/main" xmlns="" id="{E49F93FC-B52C-4DD6-A5E6-3C16A7B29EF6}"/>
                </a:ext>
              </a:extLst>
            </p:cNvPr>
            <p:cNvSpPr/>
            <p:nvPr/>
          </p:nvSpPr>
          <p:spPr>
            <a:xfrm>
              <a:off x="5621984" y="4725410"/>
              <a:ext cx="179825" cy="80957"/>
            </a:xfrm>
            <a:custGeom>
              <a:avLst/>
              <a:gdLst/>
              <a:ahLst/>
              <a:cxnLst/>
              <a:rect l="l" t="t" r="r" b="b"/>
              <a:pathLst>
                <a:path w="3976" h="1790" extrusionOk="0">
                  <a:moveTo>
                    <a:pt x="765" y="0"/>
                  </a:moveTo>
                  <a:cubicBezTo>
                    <a:pt x="569" y="0"/>
                    <a:pt x="367" y="78"/>
                    <a:pt x="184" y="182"/>
                  </a:cubicBezTo>
                  <a:lnTo>
                    <a:pt x="1" y="882"/>
                  </a:lnTo>
                  <a:cubicBezTo>
                    <a:pt x="1" y="882"/>
                    <a:pt x="1730" y="1789"/>
                    <a:pt x="3433" y="1789"/>
                  </a:cubicBezTo>
                  <a:cubicBezTo>
                    <a:pt x="3614" y="1789"/>
                    <a:pt x="3796" y="1779"/>
                    <a:pt x="3975" y="1756"/>
                  </a:cubicBezTo>
                  <a:cubicBezTo>
                    <a:pt x="3955" y="1701"/>
                    <a:pt x="3717" y="1052"/>
                    <a:pt x="3125" y="705"/>
                  </a:cubicBezTo>
                  <a:cubicBezTo>
                    <a:pt x="3004" y="634"/>
                    <a:pt x="2878" y="606"/>
                    <a:pt x="2755" y="606"/>
                  </a:cubicBezTo>
                  <a:cubicBezTo>
                    <a:pt x="2250" y="606"/>
                    <a:pt x="1783" y="1083"/>
                    <a:pt x="1783" y="1083"/>
                  </a:cubicBezTo>
                  <a:cubicBezTo>
                    <a:pt x="1783" y="1083"/>
                    <a:pt x="1752" y="512"/>
                    <a:pt x="1110" y="96"/>
                  </a:cubicBezTo>
                  <a:cubicBezTo>
                    <a:pt x="1000" y="29"/>
                    <a:pt x="884" y="0"/>
                    <a:pt x="765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1993;p49">
              <a:extLst>
                <a:ext uri="{FF2B5EF4-FFF2-40B4-BE49-F238E27FC236}">
                  <a16:creationId xmlns:a16="http://schemas.microsoft.com/office/drawing/2014/main" xmlns="" id="{5EEF0EA4-B4CC-4FEC-8213-8948E533912E}"/>
                </a:ext>
              </a:extLst>
            </p:cNvPr>
            <p:cNvSpPr/>
            <p:nvPr/>
          </p:nvSpPr>
          <p:spPr>
            <a:xfrm>
              <a:off x="6190934" y="3868245"/>
              <a:ext cx="168246" cy="446667"/>
            </a:xfrm>
            <a:custGeom>
              <a:avLst/>
              <a:gdLst/>
              <a:ahLst/>
              <a:cxnLst/>
              <a:rect l="l" t="t" r="r" b="b"/>
              <a:pathLst>
                <a:path w="3720" h="9876" extrusionOk="0">
                  <a:moveTo>
                    <a:pt x="0" y="1"/>
                  </a:moveTo>
                  <a:lnTo>
                    <a:pt x="0" y="1"/>
                  </a:lnTo>
                  <a:cubicBezTo>
                    <a:pt x="7" y="568"/>
                    <a:pt x="24" y="1136"/>
                    <a:pt x="51" y="1707"/>
                  </a:cubicBezTo>
                  <a:cubicBezTo>
                    <a:pt x="85" y="2275"/>
                    <a:pt x="132" y="2843"/>
                    <a:pt x="190" y="3411"/>
                  </a:cubicBezTo>
                  <a:cubicBezTo>
                    <a:pt x="313" y="4542"/>
                    <a:pt x="504" y="5672"/>
                    <a:pt x="799" y="6780"/>
                  </a:cubicBezTo>
                  <a:cubicBezTo>
                    <a:pt x="959" y="7330"/>
                    <a:pt x="1149" y="7875"/>
                    <a:pt x="1408" y="8391"/>
                  </a:cubicBezTo>
                  <a:cubicBezTo>
                    <a:pt x="1670" y="8901"/>
                    <a:pt x="2003" y="9425"/>
                    <a:pt x="2544" y="9714"/>
                  </a:cubicBezTo>
                  <a:cubicBezTo>
                    <a:pt x="2615" y="9744"/>
                    <a:pt x="2682" y="9775"/>
                    <a:pt x="2751" y="9805"/>
                  </a:cubicBezTo>
                  <a:cubicBezTo>
                    <a:pt x="2825" y="9826"/>
                    <a:pt x="2894" y="9849"/>
                    <a:pt x="2972" y="9860"/>
                  </a:cubicBezTo>
                  <a:cubicBezTo>
                    <a:pt x="3024" y="9869"/>
                    <a:pt x="3079" y="9875"/>
                    <a:pt x="3135" y="9875"/>
                  </a:cubicBezTo>
                  <a:cubicBezTo>
                    <a:pt x="3241" y="9875"/>
                    <a:pt x="3349" y="9854"/>
                    <a:pt x="3444" y="9792"/>
                  </a:cubicBezTo>
                  <a:cubicBezTo>
                    <a:pt x="3594" y="9697"/>
                    <a:pt x="3655" y="9530"/>
                    <a:pt x="3689" y="9388"/>
                  </a:cubicBezTo>
                  <a:cubicBezTo>
                    <a:pt x="3719" y="9237"/>
                    <a:pt x="3719" y="9091"/>
                    <a:pt x="3713" y="8945"/>
                  </a:cubicBezTo>
                  <a:cubicBezTo>
                    <a:pt x="3658" y="8368"/>
                    <a:pt x="3492" y="7817"/>
                    <a:pt x="3281" y="7290"/>
                  </a:cubicBezTo>
                  <a:lnTo>
                    <a:pt x="3281" y="7290"/>
                  </a:lnTo>
                  <a:cubicBezTo>
                    <a:pt x="3437" y="7834"/>
                    <a:pt x="3577" y="8391"/>
                    <a:pt x="3587" y="8949"/>
                  </a:cubicBezTo>
                  <a:cubicBezTo>
                    <a:pt x="3590" y="9088"/>
                    <a:pt x="3580" y="9228"/>
                    <a:pt x="3550" y="9353"/>
                  </a:cubicBezTo>
                  <a:cubicBezTo>
                    <a:pt x="3515" y="9482"/>
                    <a:pt x="3457" y="9601"/>
                    <a:pt x="3359" y="9656"/>
                  </a:cubicBezTo>
                  <a:cubicBezTo>
                    <a:pt x="3301" y="9690"/>
                    <a:pt x="3232" y="9704"/>
                    <a:pt x="3159" y="9704"/>
                  </a:cubicBezTo>
                  <a:cubicBezTo>
                    <a:pt x="3109" y="9704"/>
                    <a:pt x="3057" y="9698"/>
                    <a:pt x="3005" y="9686"/>
                  </a:cubicBezTo>
                  <a:cubicBezTo>
                    <a:pt x="2941" y="9676"/>
                    <a:pt x="2880" y="9649"/>
                    <a:pt x="2815" y="9629"/>
                  </a:cubicBezTo>
                  <a:lnTo>
                    <a:pt x="2635" y="9540"/>
                  </a:lnTo>
                  <a:cubicBezTo>
                    <a:pt x="2176" y="9265"/>
                    <a:pt x="1857" y="8789"/>
                    <a:pt x="1615" y="8289"/>
                  </a:cubicBezTo>
                  <a:cubicBezTo>
                    <a:pt x="1370" y="7789"/>
                    <a:pt x="1190" y="7252"/>
                    <a:pt x="1041" y="6712"/>
                  </a:cubicBezTo>
                  <a:cubicBezTo>
                    <a:pt x="728" y="5627"/>
                    <a:pt x="544" y="4505"/>
                    <a:pt x="381" y="3387"/>
                  </a:cubicBezTo>
                  <a:cubicBezTo>
                    <a:pt x="221" y="2261"/>
                    <a:pt x="112" y="113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1994;p49">
              <a:extLst>
                <a:ext uri="{FF2B5EF4-FFF2-40B4-BE49-F238E27FC236}">
                  <a16:creationId xmlns:a16="http://schemas.microsoft.com/office/drawing/2014/main" xmlns="" id="{755FCE89-B2BF-46C4-8163-A2C3839D3EEC}"/>
                </a:ext>
              </a:extLst>
            </p:cNvPr>
            <p:cNvSpPr/>
            <p:nvPr/>
          </p:nvSpPr>
          <p:spPr>
            <a:xfrm>
              <a:off x="4451250" y="3449726"/>
              <a:ext cx="474120" cy="621426"/>
            </a:xfrm>
            <a:custGeom>
              <a:avLst/>
              <a:gdLst/>
              <a:ahLst/>
              <a:cxnLst/>
              <a:rect l="l" t="t" r="r" b="b"/>
              <a:pathLst>
                <a:path w="10483" h="13740" extrusionOk="0">
                  <a:moveTo>
                    <a:pt x="6637" y="1"/>
                  </a:moveTo>
                  <a:cubicBezTo>
                    <a:pt x="5900" y="1"/>
                    <a:pt x="5137" y="143"/>
                    <a:pt x="4427" y="531"/>
                  </a:cubicBezTo>
                  <a:cubicBezTo>
                    <a:pt x="1769" y="1985"/>
                    <a:pt x="1" y="11886"/>
                    <a:pt x="1171" y="12243"/>
                  </a:cubicBezTo>
                  <a:cubicBezTo>
                    <a:pt x="1265" y="12271"/>
                    <a:pt x="1352" y="12285"/>
                    <a:pt x="1432" y="12285"/>
                  </a:cubicBezTo>
                  <a:cubicBezTo>
                    <a:pt x="2358" y="12285"/>
                    <a:pt x="2459" y="10553"/>
                    <a:pt x="2459" y="10553"/>
                  </a:cubicBezTo>
                  <a:cubicBezTo>
                    <a:pt x="2459" y="10553"/>
                    <a:pt x="2485" y="13740"/>
                    <a:pt x="3713" y="13740"/>
                  </a:cubicBezTo>
                  <a:cubicBezTo>
                    <a:pt x="3727" y="13740"/>
                    <a:pt x="3742" y="13739"/>
                    <a:pt x="3757" y="13738"/>
                  </a:cubicBezTo>
                  <a:cubicBezTo>
                    <a:pt x="5029" y="13664"/>
                    <a:pt x="6012" y="11158"/>
                    <a:pt x="6012" y="11158"/>
                  </a:cubicBezTo>
                  <a:cubicBezTo>
                    <a:pt x="6012" y="11158"/>
                    <a:pt x="6511" y="13336"/>
                    <a:pt x="8060" y="13336"/>
                  </a:cubicBezTo>
                  <a:cubicBezTo>
                    <a:pt x="8133" y="13336"/>
                    <a:pt x="8208" y="13331"/>
                    <a:pt x="8286" y="13321"/>
                  </a:cubicBezTo>
                  <a:cubicBezTo>
                    <a:pt x="10013" y="13096"/>
                    <a:pt x="10482" y="1071"/>
                    <a:pt x="10482" y="1071"/>
                  </a:cubicBezTo>
                  <a:cubicBezTo>
                    <a:pt x="10482" y="1071"/>
                    <a:pt x="8658" y="1"/>
                    <a:pt x="6637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1995;p49">
              <a:extLst>
                <a:ext uri="{FF2B5EF4-FFF2-40B4-BE49-F238E27FC236}">
                  <a16:creationId xmlns:a16="http://schemas.microsoft.com/office/drawing/2014/main" xmlns="" id="{A29AD3C8-A1F2-4FDB-8BB7-15F6DC72E988}"/>
                </a:ext>
              </a:extLst>
            </p:cNvPr>
            <p:cNvSpPr/>
            <p:nvPr/>
          </p:nvSpPr>
          <p:spPr>
            <a:xfrm>
              <a:off x="4655267" y="3408751"/>
              <a:ext cx="1723439" cy="1224851"/>
            </a:xfrm>
            <a:custGeom>
              <a:avLst/>
              <a:gdLst/>
              <a:ahLst/>
              <a:cxnLst/>
              <a:rect l="l" t="t" r="r" b="b"/>
              <a:pathLst>
                <a:path w="38106" h="27082" extrusionOk="0">
                  <a:moveTo>
                    <a:pt x="18319" y="1"/>
                  </a:moveTo>
                  <a:cubicBezTo>
                    <a:pt x="9142" y="1"/>
                    <a:pt x="4855" y="523"/>
                    <a:pt x="3649" y="5931"/>
                  </a:cubicBezTo>
                  <a:cubicBezTo>
                    <a:pt x="2255" y="12187"/>
                    <a:pt x="3891" y="19653"/>
                    <a:pt x="120" y="19734"/>
                  </a:cubicBezTo>
                  <a:lnTo>
                    <a:pt x="1" y="21084"/>
                  </a:lnTo>
                  <a:cubicBezTo>
                    <a:pt x="1" y="21084"/>
                    <a:pt x="419" y="21196"/>
                    <a:pt x="1022" y="21196"/>
                  </a:cubicBezTo>
                  <a:cubicBezTo>
                    <a:pt x="2442" y="21196"/>
                    <a:pt x="4888" y="20578"/>
                    <a:pt x="5329" y="16433"/>
                  </a:cubicBezTo>
                  <a:cubicBezTo>
                    <a:pt x="5356" y="20829"/>
                    <a:pt x="6046" y="24872"/>
                    <a:pt x="11082" y="25810"/>
                  </a:cubicBezTo>
                  <a:cubicBezTo>
                    <a:pt x="11082" y="25810"/>
                    <a:pt x="15746" y="27082"/>
                    <a:pt x="21135" y="27082"/>
                  </a:cubicBezTo>
                  <a:cubicBezTo>
                    <a:pt x="24220" y="27082"/>
                    <a:pt x="27542" y="26665"/>
                    <a:pt x="30362" y="25354"/>
                  </a:cubicBezTo>
                  <a:cubicBezTo>
                    <a:pt x="38106" y="21757"/>
                    <a:pt x="35438" y="84"/>
                    <a:pt x="22998" y="23"/>
                  </a:cubicBezTo>
                  <a:cubicBezTo>
                    <a:pt x="21314" y="14"/>
                    <a:pt x="19756" y="1"/>
                    <a:pt x="18319" y="1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1996;p49">
              <a:extLst>
                <a:ext uri="{FF2B5EF4-FFF2-40B4-BE49-F238E27FC236}">
                  <a16:creationId xmlns:a16="http://schemas.microsoft.com/office/drawing/2014/main" xmlns="" id="{5F509193-381E-41F1-832D-15FFDEAFDF51}"/>
                </a:ext>
              </a:extLst>
            </p:cNvPr>
            <p:cNvSpPr/>
            <p:nvPr/>
          </p:nvSpPr>
          <p:spPr>
            <a:xfrm>
              <a:off x="5035080" y="3753507"/>
              <a:ext cx="113385" cy="133647"/>
            </a:xfrm>
            <a:custGeom>
              <a:avLst/>
              <a:gdLst/>
              <a:ahLst/>
              <a:cxnLst/>
              <a:rect l="l" t="t" r="r" b="b"/>
              <a:pathLst>
                <a:path w="2507" h="2955" extrusionOk="0">
                  <a:moveTo>
                    <a:pt x="76" y="1"/>
                  </a:moveTo>
                  <a:lnTo>
                    <a:pt x="76" y="1"/>
                  </a:lnTo>
                  <a:cubicBezTo>
                    <a:pt x="1" y="522"/>
                    <a:pt x="15" y="1049"/>
                    <a:pt x="126" y="1575"/>
                  </a:cubicBezTo>
                  <a:cubicBezTo>
                    <a:pt x="181" y="1840"/>
                    <a:pt x="272" y="2099"/>
                    <a:pt x="415" y="2354"/>
                  </a:cubicBezTo>
                  <a:cubicBezTo>
                    <a:pt x="562" y="2599"/>
                    <a:pt x="803" y="2860"/>
                    <a:pt x="1157" y="2935"/>
                  </a:cubicBezTo>
                  <a:cubicBezTo>
                    <a:pt x="1219" y="2948"/>
                    <a:pt x="1285" y="2955"/>
                    <a:pt x="1351" y="2955"/>
                  </a:cubicBezTo>
                  <a:cubicBezTo>
                    <a:pt x="1461" y="2955"/>
                    <a:pt x="1574" y="2935"/>
                    <a:pt x="1680" y="2891"/>
                  </a:cubicBezTo>
                  <a:cubicBezTo>
                    <a:pt x="1847" y="2819"/>
                    <a:pt x="1979" y="2704"/>
                    <a:pt x="2075" y="2579"/>
                  </a:cubicBezTo>
                  <a:cubicBezTo>
                    <a:pt x="2259" y="2320"/>
                    <a:pt x="2347" y="2051"/>
                    <a:pt x="2401" y="1786"/>
                  </a:cubicBezTo>
                  <a:cubicBezTo>
                    <a:pt x="2507" y="1253"/>
                    <a:pt x="2496" y="722"/>
                    <a:pt x="2398" y="208"/>
                  </a:cubicBezTo>
                  <a:cubicBezTo>
                    <a:pt x="2289" y="718"/>
                    <a:pt x="2183" y="1218"/>
                    <a:pt x="2020" y="1681"/>
                  </a:cubicBezTo>
                  <a:cubicBezTo>
                    <a:pt x="1932" y="1901"/>
                    <a:pt x="1840" y="2130"/>
                    <a:pt x="1700" y="2276"/>
                  </a:cubicBezTo>
                  <a:cubicBezTo>
                    <a:pt x="1593" y="2397"/>
                    <a:pt x="1487" y="2454"/>
                    <a:pt x="1362" y="2454"/>
                  </a:cubicBezTo>
                  <a:cubicBezTo>
                    <a:pt x="1329" y="2454"/>
                    <a:pt x="1295" y="2450"/>
                    <a:pt x="1259" y="2442"/>
                  </a:cubicBezTo>
                  <a:cubicBezTo>
                    <a:pt x="1099" y="2411"/>
                    <a:pt x="946" y="2279"/>
                    <a:pt x="820" y="2099"/>
                  </a:cubicBezTo>
                  <a:cubicBezTo>
                    <a:pt x="688" y="1915"/>
                    <a:pt x="596" y="1691"/>
                    <a:pt x="504" y="1463"/>
                  </a:cubicBezTo>
                  <a:cubicBezTo>
                    <a:pt x="334" y="1001"/>
                    <a:pt x="208" y="504"/>
                    <a:pt x="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1997;p49">
              <a:extLst>
                <a:ext uri="{FF2B5EF4-FFF2-40B4-BE49-F238E27FC236}">
                  <a16:creationId xmlns:a16="http://schemas.microsoft.com/office/drawing/2014/main" xmlns="" id="{FA219AE7-E22F-4E8F-B64C-A10AC77011E9}"/>
                </a:ext>
              </a:extLst>
            </p:cNvPr>
            <p:cNvSpPr/>
            <p:nvPr/>
          </p:nvSpPr>
          <p:spPr>
            <a:xfrm>
              <a:off x="5723970" y="4044807"/>
              <a:ext cx="526810" cy="837975"/>
            </a:xfrm>
            <a:custGeom>
              <a:avLst/>
              <a:gdLst/>
              <a:ahLst/>
              <a:cxnLst/>
              <a:rect l="l" t="t" r="r" b="b"/>
              <a:pathLst>
                <a:path w="11648" h="18528" extrusionOk="0">
                  <a:moveTo>
                    <a:pt x="10560" y="0"/>
                  </a:moveTo>
                  <a:cubicBezTo>
                    <a:pt x="8671" y="0"/>
                    <a:pt x="2329" y="8911"/>
                    <a:pt x="2329" y="8911"/>
                  </a:cubicBezTo>
                  <a:cubicBezTo>
                    <a:pt x="2329" y="8911"/>
                    <a:pt x="517" y="15642"/>
                    <a:pt x="85" y="17042"/>
                  </a:cubicBezTo>
                  <a:lnTo>
                    <a:pt x="85" y="17046"/>
                  </a:lnTo>
                  <a:cubicBezTo>
                    <a:pt x="41" y="17192"/>
                    <a:pt x="10" y="17281"/>
                    <a:pt x="0" y="17294"/>
                  </a:cubicBezTo>
                  <a:cubicBezTo>
                    <a:pt x="0" y="17294"/>
                    <a:pt x="2174" y="18528"/>
                    <a:pt x="4045" y="18528"/>
                  </a:cubicBezTo>
                  <a:cubicBezTo>
                    <a:pt x="4712" y="18528"/>
                    <a:pt x="5340" y="18371"/>
                    <a:pt x="5817" y="17947"/>
                  </a:cubicBezTo>
                  <a:lnTo>
                    <a:pt x="5837" y="17927"/>
                  </a:lnTo>
                  <a:cubicBezTo>
                    <a:pt x="8391" y="15462"/>
                    <a:pt x="11648" y="5011"/>
                    <a:pt x="11066" y="605"/>
                  </a:cubicBezTo>
                  <a:cubicBezTo>
                    <a:pt x="11011" y="184"/>
                    <a:pt x="10831" y="0"/>
                    <a:pt x="10560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1998;p49">
              <a:extLst>
                <a:ext uri="{FF2B5EF4-FFF2-40B4-BE49-F238E27FC236}">
                  <a16:creationId xmlns:a16="http://schemas.microsoft.com/office/drawing/2014/main" xmlns="" id="{3C54837B-6BBA-437F-BA34-A10B12DA54C5}"/>
                </a:ext>
              </a:extLst>
            </p:cNvPr>
            <p:cNvSpPr/>
            <p:nvPr/>
          </p:nvSpPr>
          <p:spPr>
            <a:xfrm>
              <a:off x="4900893" y="4256961"/>
              <a:ext cx="377016" cy="547298"/>
            </a:xfrm>
            <a:custGeom>
              <a:avLst/>
              <a:gdLst/>
              <a:ahLst/>
              <a:cxnLst/>
              <a:rect l="l" t="t" r="r" b="b"/>
              <a:pathLst>
                <a:path w="8336" h="1210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622" y="9931"/>
                    <a:pt x="2213" y="11454"/>
                  </a:cubicBezTo>
                  <a:cubicBezTo>
                    <a:pt x="3524" y="11884"/>
                    <a:pt x="4753" y="12101"/>
                    <a:pt x="5789" y="12101"/>
                  </a:cubicBezTo>
                  <a:cubicBezTo>
                    <a:pt x="6808" y="12101"/>
                    <a:pt x="7640" y="11891"/>
                    <a:pt x="8180" y="11468"/>
                  </a:cubicBezTo>
                  <a:cubicBezTo>
                    <a:pt x="8336" y="9710"/>
                    <a:pt x="7918" y="3029"/>
                    <a:pt x="7918" y="3029"/>
                  </a:cubicBezTo>
                  <a:cubicBezTo>
                    <a:pt x="7918" y="3029"/>
                    <a:pt x="1169" y="58"/>
                    <a:pt x="0" y="0"/>
                  </a:cubicBezTo>
                  <a:close/>
                </a:path>
              </a:pathLst>
            </a:custGeom>
            <a:solidFill>
              <a:srgbClr val="BBCC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1999;p49">
              <a:extLst>
                <a:ext uri="{FF2B5EF4-FFF2-40B4-BE49-F238E27FC236}">
                  <a16:creationId xmlns:a16="http://schemas.microsoft.com/office/drawing/2014/main" xmlns="" id="{207914E3-B4C3-4DB2-94E2-C398A88F599D}"/>
                </a:ext>
              </a:extLst>
            </p:cNvPr>
            <p:cNvSpPr/>
            <p:nvPr/>
          </p:nvSpPr>
          <p:spPr>
            <a:xfrm>
              <a:off x="4981396" y="4688144"/>
              <a:ext cx="290994" cy="116099"/>
            </a:xfrm>
            <a:custGeom>
              <a:avLst/>
              <a:gdLst/>
              <a:ahLst/>
              <a:cxnLst/>
              <a:rect l="l" t="t" r="r" b="b"/>
              <a:pathLst>
                <a:path w="6434" h="2567" extrusionOk="0">
                  <a:moveTo>
                    <a:pt x="786" y="0"/>
                  </a:moveTo>
                  <a:cubicBezTo>
                    <a:pt x="1" y="0"/>
                    <a:pt x="433" y="1920"/>
                    <a:pt x="433" y="1920"/>
                  </a:cubicBezTo>
                  <a:cubicBezTo>
                    <a:pt x="1744" y="2350"/>
                    <a:pt x="2973" y="2567"/>
                    <a:pt x="4009" y="2567"/>
                  </a:cubicBezTo>
                  <a:cubicBezTo>
                    <a:pt x="5028" y="2567"/>
                    <a:pt x="5860" y="2357"/>
                    <a:pt x="6400" y="1934"/>
                  </a:cubicBezTo>
                  <a:cubicBezTo>
                    <a:pt x="6400" y="1934"/>
                    <a:pt x="6434" y="431"/>
                    <a:pt x="5305" y="173"/>
                  </a:cubicBezTo>
                  <a:cubicBezTo>
                    <a:pt x="5221" y="154"/>
                    <a:pt x="5143" y="145"/>
                    <a:pt x="5068" y="145"/>
                  </a:cubicBezTo>
                  <a:cubicBezTo>
                    <a:pt x="4142" y="145"/>
                    <a:pt x="3932" y="1529"/>
                    <a:pt x="3932" y="1529"/>
                  </a:cubicBezTo>
                  <a:cubicBezTo>
                    <a:pt x="3932" y="1529"/>
                    <a:pt x="3816" y="267"/>
                    <a:pt x="2918" y="190"/>
                  </a:cubicBezTo>
                  <a:cubicBezTo>
                    <a:pt x="2894" y="188"/>
                    <a:pt x="2870" y="187"/>
                    <a:pt x="2846" y="187"/>
                  </a:cubicBezTo>
                  <a:cubicBezTo>
                    <a:pt x="2004" y="187"/>
                    <a:pt x="1831" y="1570"/>
                    <a:pt x="1831" y="1570"/>
                  </a:cubicBezTo>
                  <a:cubicBezTo>
                    <a:pt x="1831" y="1570"/>
                    <a:pt x="1677" y="77"/>
                    <a:pt x="831" y="2"/>
                  </a:cubicBezTo>
                  <a:cubicBezTo>
                    <a:pt x="816" y="1"/>
                    <a:pt x="801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000;p49">
              <a:extLst>
                <a:ext uri="{FF2B5EF4-FFF2-40B4-BE49-F238E27FC236}">
                  <a16:creationId xmlns:a16="http://schemas.microsoft.com/office/drawing/2014/main" xmlns="" id="{2BE690C5-6C35-4B35-BAA4-966D2F050DC1}"/>
                </a:ext>
              </a:extLst>
            </p:cNvPr>
            <p:cNvSpPr/>
            <p:nvPr/>
          </p:nvSpPr>
          <p:spPr>
            <a:xfrm>
              <a:off x="4713112" y="4285544"/>
              <a:ext cx="45273" cy="37720"/>
            </a:xfrm>
            <a:custGeom>
              <a:avLst/>
              <a:gdLst/>
              <a:ahLst/>
              <a:cxnLst/>
              <a:rect l="l" t="t" r="r" b="b"/>
              <a:pathLst>
                <a:path w="1001" h="834" extrusionOk="0">
                  <a:moveTo>
                    <a:pt x="1" y="1"/>
                  </a:moveTo>
                  <a:lnTo>
                    <a:pt x="1000" y="834"/>
                  </a:lnTo>
                  <a:cubicBezTo>
                    <a:pt x="746" y="12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001;p49">
              <a:extLst>
                <a:ext uri="{FF2B5EF4-FFF2-40B4-BE49-F238E27FC236}">
                  <a16:creationId xmlns:a16="http://schemas.microsoft.com/office/drawing/2014/main" xmlns="" id="{88A57152-F3E1-41FA-8AC1-1991155D312F}"/>
                </a:ext>
              </a:extLst>
            </p:cNvPr>
            <p:cNvSpPr/>
            <p:nvPr/>
          </p:nvSpPr>
          <p:spPr>
            <a:xfrm>
              <a:off x="4750514" y="4234077"/>
              <a:ext cx="64404" cy="15242"/>
            </a:xfrm>
            <a:custGeom>
              <a:avLst/>
              <a:gdLst/>
              <a:ahLst/>
              <a:cxnLst/>
              <a:rect l="l" t="t" r="r" b="b"/>
              <a:pathLst>
                <a:path w="1424" h="337" extrusionOk="0">
                  <a:moveTo>
                    <a:pt x="540" y="1"/>
                  </a:moveTo>
                  <a:cubicBezTo>
                    <a:pt x="234" y="1"/>
                    <a:pt x="0" y="88"/>
                    <a:pt x="0" y="88"/>
                  </a:cubicBezTo>
                  <a:lnTo>
                    <a:pt x="1424" y="337"/>
                  </a:lnTo>
                  <a:cubicBezTo>
                    <a:pt x="1149" y="71"/>
                    <a:pt x="816" y="1"/>
                    <a:pt x="5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002;p49">
              <a:extLst>
                <a:ext uri="{FF2B5EF4-FFF2-40B4-BE49-F238E27FC236}">
                  <a16:creationId xmlns:a16="http://schemas.microsoft.com/office/drawing/2014/main" xmlns="" id="{44E4134E-C9D7-41E5-AC77-9C6E350AFC80}"/>
                </a:ext>
              </a:extLst>
            </p:cNvPr>
            <p:cNvSpPr/>
            <p:nvPr/>
          </p:nvSpPr>
          <p:spPr>
            <a:xfrm>
              <a:off x="4770776" y="4161399"/>
              <a:ext cx="67841" cy="8593"/>
            </a:xfrm>
            <a:custGeom>
              <a:avLst/>
              <a:gdLst/>
              <a:ahLst/>
              <a:cxnLst/>
              <a:rect l="l" t="t" r="r" b="b"/>
              <a:pathLst>
                <a:path w="1500" h="190" extrusionOk="0">
                  <a:moveTo>
                    <a:pt x="863" y="1"/>
                  </a:moveTo>
                  <a:cubicBezTo>
                    <a:pt x="417" y="1"/>
                    <a:pt x="1" y="189"/>
                    <a:pt x="1" y="189"/>
                  </a:cubicBezTo>
                  <a:lnTo>
                    <a:pt x="1500" y="185"/>
                  </a:lnTo>
                  <a:cubicBezTo>
                    <a:pt x="1312" y="47"/>
                    <a:pt x="1084" y="1"/>
                    <a:pt x="8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003;p49">
              <a:extLst>
                <a:ext uri="{FF2B5EF4-FFF2-40B4-BE49-F238E27FC236}">
                  <a16:creationId xmlns:a16="http://schemas.microsoft.com/office/drawing/2014/main" xmlns="" id="{DA194A15-20C0-44B7-A02B-7168A5B3BEA5}"/>
                </a:ext>
              </a:extLst>
            </p:cNvPr>
            <p:cNvSpPr/>
            <p:nvPr/>
          </p:nvSpPr>
          <p:spPr>
            <a:xfrm>
              <a:off x="4782806" y="4062716"/>
              <a:ext cx="64901" cy="7463"/>
            </a:xfrm>
            <a:custGeom>
              <a:avLst/>
              <a:gdLst/>
              <a:ahLst/>
              <a:cxnLst/>
              <a:rect l="l" t="t" r="r" b="b"/>
              <a:pathLst>
                <a:path w="1435" h="165" extrusionOk="0">
                  <a:moveTo>
                    <a:pt x="790" y="0"/>
                  </a:moveTo>
                  <a:cubicBezTo>
                    <a:pt x="338" y="0"/>
                    <a:pt x="0" y="164"/>
                    <a:pt x="0" y="164"/>
                  </a:cubicBezTo>
                  <a:lnTo>
                    <a:pt x="1435" y="123"/>
                  </a:lnTo>
                  <a:cubicBezTo>
                    <a:pt x="1210" y="32"/>
                    <a:pt x="989" y="0"/>
                    <a:pt x="7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004;p49">
              <a:extLst>
                <a:ext uri="{FF2B5EF4-FFF2-40B4-BE49-F238E27FC236}">
                  <a16:creationId xmlns:a16="http://schemas.microsoft.com/office/drawing/2014/main" xmlns="" id="{A5A4A819-C13A-497C-B54C-7E57017EB486}"/>
                </a:ext>
              </a:extLst>
            </p:cNvPr>
            <p:cNvSpPr/>
            <p:nvPr/>
          </p:nvSpPr>
          <p:spPr>
            <a:xfrm>
              <a:off x="5265780" y="3512182"/>
              <a:ext cx="651774" cy="566113"/>
            </a:xfrm>
            <a:custGeom>
              <a:avLst/>
              <a:gdLst/>
              <a:ahLst/>
              <a:cxnLst/>
              <a:rect l="l" t="t" r="r" b="b"/>
              <a:pathLst>
                <a:path w="14411" h="12517" extrusionOk="0">
                  <a:moveTo>
                    <a:pt x="7184" y="0"/>
                  </a:moveTo>
                  <a:cubicBezTo>
                    <a:pt x="3921" y="0"/>
                    <a:pt x="483" y="1638"/>
                    <a:pt x="483" y="1638"/>
                  </a:cubicBezTo>
                  <a:cubicBezTo>
                    <a:pt x="0" y="5988"/>
                    <a:pt x="1482" y="6400"/>
                    <a:pt x="2060" y="6400"/>
                  </a:cubicBezTo>
                  <a:cubicBezTo>
                    <a:pt x="2195" y="6400"/>
                    <a:pt x="2281" y="6377"/>
                    <a:pt x="2281" y="6377"/>
                  </a:cubicBezTo>
                  <a:lnTo>
                    <a:pt x="2281" y="6377"/>
                  </a:lnTo>
                  <a:cubicBezTo>
                    <a:pt x="2281" y="6377"/>
                    <a:pt x="2261" y="10529"/>
                    <a:pt x="3590" y="10777"/>
                  </a:cubicBezTo>
                  <a:cubicBezTo>
                    <a:pt x="3630" y="10785"/>
                    <a:pt x="3670" y="10788"/>
                    <a:pt x="3709" y="10788"/>
                  </a:cubicBezTo>
                  <a:cubicBezTo>
                    <a:pt x="4943" y="10788"/>
                    <a:pt x="5327" y="7099"/>
                    <a:pt x="5327" y="7099"/>
                  </a:cubicBezTo>
                  <a:cubicBezTo>
                    <a:pt x="5327" y="7099"/>
                    <a:pt x="5470" y="12106"/>
                    <a:pt x="6925" y="12263"/>
                  </a:cubicBezTo>
                  <a:cubicBezTo>
                    <a:pt x="6962" y="12267"/>
                    <a:pt x="6997" y="12269"/>
                    <a:pt x="7032" y="12269"/>
                  </a:cubicBezTo>
                  <a:cubicBezTo>
                    <a:pt x="8312" y="12269"/>
                    <a:pt x="8562" y="9706"/>
                    <a:pt x="8585" y="9422"/>
                  </a:cubicBezTo>
                  <a:lnTo>
                    <a:pt x="8585" y="9422"/>
                  </a:lnTo>
                  <a:cubicBezTo>
                    <a:pt x="8564" y="9705"/>
                    <a:pt x="8413" y="12260"/>
                    <a:pt x="9720" y="12511"/>
                  </a:cubicBezTo>
                  <a:cubicBezTo>
                    <a:pt x="9740" y="12515"/>
                    <a:pt x="9761" y="12517"/>
                    <a:pt x="9782" y="12517"/>
                  </a:cubicBezTo>
                  <a:cubicBezTo>
                    <a:pt x="11204" y="12517"/>
                    <a:pt x="14411" y="3888"/>
                    <a:pt x="10954" y="1125"/>
                  </a:cubicBezTo>
                  <a:cubicBezTo>
                    <a:pt x="9910" y="293"/>
                    <a:pt x="8563" y="0"/>
                    <a:pt x="7184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005;p49">
              <a:extLst>
                <a:ext uri="{FF2B5EF4-FFF2-40B4-BE49-F238E27FC236}">
                  <a16:creationId xmlns:a16="http://schemas.microsoft.com/office/drawing/2014/main" xmlns="" id="{6EC2027E-6A93-48D3-A040-B944821461FC}"/>
                </a:ext>
              </a:extLst>
            </p:cNvPr>
            <p:cNvSpPr/>
            <p:nvPr/>
          </p:nvSpPr>
          <p:spPr>
            <a:xfrm>
              <a:off x="5723970" y="4789857"/>
              <a:ext cx="264038" cy="92897"/>
            </a:xfrm>
            <a:custGeom>
              <a:avLst/>
              <a:gdLst/>
              <a:ahLst/>
              <a:cxnLst/>
              <a:rect l="l" t="t" r="r" b="b"/>
              <a:pathLst>
                <a:path w="5838" h="2054" extrusionOk="0">
                  <a:moveTo>
                    <a:pt x="1182" y="1"/>
                  </a:moveTo>
                  <a:cubicBezTo>
                    <a:pt x="749" y="1"/>
                    <a:pt x="339" y="321"/>
                    <a:pt x="85" y="568"/>
                  </a:cubicBezTo>
                  <a:lnTo>
                    <a:pt x="85" y="572"/>
                  </a:lnTo>
                  <a:cubicBezTo>
                    <a:pt x="41" y="718"/>
                    <a:pt x="10" y="807"/>
                    <a:pt x="0" y="820"/>
                  </a:cubicBezTo>
                  <a:cubicBezTo>
                    <a:pt x="0" y="820"/>
                    <a:pt x="2174" y="2054"/>
                    <a:pt x="4045" y="2054"/>
                  </a:cubicBezTo>
                  <a:cubicBezTo>
                    <a:pt x="4712" y="2054"/>
                    <a:pt x="5340" y="1897"/>
                    <a:pt x="5817" y="1473"/>
                  </a:cubicBezTo>
                  <a:lnTo>
                    <a:pt x="5837" y="1453"/>
                  </a:lnTo>
                  <a:cubicBezTo>
                    <a:pt x="5780" y="1205"/>
                    <a:pt x="5654" y="984"/>
                    <a:pt x="5406" y="891"/>
                  </a:cubicBezTo>
                  <a:cubicBezTo>
                    <a:pt x="5325" y="861"/>
                    <a:pt x="5241" y="847"/>
                    <a:pt x="5157" y="847"/>
                  </a:cubicBezTo>
                  <a:cubicBezTo>
                    <a:pt x="4496" y="847"/>
                    <a:pt x="3767" y="1670"/>
                    <a:pt x="3767" y="1670"/>
                  </a:cubicBezTo>
                  <a:cubicBezTo>
                    <a:pt x="3767" y="1670"/>
                    <a:pt x="3958" y="654"/>
                    <a:pt x="3264" y="470"/>
                  </a:cubicBezTo>
                  <a:cubicBezTo>
                    <a:pt x="3205" y="455"/>
                    <a:pt x="3146" y="447"/>
                    <a:pt x="3089" y="447"/>
                  </a:cubicBezTo>
                  <a:cubicBezTo>
                    <a:pt x="2479" y="447"/>
                    <a:pt x="1999" y="1266"/>
                    <a:pt x="1999" y="1266"/>
                  </a:cubicBezTo>
                  <a:cubicBezTo>
                    <a:pt x="1999" y="1266"/>
                    <a:pt x="2047" y="99"/>
                    <a:pt x="1292" y="8"/>
                  </a:cubicBezTo>
                  <a:cubicBezTo>
                    <a:pt x="1255" y="3"/>
                    <a:pt x="1219" y="1"/>
                    <a:pt x="1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006;p49">
              <a:extLst>
                <a:ext uri="{FF2B5EF4-FFF2-40B4-BE49-F238E27FC236}">
                  <a16:creationId xmlns:a16="http://schemas.microsoft.com/office/drawing/2014/main" xmlns="" id="{6B688187-C443-4DCD-9605-5BD1F1A34C04}"/>
                </a:ext>
              </a:extLst>
            </p:cNvPr>
            <p:cNvSpPr/>
            <p:nvPr/>
          </p:nvSpPr>
          <p:spPr>
            <a:xfrm>
              <a:off x="5856665" y="4617365"/>
              <a:ext cx="201624" cy="149567"/>
            </a:xfrm>
            <a:custGeom>
              <a:avLst/>
              <a:gdLst/>
              <a:ahLst/>
              <a:cxnLst/>
              <a:rect l="l" t="t" r="r" b="b"/>
              <a:pathLst>
                <a:path w="4458" h="3307" extrusionOk="0">
                  <a:moveTo>
                    <a:pt x="2307" y="0"/>
                  </a:moveTo>
                  <a:cubicBezTo>
                    <a:pt x="2071" y="0"/>
                    <a:pt x="1836" y="7"/>
                    <a:pt x="1601" y="17"/>
                  </a:cubicBezTo>
                  <a:cubicBezTo>
                    <a:pt x="1126" y="37"/>
                    <a:pt x="653" y="72"/>
                    <a:pt x="184" y="130"/>
                  </a:cubicBezTo>
                  <a:cubicBezTo>
                    <a:pt x="588" y="114"/>
                    <a:pt x="992" y="103"/>
                    <a:pt x="1396" y="103"/>
                  </a:cubicBezTo>
                  <a:cubicBezTo>
                    <a:pt x="1937" y="103"/>
                    <a:pt x="2477" y="122"/>
                    <a:pt x="3012" y="170"/>
                  </a:cubicBezTo>
                  <a:cubicBezTo>
                    <a:pt x="3244" y="194"/>
                    <a:pt x="3478" y="228"/>
                    <a:pt x="3699" y="286"/>
                  </a:cubicBezTo>
                  <a:cubicBezTo>
                    <a:pt x="3910" y="347"/>
                    <a:pt x="4158" y="429"/>
                    <a:pt x="4195" y="602"/>
                  </a:cubicBezTo>
                  <a:cubicBezTo>
                    <a:pt x="4247" y="792"/>
                    <a:pt x="4189" y="1024"/>
                    <a:pt x="4117" y="1234"/>
                  </a:cubicBezTo>
                  <a:cubicBezTo>
                    <a:pt x="4043" y="1449"/>
                    <a:pt x="3941" y="1653"/>
                    <a:pt x="3818" y="1846"/>
                  </a:cubicBezTo>
                  <a:cubicBezTo>
                    <a:pt x="3573" y="2234"/>
                    <a:pt x="3257" y="2584"/>
                    <a:pt x="2877" y="2822"/>
                  </a:cubicBezTo>
                  <a:cubicBezTo>
                    <a:pt x="2645" y="2970"/>
                    <a:pt x="2383" y="3059"/>
                    <a:pt x="2124" y="3059"/>
                  </a:cubicBezTo>
                  <a:cubicBezTo>
                    <a:pt x="1960" y="3059"/>
                    <a:pt x="1796" y="3024"/>
                    <a:pt x="1642" y="2945"/>
                  </a:cubicBezTo>
                  <a:cubicBezTo>
                    <a:pt x="1234" y="2775"/>
                    <a:pt x="911" y="2435"/>
                    <a:pt x="690" y="2041"/>
                  </a:cubicBezTo>
                  <a:cubicBezTo>
                    <a:pt x="480" y="1677"/>
                    <a:pt x="340" y="1264"/>
                    <a:pt x="257" y="853"/>
                  </a:cubicBezTo>
                  <a:lnTo>
                    <a:pt x="257" y="853"/>
                  </a:lnTo>
                  <a:cubicBezTo>
                    <a:pt x="797" y="768"/>
                    <a:pt x="1339" y="675"/>
                    <a:pt x="1877" y="578"/>
                  </a:cubicBezTo>
                  <a:lnTo>
                    <a:pt x="1877" y="578"/>
                  </a:lnTo>
                  <a:lnTo>
                    <a:pt x="2774" y="1255"/>
                  </a:lnTo>
                  <a:lnTo>
                    <a:pt x="2774" y="1255"/>
                  </a:lnTo>
                  <a:lnTo>
                    <a:pt x="2199" y="1952"/>
                  </a:lnTo>
                  <a:lnTo>
                    <a:pt x="2199" y="1952"/>
                  </a:lnTo>
                  <a:lnTo>
                    <a:pt x="1603" y="1378"/>
                  </a:lnTo>
                  <a:lnTo>
                    <a:pt x="1603" y="1378"/>
                  </a:lnTo>
                  <a:lnTo>
                    <a:pt x="2172" y="1347"/>
                  </a:lnTo>
                  <a:lnTo>
                    <a:pt x="1554" y="1340"/>
                  </a:lnTo>
                  <a:lnTo>
                    <a:pt x="1502" y="1336"/>
                  </a:lnTo>
                  <a:lnTo>
                    <a:pt x="1537" y="1374"/>
                  </a:lnTo>
                  <a:lnTo>
                    <a:pt x="2169" y="2054"/>
                  </a:lnTo>
                  <a:lnTo>
                    <a:pt x="2203" y="2091"/>
                  </a:lnTo>
                  <a:lnTo>
                    <a:pt x="2237" y="2054"/>
                  </a:lnTo>
                  <a:lnTo>
                    <a:pt x="2927" y="1289"/>
                  </a:lnTo>
                  <a:lnTo>
                    <a:pt x="2974" y="1234"/>
                  </a:lnTo>
                  <a:lnTo>
                    <a:pt x="2917" y="1190"/>
                  </a:lnTo>
                  <a:lnTo>
                    <a:pt x="1955" y="412"/>
                  </a:lnTo>
                  <a:lnTo>
                    <a:pt x="1928" y="388"/>
                  </a:lnTo>
                  <a:lnTo>
                    <a:pt x="1887" y="395"/>
                  </a:lnTo>
                  <a:cubicBezTo>
                    <a:pt x="1295" y="476"/>
                    <a:pt x="700" y="561"/>
                    <a:pt x="109" y="653"/>
                  </a:cubicBezTo>
                  <a:lnTo>
                    <a:pt x="0" y="670"/>
                  </a:lnTo>
                  <a:lnTo>
                    <a:pt x="17" y="776"/>
                  </a:lnTo>
                  <a:cubicBezTo>
                    <a:pt x="98" y="1261"/>
                    <a:pt x="245" y="1724"/>
                    <a:pt x="483" y="2156"/>
                  </a:cubicBezTo>
                  <a:cubicBezTo>
                    <a:pt x="718" y="2581"/>
                    <a:pt x="1074" y="2972"/>
                    <a:pt x="1540" y="3176"/>
                  </a:cubicBezTo>
                  <a:cubicBezTo>
                    <a:pt x="1659" y="3220"/>
                    <a:pt x="1778" y="3268"/>
                    <a:pt x="1907" y="3291"/>
                  </a:cubicBezTo>
                  <a:cubicBezTo>
                    <a:pt x="1983" y="3300"/>
                    <a:pt x="2061" y="3306"/>
                    <a:pt x="2138" y="3306"/>
                  </a:cubicBezTo>
                  <a:cubicBezTo>
                    <a:pt x="2191" y="3306"/>
                    <a:pt x="2245" y="3303"/>
                    <a:pt x="2298" y="3295"/>
                  </a:cubicBezTo>
                  <a:cubicBezTo>
                    <a:pt x="2557" y="3264"/>
                    <a:pt x="2791" y="3155"/>
                    <a:pt x="3002" y="3026"/>
                  </a:cubicBezTo>
                  <a:cubicBezTo>
                    <a:pt x="3423" y="2754"/>
                    <a:pt x="3750" y="2377"/>
                    <a:pt x="4005" y="1965"/>
                  </a:cubicBezTo>
                  <a:cubicBezTo>
                    <a:pt x="4134" y="1758"/>
                    <a:pt x="4239" y="1537"/>
                    <a:pt x="4321" y="1302"/>
                  </a:cubicBezTo>
                  <a:cubicBezTo>
                    <a:pt x="4393" y="1068"/>
                    <a:pt x="4457" y="817"/>
                    <a:pt x="4379" y="544"/>
                  </a:cubicBezTo>
                  <a:cubicBezTo>
                    <a:pt x="4369" y="511"/>
                    <a:pt x="4352" y="476"/>
                    <a:pt x="4335" y="445"/>
                  </a:cubicBezTo>
                  <a:cubicBezTo>
                    <a:pt x="4314" y="415"/>
                    <a:pt x="4291" y="378"/>
                    <a:pt x="4264" y="354"/>
                  </a:cubicBezTo>
                  <a:cubicBezTo>
                    <a:pt x="4212" y="307"/>
                    <a:pt x="4154" y="269"/>
                    <a:pt x="4093" y="241"/>
                  </a:cubicBezTo>
                  <a:cubicBezTo>
                    <a:pt x="3978" y="180"/>
                    <a:pt x="3859" y="150"/>
                    <a:pt x="3740" y="119"/>
                  </a:cubicBezTo>
                  <a:cubicBezTo>
                    <a:pt x="3502" y="68"/>
                    <a:pt x="3264" y="41"/>
                    <a:pt x="3026" y="24"/>
                  </a:cubicBezTo>
                  <a:cubicBezTo>
                    <a:pt x="2786" y="7"/>
                    <a:pt x="2546" y="0"/>
                    <a:pt x="2307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007;p49">
              <a:extLst>
                <a:ext uri="{FF2B5EF4-FFF2-40B4-BE49-F238E27FC236}">
                  <a16:creationId xmlns:a16="http://schemas.microsoft.com/office/drawing/2014/main" xmlns="" id="{441BFE8D-3150-4420-88DE-6661E88C48EC}"/>
                </a:ext>
              </a:extLst>
            </p:cNvPr>
            <p:cNvSpPr/>
            <p:nvPr/>
          </p:nvSpPr>
          <p:spPr>
            <a:xfrm>
              <a:off x="4983295" y="4468346"/>
              <a:ext cx="234640" cy="192262"/>
            </a:xfrm>
            <a:custGeom>
              <a:avLst/>
              <a:gdLst/>
              <a:ahLst/>
              <a:cxnLst/>
              <a:rect l="l" t="t" r="r" b="b"/>
              <a:pathLst>
                <a:path w="5188" h="4251" extrusionOk="0">
                  <a:moveTo>
                    <a:pt x="3182" y="1"/>
                  </a:moveTo>
                  <a:lnTo>
                    <a:pt x="3155" y="11"/>
                  </a:lnTo>
                  <a:lnTo>
                    <a:pt x="700" y="840"/>
                  </a:lnTo>
                  <a:lnTo>
                    <a:pt x="3163" y="132"/>
                  </a:lnTo>
                  <a:lnTo>
                    <a:pt x="3163" y="132"/>
                  </a:lnTo>
                  <a:lnTo>
                    <a:pt x="4794" y="1257"/>
                  </a:lnTo>
                  <a:lnTo>
                    <a:pt x="4794" y="1257"/>
                  </a:lnTo>
                  <a:lnTo>
                    <a:pt x="4956" y="3142"/>
                  </a:lnTo>
                  <a:lnTo>
                    <a:pt x="4956" y="3142"/>
                  </a:lnTo>
                  <a:lnTo>
                    <a:pt x="2363" y="3990"/>
                  </a:lnTo>
                  <a:lnTo>
                    <a:pt x="2363" y="3990"/>
                  </a:lnTo>
                  <a:cubicBezTo>
                    <a:pt x="1684" y="3641"/>
                    <a:pt x="1003" y="3290"/>
                    <a:pt x="323" y="2947"/>
                  </a:cubicBezTo>
                  <a:lnTo>
                    <a:pt x="323" y="2947"/>
                  </a:lnTo>
                  <a:lnTo>
                    <a:pt x="1018" y="1483"/>
                  </a:lnTo>
                  <a:lnTo>
                    <a:pt x="1018" y="1483"/>
                  </a:lnTo>
                  <a:lnTo>
                    <a:pt x="2906" y="1151"/>
                  </a:lnTo>
                  <a:lnTo>
                    <a:pt x="2906" y="1151"/>
                  </a:lnTo>
                  <a:lnTo>
                    <a:pt x="3974" y="1987"/>
                  </a:lnTo>
                  <a:lnTo>
                    <a:pt x="3974" y="1987"/>
                  </a:lnTo>
                  <a:lnTo>
                    <a:pt x="3018" y="2763"/>
                  </a:lnTo>
                  <a:lnTo>
                    <a:pt x="3018" y="2763"/>
                  </a:lnTo>
                  <a:lnTo>
                    <a:pt x="1695" y="2670"/>
                  </a:lnTo>
                  <a:lnTo>
                    <a:pt x="1695" y="2670"/>
                  </a:lnTo>
                  <a:lnTo>
                    <a:pt x="1875" y="2079"/>
                  </a:lnTo>
                  <a:lnTo>
                    <a:pt x="1875" y="2079"/>
                  </a:lnTo>
                  <a:lnTo>
                    <a:pt x="3009" y="1925"/>
                  </a:lnTo>
                  <a:lnTo>
                    <a:pt x="1846" y="2020"/>
                  </a:lnTo>
                  <a:lnTo>
                    <a:pt x="1830" y="2024"/>
                  </a:lnTo>
                  <a:lnTo>
                    <a:pt x="1822" y="2041"/>
                  </a:lnTo>
                  <a:lnTo>
                    <a:pt x="1598" y="2693"/>
                  </a:lnTo>
                  <a:lnTo>
                    <a:pt x="1581" y="2745"/>
                  </a:lnTo>
                  <a:lnTo>
                    <a:pt x="1635" y="2751"/>
                  </a:lnTo>
                  <a:lnTo>
                    <a:pt x="3036" y="2901"/>
                  </a:lnTo>
                  <a:lnTo>
                    <a:pt x="3063" y="2904"/>
                  </a:lnTo>
                  <a:lnTo>
                    <a:pt x="3084" y="2888"/>
                  </a:lnTo>
                  <a:lnTo>
                    <a:pt x="4165" y="2051"/>
                  </a:lnTo>
                  <a:lnTo>
                    <a:pt x="4250" y="1986"/>
                  </a:lnTo>
                  <a:lnTo>
                    <a:pt x="4165" y="1918"/>
                  </a:lnTo>
                  <a:lnTo>
                    <a:pt x="3002" y="956"/>
                  </a:lnTo>
                  <a:lnTo>
                    <a:pt x="2965" y="929"/>
                  </a:lnTo>
                  <a:lnTo>
                    <a:pt x="2917" y="936"/>
                  </a:lnTo>
                  <a:lnTo>
                    <a:pt x="921" y="1269"/>
                  </a:lnTo>
                  <a:lnTo>
                    <a:pt x="863" y="1276"/>
                  </a:lnTo>
                  <a:lnTo>
                    <a:pt x="837" y="1330"/>
                  </a:lnTo>
                  <a:lnTo>
                    <a:pt x="51" y="2949"/>
                  </a:lnTo>
                  <a:lnTo>
                    <a:pt x="0" y="3057"/>
                  </a:lnTo>
                  <a:lnTo>
                    <a:pt x="105" y="3112"/>
                  </a:lnTo>
                  <a:cubicBezTo>
                    <a:pt x="833" y="3489"/>
                    <a:pt x="1568" y="3859"/>
                    <a:pt x="2299" y="4227"/>
                  </a:cubicBezTo>
                  <a:lnTo>
                    <a:pt x="2346" y="4250"/>
                  </a:lnTo>
                  <a:lnTo>
                    <a:pt x="2393" y="4234"/>
                  </a:lnTo>
                  <a:lnTo>
                    <a:pt x="5106" y="3319"/>
                  </a:lnTo>
                  <a:lnTo>
                    <a:pt x="5188" y="3292"/>
                  </a:lnTo>
                  <a:lnTo>
                    <a:pt x="5178" y="3207"/>
                  </a:lnTo>
                  <a:lnTo>
                    <a:pt x="4964" y="1204"/>
                  </a:lnTo>
                  <a:lnTo>
                    <a:pt x="4960" y="1164"/>
                  </a:lnTo>
                  <a:lnTo>
                    <a:pt x="4926" y="1140"/>
                  </a:lnTo>
                  <a:lnTo>
                    <a:pt x="3206" y="18"/>
                  </a:lnTo>
                  <a:lnTo>
                    <a:pt x="3182" y="1"/>
                  </a:ln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008;p49">
              <a:extLst>
                <a:ext uri="{FF2B5EF4-FFF2-40B4-BE49-F238E27FC236}">
                  <a16:creationId xmlns:a16="http://schemas.microsoft.com/office/drawing/2014/main" xmlns="" id="{A637DFBA-C9D4-4996-AE13-BAEE6034788A}"/>
                </a:ext>
              </a:extLst>
            </p:cNvPr>
            <p:cNvSpPr/>
            <p:nvPr/>
          </p:nvSpPr>
          <p:spPr>
            <a:xfrm>
              <a:off x="5054165" y="3931561"/>
              <a:ext cx="79962" cy="76525"/>
            </a:xfrm>
            <a:custGeom>
              <a:avLst/>
              <a:gdLst/>
              <a:ahLst/>
              <a:cxnLst/>
              <a:rect l="l" t="t" r="r" b="b"/>
              <a:pathLst>
                <a:path w="1768" h="1692" extrusionOk="0">
                  <a:moveTo>
                    <a:pt x="884" y="1"/>
                  </a:moveTo>
                  <a:cubicBezTo>
                    <a:pt x="450" y="1"/>
                    <a:pt x="80" y="332"/>
                    <a:pt x="41" y="773"/>
                  </a:cubicBezTo>
                  <a:cubicBezTo>
                    <a:pt x="1" y="1235"/>
                    <a:pt x="344" y="1647"/>
                    <a:pt x="809" y="1688"/>
                  </a:cubicBezTo>
                  <a:cubicBezTo>
                    <a:pt x="836" y="1690"/>
                    <a:pt x="863" y="1691"/>
                    <a:pt x="890" y="1691"/>
                  </a:cubicBezTo>
                  <a:cubicBezTo>
                    <a:pt x="1322" y="1691"/>
                    <a:pt x="1689" y="1361"/>
                    <a:pt x="1727" y="922"/>
                  </a:cubicBezTo>
                  <a:cubicBezTo>
                    <a:pt x="1768" y="457"/>
                    <a:pt x="1425" y="45"/>
                    <a:pt x="959" y="4"/>
                  </a:cubicBezTo>
                  <a:cubicBezTo>
                    <a:pt x="934" y="2"/>
                    <a:pt x="909" y="1"/>
                    <a:pt x="8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009;p49">
              <a:extLst>
                <a:ext uri="{FF2B5EF4-FFF2-40B4-BE49-F238E27FC236}">
                  <a16:creationId xmlns:a16="http://schemas.microsoft.com/office/drawing/2014/main" xmlns="" id="{2CE37744-8969-4DCB-A562-EE8646644702}"/>
                </a:ext>
              </a:extLst>
            </p:cNvPr>
            <p:cNvSpPr/>
            <p:nvPr/>
          </p:nvSpPr>
          <p:spPr>
            <a:xfrm>
              <a:off x="4789997" y="3770603"/>
              <a:ext cx="68474" cy="112119"/>
            </a:xfrm>
            <a:custGeom>
              <a:avLst/>
              <a:gdLst/>
              <a:ahLst/>
              <a:cxnLst/>
              <a:rect l="l" t="t" r="r" b="b"/>
              <a:pathLst>
                <a:path w="1514" h="2479" extrusionOk="0">
                  <a:moveTo>
                    <a:pt x="314" y="1"/>
                  </a:moveTo>
                  <a:cubicBezTo>
                    <a:pt x="154" y="368"/>
                    <a:pt x="61" y="752"/>
                    <a:pt x="25" y="1153"/>
                  </a:cubicBezTo>
                  <a:cubicBezTo>
                    <a:pt x="0" y="1354"/>
                    <a:pt x="4" y="1558"/>
                    <a:pt x="28" y="1772"/>
                  </a:cubicBezTo>
                  <a:cubicBezTo>
                    <a:pt x="45" y="1881"/>
                    <a:pt x="72" y="1993"/>
                    <a:pt x="123" y="2112"/>
                  </a:cubicBezTo>
                  <a:cubicBezTo>
                    <a:pt x="174" y="2224"/>
                    <a:pt x="265" y="2374"/>
                    <a:pt x="449" y="2445"/>
                  </a:cubicBezTo>
                  <a:cubicBezTo>
                    <a:pt x="505" y="2469"/>
                    <a:pt x="567" y="2479"/>
                    <a:pt x="628" y="2479"/>
                  </a:cubicBezTo>
                  <a:cubicBezTo>
                    <a:pt x="664" y="2479"/>
                    <a:pt x="700" y="2475"/>
                    <a:pt x="735" y="2469"/>
                  </a:cubicBezTo>
                  <a:cubicBezTo>
                    <a:pt x="827" y="2445"/>
                    <a:pt x="912" y="2400"/>
                    <a:pt x="966" y="2353"/>
                  </a:cubicBezTo>
                  <a:cubicBezTo>
                    <a:pt x="1078" y="2254"/>
                    <a:pt x="1143" y="2156"/>
                    <a:pt x="1197" y="2054"/>
                  </a:cubicBezTo>
                  <a:cubicBezTo>
                    <a:pt x="1296" y="1854"/>
                    <a:pt x="1364" y="1660"/>
                    <a:pt x="1401" y="1462"/>
                  </a:cubicBezTo>
                  <a:cubicBezTo>
                    <a:pt x="1486" y="1068"/>
                    <a:pt x="1514" y="671"/>
                    <a:pt x="1469" y="272"/>
                  </a:cubicBezTo>
                  <a:lnTo>
                    <a:pt x="1469" y="272"/>
                  </a:lnTo>
                  <a:cubicBezTo>
                    <a:pt x="1306" y="636"/>
                    <a:pt x="1174" y="1000"/>
                    <a:pt x="1028" y="1340"/>
                  </a:cubicBezTo>
                  <a:cubicBezTo>
                    <a:pt x="949" y="1510"/>
                    <a:pt x="877" y="1680"/>
                    <a:pt x="786" y="1813"/>
                  </a:cubicBezTo>
                  <a:cubicBezTo>
                    <a:pt x="742" y="1881"/>
                    <a:pt x="694" y="1939"/>
                    <a:pt x="657" y="1962"/>
                  </a:cubicBezTo>
                  <a:cubicBezTo>
                    <a:pt x="638" y="1973"/>
                    <a:pt x="632" y="1976"/>
                    <a:pt x="631" y="1976"/>
                  </a:cubicBezTo>
                  <a:cubicBezTo>
                    <a:pt x="630" y="1976"/>
                    <a:pt x="635" y="1972"/>
                    <a:pt x="633" y="1972"/>
                  </a:cubicBezTo>
                  <a:lnTo>
                    <a:pt x="633" y="1972"/>
                  </a:lnTo>
                  <a:cubicBezTo>
                    <a:pt x="632" y="1974"/>
                    <a:pt x="631" y="1975"/>
                    <a:pt x="629" y="1975"/>
                  </a:cubicBezTo>
                  <a:cubicBezTo>
                    <a:pt x="609" y="1975"/>
                    <a:pt x="525" y="1835"/>
                    <a:pt x="497" y="1683"/>
                  </a:cubicBezTo>
                  <a:cubicBezTo>
                    <a:pt x="453" y="1520"/>
                    <a:pt x="439" y="1336"/>
                    <a:pt x="416" y="1153"/>
                  </a:cubicBezTo>
                  <a:cubicBezTo>
                    <a:pt x="378" y="779"/>
                    <a:pt x="361" y="395"/>
                    <a:pt x="3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010;p49">
              <a:extLst>
                <a:ext uri="{FF2B5EF4-FFF2-40B4-BE49-F238E27FC236}">
                  <a16:creationId xmlns:a16="http://schemas.microsoft.com/office/drawing/2014/main" xmlns="" id="{9D1D3CAA-93EA-43D8-9730-C5A8BAA5E9EB}"/>
                </a:ext>
              </a:extLst>
            </p:cNvPr>
            <p:cNvSpPr/>
            <p:nvPr/>
          </p:nvSpPr>
          <p:spPr>
            <a:xfrm>
              <a:off x="4955888" y="4021561"/>
              <a:ext cx="115240" cy="63318"/>
            </a:xfrm>
            <a:custGeom>
              <a:avLst/>
              <a:gdLst/>
              <a:ahLst/>
              <a:cxnLst/>
              <a:rect l="l" t="t" r="r" b="b"/>
              <a:pathLst>
                <a:path w="2548" h="1400" extrusionOk="0">
                  <a:moveTo>
                    <a:pt x="2547" y="0"/>
                  </a:moveTo>
                  <a:lnTo>
                    <a:pt x="2547" y="0"/>
                  </a:lnTo>
                  <a:cubicBezTo>
                    <a:pt x="2398" y="211"/>
                    <a:pt x="2224" y="394"/>
                    <a:pt x="2044" y="568"/>
                  </a:cubicBezTo>
                  <a:cubicBezTo>
                    <a:pt x="1860" y="735"/>
                    <a:pt x="1664" y="881"/>
                    <a:pt x="1446" y="997"/>
                  </a:cubicBezTo>
                  <a:cubicBezTo>
                    <a:pt x="1232" y="1112"/>
                    <a:pt x="997" y="1196"/>
                    <a:pt x="755" y="1237"/>
                  </a:cubicBezTo>
                  <a:cubicBezTo>
                    <a:pt x="514" y="1292"/>
                    <a:pt x="263" y="1292"/>
                    <a:pt x="1" y="1295"/>
                  </a:cubicBezTo>
                  <a:cubicBezTo>
                    <a:pt x="201" y="1353"/>
                    <a:pt x="409" y="1399"/>
                    <a:pt x="622" y="1399"/>
                  </a:cubicBezTo>
                  <a:cubicBezTo>
                    <a:pt x="673" y="1399"/>
                    <a:pt x="724" y="1397"/>
                    <a:pt x="776" y="1391"/>
                  </a:cubicBezTo>
                  <a:cubicBezTo>
                    <a:pt x="909" y="1387"/>
                    <a:pt x="1038" y="1350"/>
                    <a:pt x="1167" y="1319"/>
                  </a:cubicBezTo>
                  <a:cubicBezTo>
                    <a:pt x="1293" y="1275"/>
                    <a:pt x="1422" y="1234"/>
                    <a:pt x="1538" y="1166"/>
                  </a:cubicBezTo>
                  <a:cubicBezTo>
                    <a:pt x="2007" y="915"/>
                    <a:pt x="2374" y="490"/>
                    <a:pt x="25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011;p49">
              <a:extLst>
                <a:ext uri="{FF2B5EF4-FFF2-40B4-BE49-F238E27FC236}">
                  <a16:creationId xmlns:a16="http://schemas.microsoft.com/office/drawing/2014/main" xmlns="" id="{02368C16-E5B9-44B7-959A-B31761E36837}"/>
                </a:ext>
              </a:extLst>
            </p:cNvPr>
            <p:cNvSpPr/>
            <p:nvPr/>
          </p:nvSpPr>
          <p:spPr>
            <a:xfrm>
              <a:off x="5069859" y="3484640"/>
              <a:ext cx="12935" cy="34689"/>
            </a:xfrm>
            <a:custGeom>
              <a:avLst/>
              <a:gdLst/>
              <a:ahLst/>
              <a:cxnLst/>
              <a:rect l="l" t="t" r="r" b="b"/>
              <a:pathLst>
                <a:path w="286" h="767" extrusionOk="0">
                  <a:moveTo>
                    <a:pt x="111" y="1"/>
                  </a:moveTo>
                  <a:cubicBezTo>
                    <a:pt x="57" y="1"/>
                    <a:pt x="0" y="41"/>
                    <a:pt x="10" y="109"/>
                  </a:cubicBezTo>
                  <a:cubicBezTo>
                    <a:pt x="38" y="303"/>
                    <a:pt x="65" y="496"/>
                    <a:pt x="92" y="690"/>
                  </a:cubicBezTo>
                  <a:cubicBezTo>
                    <a:pt x="98" y="743"/>
                    <a:pt x="136" y="767"/>
                    <a:pt x="176" y="767"/>
                  </a:cubicBezTo>
                  <a:cubicBezTo>
                    <a:pt x="229" y="767"/>
                    <a:pt x="285" y="726"/>
                    <a:pt x="275" y="656"/>
                  </a:cubicBezTo>
                  <a:cubicBezTo>
                    <a:pt x="252" y="462"/>
                    <a:pt x="225" y="269"/>
                    <a:pt x="197" y="74"/>
                  </a:cubicBezTo>
                  <a:cubicBezTo>
                    <a:pt x="190" y="23"/>
                    <a:pt x="151" y="1"/>
                    <a:pt x="111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012;p49">
              <a:extLst>
                <a:ext uri="{FF2B5EF4-FFF2-40B4-BE49-F238E27FC236}">
                  <a16:creationId xmlns:a16="http://schemas.microsoft.com/office/drawing/2014/main" xmlns="" id="{1961EE5D-87DA-431A-A7C7-CA0212E124A6}"/>
                </a:ext>
              </a:extLst>
            </p:cNvPr>
            <p:cNvSpPr/>
            <p:nvPr/>
          </p:nvSpPr>
          <p:spPr>
            <a:xfrm>
              <a:off x="5111558" y="3525388"/>
              <a:ext cx="12890" cy="34689"/>
            </a:xfrm>
            <a:custGeom>
              <a:avLst/>
              <a:gdLst/>
              <a:ahLst/>
              <a:cxnLst/>
              <a:rect l="l" t="t" r="r" b="b"/>
              <a:pathLst>
                <a:path w="285" h="767" extrusionOk="0">
                  <a:moveTo>
                    <a:pt x="110" y="1"/>
                  </a:moveTo>
                  <a:cubicBezTo>
                    <a:pt x="57" y="1"/>
                    <a:pt x="0" y="41"/>
                    <a:pt x="9" y="108"/>
                  </a:cubicBezTo>
                  <a:cubicBezTo>
                    <a:pt x="37" y="303"/>
                    <a:pt x="61" y="496"/>
                    <a:pt x="88" y="690"/>
                  </a:cubicBezTo>
                  <a:cubicBezTo>
                    <a:pt x="95" y="743"/>
                    <a:pt x="134" y="767"/>
                    <a:pt x="175" y="767"/>
                  </a:cubicBezTo>
                  <a:cubicBezTo>
                    <a:pt x="228" y="767"/>
                    <a:pt x="284" y="726"/>
                    <a:pt x="275" y="656"/>
                  </a:cubicBezTo>
                  <a:cubicBezTo>
                    <a:pt x="248" y="463"/>
                    <a:pt x="224" y="268"/>
                    <a:pt x="197" y="75"/>
                  </a:cubicBezTo>
                  <a:cubicBezTo>
                    <a:pt x="190" y="24"/>
                    <a:pt x="151" y="1"/>
                    <a:pt x="110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013;p49">
              <a:extLst>
                <a:ext uri="{FF2B5EF4-FFF2-40B4-BE49-F238E27FC236}">
                  <a16:creationId xmlns:a16="http://schemas.microsoft.com/office/drawing/2014/main" xmlns="" id="{2285359A-1958-412A-A22A-F509508AFFCA}"/>
                </a:ext>
              </a:extLst>
            </p:cNvPr>
            <p:cNvSpPr/>
            <p:nvPr/>
          </p:nvSpPr>
          <p:spPr>
            <a:xfrm>
              <a:off x="5128337" y="3478670"/>
              <a:ext cx="15423" cy="32790"/>
            </a:xfrm>
            <a:custGeom>
              <a:avLst/>
              <a:gdLst/>
              <a:ahLst/>
              <a:cxnLst/>
              <a:rect l="l" t="t" r="r" b="b"/>
              <a:pathLst>
                <a:path w="341" h="725" extrusionOk="0">
                  <a:moveTo>
                    <a:pt x="109" y="0"/>
                  </a:moveTo>
                  <a:cubicBezTo>
                    <a:pt x="55" y="0"/>
                    <a:pt x="1" y="41"/>
                    <a:pt x="16" y="108"/>
                  </a:cubicBezTo>
                  <a:lnTo>
                    <a:pt x="139" y="652"/>
                  </a:lnTo>
                  <a:cubicBezTo>
                    <a:pt x="150" y="702"/>
                    <a:pt x="192" y="725"/>
                    <a:pt x="233" y="725"/>
                  </a:cubicBezTo>
                  <a:cubicBezTo>
                    <a:pt x="287" y="725"/>
                    <a:pt x="341" y="686"/>
                    <a:pt x="325" y="618"/>
                  </a:cubicBezTo>
                  <a:lnTo>
                    <a:pt x="203" y="74"/>
                  </a:lnTo>
                  <a:cubicBezTo>
                    <a:pt x="191" y="23"/>
                    <a:pt x="150" y="0"/>
                    <a:pt x="109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014;p49">
              <a:extLst>
                <a:ext uri="{FF2B5EF4-FFF2-40B4-BE49-F238E27FC236}">
                  <a16:creationId xmlns:a16="http://schemas.microsoft.com/office/drawing/2014/main" xmlns="" id="{3FE6160B-A03C-4BEB-89A0-A9C4F7C8D81F}"/>
                </a:ext>
              </a:extLst>
            </p:cNvPr>
            <p:cNvSpPr/>
            <p:nvPr/>
          </p:nvSpPr>
          <p:spPr>
            <a:xfrm>
              <a:off x="5661377" y="4286267"/>
              <a:ext cx="8774" cy="36318"/>
            </a:xfrm>
            <a:custGeom>
              <a:avLst/>
              <a:gdLst/>
              <a:ahLst/>
              <a:cxnLst/>
              <a:rect l="l" t="t" r="r" b="b"/>
              <a:pathLst>
                <a:path w="194" h="803" extrusionOk="0">
                  <a:moveTo>
                    <a:pt x="84" y="1"/>
                  </a:moveTo>
                  <a:cubicBezTo>
                    <a:pt x="41" y="1"/>
                    <a:pt x="0" y="27"/>
                    <a:pt x="0" y="83"/>
                  </a:cubicBezTo>
                  <a:cubicBezTo>
                    <a:pt x="4" y="291"/>
                    <a:pt x="4" y="498"/>
                    <a:pt x="7" y="702"/>
                  </a:cubicBezTo>
                  <a:cubicBezTo>
                    <a:pt x="7" y="767"/>
                    <a:pt x="60" y="803"/>
                    <a:pt x="110" y="803"/>
                  </a:cubicBezTo>
                  <a:cubicBezTo>
                    <a:pt x="153" y="803"/>
                    <a:pt x="194" y="776"/>
                    <a:pt x="194" y="719"/>
                  </a:cubicBezTo>
                  <a:cubicBezTo>
                    <a:pt x="194" y="515"/>
                    <a:pt x="190" y="308"/>
                    <a:pt x="190" y="100"/>
                  </a:cubicBezTo>
                  <a:cubicBezTo>
                    <a:pt x="190" y="36"/>
                    <a:pt x="135" y="1"/>
                    <a:pt x="84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015;p49">
              <a:extLst>
                <a:ext uri="{FF2B5EF4-FFF2-40B4-BE49-F238E27FC236}">
                  <a16:creationId xmlns:a16="http://schemas.microsoft.com/office/drawing/2014/main" xmlns="" id="{C8D06A77-2814-49B5-A13D-3FEBE051806E}"/>
                </a:ext>
              </a:extLst>
            </p:cNvPr>
            <p:cNvSpPr/>
            <p:nvPr/>
          </p:nvSpPr>
          <p:spPr>
            <a:xfrm>
              <a:off x="5686930" y="4248052"/>
              <a:ext cx="12392" cy="45182"/>
            </a:xfrm>
            <a:custGeom>
              <a:avLst/>
              <a:gdLst/>
              <a:ahLst/>
              <a:cxnLst/>
              <a:rect l="l" t="t" r="r" b="b"/>
              <a:pathLst>
                <a:path w="274" h="999" extrusionOk="0">
                  <a:moveTo>
                    <a:pt x="172" y="0"/>
                  </a:moveTo>
                  <a:cubicBezTo>
                    <a:pt x="129" y="0"/>
                    <a:pt x="86" y="26"/>
                    <a:pt x="82" y="81"/>
                  </a:cubicBezTo>
                  <a:lnTo>
                    <a:pt x="6" y="897"/>
                  </a:lnTo>
                  <a:cubicBezTo>
                    <a:pt x="1" y="963"/>
                    <a:pt x="53" y="998"/>
                    <a:pt x="104" y="998"/>
                  </a:cubicBezTo>
                  <a:cubicBezTo>
                    <a:pt x="148" y="998"/>
                    <a:pt x="192" y="971"/>
                    <a:pt x="197" y="914"/>
                  </a:cubicBezTo>
                  <a:lnTo>
                    <a:pt x="268" y="98"/>
                  </a:lnTo>
                  <a:cubicBezTo>
                    <a:pt x="274" y="35"/>
                    <a:pt x="222" y="0"/>
                    <a:pt x="172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016;p49">
              <a:extLst>
                <a:ext uri="{FF2B5EF4-FFF2-40B4-BE49-F238E27FC236}">
                  <a16:creationId xmlns:a16="http://schemas.microsoft.com/office/drawing/2014/main" xmlns="" id="{4FBD387E-BAAB-4324-8F39-112D7567D474}"/>
                </a:ext>
              </a:extLst>
            </p:cNvPr>
            <p:cNvSpPr/>
            <p:nvPr/>
          </p:nvSpPr>
          <p:spPr>
            <a:xfrm>
              <a:off x="5720714" y="4300966"/>
              <a:ext cx="14835" cy="32926"/>
            </a:xfrm>
            <a:custGeom>
              <a:avLst/>
              <a:gdLst/>
              <a:ahLst/>
              <a:cxnLst/>
              <a:rect l="l" t="t" r="r" b="b"/>
              <a:pathLst>
                <a:path w="328" h="728" extrusionOk="0">
                  <a:moveTo>
                    <a:pt x="110" y="0"/>
                  </a:moveTo>
                  <a:cubicBezTo>
                    <a:pt x="56" y="0"/>
                    <a:pt x="1" y="40"/>
                    <a:pt x="14" y="108"/>
                  </a:cubicBezTo>
                  <a:cubicBezTo>
                    <a:pt x="52" y="289"/>
                    <a:pt x="89" y="472"/>
                    <a:pt x="126" y="653"/>
                  </a:cubicBezTo>
                  <a:cubicBezTo>
                    <a:pt x="138" y="704"/>
                    <a:pt x="179" y="727"/>
                    <a:pt x="221" y="727"/>
                  </a:cubicBezTo>
                  <a:cubicBezTo>
                    <a:pt x="274" y="727"/>
                    <a:pt x="327" y="688"/>
                    <a:pt x="314" y="618"/>
                  </a:cubicBezTo>
                  <a:cubicBezTo>
                    <a:pt x="276" y="438"/>
                    <a:pt x="239" y="254"/>
                    <a:pt x="201" y="74"/>
                  </a:cubicBezTo>
                  <a:cubicBezTo>
                    <a:pt x="191" y="23"/>
                    <a:pt x="151" y="0"/>
                    <a:pt x="110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017;p49">
              <a:extLst>
                <a:ext uri="{FF2B5EF4-FFF2-40B4-BE49-F238E27FC236}">
                  <a16:creationId xmlns:a16="http://schemas.microsoft.com/office/drawing/2014/main" xmlns="" id="{F5A52454-2E56-46A8-B05A-71E8565344D8}"/>
                </a:ext>
              </a:extLst>
            </p:cNvPr>
            <p:cNvSpPr/>
            <p:nvPr/>
          </p:nvSpPr>
          <p:spPr>
            <a:xfrm>
              <a:off x="5988319" y="3908541"/>
              <a:ext cx="10855" cy="28584"/>
            </a:xfrm>
            <a:custGeom>
              <a:avLst/>
              <a:gdLst/>
              <a:ahLst/>
              <a:cxnLst/>
              <a:rect l="l" t="t" r="r" b="b"/>
              <a:pathLst>
                <a:path w="240" h="632" extrusionOk="0">
                  <a:moveTo>
                    <a:pt x="138" y="1"/>
                  </a:moveTo>
                  <a:cubicBezTo>
                    <a:pt x="94" y="1"/>
                    <a:pt x="50" y="28"/>
                    <a:pt x="43" y="85"/>
                  </a:cubicBezTo>
                  <a:lnTo>
                    <a:pt x="6" y="530"/>
                  </a:lnTo>
                  <a:cubicBezTo>
                    <a:pt x="1" y="596"/>
                    <a:pt x="51" y="631"/>
                    <a:pt x="102" y="631"/>
                  </a:cubicBezTo>
                  <a:cubicBezTo>
                    <a:pt x="145" y="631"/>
                    <a:pt x="188" y="604"/>
                    <a:pt x="193" y="547"/>
                  </a:cubicBezTo>
                  <a:lnTo>
                    <a:pt x="234" y="99"/>
                  </a:lnTo>
                  <a:cubicBezTo>
                    <a:pt x="239" y="35"/>
                    <a:pt x="189" y="1"/>
                    <a:pt x="138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018;p49">
              <a:extLst>
                <a:ext uri="{FF2B5EF4-FFF2-40B4-BE49-F238E27FC236}">
                  <a16:creationId xmlns:a16="http://schemas.microsoft.com/office/drawing/2014/main" xmlns="" id="{1B3F26FF-821A-4232-84A5-96D0CC78DA1F}"/>
                </a:ext>
              </a:extLst>
            </p:cNvPr>
            <p:cNvSpPr/>
            <p:nvPr/>
          </p:nvSpPr>
          <p:spPr>
            <a:xfrm>
              <a:off x="6005867" y="3956526"/>
              <a:ext cx="11307" cy="34237"/>
            </a:xfrm>
            <a:custGeom>
              <a:avLst/>
              <a:gdLst/>
              <a:ahLst/>
              <a:cxnLst/>
              <a:rect l="l" t="t" r="r" b="b"/>
              <a:pathLst>
                <a:path w="250" h="757" extrusionOk="0">
                  <a:moveTo>
                    <a:pt x="148" y="1"/>
                  </a:moveTo>
                  <a:cubicBezTo>
                    <a:pt x="105" y="1"/>
                    <a:pt x="61" y="28"/>
                    <a:pt x="57" y="85"/>
                  </a:cubicBezTo>
                  <a:lnTo>
                    <a:pt x="6" y="656"/>
                  </a:lnTo>
                  <a:cubicBezTo>
                    <a:pt x="0" y="721"/>
                    <a:pt x="51" y="757"/>
                    <a:pt x="101" y="757"/>
                  </a:cubicBezTo>
                  <a:cubicBezTo>
                    <a:pt x="145" y="757"/>
                    <a:pt x="188" y="730"/>
                    <a:pt x="193" y="673"/>
                  </a:cubicBezTo>
                  <a:lnTo>
                    <a:pt x="243" y="102"/>
                  </a:lnTo>
                  <a:cubicBezTo>
                    <a:pt x="249" y="36"/>
                    <a:pt x="198" y="1"/>
                    <a:pt x="148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019;p49">
              <a:extLst>
                <a:ext uri="{FF2B5EF4-FFF2-40B4-BE49-F238E27FC236}">
                  <a16:creationId xmlns:a16="http://schemas.microsoft.com/office/drawing/2014/main" xmlns="" id="{13669CF9-0EAE-4B42-A13B-BA1A3BBCF3F9}"/>
                </a:ext>
              </a:extLst>
            </p:cNvPr>
            <p:cNvSpPr/>
            <p:nvPr/>
          </p:nvSpPr>
          <p:spPr>
            <a:xfrm>
              <a:off x="6036983" y="3896104"/>
              <a:ext cx="9769" cy="15649"/>
            </a:xfrm>
            <a:custGeom>
              <a:avLst/>
              <a:gdLst/>
              <a:ahLst/>
              <a:cxnLst/>
              <a:rect l="l" t="t" r="r" b="b"/>
              <a:pathLst>
                <a:path w="216" h="346" extrusionOk="0">
                  <a:moveTo>
                    <a:pt x="114" y="0"/>
                  </a:moveTo>
                  <a:cubicBezTo>
                    <a:pt x="70" y="0"/>
                    <a:pt x="26" y="26"/>
                    <a:pt x="21" y="82"/>
                  </a:cubicBezTo>
                  <a:lnTo>
                    <a:pt x="7" y="245"/>
                  </a:lnTo>
                  <a:cubicBezTo>
                    <a:pt x="0" y="310"/>
                    <a:pt x="52" y="346"/>
                    <a:pt x="102" y="346"/>
                  </a:cubicBezTo>
                  <a:cubicBezTo>
                    <a:pt x="146" y="346"/>
                    <a:pt x="190" y="319"/>
                    <a:pt x="195" y="262"/>
                  </a:cubicBezTo>
                  <a:lnTo>
                    <a:pt x="208" y="99"/>
                  </a:lnTo>
                  <a:cubicBezTo>
                    <a:pt x="216" y="35"/>
                    <a:pt x="164" y="0"/>
                    <a:pt x="114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020;p49">
              <a:extLst>
                <a:ext uri="{FF2B5EF4-FFF2-40B4-BE49-F238E27FC236}">
                  <a16:creationId xmlns:a16="http://schemas.microsoft.com/office/drawing/2014/main" xmlns="" id="{7FDBC5DC-9551-4321-9795-3FD3E6B32018}"/>
                </a:ext>
              </a:extLst>
            </p:cNvPr>
            <p:cNvSpPr/>
            <p:nvPr/>
          </p:nvSpPr>
          <p:spPr>
            <a:xfrm>
              <a:off x="5909263" y="3564916"/>
              <a:ext cx="9000" cy="34237"/>
            </a:xfrm>
            <a:custGeom>
              <a:avLst/>
              <a:gdLst/>
              <a:ahLst/>
              <a:cxnLst/>
              <a:rect l="l" t="t" r="r" b="b"/>
              <a:pathLst>
                <a:path w="199" h="757" extrusionOk="0">
                  <a:moveTo>
                    <a:pt x="97" y="1"/>
                  </a:moveTo>
                  <a:cubicBezTo>
                    <a:pt x="53" y="1"/>
                    <a:pt x="11" y="27"/>
                    <a:pt x="10" y="85"/>
                  </a:cubicBezTo>
                  <a:cubicBezTo>
                    <a:pt x="7" y="275"/>
                    <a:pt x="3" y="466"/>
                    <a:pt x="0" y="656"/>
                  </a:cubicBezTo>
                  <a:cubicBezTo>
                    <a:pt x="0" y="721"/>
                    <a:pt x="53" y="757"/>
                    <a:pt x="104" y="757"/>
                  </a:cubicBezTo>
                  <a:cubicBezTo>
                    <a:pt x="147" y="757"/>
                    <a:pt x="189" y="730"/>
                    <a:pt x="190" y="673"/>
                  </a:cubicBezTo>
                  <a:cubicBezTo>
                    <a:pt x="193" y="482"/>
                    <a:pt x="197" y="292"/>
                    <a:pt x="197" y="99"/>
                  </a:cubicBezTo>
                  <a:cubicBezTo>
                    <a:pt x="198" y="35"/>
                    <a:pt x="146" y="1"/>
                    <a:pt x="97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021;p49">
              <a:extLst>
                <a:ext uri="{FF2B5EF4-FFF2-40B4-BE49-F238E27FC236}">
                  <a16:creationId xmlns:a16="http://schemas.microsoft.com/office/drawing/2014/main" xmlns="" id="{8A06861A-47F8-4564-99D5-D08FEB5148ED}"/>
                </a:ext>
              </a:extLst>
            </p:cNvPr>
            <p:cNvSpPr/>
            <p:nvPr/>
          </p:nvSpPr>
          <p:spPr>
            <a:xfrm>
              <a:off x="5938118" y="3604895"/>
              <a:ext cx="11850" cy="39665"/>
            </a:xfrm>
            <a:custGeom>
              <a:avLst/>
              <a:gdLst/>
              <a:ahLst/>
              <a:cxnLst/>
              <a:rect l="l" t="t" r="r" b="b"/>
              <a:pathLst>
                <a:path w="262" h="877" extrusionOk="0">
                  <a:moveTo>
                    <a:pt x="160" y="1"/>
                  </a:moveTo>
                  <a:cubicBezTo>
                    <a:pt x="117" y="1"/>
                    <a:pt x="74" y="27"/>
                    <a:pt x="69" y="84"/>
                  </a:cubicBezTo>
                  <a:lnTo>
                    <a:pt x="7" y="778"/>
                  </a:lnTo>
                  <a:cubicBezTo>
                    <a:pt x="0" y="842"/>
                    <a:pt x="52" y="876"/>
                    <a:pt x="102" y="876"/>
                  </a:cubicBezTo>
                  <a:cubicBezTo>
                    <a:pt x="146" y="876"/>
                    <a:pt x="190" y="850"/>
                    <a:pt x="194" y="795"/>
                  </a:cubicBezTo>
                  <a:lnTo>
                    <a:pt x="256" y="101"/>
                  </a:lnTo>
                  <a:cubicBezTo>
                    <a:pt x="261" y="36"/>
                    <a:pt x="210" y="1"/>
                    <a:pt x="160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022;p49">
              <a:extLst>
                <a:ext uri="{FF2B5EF4-FFF2-40B4-BE49-F238E27FC236}">
                  <a16:creationId xmlns:a16="http://schemas.microsoft.com/office/drawing/2014/main" xmlns="" id="{914A03F6-FE05-4BC9-8B30-6AB2C6D95EFD}"/>
                </a:ext>
              </a:extLst>
            </p:cNvPr>
            <p:cNvSpPr/>
            <p:nvPr/>
          </p:nvSpPr>
          <p:spPr>
            <a:xfrm>
              <a:off x="5968329" y="3564780"/>
              <a:ext cx="11307" cy="32247"/>
            </a:xfrm>
            <a:custGeom>
              <a:avLst/>
              <a:gdLst/>
              <a:ahLst/>
              <a:cxnLst/>
              <a:rect l="l" t="t" r="r" b="b"/>
              <a:pathLst>
                <a:path w="250" h="713" extrusionOk="0">
                  <a:moveTo>
                    <a:pt x="147" y="1"/>
                  </a:moveTo>
                  <a:cubicBezTo>
                    <a:pt x="102" y="1"/>
                    <a:pt x="58" y="27"/>
                    <a:pt x="53" y="84"/>
                  </a:cubicBezTo>
                  <a:lnTo>
                    <a:pt x="6" y="615"/>
                  </a:lnTo>
                  <a:cubicBezTo>
                    <a:pt x="0" y="679"/>
                    <a:pt x="52" y="713"/>
                    <a:pt x="104" y="713"/>
                  </a:cubicBezTo>
                  <a:cubicBezTo>
                    <a:pt x="148" y="713"/>
                    <a:pt x="192" y="687"/>
                    <a:pt x="196" y="632"/>
                  </a:cubicBezTo>
                  <a:lnTo>
                    <a:pt x="244" y="102"/>
                  </a:lnTo>
                  <a:cubicBezTo>
                    <a:pt x="250" y="36"/>
                    <a:pt x="198" y="1"/>
                    <a:pt x="147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023;p49">
              <a:extLst>
                <a:ext uri="{FF2B5EF4-FFF2-40B4-BE49-F238E27FC236}">
                  <a16:creationId xmlns:a16="http://schemas.microsoft.com/office/drawing/2014/main" xmlns="" id="{A25B28A0-ED55-4C60-9FA2-2154DDEBB8C6}"/>
                </a:ext>
              </a:extLst>
            </p:cNvPr>
            <p:cNvSpPr/>
            <p:nvPr/>
          </p:nvSpPr>
          <p:spPr>
            <a:xfrm>
              <a:off x="5183649" y="4231182"/>
              <a:ext cx="13252" cy="28539"/>
            </a:xfrm>
            <a:custGeom>
              <a:avLst/>
              <a:gdLst/>
              <a:ahLst/>
              <a:cxnLst/>
              <a:rect l="l" t="t" r="r" b="b"/>
              <a:pathLst>
                <a:path w="293" h="631" extrusionOk="0">
                  <a:moveTo>
                    <a:pt x="188" y="0"/>
                  </a:moveTo>
                  <a:cubicBezTo>
                    <a:pt x="145" y="0"/>
                    <a:pt x="103" y="27"/>
                    <a:pt x="102" y="84"/>
                  </a:cubicBezTo>
                  <a:cubicBezTo>
                    <a:pt x="102" y="230"/>
                    <a:pt x="78" y="366"/>
                    <a:pt x="27" y="503"/>
                  </a:cubicBezTo>
                  <a:cubicBezTo>
                    <a:pt x="1" y="576"/>
                    <a:pt x="63" y="630"/>
                    <a:pt x="122" y="630"/>
                  </a:cubicBezTo>
                  <a:cubicBezTo>
                    <a:pt x="156" y="630"/>
                    <a:pt x="189" y="612"/>
                    <a:pt x="204" y="570"/>
                  </a:cubicBezTo>
                  <a:cubicBezTo>
                    <a:pt x="262" y="417"/>
                    <a:pt x="289" y="261"/>
                    <a:pt x="292" y="101"/>
                  </a:cubicBezTo>
                  <a:cubicBezTo>
                    <a:pt x="292" y="36"/>
                    <a:pt x="239" y="0"/>
                    <a:pt x="188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024;p49">
              <a:extLst>
                <a:ext uri="{FF2B5EF4-FFF2-40B4-BE49-F238E27FC236}">
                  <a16:creationId xmlns:a16="http://schemas.microsoft.com/office/drawing/2014/main" xmlns="" id="{E5A214FB-6E18-4DE9-B411-BDFCF430EFD1}"/>
                </a:ext>
              </a:extLst>
            </p:cNvPr>
            <p:cNvSpPr/>
            <p:nvPr/>
          </p:nvSpPr>
          <p:spPr>
            <a:xfrm>
              <a:off x="5213317" y="4257866"/>
              <a:ext cx="11578" cy="41700"/>
            </a:xfrm>
            <a:custGeom>
              <a:avLst/>
              <a:gdLst/>
              <a:ahLst/>
              <a:cxnLst/>
              <a:rect l="l" t="t" r="r" b="b"/>
              <a:pathLst>
                <a:path w="256" h="922" extrusionOk="0">
                  <a:moveTo>
                    <a:pt x="155" y="1"/>
                  </a:moveTo>
                  <a:cubicBezTo>
                    <a:pt x="110" y="1"/>
                    <a:pt x="64" y="27"/>
                    <a:pt x="55" y="82"/>
                  </a:cubicBezTo>
                  <a:cubicBezTo>
                    <a:pt x="14" y="337"/>
                    <a:pt x="0" y="589"/>
                    <a:pt x="17" y="847"/>
                  </a:cubicBezTo>
                  <a:cubicBezTo>
                    <a:pt x="20" y="898"/>
                    <a:pt x="56" y="921"/>
                    <a:pt x="96" y="921"/>
                  </a:cubicBezTo>
                  <a:cubicBezTo>
                    <a:pt x="149" y="921"/>
                    <a:pt x="208" y="881"/>
                    <a:pt x="204" y="813"/>
                  </a:cubicBezTo>
                  <a:cubicBezTo>
                    <a:pt x="191" y="572"/>
                    <a:pt x="204" y="334"/>
                    <a:pt x="245" y="99"/>
                  </a:cubicBezTo>
                  <a:cubicBezTo>
                    <a:pt x="256" y="36"/>
                    <a:pt x="206" y="1"/>
                    <a:pt x="155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025;p49">
              <a:extLst>
                <a:ext uri="{FF2B5EF4-FFF2-40B4-BE49-F238E27FC236}">
                  <a16:creationId xmlns:a16="http://schemas.microsoft.com/office/drawing/2014/main" xmlns="" id="{13CFACC3-BA90-4BC3-9066-5154C309ED7E}"/>
                </a:ext>
              </a:extLst>
            </p:cNvPr>
            <p:cNvSpPr/>
            <p:nvPr/>
          </p:nvSpPr>
          <p:spPr>
            <a:xfrm>
              <a:off x="5230730" y="4210966"/>
              <a:ext cx="10990" cy="28584"/>
            </a:xfrm>
            <a:custGeom>
              <a:avLst/>
              <a:gdLst/>
              <a:ahLst/>
              <a:cxnLst/>
              <a:rect l="l" t="t" r="r" b="b"/>
              <a:pathLst>
                <a:path w="243" h="632" extrusionOk="0">
                  <a:moveTo>
                    <a:pt x="140" y="1"/>
                  </a:moveTo>
                  <a:cubicBezTo>
                    <a:pt x="95" y="1"/>
                    <a:pt x="52" y="27"/>
                    <a:pt x="47" y="82"/>
                  </a:cubicBezTo>
                  <a:lnTo>
                    <a:pt x="6" y="531"/>
                  </a:lnTo>
                  <a:cubicBezTo>
                    <a:pt x="1" y="596"/>
                    <a:pt x="53" y="632"/>
                    <a:pt x="104" y="632"/>
                  </a:cubicBezTo>
                  <a:cubicBezTo>
                    <a:pt x="148" y="632"/>
                    <a:pt x="192" y="605"/>
                    <a:pt x="197" y="548"/>
                  </a:cubicBezTo>
                  <a:lnTo>
                    <a:pt x="238" y="99"/>
                  </a:lnTo>
                  <a:cubicBezTo>
                    <a:pt x="243" y="35"/>
                    <a:pt x="191" y="1"/>
                    <a:pt x="140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026;p49">
              <a:extLst>
                <a:ext uri="{FF2B5EF4-FFF2-40B4-BE49-F238E27FC236}">
                  <a16:creationId xmlns:a16="http://schemas.microsoft.com/office/drawing/2014/main" xmlns="" id="{51733C64-DE0C-4477-A10E-C13A2E8F69E5}"/>
                </a:ext>
              </a:extLst>
            </p:cNvPr>
            <p:cNvSpPr/>
            <p:nvPr/>
          </p:nvSpPr>
          <p:spPr>
            <a:xfrm>
              <a:off x="5951912" y="4483181"/>
              <a:ext cx="17051" cy="49931"/>
            </a:xfrm>
            <a:custGeom>
              <a:avLst/>
              <a:gdLst/>
              <a:ahLst/>
              <a:cxnLst/>
              <a:rect l="l" t="t" r="r" b="b"/>
              <a:pathLst>
                <a:path w="377" h="1104" extrusionOk="0">
                  <a:moveTo>
                    <a:pt x="110" y="0"/>
                  </a:moveTo>
                  <a:cubicBezTo>
                    <a:pt x="56" y="0"/>
                    <a:pt x="0" y="40"/>
                    <a:pt x="12" y="108"/>
                  </a:cubicBezTo>
                  <a:cubicBezTo>
                    <a:pt x="66" y="414"/>
                    <a:pt x="121" y="724"/>
                    <a:pt x="179" y="1030"/>
                  </a:cubicBezTo>
                  <a:cubicBezTo>
                    <a:pt x="188" y="1081"/>
                    <a:pt x="227" y="1103"/>
                    <a:pt x="268" y="1103"/>
                  </a:cubicBezTo>
                  <a:cubicBezTo>
                    <a:pt x="321" y="1103"/>
                    <a:pt x="376" y="1063"/>
                    <a:pt x="363" y="995"/>
                  </a:cubicBezTo>
                  <a:cubicBezTo>
                    <a:pt x="308" y="690"/>
                    <a:pt x="253" y="380"/>
                    <a:pt x="199" y="74"/>
                  </a:cubicBezTo>
                  <a:cubicBezTo>
                    <a:pt x="191" y="23"/>
                    <a:pt x="151" y="0"/>
                    <a:pt x="110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027;p49">
              <a:extLst>
                <a:ext uri="{FF2B5EF4-FFF2-40B4-BE49-F238E27FC236}">
                  <a16:creationId xmlns:a16="http://schemas.microsoft.com/office/drawing/2014/main" xmlns="" id="{FAC6F1B3-BBFF-4DB4-B239-F166DDC7E21E}"/>
                </a:ext>
              </a:extLst>
            </p:cNvPr>
            <p:cNvSpPr/>
            <p:nvPr/>
          </p:nvSpPr>
          <p:spPr>
            <a:xfrm>
              <a:off x="5998541" y="4504346"/>
              <a:ext cx="11171" cy="36137"/>
            </a:xfrm>
            <a:custGeom>
              <a:avLst/>
              <a:gdLst/>
              <a:ahLst/>
              <a:cxnLst/>
              <a:rect l="l" t="t" r="r" b="b"/>
              <a:pathLst>
                <a:path w="247" h="799" extrusionOk="0">
                  <a:moveTo>
                    <a:pt x="147" y="1"/>
                  </a:moveTo>
                  <a:cubicBezTo>
                    <a:pt x="103" y="1"/>
                    <a:pt x="57" y="27"/>
                    <a:pt x="46" y="82"/>
                  </a:cubicBezTo>
                  <a:cubicBezTo>
                    <a:pt x="8" y="297"/>
                    <a:pt x="1" y="507"/>
                    <a:pt x="25" y="725"/>
                  </a:cubicBezTo>
                  <a:cubicBezTo>
                    <a:pt x="31" y="776"/>
                    <a:pt x="69" y="799"/>
                    <a:pt x="109" y="799"/>
                  </a:cubicBezTo>
                  <a:cubicBezTo>
                    <a:pt x="162" y="799"/>
                    <a:pt x="219" y="759"/>
                    <a:pt x="212" y="691"/>
                  </a:cubicBezTo>
                  <a:cubicBezTo>
                    <a:pt x="188" y="490"/>
                    <a:pt x="198" y="297"/>
                    <a:pt x="236" y="99"/>
                  </a:cubicBezTo>
                  <a:cubicBezTo>
                    <a:pt x="247" y="35"/>
                    <a:pt x="198" y="1"/>
                    <a:pt x="147" y="1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028;p49">
              <a:extLst>
                <a:ext uri="{FF2B5EF4-FFF2-40B4-BE49-F238E27FC236}">
                  <a16:creationId xmlns:a16="http://schemas.microsoft.com/office/drawing/2014/main" xmlns="" id="{767AE336-9E28-424A-B7E4-49D70E1BB078}"/>
                </a:ext>
              </a:extLst>
            </p:cNvPr>
            <p:cNvSpPr/>
            <p:nvPr/>
          </p:nvSpPr>
          <p:spPr>
            <a:xfrm>
              <a:off x="6030290" y="4460613"/>
              <a:ext cx="10764" cy="26820"/>
            </a:xfrm>
            <a:custGeom>
              <a:avLst/>
              <a:gdLst/>
              <a:ahLst/>
              <a:cxnLst/>
              <a:rect l="l" t="t" r="r" b="b"/>
              <a:pathLst>
                <a:path w="238" h="593" extrusionOk="0">
                  <a:moveTo>
                    <a:pt x="136" y="0"/>
                  </a:moveTo>
                  <a:cubicBezTo>
                    <a:pt x="92" y="0"/>
                    <a:pt x="48" y="27"/>
                    <a:pt x="44" y="84"/>
                  </a:cubicBezTo>
                  <a:lnTo>
                    <a:pt x="6" y="492"/>
                  </a:lnTo>
                  <a:cubicBezTo>
                    <a:pt x="1" y="557"/>
                    <a:pt x="53" y="592"/>
                    <a:pt x="104" y="592"/>
                  </a:cubicBezTo>
                  <a:cubicBezTo>
                    <a:pt x="148" y="592"/>
                    <a:pt x="192" y="566"/>
                    <a:pt x="196" y="509"/>
                  </a:cubicBezTo>
                  <a:lnTo>
                    <a:pt x="230" y="101"/>
                  </a:lnTo>
                  <a:cubicBezTo>
                    <a:pt x="238" y="35"/>
                    <a:pt x="187" y="0"/>
                    <a:pt x="136" y="0"/>
                  </a:cubicBezTo>
                  <a:close/>
                </a:path>
              </a:pathLst>
            </a:custGeom>
            <a:solidFill>
              <a:srgbClr val="94B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47" name="Google Shape;2029;p49">
            <a:extLst>
              <a:ext uri="{FF2B5EF4-FFF2-40B4-BE49-F238E27FC236}">
                <a16:creationId xmlns:a16="http://schemas.microsoft.com/office/drawing/2014/main" xmlns="" id="{B186D182-C8BA-4291-B6AC-56EFBCD32070}"/>
              </a:ext>
            </a:extLst>
          </p:cNvPr>
          <p:cNvGrpSpPr/>
          <p:nvPr/>
        </p:nvGrpSpPr>
        <p:grpSpPr>
          <a:xfrm>
            <a:off x="6465037" y="3850821"/>
            <a:ext cx="2609567" cy="1783992"/>
            <a:chOff x="8267576" y="4464814"/>
            <a:chExt cx="4912121" cy="3358096"/>
          </a:xfrm>
        </p:grpSpPr>
        <p:sp>
          <p:nvSpPr>
            <p:cNvPr id="2631" name="Google Shape;2030;p49">
              <a:extLst>
                <a:ext uri="{FF2B5EF4-FFF2-40B4-BE49-F238E27FC236}">
                  <a16:creationId xmlns:a16="http://schemas.microsoft.com/office/drawing/2014/main" xmlns="" id="{78A8BA68-608A-4839-BA14-8FA75C076915}"/>
                </a:ext>
              </a:extLst>
            </p:cNvPr>
            <p:cNvSpPr/>
            <p:nvPr/>
          </p:nvSpPr>
          <p:spPr>
            <a:xfrm>
              <a:off x="8267576" y="4863119"/>
              <a:ext cx="4912121" cy="2959791"/>
            </a:xfrm>
            <a:custGeom>
              <a:avLst/>
              <a:gdLst/>
              <a:ahLst/>
              <a:cxnLst/>
              <a:rect l="l" t="t" r="r" b="b"/>
              <a:pathLst>
                <a:path w="28957" h="17448" extrusionOk="0">
                  <a:moveTo>
                    <a:pt x="14844" y="1"/>
                  </a:moveTo>
                  <a:cubicBezTo>
                    <a:pt x="11563" y="1"/>
                    <a:pt x="8425" y="1268"/>
                    <a:pt x="6821" y="5776"/>
                  </a:cubicBezTo>
                  <a:cubicBezTo>
                    <a:pt x="5094" y="10616"/>
                    <a:pt x="1109" y="9333"/>
                    <a:pt x="0" y="14705"/>
                  </a:cubicBezTo>
                  <a:cubicBezTo>
                    <a:pt x="0" y="14705"/>
                    <a:pt x="765" y="15101"/>
                    <a:pt x="2145" y="15596"/>
                  </a:cubicBezTo>
                  <a:cubicBezTo>
                    <a:pt x="2619" y="14267"/>
                    <a:pt x="3614" y="13686"/>
                    <a:pt x="3614" y="13686"/>
                  </a:cubicBezTo>
                  <a:lnTo>
                    <a:pt x="3614" y="13686"/>
                  </a:lnTo>
                  <a:lnTo>
                    <a:pt x="3150" y="15933"/>
                  </a:lnTo>
                  <a:cubicBezTo>
                    <a:pt x="5458" y="16664"/>
                    <a:pt x="8913" y="17447"/>
                    <a:pt x="13123" y="17447"/>
                  </a:cubicBezTo>
                  <a:cubicBezTo>
                    <a:pt x="13763" y="17447"/>
                    <a:pt x="14421" y="17429"/>
                    <a:pt x="15094" y="17390"/>
                  </a:cubicBezTo>
                  <a:cubicBezTo>
                    <a:pt x="18011" y="17219"/>
                    <a:pt x="20359" y="17022"/>
                    <a:pt x="22199" y="16832"/>
                  </a:cubicBezTo>
                  <a:cubicBezTo>
                    <a:pt x="22195" y="15739"/>
                    <a:pt x="22226" y="13973"/>
                    <a:pt x="22226" y="13973"/>
                  </a:cubicBezTo>
                  <a:cubicBezTo>
                    <a:pt x="22226" y="13973"/>
                    <a:pt x="23077" y="15462"/>
                    <a:pt x="23482" y="16692"/>
                  </a:cubicBezTo>
                  <a:cubicBezTo>
                    <a:pt x="26384" y="16354"/>
                    <a:pt x="27651" y="16074"/>
                    <a:pt x="27651" y="16074"/>
                  </a:cubicBezTo>
                  <a:cubicBezTo>
                    <a:pt x="27651" y="16074"/>
                    <a:pt x="28956" y="12644"/>
                    <a:pt x="25880" y="10820"/>
                  </a:cubicBezTo>
                  <a:cubicBezTo>
                    <a:pt x="23468" y="9394"/>
                    <a:pt x="23662" y="6277"/>
                    <a:pt x="22937" y="3952"/>
                  </a:cubicBezTo>
                  <a:cubicBezTo>
                    <a:pt x="21922" y="696"/>
                    <a:pt x="18575" y="181"/>
                    <a:pt x="15579" y="21"/>
                  </a:cubicBezTo>
                  <a:cubicBezTo>
                    <a:pt x="15333" y="8"/>
                    <a:pt x="15089" y="1"/>
                    <a:pt x="148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031;p49">
              <a:extLst>
                <a:ext uri="{FF2B5EF4-FFF2-40B4-BE49-F238E27FC236}">
                  <a16:creationId xmlns:a16="http://schemas.microsoft.com/office/drawing/2014/main" xmlns="" id="{0DE5FA74-BC9C-44EF-9502-A42517F67832}"/>
                </a:ext>
              </a:extLst>
            </p:cNvPr>
            <p:cNvSpPr/>
            <p:nvPr/>
          </p:nvSpPr>
          <p:spPr>
            <a:xfrm>
              <a:off x="8994716" y="5747883"/>
              <a:ext cx="649246" cy="616575"/>
            </a:xfrm>
            <a:custGeom>
              <a:avLst/>
              <a:gdLst/>
              <a:ahLst/>
              <a:cxnLst/>
              <a:rect l="l" t="t" r="r" b="b"/>
              <a:pathLst>
                <a:path w="9022" h="8568" extrusionOk="0">
                  <a:moveTo>
                    <a:pt x="4525" y="1"/>
                  </a:moveTo>
                  <a:cubicBezTo>
                    <a:pt x="4254" y="1"/>
                    <a:pt x="3971" y="48"/>
                    <a:pt x="3674" y="150"/>
                  </a:cubicBezTo>
                  <a:cubicBezTo>
                    <a:pt x="0" y="1419"/>
                    <a:pt x="2271" y="7098"/>
                    <a:pt x="6347" y="8568"/>
                  </a:cubicBezTo>
                  <a:lnTo>
                    <a:pt x="9022" y="6106"/>
                  </a:lnTo>
                  <a:cubicBezTo>
                    <a:pt x="9022" y="6106"/>
                    <a:pt x="7608" y="1"/>
                    <a:pt x="4525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032;p49">
              <a:extLst>
                <a:ext uri="{FF2B5EF4-FFF2-40B4-BE49-F238E27FC236}">
                  <a16:creationId xmlns:a16="http://schemas.microsoft.com/office/drawing/2014/main" xmlns="" id="{C617C78D-E8E4-4A02-92AB-053A7AC4AF89}"/>
                </a:ext>
              </a:extLst>
            </p:cNvPr>
            <p:cNvSpPr/>
            <p:nvPr/>
          </p:nvSpPr>
          <p:spPr>
            <a:xfrm>
              <a:off x="9266091" y="5870438"/>
              <a:ext cx="269284" cy="430120"/>
            </a:xfrm>
            <a:custGeom>
              <a:avLst/>
              <a:gdLst/>
              <a:ahLst/>
              <a:cxnLst/>
              <a:rect l="l" t="t" r="r" b="b"/>
              <a:pathLst>
                <a:path w="3742" h="5977" extrusionOk="0">
                  <a:moveTo>
                    <a:pt x="0" y="1"/>
                  </a:moveTo>
                  <a:lnTo>
                    <a:pt x="0" y="1"/>
                  </a:lnTo>
                  <a:cubicBezTo>
                    <a:pt x="481" y="391"/>
                    <a:pt x="925" y="792"/>
                    <a:pt x="1323" y="1233"/>
                  </a:cubicBezTo>
                  <a:cubicBezTo>
                    <a:pt x="1717" y="1674"/>
                    <a:pt x="2075" y="2145"/>
                    <a:pt x="2375" y="2649"/>
                  </a:cubicBezTo>
                  <a:cubicBezTo>
                    <a:pt x="2395" y="2679"/>
                    <a:pt x="2415" y="2713"/>
                    <a:pt x="2431" y="2746"/>
                  </a:cubicBezTo>
                  <a:cubicBezTo>
                    <a:pt x="2124" y="2582"/>
                    <a:pt x="1787" y="2476"/>
                    <a:pt x="1440" y="2426"/>
                  </a:cubicBezTo>
                  <a:cubicBezTo>
                    <a:pt x="1280" y="2403"/>
                    <a:pt x="1118" y="2391"/>
                    <a:pt x="956" y="2391"/>
                  </a:cubicBezTo>
                  <a:cubicBezTo>
                    <a:pt x="634" y="2391"/>
                    <a:pt x="312" y="2440"/>
                    <a:pt x="10" y="2556"/>
                  </a:cubicBezTo>
                  <a:cubicBezTo>
                    <a:pt x="491" y="2596"/>
                    <a:pt x="945" y="2622"/>
                    <a:pt x="1400" y="2693"/>
                  </a:cubicBezTo>
                  <a:cubicBezTo>
                    <a:pt x="1777" y="2746"/>
                    <a:pt x="2148" y="2830"/>
                    <a:pt x="2528" y="2913"/>
                  </a:cubicBezTo>
                  <a:cubicBezTo>
                    <a:pt x="2769" y="3334"/>
                    <a:pt x="2973" y="3778"/>
                    <a:pt x="3150" y="4236"/>
                  </a:cubicBezTo>
                  <a:cubicBezTo>
                    <a:pt x="3357" y="4791"/>
                    <a:pt x="3514" y="5368"/>
                    <a:pt x="3638" y="5976"/>
                  </a:cubicBezTo>
                  <a:cubicBezTo>
                    <a:pt x="3741" y="5365"/>
                    <a:pt x="3701" y="4727"/>
                    <a:pt x="3558" y="4112"/>
                  </a:cubicBezTo>
                  <a:cubicBezTo>
                    <a:pt x="3421" y="3498"/>
                    <a:pt x="3167" y="2907"/>
                    <a:pt x="2843" y="2366"/>
                  </a:cubicBezTo>
                  <a:cubicBezTo>
                    <a:pt x="2508" y="1828"/>
                    <a:pt x="2101" y="1333"/>
                    <a:pt x="1617" y="926"/>
                  </a:cubicBezTo>
                  <a:cubicBezTo>
                    <a:pt x="1139" y="518"/>
                    <a:pt x="592" y="19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033;p49">
              <a:extLst>
                <a:ext uri="{FF2B5EF4-FFF2-40B4-BE49-F238E27FC236}">
                  <a16:creationId xmlns:a16="http://schemas.microsoft.com/office/drawing/2014/main" xmlns="" id="{03D5BFD6-3C88-44C1-9437-CCE0D63EE37C}"/>
                </a:ext>
              </a:extLst>
            </p:cNvPr>
            <p:cNvSpPr/>
            <p:nvPr/>
          </p:nvSpPr>
          <p:spPr>
            <a:xfrm>
              <a:off x="10790736" y="4464814"/>
              <a:ext cx="411365" cy="483460"/>
            </a:xfrm>
            <a:custGeom>
              <a:avLst/>
              <a:gdLst/>
              <a:ahLst/>
              <a:cxnLst/>
              <a:rect l="l" t="t" r="r" b="b"/>
              <a:pathLst>
                <a:path w="2425" h="2850" extrusionOk="0">
                  <a:moveTo>
                    <a:pt x="532" y="1"/>
                  </a:moveTo>
                  <a:cubicBezTo>
                    <a:pt x="1" y="1"/>
                    <a:pt x="174" y="2850"/>
                    <a:pt x="174" y="2850"/>
                  </a:cubicBezTo>
                  <a:cubicBezTo>
                    <a:pt x="1283" y="2696"/>
                    <a:pt x="2425" y="875"/>
                    <a:pt x="1930" y="692"/>
                  </a:cubicBezTo>
                  <a:cubicBezTo>
                    <a:pt x="1905" y="682"/>
                    <a:pt x="1879" y="678"/>
                    <a:pt x="1852" y="678"/>
                  </a:cubicBezTo>
                  <a:cubicBezTo>
                    <a:pt x="1347" y="678"/>
                    <a:pt x="535" y="2225"/>
                    <a:pt x="535" y="2225"/>
                  </a:cubicBezTo>
                  <a:cubicBezTo>
                    <a:pt x="535" y="2225"/>
                    <a:pt x="1068" y="14"/>
                    <a:pt x="535" y="1"/>
                  </a:cubicBezTo>
                  <a:cubicBezTo>
                    <a:pt x="534" y="1"/>
                    <a:pt x="533" y="1"/>
                    <a:pt x="5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034;p49">
              <a:extLst>
                <a:ext uri="{FF2B5EF4-FFF2-40B4-BE49-F238E27FC236}">
                  <a16:creationId xmlns:a16="http://schemas.microsoft.com/office/drawing/2014/main" xmlns="" id="{127DE0FA-5AD0-43DF-B43D-F85CB187E41E}"/>
                </a:ext>
              </a:extLst>
            </p:cNvPr>
            <p:cNvSpPr/>
            <p:nvPr/>
          </p:nvSpPr>
          <p:spPr>
            <a:xfrm>
              <a:off x="9274254" y="5143500"/>
              <a:ext cx="3038760" cy="2319135"/>
            </a:xfrm>
            <a:custGeom>
              <a:avLst/>
              <a:gdLst/>
              <a:ahLst/>
              <a:cxnLst/>
              <a:rect l="l" t="t" r="r" b="b"/>
              <a:pathLst>
                <a:path w="42227" h="32227" extrusionOk="0">
                  <a:moveTo>
                    <a:pt x="21157" y="0"/>
                  </a:moveTo>
                  <a:cubicBezTo>
                    <a:pt x="14678" y="0"/>
                    <a:pt x="9917" y="4458"/>
                    <a:pt x="9917" y="4458"/>
                  </a:cubicBezTo>
                  <a:cubicBezTo>
                    <a:pt x="9917" y="4458"/>
                    <a:pt x="8187" y="5952"/>
                    <a:pt x="6276" y="8363"/>
                  </a:cubicBezTo>
                  <a:lnTo>
                    <a:pt x="6276" y="8370"/>
                  </a:lnTo>
                  <a:cubicBezTo>
                    <a:pt x="3350" y="12064"/>
                    <a:pt x="0" y="17913"/>
                    <a:pt x="1791" y="23832"/>
                  </a:cubicBezTo>
                  <a:cubicBezTo>
                    <a:pt x="3968" y="31045"/>
                    <a:pt x="12286" y="32226"/>
                    <a:pt x="20428" y="32226"/>
                  </a:cubicBezTo>
                  <a:cubicBezTo>
                    <a:pt x="23341" y="32226"/>
                    <a:pt x="26231" y="32075"/>
                    <a:pt x="28810" y="31995"/>
                  </a:cubicBezTo>
                  <a:cubicBezTo>
                    <a:pt x="29437" y="31972"/>
                    <a:pt x="30045" y="31922"/>
                    <a:pt x="30626" y="31838"/>
                  </a:cubicBezTo>
                  <a:cubicBezTo>
                    <a:pt x="39060" y="30639"/>
                    <a:pt x="42227" y="23036"/>
                    <a:pt x="40133" y="15882"/>
                  </a:cubicBezTo>
                  <a:cubicBezTo>
                    <a:pt x="39581" y="14005"/>
                    <a:pt x="38760" y="12188"/>
                    <a:pt x="37725" y="10487"/>
                  </a:cubicBezTo>
                  <a:cubicBezTo>
                    <a:pt x="36475" y="8443"/>
                    <a:pt x="34909" y="6573"/>
                    <a:pt x="33119" y="4996"/>
                  </a:cubicBezTo>
                  <a:cubicBezTo>
                    <a:pt x="30342" y="2541"/>
                    <a:pt x="27023" y="798"/>
                    <a:pt x="23508" y="200"/>
                  </a:cubicBezTo>
                  <a:cubicBezTo>
                    <a:pt x="22704" y="62"/>
                    <a:pt x="21919" y="0"/>
                    <a:pt x="21157" y="0"/>
                  </a:cubicBezTo>
                  <a:close/>
                </a:path>
              </a:pathLst>
            </a:custGeom>
            <a:solidFill>
              <a:srgbClr val="EDB5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035;p49">
              <a:extLst>
                <a:ext uri="{FF2B5EF4-FFF2-40B4-BE49-F238E27FC236}">
                  <a16:creationId xmlns:a16="http://schemas.microsoft.com/office/drawing/2014/main" xmlns="" id="{C196EC47-C539-4D13-B4E6-0D1F3651579F}"/>
                </a:ext>
              </a:extLst>
            </p:cNvPr>
            <p:cNvSpPr/>
            <p:nvPr/>
          </p:nvSpPr>
          <p:spPr>
            <a:xfrm>
              <a:off x="10856880" y="6323748"/>
              <a:ext cx="249278" cy="243593"/>
            </a:xfrm>
            <a:custGeom>
              <a:avLst/>
              <a:gdLst/>
              <a:ahLst/>
              <a:cxnLst/>
              <a:rect l="l" t="t" r="r" b="b"/>
              <a:pathLst>
                <a:path w="3464" h="3385" extrusionOk="0">
                  <a:moveTo>
                    <a:pt x="1196" y="1"/>
                  </a:moveTo>
                  <a:cubicBezTo>
                    <a:pt x="1174" y="1"/>
                    <a:pt x="1151" y="2"/>
                    <a:pt x="1129" y="4"/>
                  </a:cubicBezTo>
                  <a:lnTo>
                    <a:pt x="858" y="48"/>
                  </a:lnTo>
                  <a:cubicBezTo>
                    <a:pt x="688" y="115"/>
                    <a:pt x="518" y="164"/>
                    <a:pt x="361" y="289"/>
                  </a:cubicBezTo>
                  <a:cubicBezTo>
                    <a:pt x="204" y="405"/>
                    <a:pt x="70" y="605"/>
                    <a:pt x="37" y="816"/>
                  </a:cubicBezTo>
                  <a:cubicBezTo>
                    <a:pt x="1" y="1026"/>
                    <a:pt x="37" y="1220"/>
                    <a:pt x="97" y="1387"/>
                  </a:cubicBezTo>
                  <a:cubicBezTo>
                    <a:pt x="224" y="1715"/>
                    <a:pt x="411" y="1982"/>
                    <a:pt x="622" y="2219"/>
                  </a:cubicBezTo>
                  <a:cubicBezTo>
                    <a:pt x="1039" y="2689"/>
                    <a:pt x="1527" y="3077"/>
                    <a:pt x="2061" y="3384"/>
                  </a:cubicBezTo>
                  <a:cubicBezTo>
                    <a:pt x="1664" y="2917"/>
                    <a:pt x="1266" y="2459"/>
                    <a:pt x="935" y="1975"/>
                  </a:cubicBezTo>
                  <a:cubicBezTo>
                    <a:pt x="611" y="1514"/>
                    <a:pt x="324" y="896"/>
                    <a:pt x="675" y="685"/>
                  </a:cubicBezTo>
                  <a:cubicBezTo>
                    <a:pt x="755" y="616"/>
                    <a:pt x="878" y="576"/>
                    <a:pt x="992" y="525"/>
                  </a:cubicBezTo>
                  <a:lnTo>
                    <a:pt x="1169" y="492"/>
                  </a:lnTo>
                  <a:cubicBezTo>
                    <a:pt x="1187" y="489"/>
                    <a:pt x="1205" y="488"/>
                    <a:pt x="1224" y="488"/>
                  </a:cubicBezTo>
                  <a:cubicBezTo>
                    <a:pt x="1254" y="488"/>
                    <a:pt x="1286" y="491"/>
                    <a:pt x="1317" y="491"/>
                  </a:cubicBezTo>
                  <a:cubicBezTo>
                    <a:pt x="1330" y="491"/>
                    <a:pt x="1343" y="490"/>
                    <a:pt x="1356" y="489"/>
                  </a:cubicBezTo>
                  <a:cubicBezTo>
                    <a:pt x="1607" y="502"/>
                    <a:pt x="1860" y="605"/>
                    <a:pt x="2108" y="739"/>
                  </a:cubicBezTo>
                  <a:cubicBezTo>
                    <a:pt x="2602" y="1026"/>
                    <a:pt x="3040" y="1447"/>
                    <a:pt x="3464" y="1892"/>
                  </a:cubicBezTo>
                  <a:cubicBezTo>
                    <a:pt x="3343" y="1604"/>
                    <a:pt x="3180" y="1340"/>
                    <a:pt x="2993" y="1090"/>
                  </a:cubicBezTo>
                  <a:cubicBezTo>
                    <a:pt x="2802" y="842"/>
                    <a:pt x="2589" y="605"/>
                    <a:pt x="2325" y="412"/>
                  </a:cubicBezTo>
                  <a:cubicBezTo>
                    <a:pt x="2068" y="215"/>
                    <a:pt x="1754" y="61"/>
                    <a:pt x="1399" y="14"/>
                  </a:cubicBezTo>
                  <a:cubicBezTo>
                    <a:pt x="1332" y="10"/>
                    <a:pt x="1264" y="1"/>
                    <a:pt x="11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036;p49">
              <a:extLst>
                <a:ext uri="{FF2B5EF4-FFF2-40B4-BE49-F238E27FC236}">
                  <a16:creationId xmlns:a16="http://schemas.microsoft.com/office/drawing/2014/main" xmlns="" id="{FB814053-3BD9-48A2-BA97-22A363207AFB}"/>
                </a:ext>
              </a:extLst>
            </p:cNvPr>
            <p:cNvSpPr/>
            <p:nvPr/>
          </p:nvSpPr>
          <p:spPr>
            <a:xfrm>
              <a:off x="10846517" y="5156597"/>
              <a:ext cx="1466524" cy="2278117"/>
            </a:xfrm>
            <a:custGeom>
              <a:avLst/>
              <a:gdLst/>
              <a:ahLst/>
              <a:cxnLst/>
              <a:rect l="l" t="t" r="r" b="b"/>
              <a:pathLst>
                <a:path w="20379" h="31657" extrusionOk="0">
                  <a:moveTo>
                    <a:pt x="518" y="1"/>
                  </a:moveTo>
                  <a:cubicBezTo>
                    <a:pt x="518" y="1"/>
                    <a:pt x="0" y="8138"/>
                    <a:pt x="13091" y="11558"/>
                  </a:cubicBezTo>
                  <a:cubicBezTo>
                    <a:pt x="13091" y="11558"/>
                    <a:pt x="17627" y="21155"/>
                    <a:pt x="13091" y="27177"/>
                  </a:cubicBezTo>
                  <a:cubicBezTo>
                    <a:pt x="11635" y="29111"/>
                    <a:pt x="10138" y="30567"/>
                    <a:pt x="8778" y="31656"/>
                  </a:cubicBezTo>
                  <a:cubicBezTo>
                    <a:pt x="17212" y="30457"/>
                    <a:pt x="20379" y="22854"/>
                    <a:pt x="18285" y="15700"/>
                  </a:cubicBezTo>
                  <a:cubicBezTo>
                    <a:pt x="17733" y="13823"/>
                    <a:pt x="16912" y="12006"/>
                    <a:pt x="15877" y="10305"/>
                  </a:cubicBezTo>
                  <a:cubicBezTo>
                    <a:pt x="14627" y="8261"/>
                    <a:pt x="13061" y="6391"/>
                    <a:pt x="11271" y="4814"/>
                  </a:cubicBezTo>
                  <a:lnTo>
                    <a:pt x="518" y="1"/>
                  </a:ln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037;p49">
              <a:extLst>
                <a:ext uri="{FF2B5EF4-FFF2-40B4-BE49-F238E27FC236}">
                  <a16:creationId xmlns:a16="http://schemas.microsoft.com/office/drawing/2014/main" xmlns="" id="{0B8F36DA-2CA5-4323-9EEE-C8E50DED6C05}"/>
                </a:ext>
              </a:extLst>
            </p:cNvPr>
            <p:cNvSpPr/>
            <p:nvPr/>
          </p:nvSpPr>
          <p:spPr>
            <a:xfrm>
              <a:off x="11979004" y="5922845"/>
              <a:ext cx="721640" cy="627225"/>
            </a:xfrm>
            <a:custGeom>
              <a:avLst/>
              <a:gdLst/>
              <a:ahLst/>
              <a:cxnLst/>
              <a:rect l="l" t="t" r="r" b="b"/>
              <a:pathLst>
                <a:path w="10028" h="8716" extrusionOk="0">
                  <a:moveTo>
                    <a:pt x="5661" y="1"/>
                  </a:moveTo>
                  <a:cubicBezTo>
                    <a:pt x="2946" y="1"/>
                    <a:pt x="1" y="3757"/>
                    <a:pt x="1" y="3757"/>
                  </a:cubicBezTo>
                  <a:lnTo>
                    <a:pt x="1353" y="8691"/>
                  </a:lnTo>
                  <a:cubicBezTo>
                    <a:pt x="1532" y="8707"/>
                    <a:pt x="1710" y="8715"/>
                    <a:pt x="1885" y="8715"/>
                  </a:cubicBezTo>
                  <a:cubicBezTo>
                    <a:pt x="6799" y="8715"/>
                    <a:pt x="10028" y="2353"/>
                    <a:pt x="7138" y="443"/>
                  </a:cubicBezTo>
                  <a:cubicBezTo>
                    <a:pt x="6668" y="132"/>
                    <a:pt x="6169" y="1"/>
                    <a:pt x="5661" y="1"/>
                  </a:cubicBezTo>
                  <a:close/>
                </a:path>
              </a:pathLst>
            </a:custGeom>
            <a:solidFill>
              <a:srgbClr val="E590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038;p49">
              <a:extLst>
                <a:ext uri="{FF2B5EF4-FFF2-40B4-BE49-F238E27FC236}">
                  <a16:creationId xmlns:a16="http://schemas.microsoft.com/office/drawing/2014/main" xmlns="" id="{40B9F9C5-FDD2-4205-B0AE-4B20205AD199}"/>
                </a:ext>
              </a:extLst>
            </p:cNvPr>
            <p:cNvSpPr/>
            <p:nvPr/>
          </p:nvSpPr>
          <p:spPr>
            <a:xfrm>
              <a:off x="12108323" y="6030863"/>
              <a:ext cx="333690" cy="361684"/>
            </a:xfrm>
            <a:custGeom>
              <a:avLst/>
              <a:gdLst/>
              <a:ahLst/>
              <a:cxnLst/>
              <a:rect l="l" t="t" r="r" b="b"/>
              <a:pathLst>
                <a:path w="4637" h="5026" extrusionOk="0">
                  <a:moveTo>
                    <a:pt x="4282" y="0"/>
                  </a:moveTo>
                  <a:cubicBezTo>
                    <a:pt x="3772" y="0"/>
                    <a:pt x="3256" y="201"/>
                    <a:pt x="2826" y="485"/>
                  </a:cubicBezTo>
                  <a:cubicBezTo>
                    <a:pt x="2308" y="826"/>
                    <a:pt x="1878" y="1281"/>
                    <a:pt x="1510" y="1765"/>
                  </a:cubicBezTo>
                  <a:cubicBezTo>
                    <a:pt x="1146" y="2252"/>
                    <a:pt x="835" y="2777"/>
                    <a:pt x="585" y="3322"/>
                  </a:cubicBezTo>
                  <a:cubicBezTo>
                    <a:pt x="331" y="3869"/>
                    <a:pt x="120" y="4434"/>
                    <a:pt x="0" y="5025"/>
                  </a:cubicBezTo>
                  <a:lnTo>
                    <a:pt x="929" y="3512"/>
                  </a:lnTo>
                  <a:cubicBezTo>
                    <a:pt x="1246" y="3018"/>
                    <a:pt x="1560" y="2526"/>
                    <a:pt x="1914" y="2069"/>
                  </a:cubicBezTo>
                  <a:cubicBezTo>
                    <a:pt x="1918" y="2062"/>
                    <a:pt x="1921" y="2056"/>
                    <a:pt x="1927" y="2052"/>
                  </a:cubicBezTo>
                  <a:cubicBezTo>
                    <a:pt x="2298" y="1979"/>
                    <a:pt x="2666" y="1916"/>
                    <a:pt x="3037" y="1885"/>
                  </a:cubicBezTo>
                  <a:cubicBezTo>
                    <a:pt x="3332" y="1857"/>
                    <a:pt x="3628" y="1847"/>
                    <a:pt x="3928" y="1847"/>
                  </a:cubicBezTo>
                  <a:cubicBezTo>
                    <a:pt x="4161" y="1847"/>
                    <a:pt x="4397" y="1853"/>
                    <a:pt x="4637" y="1862"/>
                  </a:cubicBezTo>
                  <a:cubicBezTo>
                    <a:pt x="4238" y="1691"/>
                    <a:pt x="3804" y="1619"/>
                    <a:pt x="3369" y="1619"/>
                  </a:cubicBezTo>
                  <a:cubicBezTo>
                    <a:pt x="3250" y="1619"/>
                    <a:pt x="3132" y="1625"/>
                    <a:pt x="3013" y="1635"/>
                  </a:cubicBezTo>
                  <a:cubicBezTo>
                    <a:pt x="2699" y="1665"/>
                    <a:pt x="2388" y="1735"/>
                    <a:pt x="2092" y="1842"/>
                  </a:cubicBezTo>
                  <a:cubicBezTo>
                    <a:pt x="2388" y="1464"/>
                    <a:pt x="2709" y="1114"/>
                    <a:pt x="3063" y="803"/>
                  </a:cubicBezTo>
                  <a:cubicBezTo>
                    <a:pt x="3498" y="439"/>
                    <a:pt x="3988" y="141"/>
                    <a:pt x="4583" y="24"/>
                  </a:cubicBezTo>
                  <a:cubicBezTo>
                    <a:pt x="4484" y="8"/>
                    <a:pt x="4383" y="0"/>
                    <a:pt x="42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039;p49">
              <a:extLst>
                <a:ext uri="{FF2B5EF4-FFF2-40B4-BE49-F238E27FC236}">
                  <a16:creationId xmlns:a16="http://schemas.microsoft.com/office/drawing/2014/main" xmlns="" id="{F0F21E3F-1CC6-42A6-8B01-801B71F747D8}"/>
                </a:ext>
              </a:extLst>
            </p:cNvPr>
            <p:cNvSpPr/>
            <p:nvPr/>
          </p:nvSpPr>
          <p:spPr>
            <a:xfrm>
              <a:off x="9684650" y="5013850"/>
              <a:ext cx="2461610" cy="1017020"/>
            </a:xfrm>
            <a:custGeom>
              <a:avLst/>
              <a:gdLst/>
              <a:ahLst/>
              <a:cxnLst/>
              <a:rect l="l" t="t" r="r" b="b"/>
              <a:pathLst>
                <a:path w="14434" h="9223" extrusionOk="0">
                  <a:moveTo>
                    <a:pt x="8283" y="1"/>
                  </a:moveTo>
                  <a:cubicBezTo>
                    <a:pt x="8052" y="1"/>
                    <a:pt x="7813" y="14"/>
                    <a:pt x="7564" y="41"/>
                  </a:cubicBezTo>
                  <a:cubicBezTo>
                    <a:pt x="673" y="782"/>
                    <a:pt x="1" y="3041"/>
                    <a:pt x="75" y="9223"/>
                  </a:cubicBezTo>
                  <a:lnTo>
                    <a:pt x="3725" y="9223"/>
                  </a:lnTo>
                  <a:lnTo>
                    <a:pt x="4440" y="6768"/>
                  </a:lnTo>
                  <a:lnTo>
                    <a:pt x="4440" y="9223"/>
                  </a:lnTo>
                  <a:lnTo>
                    <a:pt x="9778" y="9223"/>
                  </a:lnTo>
                  <a:lnTo>
                    <a:pt x="11011" y="7399"/>
                  </a:lnTo>
                  <a:lnTo>
                    <a:pt x="11348" y="9223"/>
                  </a:lnTo>
                  <a:lnTo>
                    <a:pt x="14210" y="9223"/>
                  </a:lnTo>
                  <a:cubicBezTo>
                    <a:pt x="14210" y="9223"/>
                    <a:pt x="14433" y="1"/>
                    <a:pt x="82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41" name="Google Shape;2040;p49">
              <a:extLst>
                <a:ext uri="{FF2B5EF4-FFF2-40B4-BE49-F238E27FC236}">
                  <a16:creationId xmlns:a16="http://schemas.microsoft.com/office/drawing/2014/main" xmlns="" id="{DC749B7C-FB38-460A-B6AB-2D553686B972}"/>
                </a:ext>
              </a:extLst>
            </p:cNvPr>
            <p:cNvGrpSpPr/>
            <p:nvPr/>
          </p:nvGrpSpPr>
          <p:grpSpPr>
            <a:xfrm>
              <a:off x="9967489" y="6072631"/>
              <a:ext cx="1769421" cy="460862"/>
              <a:chOff x="-2366471" y="1413383"/>
              <a:chExt cx="1228681" cy="320043"/>
            </a:xfrm>
          </p:grpSpPr>
          <p:sp>
            <p:nvSpPr>
              <p:cNvPr id="2645" name="Google Shape;2041;p49">
                <a:extLst>
                  <a:ext uri="{FF2B5EF4-FFF2-40B4-BE49-F238E27FC236}">
                    <a16:creationId xmlns:a16="http://schemas.microsoft.com/office/drawing/2014/main" xmlns="" id="{7CE317D3-A61C-444B-BF75-C7FD1AA48C1B}"/>
                  </a:ext>
                </a:extLst>
              </p:cNvPr>
              <p:cNvSpPr/>
              <p:nvPr/>
            </p:nvSpPr>
            <p:spPr>
              <a:xfrm>
                <a:off x="-2366471" y="1413383"/>
                <a:ext cx="234934" cy="277236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746" extrusionOk="0">
                    <a:moveTo>
                      <a:pt x="229" y="1"/>
                    </a:moveTo>
                    <a:cubicBezTo>
                      <a:pt x="73" y="480"/>
                      <a:pt x="1" y="983"/>
                      <a:pt x="35" y="1503"/>
                    </a:cubicBezTo>
                    <a:cubicBezTo>
                      <a:pt x="52" y="1762"/>
                      <a:pt x="103" y="2027"/>
                      <a:pt x="250" y="2295"/>
                    </a:cubicBezTo>
                    <a:cubicBezTo>
                      <a:pt x="321" y="2425"/>
                      <a:pt x="433" y="2557"/>
                      <a:pt x="589" y="2642"/>
                    </a:cubicBezTo>
                    <a:cubicBezTo>
                      <a:pt x="714" y="2715"/>
                      <a:pt x="856" y="2746"/>
                      <a:pt x="993" y="2746"/>
                    </a:cubicBezTo>
                    <a:cubicBezTo>
                      <a:pt x="1024" y="2746"/>
                      <a:pt x="1055" y="2744"/>
                      <a:pt x="1086" y="2741"/>
                    </a:cubicBezTo>
                    <a:cubicBezTo>
                      <a:pt x="1252" y="2727"/>
                      <a:pt x="1412" y="2659"/>
                      <a:pt x="1541" y="2568"/>
                    </a:cubicBezTo>
                    <a:cubicBezTo>
                      <a:pt x="1670" y="2473"/>
                      <a:pt x="1769" y="2360"/>
                      <a:pt x="1850" y="2245"/>
                    </a:cubicBezTo>
                    <a:cubicBezTo>
                      <a:pt x="2000" y="2007"/>
                      <a:pt x="2102" y="1759"/>
                      <a:pt x="2163" y="1511"/>
                    </a:cubicBezTo>
                    <a:cubicBezTo>
                      <a:pt x="2293" y="1010"/>
                      <a:pt x="2326" y="500"/>
                      <a:pt x="2269" y="1"/>
                    </a:cubicBezTo>
                    <a:lnTo>
                      <a:pt x="2269" y="1"/>
                    </a:lnTo>
                    <a:cubicBezTo>
                      <a:pt x="2122" y="480"/>
                      <a:pt x="1983" y="949"/>
                      <a:pt x="1800" y="1385"/>
                    </a:cubicBezTo>
                    <a:cubicBezTo>
                      <a:pt x="1704" y="1599"/>
                      <a:pt x="1602" y="1806"/>
                      <a:pt x="1469" y="1969"/>
                    </a:cubicBezTo>
                    <a:cubicBezTo>
                      <a:pt x="1341" y="2132"/>
                      <a:pt x="1191" y="2242"/>
                      <a:pt x="1038" y="2251"/>
                    </a:cubicBezTo>
                    <a:cubicBezTo>
                      <a:pt x="1020" y="2253"/>
                      <a:pt x="1002" y="2254"/>
                      <a:pt x="986" y="2254"/>
                    </a:cubicBezTo>
                    <a:cubicBezTo>
                      <a:pt x="846" y="2254"/>
                      <a:pt x="743" y="2190"/>
                      <a:pt x="644" y="2051"/>
                    </a:cubicBezTo>
                    <a:cubicBezTo>
                      <a:pt x="531" y="1895"/>
                      <a:pt x="470" y="1670"/>
                      <a:pt x="413" y="1446"/>
                    </a:cubicBezTo>
                    <a:cubicBezTo>
                      <a:pt x="314" y="990"/>
                      <a:pt x="273" y="500"/>
                      <a:pt x="2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6" name="Google Shape;2042;p49">
                <a:extLst>
                  <a:ext uri="{FF2B5EF4-FFF2-40B4-BE49-F238E27FC236}">
                    <a16:creationId xmlns:a16="http://schemas.microsoft.com/office/drawing/2014/main" xmlns="" id="{5D8A24F9-32D6-47DE-824F-7FDEC12B0A7E}"/>
                  </a:ext>
                </a:extLst>
              </p:cNvPr>
              <p:cNvSpPr/>
              <p:nvPr/>
            </p:nvSpPr>
            <p:spPr>
              <a:xfrm>
                <a:off x="-1446223" y="1413383"/>
                <a:ext cx="308433" cy="320043"/>
              </a:xfrm>
              <a:custGeom>
                <a:avLst/>
                <a:gdLst/>
                <a:ahLst/>
                <a:cxnLst/>
                <a:rect l="l" t="t" r="r" b="b"/>
                <a:pathLst>
                  <a:path w="3055" h="3170" extrusionOk="0">
                    <a:moveTo>
                      <a:pt x="2309" y="1"/>
                    </a:moveTo>
                    <a:lnTo>
                      <a:pt x="2309" y="1"/>
                    </a:lnTo>
                    <a:cubicBezTo>
                      <a:pt x="2466" y="582"/>
                      <a:pt x="2612" y="1167"/>
                      <a:pt x="2626" y="1728"/>
                    </a:cubicBezTo>
                    <a:cubicBezTo>
                      <a:pt x="2626" y="2000"/>
                      <a:pt x="2588" y="2275"/>
                      <a:pt x="2456" y="2438"/>
                    </a:cubicBezTo>
                    <a:cubicBezTo>
                      <a:pt x="2337" y="2601"/>
                      <a:pt x="2116" y="2677"/>
                      <a:pt x="1860" y="2677"/>
                    </a:cubicBezTo>
                    <a:lnTo>
                      <a:pt x="1819" y="2677"/>
                    </a:lnTo>
                    <a:cubicBezTo>
                      <a:pt x="1575" y="2677"/>
                      <a:pt x="1344" y="2615"/>
                      <a:pt x="1143" y="2490"/>
                    </a:cubicBezTo>
                    <a:cubicBezTo>
                      <a:pt x="929" y="2364"/>
                      <a:pt x="769" y="2140"/>
                      <a:pt x="627" y="1905"/>
                    </a:cubicBezTo>
                    <a:cubicBezTo>
                      <a:pt x="355" y="1422"/>
                      <a:pt x="205" y="841"/>
                      <a:pt x="90" y="249"/>
                    </a:cubicBezTo>
                    <a:lnTo>
                      <a:pt x="90" y="249"/>
                    </a:lnTo>
                    <a:cubicBezTo>
                      <a:pt x="1" y="847"/>
                      <a:pt x="38" y="1480"/>
                      <a:pt x="283" y="2074"/>
                    </a:cubicBezTo>
                    <a:cubicBezTo>
                      <a:pt x="405" y="2371"/>
                      <a:pt x="592" y="2663"/>
                      <a:pt x="878" y="2870"/>
                    </a:cubicBezTo>
                    <a:cubicBezTo>
                      <a:pt x="1163" y="3078"/>
                      <a:pt x="1521" y="3169"/>
                      <a:pt x="1860" y="3169"/>
                    </a:cubicBezTo>
                    <a:lnTo>
                      <a:pt x="1864" y="3169"/>
                    </a:lnTo>
                    <a:cubicBezTo>
                      <a:pt x="2034" y="3163"/>
                      <a:pt x="2211" y="3142"/>
                      <a:pt x="2384" y="3067"/>
                    </a:cubicBezTo>
                    <a:cubicBezTo>
                      <a:pt x="2561" y="2996"/>
                      <a:pt x="2728" y="2870"/>
                      <a:pt x="2836" y="2707"/>
                    </a:cubicBezTo>
                    <a:cubicBezTo>
                      <a:pt x="3047" y="2374"/>
                      <a:pt x="3054" y="2010"/>
                      <a:pt x="3010" y="1697"/>
                    </a:cubicBezTo>
                    <a:cubicBezTo>
                      <a:pt x="2914" y="1062"/>
                      <a:pt x="2649" y="504"/>
                      <a:pt x="230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42" name="Google Shape;2043;p49">
              <a:extLst>
                <a:ext uri="{FF2B5EF4-FFF2-40B4-BE49-F238E27FC236}">
                  <a16:creationId xmlns:a16="http://schemas.microsoft.com/office/drawing/2014/main" xmlns="" id="{5962B798-A046-4FE9-8CCD-BCD7207EA1BF}"/>
                </a:ext>
              </a:extLst>
            </p:cNvPr>
            <p:cNvSpPr/>
            <p:nvPr/>
          </p:nvSpPr>
          <p:spPr>
            <a:xfrm>
              <a:off x="9585788" y="6533506"/>
              <a:ext cx="289926" cy="28992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298" y="1"/>
                    <a:pt x="0" y="297"/>
                    <a:pt x="0" y="662"/>
                  </a:cubicBezTo>
                  <a:cubicBezTo>
                    <a:pt x="0" y="1029"/>
                    <a:pt x="298" y="1323"/>
                    <a:pt x="662" y="1323"/>
                  </a:cubicBezTo>
                  <a:cubicBezTo>
                    <a:pt x="1029" y="1323"/>
                    <a:pt x="1323" y="1029"/>
                    <a:pt x="1323" y="662"/>
                  </a:cubicBezTo>
                  <a:cubicBezTo>
                    <a:pt x="1323" y="297"/>
                    <a:pt x="1029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044;p49">
              <a:extLst>
                <a:ext uri="{FF2B5EF4-FFF2-40B4-BE49-F238E27FC236}">
                  <a16:creationId xmlns:a16="http://schemas.microsoft.com/office/drawing/2014/main" xmlns="" id="{5AB0261F-0C93-4E74-8D90-2AF6B7DEA38D}"/>
                </a:ext>
              </a:extLst>
            </p:cNvPr>
            <p:cNvSpPr/>
            <p:nvPr/>
          </p:nvSpPr>
          <p:spPr>
            <a:xfrm>
              <a:off x="11828638" y="6533506"/>
              <a:ext cx="289926" cy="28992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298" y="1"/>
                    <a:pt x="0" y="297"/>
                    <a:pt x="0" y="662"/>
                  </a:cubicBezTo>
                  <a:cubicBezTo>
                    <a:pt x="0" y="1029"/>
                    <a:pt x="298" y="1323"/>
                    <a:pt x="662" y="1323"/>
                  </a:cubicBezTo>
                  <a:cubicBezTo>
                    <a:pt x="1029" y="1323"/>
                    <a:pt x="1323" y="1029"/>
                    <a:pt x="1323" y="662"/>
                  </a:cubicBezTo>
                  <a:cubicBezTo>
                    <a:pt x="1323" y="297"/>
                    <a:pt x="1029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045;p49">
              <a:extLst>
                <a:ext uri="{FF2B5EF4-FFF2-40B4-BE49-F238E27FC236}">
                  <a16:creationId xmlns:a16="http://schemas.microsoft.com/office/drawing/2014/main" xmlns="" id="{81237A48-64EA-45C9-ACBF-7AF2AF032FEF}"/>
                </a:ext>
              </a:extLst>
            </p:cNvPr>
            <p:cNvSpPr/>
            <p:nvPr/>
          </p:nvSpPr>
          <p:spPr>
            <a:xfrm>
              <a:off x="11106147" y="6823429"/>
              <a:ext cx="296246" cy="251701"/>
            </a:xfrm>
            <a:custGeom>
              <a:avLst/>
              <a:gdLst/>
              <a:ahLst/>
              <a:cxnLst/>
              <a:rect l="l" t="t" r="r" b="b"/>
              <a:pathLst>
                <a:path w="13853" h="11770" extrusionOk="0">
                  <a:moveTo>
                    <a:pt x="13852" y="1"/>
                  </a:moveTo>
                  <a:cubicBezTo>
                    <a:pt x="13418" y="1596"/>
                    <a:pt x="12838" y="3122"/>
                    <a:pt x="11996" y="4477"/>
                  </a:cubicBezTo>
                  <a:cubicBezTo>
                    <a:pt x="11153" y="5826"/>
                    <a:pt x="10084" y="7018"/>
                    <a:pt x="8824" y="7983"/>
                  </a:cubicBezTo>
                  <a:cubicBezTo>
                    <a:pt x="7578" y="8970"/>
                    <a:pt x="6156" y="9723"/>
                    <a:pt x="4670" y="10348"/>
                  </a:cubicBezTo>
                  <a:cubicBezTo>
                    <a:pt x="3180" y="10955"/>
                    <a:pt x="1617" y="11430"/>
                    <a:pt x="0" y="11761"/>
                  </a:cubicBezTo>
                  <a:cubicBezTo>
                    <a:pt x="155" y="11767"/>
                    <a:pt x="310" y="11770"/>
                    <a:pt x="465" y="11770"/>
                  </a:cubicBezTo>
                  <a:cubicBezTo>
                    <a:pt x="1969" y="11770"/>
                    <a:pt x="3474" y="11497"/>
                    <a:pt x="4924" y="11045"/>
                  </a:cubicBezTo>
                  <a:cubicBezTo>
                    <a:pt x="6523" y="10542"/>
                    <a:pt x="8063" y="9781"/>
                    <a:pt x="9409" y="8734"/>
                  </a:cubicBezTo>
                  <a:cubicBezTo>
                    <a:pt x="10070" y="8205"/>
                    <a:pt x="10709" y="7630"/>
                    <a:pt x="11247" y="6968"/>
                  </a:cubicBezTo>
                  <a:cubicBezTo>
                    <a:pt x="11778" y="6302"/>
                    <a:pt x="12280" y="5609"/>
                    <a:pt x="12648" y="4839"/>
                  </a:cubicBezTo>
                  <a:cubicBezTo>
                    <a:pt x="13418" y="3330"/>
                    <a:pt x="13812" y="1654"/>
                    <a:pt x="138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69" name="Google Shape;2046;p49">
            <a:extLst>
              <a:ext uri="{FF2B5EF4-FFF2-40B4-BE49-F238E27FC236}">
                <a16:creationId xmlns:a16="http://schemas.microsoft.com/office/drawing/2014/main" xmlns="" id="{1F066B2B-731D-420A-9019-D3D620771866}"/>
              </a:ext>
            </a:extLst>
          </p:cNvPr>
          <p:cNvGrpSpPr/>
          <p:nvPr/>
        </p:nvGrpSpPr>
        <p:grpSpPr>
          <a:xfrm>
            <a:off x="8667866" y="1628994"/>
            <a:ext cx="1797825" cy="2529333"/>
            <a:chOff x="6647200" y="1245500"/>
            <a:chExt cx="1060250" cy="1491650"/>
          </a:xfrm>
        </p:grpSpPr>
        <p:sp>
          <p:nvSpPr>
            <p:cNvPr id="2649" name="Google Shape;2047;p49">
              <a:extLst>
                <a:ext uri="{FF2B5EF4-FFF2-40B4-BE49-F238E27FC236}">
                  <a16:creationId xmlns:a16="http://schemas.microsoft.com/office/drawing/2014/main" xmlns="" id="{F9B1FC25-4C25-454F-8941-2D8436A7660B}"/>
                </a:ext>
              </a:extLst>
            </p:cNvPr>
            <p:cNvSpPr/>
            <p:nvPr/>
          </p:nvSpPr>
          <p:spPr>
            <a:xfrm>
              <a:off x="6647200" y="2225525"/>
              <a:ext cx="1060250" cy="511625"/>
            </a:xfrm>
            <a:custGeom>
              <a:avLst/>
              <a:gdLst/>
              <a:ahLst/>
              <a:cxnLst/>
              <a:rect l="l" t="t" r="r" b="b"/>
              <a:pathLst>
                <a:path w="42410" h="20465" extrusionOk="0">
                  <a:moveTo>
                    <a:pt x="22121" y="1"/>
                  </a:moveTo>
                  <a:cubicBezTo>
                    <a:pt x="4172" y="1"/>
                    <a:pt x="0" y="20465"/>
                    <a:pt x="0" y="20465"/>
                  </a:cubicBezTo>
                  <a:lnTo>
                    <a:pt x="42410" y="20465"/>
                  </a:lnTo>
                  <a:cubicBezTo>
                    <a:pt x="42410" y="20465"/>
                    <a:pt x="40066" y="1"/>
                    <a:pt x="22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048;p49">
              <a:extLst>
                <a:ext uri="{FF2B5EF4-FFF2-40B4-BE49-F238E27FC236}">
                  <a16:creationId xmlns:a16="http://schemas.microsoft.com/office/drawing/2014/main" xmlns="" id="{DA37521A-80AC-4E22-A159-A8578E352279}"/>
                </a:ext>
              </a:extLst>
            </p:cNvPr>
            <p:cNvSpPr/>
            <p:nvPr/>
          </p:nvSpPr>
          <p:spPr>
            <a:xfrm>
              <a:off x="6746150" y="1345650"/>
              <a:ext cx="905550" cy="865300"/>
            </a:xfrm>
            <a:custGeom>
              <a:avLst/>
              <a:gdLst/>
              <a:ahLst/>
              <a:cxnLst/>
              <a:rect l="l" t="t" r="r" b="b"/>
              <a:pathLst>
                <a:path w="36222" h="34612" extrusionOk="0">
                  <a:moveTo>
                    <a:pt x="18361" y="0"/>
                  </a:moveTo>
                  <a:cubicBezTo>
                    <a:pt x="1" y="0"/>
                    <a:pt x="3083" y="30290"/>
                    <a:pt x="4784" y="34612"/>
                  </a:cubicBezTo>
                  <a:cubicBezTo>
                    <a:pt x="4784" y="34612"/>
                    <a:pt x="12189" y="33255"/>
                    <a:pt x="19585" y="33255"/>
                  </a:cubicBezTo>
                  <a:cubicBezTo>
                    <a:pt x="23074" y="33255"/>
                    <a:pt x="26561" y="33557"/>
                    <a:pt x="29269" y="34445"/>
                  </a:cubicBezTo>
                  <a:cubicBezTo>
                    <a:pt x="31537" y="28614"/>
                    <a:pt x="36222" y="408"/>
                    <a:pt x="18751" y="5"/>
                  </a:cubicBezTo>
                  <a:cubicBezTo>
                    <a:pt x="18620" y="2"/>
                    <a:pt x="18490" y="0"/>
                    <a:pt x="18361" y="0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049;p49">
              <a:extLst>
                <a:ext uri="{FF2B5EF4-FFF2-40B4-BE49-F238E27FC236}">
                  <a16:creationId xmlns:a16="http://schemas.microsoft.com/office/drawing/2014/main" xmlns="" id="{C0D76F01-DF07-473F-B953-2C49EE9FF3C2}"/>
                </a:ext>
              </a:extLst>
            </p:cNvPr>
            <p:cNvSpPr/>
            <p:nvPr/>
          </p:nvSpPr>
          <p:spPr>
            <a:xfrm>
              <a:off x="6791350" y="1691250"/>
              <a:ext cx="166475" cy="166500"/>
            </a:xfrm>
            <a:custGeom>
              <a:avLst/>
              <a:gdLst/>
              <a:ahLst/>
              <a:cxnLst/>
              <a:rect l="l" t="t" r="r" b="b"/>
              <a:pathLst>
                <a:path w="6659" h="6660" extrusionOk="0">
                  <a:moveTo>
                    <a:pt x="3332" y="1"/>
                  </a:moveTo>
                  <a:cubicBezTo>
                    <a:pt x="1491" y="1"/>
                    <a:pt x="0" y="1491"/>
                    <a:pt x="0" y="3328"/>
                  </a:cubicBezTo>
                  <a:cubicBezTo>
                    <a:pt x="0" y="5169"/>
                    <a:pt x="1491" y="6659"/>
                    <a:pt x="3332" y="6659"/>
                  </a:cubicBezTo>
                  <a:cubicBezTo>
                    <a:pt x="5169" y="6659"/>
                    <a:pt x="6659" y="5169"/>
                    <a:pt x="6659" y="3328"/>
                  </a:cubicBezTo>
                  <a:cubicBezTo>
                    <a:pt x="6659" y="1491"/>
                    <a:pt x="5169" y="1"/>
                    <a:pt x="3332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050;p49">
              <a:extLst>
                <a:ext uri="{FF2B5EF4-FFF2-40B4-BE49-F238E27FC236}">
                  <a16:creationId xmlns:a16="http://schemas.microsoft.com/office/drawing/2014/main" xmlns="" id="{89DC2C64-B432-43C1-B283-31CDA4DAB3AA}"/>
                </a:ext>
              </a:extLst>
            </p:cNvPr>
            <p:cNvSpPr/>
            <p:nvPr/>
          </p:nvSpPr>
          <p:spPr>
            <a:xfrm>
              <a:off x="7409525" y="1691250"/>
              <a:ext cx="166500" cy="166500"/>
            </a:xfrm>
            <a:custGeom>
              <a:avLst/>
              <a:gdLst/>
              <a:ahLst/>
              <a:cxnLst/>
              <a:rect l="l" t="t" r="r" b="b"/>
              <a:pathLst>
                <a:path w="6660" h="6660" extrusionOk="0">
                  <a:moveTo>
                    <a:pt x="3332" y="1"/>
                  </a:moveTo>
                  <a:cubicBezTo>
                    <a:pt x="1490" y="1"/>
                    <a:pt x="0" y="1491"/>
                    <a:pt x="0" y="3328"/>
                  </a:cubicBezTo>
                  <a:cubicBezTo>
                    <a:pt x="0" y="5169"/>
                    <a:pt x="1490" y="6659"/>
                    <a:pt x="3332" y="6659"/>
                  </a:cubicBezTo>
                  <a:cubicBezTo>
                    <a:pt x="5168" y="6659"/>
                    <a:pt x="6659" y="5169"/>
                    <a:pt x="6659" y="3328"/>
                  </a:cubicBezTo>
                  <a:cubicBezTo>
                    <a:pt x="6659" y="1491"/>
                    <a:pt x="5168" y="1"/>
                    <a:pt x="3332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051;p49">
              <a:extLst>
                <a:ext uri="{FF2B5EF4-FFF2-40B4-BE49-F238E27FC236}">
                  <a16:creationId xmlns:a16="http://schemas.microsoft.com/office/drawing/2014/main" xmlns="" id="{7C3A3604-9C1A-45EA-9928-5399F7F811C3}"/>
                </a:ext>
              </a:extLst>
            </p:cNvPr>
            <p:cNvSpPr/>
            <p:nvPr/>
          </p:nvSpPr>
          <p:spPr>
            <a:xfrm>
              <a:off x="7109100" y="1865425"/>
              <a:ext cx="182150" cy="290250"/>
            </a:xfrm>
            <a:custGeom>
              <a:avLst/>
              <a:gdLst/>
              <a:ahLst/>
              <a:cxnLst/>
              <a:rect l="l" t="t" r="r" b="b"/>
              <a:pathLst>
                <a:path w="7286" h="11610" extrusionOk="0">
                  <a:moveTo>
                    <a:pt x="6721" y="1"/>
                  </a:moveTo>
                  <a:lnTo>
                    <a:pt x="945" y="794"/>
                  </a:lnTo>
                  <a:lnTo>
                    <a:pt x="1" y="11610"/>
                  </a:lnTo>
                  <a:cubicBezTo>
                    <a:pt x="1908" y="11382"/>
                    <a:pt x="5012" y="10504"/>
                    <a:pt x="7286" y="7400"/>
                  </a:cubicBezTo>
                  <a:lnTo>
                    <a:pt x="6721" y="1"/>
                  </a:lnTo>
                  <a:close/>
                </a:path>
              </a:pathLst>
            </a:custGeom>
            <a:solidFill>
              <a:srgbClr val="E495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052;p49">
              <a:extLst>
                <a:ext uri="{FF2B5EF4-FFF2-40B4-BE49-F238E27FC236}">
                  <a16:creationId xmlns:a16="http://schemas.microsoft.com/office/drawing/2014/main" xmlns="" id="{2077024D-34D8-4ECC-AA71-E915C03FC256}"/>
                </a:ext>
              </a:extLst>
            </p:cNvPr>
            <p:cNvSpPr/>
            <p:nvPr/>
          </p:nvSpPr>
          <p:spPr>
            <a:xfrm>
              <a:off x="6896950" y="1345975"/>
              <a:ext cx="580225" cy="698550"/>
            </a:xfrm>
            <a:custGeom>
              <a:avLst/>
              <a:gdLst/>
              <a:ahLst/>
              <a:cxnLst/>
              <a:rect l="l" t="t" r="r" b="b"/>
              <a:pathLst>
                <a:path w="23209" h="27942" extrusionOk="0">
                  <a:moveTo>
                    <a:pt x="12857" y="1"/>
                  </a:moveTo>
                  <a:cubicBezTo>
                    <a:pt x="12841" y="1"/>
                    <a:pt x="12833" y="1"/>
                    <a:pt x="12833" y="1"/>
                  </a:cubicBezTo>
                  <a:cubicBezTo>
                    <a:pt x="12833" y="1"/>
                    <a:pt x="3968" y="1183"/>
                    <a:pt x="423" y="10048"/>
                  </a:cubicBezTo>
                  <a:cubicBezTo>
                    <a:pt x="115" y="10826"/>
                    <a:pt x="157" y="11895"/>
                    <a:pt x="110" y="12716"/>
                  </a:cubicBezTo>
                  <a:cubicBezTo>
                    <a:pt x="1" y="14486"/>
                    <a:pt x="15" y="16271"/>
                    <a:pt x="209" y="18036"/>
                  </a:cubicBezTo>
                  <a:cubicBezTo>
                    <a:pt x="594" y="21528"/>
                    <a:pt x="2264" y="24571"/>
                    <a:pt x="5435" y="26260"/>
                  </a:cubicBezTo>
                  <a:cubicBezTo>
                    <a:pt x="7399" y="27310"/>
                    <a:pt x="9804" y="27941"/>
                    <a:pt x="12153" y="27941"/>
                  </a:cubicBezTo>
                  <a:cubicBezTo>
                    <a:pt x="13606" y="27941"/>
                    <a:pt x="15038" y="27700"/>
                    <a:pt x="16331" y="27167"/>
                  </a:cubicBezTo>
                  <a:cubicBezTo>
                    <a:pt x="18951" y="26089"/>
                    <a:pt x="20977" y="24163"/>
                    <a:pt x="22017" y="21572"/>
                  </a:cubicBezTo>
                  <a:cubicBezTo>
                    <a:pt x="23198" y="18615"/>
                    <a:pt x="23209" y="14837"/>
                    <a:pt x="23051" y="11647"/>
                  </a:cubicBezTo>
                  <a:cubicBezTo>
                    <a:pt x="22475" y="166"/>
                    <a:pt x="13380" y="1"/>
                    <a:pt x="12857" y="1"/>
                  </a:cubicBezTo>
                  <a:close/>
                </a:path>
              </a:pathLst>
            </a:custGeom>
            <a:solidFill>
              <a:srgbClr val="F4B5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053;p49">
              <a:extLst>
                <a:ext uri="{FF2B5EF4-FFF2-40B4-BE49-F238E27FC236}">
                  <a16:creationId xmlns:a16="http://schemas.microsoft.com/office/drawing/2014/main" xmlns="" id="{B6E70C99-7C1A-4934-AC33-71AB959739A4}"/>
                </a:ext>
              </a:extLst>
            </p:cNvPr>
            <p:cNvSpPr/>
            <p:nvPr/>
          </p:nvSpPr>
          <p:spPr>
            <a:xfrm>
              <a:off x="7098775" y="2050400"/>
              <a:ext cx="208150" cy="295875"/>
            </a:xfrm>
            <a:custGeom>
              <a:avLst/>
              <a:gdLst/>
              <a:ahLst/>
              <a:cxnLst/>
              <a:rect l="l" t="t" r="r" b="b"/>
              <a:pathLst>
                <a:path w="8326" h="11835" extrusionOk="0">
                  <a:moveTo>
                    <a:pt x="7699" y="1"/>
                  </a:moveTo>
                  <a:cubicBezTo>
                    <a:pt x="5425" y="3105"/>
                    <a:pt x="2321" y="3983"/>
                    <a:pt x="414" y="4211"/>
                  </a:cubicBezTo>
                  <a:lnTo>
                    <a:pt x="0" y="8971"/>
                  </a:lnTo>
                  <a:cubicBezTo>
                    <a:pt x="0" y="8971"/>
                    <a:pt x="171" y="11348"/>
                    <a:pt x="4020" y="11799"/>
                  </a:cubicBezTo>
                  <a:cubicBezTo>
                    <a:pt x="4226" y="11823"/>
                    <a:pt x="4423" y="11835"/>
                    <a:pt x="4610" y="11835"/>
                  </a:cubicBezTo>
                  <a:cubicBezTo>
                    <a:pt x="7917" y="11835"/>
                    <a:pt x="8325" y="8230"/>
                    <a:pt x="8325" y="8230"/>
                  </a:cubicBezTo>
                  <a:lnTo>
                    <a:pt x="7699" y="1"/>
                  </a:lnTo>
                  <a:close/>
                </a:path>
              </a:pathLst>
            </a:custGeom>
            <a:solidFill>
              <a:srgbClr val="F4B5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054;p49">
              <a:extLst>
                <a:ext uri="{FF2B5EF4-FFF2-40B4-BE49-F238E27FC236}">
                  <a16:creationId xmlns:a16="http://schemas.microsoft.com/office/drawing/2014/main" xmlns="" id="{ED8BD106-D2A0-42BC-9AE3-3A8815CCA795}"/>
                </a:ext>
              </a:extLst>
            </p:cNvPr>
            <p:cNvSpPr/>
            <p:nvPr/>
          </p:nvSpPr>
          <p:spPr>
            <a:xfrm>
              <a:off x="7010975" y="1730175"/>
              <a:ext cx="29550" cy="59125"/>
            </a:xfrm>
            <a:custGeom>
              <a:avLst/>
              <a:gdLst/>
              <a:ahLst/>
              <a:cxnLst/>
              <a:rect l="l" t="t" r="r" b="b"/>
              <a:pathLst>
                <a:path w="1182" h="2365" extrusionOk="0">
                  <a:moveTo>
                    <a:pt x="589" y="1"/>
                  </a:moveTo>
                  <a:cubicBezTo>
                    <a:pt x="266" y="1"/>
                    <a:pt x="1" y="527"/>
                    <a:pt x="1" y="1182"/>
                  </a:cubicBezTo>
                  <a:cubicBezTo>
                    <a:pt x="1" y="1832"/>
                    <a:pt x="266" y="2364"/>
                    <a:pt x="589" y="2364"/>
                  </a:cubicBezTo>
                  <a:cubicBezTo>
                    <a:pt x="916" y="2364"/>
                    <a:pt x="1182" y="1832"/>
                    <a:pt x="1182" y="1182"/>
                  </a:cubicBezTo>
                  <a:cubicBezTo>
                    <a:pt x="1182" y="527"/>
                    <a:pt x="916" y="1"/>
                    <a:pt x="5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055;p49">
              <a:extLst>
                <a:ext uri="{FF2B5EF4-FFF2-40B4-BE49-F238E27FC236}">
                  <a16:creationId xmlns:a16="http://schemas.microsoft.com/office/drawing/2014/main" xmlns="" id="{674D5C17-34ED-4C47-A226-3F2444479E85}"/>
                </a:ext>
              </a:extLst>
            </p:cNvPr>
            <p:cNvSpPr/>
            <p:nvPr/>
          </p:nvSpPr>
          <p:spPr>
            <a:xfrm>
              <a:off x="7328600" y="1742050"/>
              <a:ext cx="29575" cy="59100"/>
            </a:xfrm>
            <a:custGeom>
              <a:avLst/>
              <a:gdLst/>
              <a:ahLst/>
              <a:cxnLst/>
              <a:rect l="l" t="t" r="r" b="b"/>
              <a:pathLst>
                <a:path w="1183" h="2364" extrusionOk="0">
                  <a:moveTo>
                    <a:pt x="594" y="1"/>
                  </a:moveTo>
                  <a:cubicBezTo>
                    <a:pt x="266" y="1"/>
                    <a:pt x="0" y="527"/>
                    <a:pt x="0" y="1182"/>
                  </a:cubicBezTo>
                  <a:cubicBezTo>
                    <a:pt x="0" y="1832"/>
                    <a:pt x="266" y="2364"/>
                    <a:pt x="594" y="2364"/>
                  </a:cubicBezTo>
                  <a:cubicBezTo>
                    <a:pt x="916" y="2364"/>
                    <a:pt x="1183" y="1832"/>
                    <a:pt x="1183" y="1182"/>
                  </a:cubicBezTo>
                  <a:cubicBezTo>
                    <a:pt x="1183" y="527"/>
                    <a:pt x="916" y="1"/>
                    <a:pt x="5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056;p49">
              <a:extLst>
                <a:ext uri="{FF2B5EF4-FFF2-40B4-BE49-F238E27FC236}">
                  <a16:creationId xmlns:a16="http://schemas.microsoft.com/office/drawing/2014/main" xmlns="" id="{44CFBB9E-9440-4A28-9397-7B4FDBC46B35}"/>
                </a:ext>
              </a:extLst>
            </p:cNvPr>
            <p:cNvSpPr/>
            <p:nvPr/>
          </p:nvSpPr>
          <p:spPr>
            <a:xfrm>
              <a:off x="7151325" y="1774425"/>
              <a:ext cx="36925" cy="39025"/>
            </a:xfrm>
            <a:custGeom>
              <a:avLst/>
              <a:gdLst/>
              <a:ahLst/>
              <a:cxnLst/>
              <a:rect l="l" t="t" r="r" b="b"/>
              <a:pathLst>
                <a:path w="1477" h="1561" extrusionOk="0">
                  <a:moveTo>
                    <a:pt x="1477" y="1"/>
                  </a:moveTo>
                  <a:lnTo>
                    <a:pt x="1477" y="1"/>
                  </a:lnTo>
                  <a:cubicBezTo>
                    <a:pt x="1197" y="34"/>
                    <a:pt x="927" y="105"/>
                    <a:pt x="671" y="228"/>
                  </a:cubicBezTo>
                  <a:cubicBezTo>
                    <a:pt x="537" y="281"/>
                    <a:pt x="414" y="362"/>
                    <a:pt x="295" y="452"/>
                  </a:cubicBezTo>
                  <a:cubicBezTo>
                    <a:pt x="181" y="546"/>
                    <a:pt x="53" y="679"/>
                    <a:pt x="25" y="888"/>
                  </a:cubicBezTo>
                  <a:cubicBezTo>
                    <a:pt x="1" y="1107"/>
                    <a:pt x="158" y="1287"/>
                    <a:pt x="272" y="1363"/>
                  </a:cubicBezTo>
                  <a:cubicBezTo>
                    <a:pt x="395" y="1453"/>
                    <a:pt x="542" y="1538"/>
                    <a:pt x="704" y="1553"/>
                  </a:cubicBezTo>
                  <a:cubicBezTo>
                    <a:pt x="738" y="1558"/>
                    <a:pt x="772" y="1560"/>
                    <a:pt x="805" y="1560"/>
                  </a:cubicBezTo>
                  <a:cubicBezTo>
                    <a:pt x="1093" y="1560"/>
                    <a:pt x="1336" y="1387"/>
                    <a:pt x="1477" y="1183"/>
                  </a:cubicBezTo>
                  <a:lnTo>
                    <a:pt x="1477" y="1183"/>
                  </a:lnTo>
                  <a:cubicBezTo>
                    <a:pt x="1303" y="1281"/>
                    <a:pt x="1115" y="1338"/>
                    <a:pt x="943" y="1338"/>
                  </a:cubicBezTo>
                  <a:cubicBezTo>
                    <a:pt x="876" y="1338"/>
                    <a:pt x="811" y="1329"/>
                    <a:pt x="750" y="1310"/>
                  </a:cubicBezTo>
                  <a:cubicBezTo>
                    <a:pt x="647" y="1273"/>
                    <a:pt x="551" y="1211"/>
                    <a:pt x="466" y="1130"/>
                  </a:cubicBezTo>
                  <a:cubicBezTo>
                    <a:pt x="366" y="1045"/>
                    <a:pt x="333" y="978"/>
                    <a:pt x="338" y="916"/>
                  </a:cubicBezTo>
                  <a:cubicBezTo>
                    <a:pt x="347" y="779"/>
                    <a:pt x="585" y="585"/>
                    <a:pt x="794" y="443"/>
                  </a:cubicBezTo>
                  <a:cubicBezTo>
                    <a:pt x="1007" y="294"/>
                    <a:pt x="1240" y="148"/>
                    <a:pt x="1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057;p49">
              <a:extLst>
                <a:ext uri="{FF2B5EF4-FFF2-40B4-BE49-F238E27FC236}">
                  <a16:creationId xmlns:a16="http://schemas.microsoft.com/office/drawing/2014/main" xmlns="" id="{77361C17-EE1A-4DEE-A8F7-B88EE9AF4481}"/>
                </a:ext>
              </a:extLst>
            </p:cNvPr>
            <p:cNvSpPr/>
            <p:nvPr/>
          </p:nvSpPr>
          <p:spPr>
            <a:xfrm>
              <a:off x="7147175" y="1843700"/>
              <a:ext cx="81550" cy="24050"/>
            </a:xfrm>
            <a:custGeom>
              <a:avLst/>
              <a:gdLst/>
              <a:ahLst/>
              <a:cxnLst/>
              <a:rect l="l" t="t" r="r" b="b"/>
              <a:pathLst>
                <a:path w="3262" h="962" extrusionOk="0">
                  <a:moveTo>
                    <a:pt x="0" y="1"/>
                  </a:moveTo>
                  <a:lnTo>
                    <a:pt x="0" y="1"/>
                  </a:lnTo>
                  <a:cubicBezTo>
                    <a:pt x="357" y="524"/>
                    <a:pt x="955" y="918"/>
                    <a:pt x="1638" y="960"/>
                  </a:cubicBezTo>
                  <a:cubicBezTo>
                    <a:pt x="1663" y="961"/>
                    <a:pt x="1688" y="962"/>
                    <a:pt x="1713" y="962"/>
                  </a:cubicBezTo>
                  <a:cubicBezTo>
                    <a:pt x="2027" y="962"/>
                    <a:pt x="2347" y="875"/>
                    <a:pt x="2602" y="699"/>
                  </a:cubicBezTo>
                  <a:cubicBezTo>
                    <a:pt x="2749" y="623"/>
                    <a:pt x="2858" y="500"/>
                    <a:pt x="2977" y="390"/>
                  </a:cubicBezTo>
                  <a:cubicBezTo>
                    <a:pt x="3086" y="267"/>
                    <a:pt x="3176" y="134"/>
                    <a:pt x="3262" y="1"/>
                  </a:cubicBezTo>
                  <a:lnTo>
                    <a:pt x="3262" y="1"/>
                  </a:lnTo>
                  <a:cubicBezTo>
                    <a:pt x="3001" y="186"/>
                    <a:pt x="2754" y="371"/>
                    <a:pt x="2482" y="480"/>
                  </a:cubicBezTo>
                  <a:cubicBezTo>
                    <a:pt x="2252" y="588"/>
                    <a:pt x="2006" y="641"/>
                    <a:pt x="1762" y="641"/>
                  </a:cubicBezTo>
                  <a:cubicBezTo>
                    <a:pt x="1725" y="641"/>
                    <a:pt x="1689" y="640"/>
                    <a:pt x="1652" y="638"/>
                  </a:cubicBezTo>
                  <a:cubicBezTo>
                    <a:pt x="1367" y="627"/>
                    <a:pt x="1087" y="552"/>
                    <a:pt x="813" y="438"/>
                  </a:cubicBezTo>
                  <a:cubicBezTo>
                    <a:pt x="537" y="320"/>
                    <a:pt x="267" y="177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058;p49">
              <a:extLst>
                <a:ext uri="{FF2B5EF4-FFF2-40B4-BE49-F238E27FC236}">
                  <a16:creationId xmlns:a16="http://schemas.microsoft.com/office/drawing/2014/main" xmlns="" id="{5E7A0407-9BD8-44AE-9610-81D3328530B6}"/>
                </a:ext>
              </a:extLst>
            </p:cNvPr>
            <p:cNvSpPr/>
            <p:nvPr/>
          </p:nvSpPr>
          <p:spPr>
            <a:xfrm>
              <a:off x="6874625" y="1344225"/>
              <a:ext cx="634475" cy="296050"/>
            </a:xfrm>
            <a:custGeom>
              <a:avLst/>
              <a:gdLst/>
              <a:ahLst/>
              <a:cxnLst/>
              <a:rect l="l" t="t" r="r" b="b"/>
              <a:pathLst>
                <a:path w="25379" h="11842" extrusionOk="0">
                  <a:moveTo>
                    <a:pt x="13641" y="0"/>
                  </a:moveTo>
                  <a:cubicBezTo>
                    <a:pt x="13237" y="0"/>
                    <a:pt x="12819" y="19"/>
                    <a:pt x="12388" y="57"/>
                  </a:cubicBezTo>
                  <a:cubicBezTo>
                    <a:pt x="10015" y="270"/>
                    <a:pt x="7946" y="1652"/>
                    <a:pt x="6176" y="3047"/>
                  </a:cubicBezTo>
                  <a:cubicBezTo>
                    <a:pt x="2175" y="6208"/>
                    <a:pt x="410" y="10892"/>
                    <a:pt x="1" y="11842"/>
                  </a:cubicBezTo>
                  <a:cubicBezTo>
                    <a:pt x="1" y="11842"/>
                    <a:pt x="12911" y="10640"/>
                    <a:pt x="13128" y="3336"/>
                  </a:cubicBezTo>
                  <a:cubicBezTo>
                    <a:pt x="14164" y="9501"/>
                    <a:pt x="19692" y="10228"/>
                    <a:pt x="25378" y="11480"/>
                  </a:cubicBezTo>
                  <a:cubicBezTo>
                    <a:pt x="25378" y="11480"/>
                    <a:pt x="23715" y="0"/>
                    <a:pt x="13641" y="0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059;p49">
              <a:extLst>
                <a:ext uri="{FF2B5EF4-FFF2-40B4-BE49-F238E27FC236}">
                  <a16:creationId xmlns:a16="http://schemas.microsoft.com/office/drawing/2014/main" xmlns="" id="{8B998877-9434-4AC4-A137-0CE2DEFF78E4}"/>
                </a:ext>
              </a:extLst>
            </p:cNvPr>
            <p:cNvSpPr/>
            <p:nvPr/>
          </p:nvSpPr>
          <p:spPr>
            <a:xfrm>
              <a:off x="7116925" y="1245500"/>
              <a:ext cx="124725" cy="113325"/>
            </a:xfrm>
            <a:custGeom>
              <a:avLst/>
              <a:gdLst/>
              <a:ahLst/>
              <a:cxnLst/>
              <a:rect l="l" t="t" r="r" b="b"/>
              <a:pathLst>
                <a:path w="4989" h="4533" extrusionOk="0">
                  <a:moveTo>
                    <a:pt x="3864" y="0"/>
                  </a:moveTo>
                  <a:cubicBezTo>
                    <a:pt x="2929" y="0"/>
                    <a:pt x="3436" y="4020"/>
                    <a:pt x="3436" y="4020"/>
                  </a:cubicBezTo>
                  <a:cubicBezTo>
                    <a:pt x="3436" y="4020"/>
                    <a:pt x="3107" y="1456"/>
                    <a:pt x="1602" y="1456"/>
                  </a:cubicBezTo>
                  <a:cubicBezTo>
                    <a:pt x="1585" y="1456"/>
                    <a:pt x="1569" y="1456"/>
                    <a:pt x="1552" y="1457"/>
                  </a:cubicBezTo>
                  <a:cubicBezTo>
                    <a:pt x="1" y="1514"/>
                    <a:pt x="3076" y="4476"/>
                    <a:pt x="4233" y="4532"/>
                  </a:cubicBezTo>
                  <a:cubicBezTo>
                    <a:pt x="4233" y="4532"/>
                    <a:pt x="4989" y="237"/>
                    <a:pt x="3944" y="9"/>
                  </a:cubicBezTo>
                  <a:cubicBezTo>
                    <a:pt x="3916" y="3"/>
                    <a:pt x="3890" y="0"/>
                    <a:pt x="3864" y="0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060;p49">
              <a:extLst>
                <a:ext uri="{FF2B5EF4-FFF2-40B4-BE49-F238E27FC236}">
                  <a16:creationId xmlns:a16="http://schemas.microsoft.com/office/drawing/2014/main" xmlns="" id="{3FD5167F-F9DF-441F-B502-5B4EDA9D18C9}"/>
                </a:ext>
              </a:extLst>
            </p:cNvPr>
            <p:cNvSpPr/>
            <p:nvPr/>
          </p:nvSpPr>
          <p:spPr>
            <a:xfrm>
              <a:off x="6976575" y="1832700"/>
              <a:ext cx="62200" cy="62175"/>
            </a:xfrm>
            <a:custGeom>
              <a:avLst/>
              <a:gdLst/>
              <a:ahLst/>
              <a:cxnLst/>
              <a:rect l="l" t="t" r="r" b="b"/>
              <a:pathLst>
                <a:path w="2488" h="2487" extrusionOk="0">
                  <a:moveTo>
                    <a:pt x="1243" y="0"/>
                  </a:moveTo>
                  <a:cubicBezTo>
                    <a:pt x="560" y="0"/>
                    <a:pt x="1" y="560"/>
                    <a:pt x="1" y="1244"/>
                  </a:cubicBezTo>
                  <a:cubicBezTo>
                    <a:pt x="1" y="1932"/>
                    <a:pt x="560" y="2487"/>
                    <a:pt x="1243" y="2487"/>
                  </a:cubicBezTo>
                  <a:cubicBezTo>
                    <a:pt x="1931" y="2487"/>
                    <a:pt x="2487" y="1932"/>
                    <a:pt x="2487" y="1244"/>
                  </a:cubicBezTo>
                  <a:cubicBezTo>
                    <a:pt x="2487" y="560"/>
                    <a:pt x="1931" y="0"/>
                    <a:pt x="1243" y="0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061;p49">
              <a:extLst>
                <a:ext uri="{FF2B5EF4-FFF2-40B4-BE49-F238E27FC236}">
                  <a16:creationId xmlns:a16="http://schemas.microsoft.com/office/drawing/2014/main" xmlns="" id="{44592C0A-06CB-40E2-8173-572F05C20D1F}"/>
                </a:ext>
              </a:extLst>
            </p:cNvPr>
            <p:cNvSpPr/>
            <p:nvPr/>
          </p:nvSpPr>
          <p:spPr>
            <a:xfrm>
              <a:off x="7327050" y="1832700"/>
              <a:ext cx="62200" cy="62175"/>
            </a:xfrm>
            <a:custGeom>
              <a:avLst/>
              <a:gdLst/>
              <a:ahLst/>
              <a:cxnLst/>
              <a:rect l="l" t="t" r="r" b="b"/>
              <a:pathLst>
                <a:path w="2488" h="2487" extrusionOk="0">
                  <a:moveTo>
                    <a:pt x="1245" y="0"/>
                  </a:moveTo>
                  <a:cubicBezTo>
                    <a:pt x="555" y="0"/>
                    <a:pt x="1" y="560"/>
                    <a:pt x="1" y="1244"/>
                  </a:cubicBezTo>
                  <a:cubicBezTo>
                    <a:pt x="1" y="1932"/>
                    <a:pt x="555" y="2487"/>
                    <a:pt x="1245" y="2487"/>
                  </a:cubicBezTo>
                  <a:cubicBezTo>
                    <a:pt x="1933" y="2487"/>
                    <a:pt x="2487" y="1932"/>
                    <a:pt x="2487" y="1244"/>
                  </a:cubicBezTo>
                  <a:cubicBezTo>
                    <a:pt x="2487" y="560"/>
                    <a:pt x="1933" y="0"/>
                    <a:pt x="1245" y="0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062;p49">
              <a:extLst>
                <a:ext uri="{FF2B5EF4-FFF2-40B4-BE49-F238E27FC236}">
                  <a16:creationId xmlns:a16="http://schemas.microsoft.com/office/drawing/2014/main" xmlns="" id="{E22FF2E4-BA37-4D81-BBBD-65935E577342}"/>
                </a:ext>
              </a:extLst>
            </p:cNvPr>
            <p:cNvSpPr/>
            <p:nvPr/>
          </p:nvSpPr>
          <p:spPr>
            <a:xfrm>
              <a:off x="6876200" y="1651650"/>
              <a:ext cx="240050" cy="239925"/>
            </a:xfrm>
            <a:custGeom>
              <a:avLst/>
              <a:gdLst/>
              <a:ahLst/>
              <a:cxnLst/>
              <a:rect l="l" t="t" r="r" b="b"/>
              <a:pathLst>
                <a:path w="9602" h="9597" extrusionOk="0">
                  <a:moveTo>
                    <a:pt x="4798" y="422"/>
                  </a:moveTo>
                  <a:cubicBezTo>
                    <a:pt x="7209" y="422"/>
                    <a:pt x="9174" y="2386"/>
                    <a:pt x="9174" y="4798"/>
                  </a:cubicBezTo>
                  <a:cubicBezTo>
                    <a:pt x="9174" y="7209"/>
                    <a:pt x="7209" y="9169"/>
                    <a:pt x="4798" y="9169"/>
                  </a:cubicBezTo>
                  <a:cubicBezTo>
                    <a:pt x="2387" y="9169"/>
                    <a:pt x="428" y="7209"/>
                    <a:pt x="428" y="4798"/>
                  </a:cubicBezTo>
                  <a:cubicBezTo>
                    <a:pt x="428" y="2386"/>
                    <a:pt x="2387" y="422"/>
                    <a:pt x="4798" y="422"/>
                  </a:cubicBezTo>
                  <a:close/>
                  <a:moveTo>
                    <a:pt x="4798" y="0"/>
                  </a:moveTo>
                  <a:cubicBezTo>
                    <a:pt x="2154" y="0"/>
                    <a:pt x="1" y="2149"/>
                    <a:pt x="1" y="4798"/>
                  </a:cubicBezTo>
                  <a:cubicBezTo>
                    <a:pt x="1" y="7441"/>
                    <a:pt x="2154" y="9596"/>
                    <a:pt x="4798" y="9596"/>
                  </a:cubicBezTo>
                  <a:cubicBezTo>
                    <a:pt x="7446" y="9596"/>
                    <a:pt x="9601" y="7441"/>
                    <a:pt x="9601" y="4798"/>
                  </a:cubicBezTo>
                  <a:cubicBezTo>
                    <a:pt x="9601" y="2149"/>
                    <a:pt x="7446" y="0"/>
                    <a:pt x="47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063;p49">
              <a:extLst>
                <a:ext uri="{FF2B5EF4-FFF2-40B4-BE49-F238E27FC236}">
                  <a16:creationId xmlns:a16="http://schemas.microsoft.com/office/drawing/2014/main" xmlns="" id="{BF5A6FF8-2ABC-4D8A-A28F-C2C785FC884F}"/>
                </a:ext>
              </a:extLst>
            </p:cNvPr>
            <p:cNvSpPr/>
            <p:nvPr/>
          </p:nvSpPr>
          <p:spPr>
            <a:xfrm>
              <a:off x="7245200" y="1651650"/>
              <a:ext cx="240025" cy="239925"/>
            </a:xfrm>
            <a:custGeom>
              <a:avLst/>
              <a:gdLst/>
              <a:ahLst/>
              <a:cxnLst/>
              <a:rect l="l" t="t" r="r" b="b"/>
              <a:pathLst>
                <a:path w="9601" h="9597" extrusionOk="0">
                  <a:moveTo>
                    <a:pt x="4803" y="422"/>
                  </a:moveTo>
                  <a:cubicBezTo>
                    <a:pt x="7213" y="422"/>
                    <a:pt x="9174" y="2386"/>
                    <a:pt x="9174" y="4798"/>
                  </a:cubicBezTo>
                  <a:cubicBezTo>
                    <a:pt x="9174" y="7209"/>
                    <a:pt x="7213" y="9169"/>
                    <a:pt x="4803" y="9169"/>
                  </a:cubicBezTo>
                  <a:cubicBezTo>
                    <a:pt x="2392" y="9169"/>
                    <a:pt x="427" y="7209"/>
                    <a:pt x="427" y="4798"/>
                  </a:cubicBezTo>
                  <a:cubicBezTo>
                    <a:pt x="427" y="2386"/>
                    <a:pt x="2392" y="422"/>
                    <a:pt x="4803" y="422"/>
                  </a:cubicBezTo>
                  <a:close/>
                  <a:moveTo>
                    <a:pt x="4803" y="0"/>
                  </a:moveTo>
                  <a:cubicBezTo>
                    <a:pt x="2155" y="0"/>
                    <a:pt x="0" y="2149"/>
                    <a:pt x="0" y="4798"/>
                  </a:cubicBezTo>
                  <a:cubicBezTo>
                    <a:pt x="0" y="7441"/>
                    <a:pt x="2155" y="9596"/>
                    <a:pt x="4803" y="9596"/>
                  </a:cubicBezTo>
                  <a:cubicBezTo>
                    <a:pt x="7446" y="9596"/>
                    <a:pt x="9601" y="7441"/>
                    <a:pt x="9601" y="4798"/>
                  </a:cubicBezTo>
                  <a:cubicBezTo>
                    <a:pt x="9601" y="2149"/>
                    <a:pt x="7446" y="0"/>
                    <a:pt x="48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064;p49">
              <a:extLst>
                <a:ext uri="{FF2B5EF4-FFF2-40B4-BE49-F238E27FC236}">
                  <a16:creationId xmlns:a16="http://schemas.microsoft.com/office/drawing/2014/main" xmlns="" id="{8855A65A-9612-4BE8-B7DC-C3256D2A170E}"/>
                </a:ext>
              </a:extLst>
            </p:cNvPr>
            <p:cNvSpPr/>
            <p:nvPr/>
          </p:nvSpPr>
          <p:spPr>
            <a:xfrm>
              <a:off x="7105775" y="1732600"/>
              <a:ext cx="148925" cy="42325"/>
            </a:xfrm>
            <a:custGeom>
              <a:avLst/>
              <a:gdLst/>
              <a:ahLst/>
              <a:cxnLst/>
              <a:rect l="l" t="t" r="r" b="b"/>
              <a:pathLst>
                <a:path w="5957" h="1693" extrusionOk="0">
                  <a:moveTo>
                    <a:pt x="3163" y="0"/>
                  </a:moveTo>
                  <a:cubicBezTo>
                    <a:pt x="1481" y="0"/>
                    <a:pt x="25" y="1138"/>
                    <a:pt x="0" y="1156"/>
                  </a:cubicBezTo>
                  <a:lnTo>
                    <a:pt x="266" y="1489"/>
                  </a:lnTo>
                  <a:cubicBezTo>
                    <a:pt x="351" y="1422"/>
                    <a:pt x="1645" y="414"/>
                    <a:pt x="3132" y="414"/>
                  </a:cubicBezTo>
                  <a:cubicBezTo>
                    <a:pt x="3962" y="414"/>
                    <a:pt x="4852" y="728"/>
                    <a:pt x="5625" y="1693"/>
                  </a:cubicBezTo>
                  <a:lnTo>
                    <a:pt x="5956" y="1426"/>
                  </a:lnTo>
                  <a:cubicBezTo>
                    <a:pt x="5093" y="348"/>
                    <a:pt x="4094" y="0"/>
                    <a:pt x="31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065;p49">
              <a:extLst>
                <a:ext uri="{FF2B5EF4-FFF2-40B4-BE49-F238E27FC236}">
                  <a16:creationId xmlns:a16="http://schemas.microsoft.com/office/drawing/2014/main" xmlns="" id="{460A03DE-6B33-4CE9-A321-A76E88701AF8}"/>
                </a:ext>
              </a:extLst>
            </p:cNvPr>
            <p:cNvSpPr/>
            <p:nvPr/>
          </p:nvSpPr>
          <p:spPr>
            <a:xfrm>
              <a:off x="7305700" y="1663000"/>
              <a:ext cx="104900" cy="32800"/>
            </a:xfrm>
            <a:custGeom>
              <a:avLst/>
              <a:gdLst/>
              <a:ahLst/>
              <a:cxnLst/>
              <a:rect l="l" t="t" r="r" b="b"/>
              <a:pathLst>
                <a:path w="4196" h="1312" extrusionOk="0">
                  <a:moveTo>
                    <a:pt x="2280" y="1"/>
                  </a:moveTo>
                  <a:cubicBezTo>
                    <a:pt x="2192" y="1"/>
                    <a:pt x="2105" y="6"/>
                    <a:pt x="2018" y="15"/>
                  </a:cubicBezTo>
                  <a:cubicBezTo>
                    <a:pt x="1595" y="63"/>
                    <a:pt x="1187" y="215"/>
                    <a:pt x="846" y="443"/>
                  </a:cubicBezTo>
                  <a:cubicBezTo>
                    <a:pt x="504" y="670"/>
                    <a:pt x="204" y="960"/>
                    <a:pt x="0" y="1312"/>
                  </a:cubicBezTo>
                  <a:cubicBezTo>
                    <a:pt x="660" y="865"/>
                    <a:pt x="1339" y="509"/>
                    <a:pt x="2060" y="438"/>
                  </a:cubicBezTo>
                  <a:cubicBezTo>
                    <a:pt x="2161" y="426"/>
                    <a:pt x="2263" y="420"/>
                    <a:pt x="2364" y="420"/>
                  </a:cubicBezTo>
                  <a:cubicBezTo>
                    <a:pt x="2623" y="420"/>
                    <a:pt x="2882" y="459"/>
                    <a:pt x="3137" y="537"/>
                  </a:cubicBezTo>
                  <a:cubicBezTo>
                    <a:pt x="3317" y="576"/>
                    <a:pt x="3488" y="666"/>
                    <a:pt x="3669" y="732"/>
                  </a:cubicBezTo>
                  <a:cubicBezTo>
                    <a:pt x="3845" y="808"/>
                    <a:pt x="4006" y="913"/>
                    <a:pt x="4195" y="993"/>
                  </a:cubicBezTo>
                  <a:cubicBezTo>
                    <a:pt x="3949" y="685"/>
                    <a:pt x="3641" y="395"/>
                    <a:pt x="3256" y="230"/>
                  </a:cubicBezTo>
                  <a:cubicBezTo>
                    <a:pt x="2958" y="75"/>
                    <a:pt x="2619" y="1"/>
                    <a:pt x="2280" y="1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066;p49">
              <a:extLst>
                <a:ext uri="{FF2B5EF4-FFF2-40B4-BE49-F238E27FC236}">
                  <a16:creationId xmlns:a16="http://schemas.microsoft.com/office/drawing/2014/main" xmlns="" id="{FD08C4EF-A10E-4840-B4B6-4DED14511814}"/>
                </a:ext>
              </a:extLst>
            </p:cNvPr>
            <p:cNvSpPr/>
            <p:nvPr/>
          </p:nvSpPr>
          <p:spPr>
            <a:xfrm>
              <a:off x="6945000" y="1663600"/>
              <a:ext cx="113100" cy="31500"/>
            </a:xfrm>
            <a:custGeom>
              <a:avLst/>
              <a:gdLst/>
              <a:ahLst/>
              <a:cxnLst/>
              <a:rect l="l" t="t" r="r" b="b"/>
              <a:pathLst>
                <a:path w="4524" h="1260" extrusionOk="0">
                  <a:moveTo>
                    <a:pt x="2350" y="1"/>
                  </a:moveTo>
                  <a:cubicBezTo>
                    <a:pt x="1908" y="1"/>
                    <a:pt x="1472" y="92"/>
                    <a:pt x="1073" y="257"/>
                  </a:cubicBezTo>
                  <a:cubicBezTo>
                    <a:pt x="874" y="338"/>
                    <a:pt x="688" y="452"/>
                    <a:pt x="504" y="556"/>
                  </a:cubicBezTo>
                  <a:cubicBezTo>
                    <a:pt x="328" y="679"/>
                    <a:pt x="162" y="808"/>
                    <a:pt x="0" y="950"/>
                  </a:cubicBezTo>
                  <a:cubicBezTo>
                    <a:pt x="210" y="889"/>
                    <a:pt x="399" y="813"/>
                    <a:pt x="594" y="741"/>
                  </a:cubicBezTo>
                  <a:cubicBezTo>
                    <a:pt x="793" y="690"/>
                    <a:pt x="983" y="618"/>
                    <a:pt x="1178" y="570"/>
                  </a:cubicBezTo>
                  <a:cubicBezTo>
                    <a:pt x="1553" y="483"/>
                    <a:pt x="1929" y="423"/>
                    <a:pt x="2305" y="423"/>
                  </a:cubicBezTo>
                  <a:cubicBezTo>
                    <a:pt x="2319" y="423"/>
                    <a:pt x="2332" y="423"/>
                    <a:pt x="2346" y="423"/>
                  </a:cubicBezTo>
                  <a:cubicBezTo>
                    <a:pt x="3114" y="442"/>
                    <a:pt x="3869" y="727"/>
                    <a:pt x="4523" y="1259"/>
                  </a:cubicBezTo>
                  <a:cubicBezTo>
                    <a:pt x="4329" y="879"/>
                    <a:pt x="4002" y="565"/>
                    <a:pt x="3621" y="352"/>
                  </a:cubicBezTo>
                  <a:cubicBezTo>
                    <a:pt x="3242" y="129"/>
                    <a:pt x="2796" y="15"/>
                    <a:pt x="2350" y="1"/>
                  </a:cubicBezTo>
                  <a:close/>
                </a:path>
              </a:pathLst>
            </a:custGeom>
            <a:solidFill>
              <a:srgbClr val="6D5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2" name="Google Shape;2067;p49">
            <a:extLst>
              <a:ext uri="{FF2B5EF4-FFF2-40B4-BE49-F238E27FC236}">
                <a16:creationId xmlns:a16="http://schemas.microsoft.com/office/drawing/2014/main" xmlns="" id="{F5F20D32-39DF-4C8E-A6FD-FA3472CE2C55}"/>
              </a:ext>
            </a:extLst>
          </p:cNvPr>
          <p:cNvGrpSpPr/>
          <p:nvPr/>
        </p:nvGrpSpPr>
        <p:grpSpPr>
          <a:xfrm>
            <a:off x="8667866" y="3446895"/>
            <a:ext cx="1797825" cy="2468925"/>
            <a:chOff x="7358175" y="3388650"/>
            <a:chExt cx="1060250" cy="1456025"/>
          </a:xfrm>
        </p:grpSpPr>
        <p:sp>
          <p:nvSpPr>
            <p:cNvPr id="2671" name="Google Shape;2068;p49">
              <a:extLst>
                <a:ext uri="{FF2B5EF4-FFF2-40B4-BE49-F238E27FC236}">
                  <a16:creationId xmlns:a16="http://schemas.microsoft.com/office/drawing/2014/main" xmlns="" id="{00CE7652-60AF-4F5D-A4A5-3A074783830C}"/>
                </a:ext>
              </a:extLst>
            </p:cNvPr>
            <p:cNvSpPr/>
            <p:nvPr/>
          </p:nvSpPr>
          <p:spPr>
            <a:xfrm>
              <a:off x="7551550" y="3588375"/>
              <a:ext cx="141350" cy="254550"/>
            </a:xfrm>
            <a:custGeom>
              <a:avLst/>
              <a:gdLst/>
              <a:ahLst/>
              <a:cxnLst/>
              <a:rect l="l" t="t" r="r" b="b"/>
              <a:pathLst>
                <a:path w="5654" h="10182" extrusionOk="0">
                  <a:moveTo>
                    <a:pt x="2620" y="1"/>
                  </a:moveTo>
                  <a:cubicBezTo>
                    <a:pt x="2620" y="1"/>
                    <a:pt x="0" y="8905"/>
                    <a:pt x="1600" y="9787"/>
                  </a:cubicBezTo>
                  <a:cubicBezTo>
                    <a:pt x="2133" y="10083"/>
                    <a:pt x="2519" y="10182"/>
                    <a:pt x="2796" y="10182"/>
                  </a:cubicBezTo>
                  <a:cubicBezTo>
                    <a:pt x="3350" y="10182"/>
                    <a:pt x="3470" y="9787"/>
                    <a:pt x="3470" y="9787"/>
                  </a:cubicBezTo>
                  <a:lnTo>
                    <a:pt x="5653" y="747"/>
                  </a:lnTo>
                  <a:lnTo>
                    <a:pt x="26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069;p49">
              <a:extLst>
                <a:ext uri="{FF2B5EF4-FFF2-40B4-BE49-F238E27FC236}">
                  <a16:creationId xmlns:a16="http://schemas.microsoft.com/office/drawing/2014/main" xmlns="" id="{1EDD0D26-C3B9-44E4-972D-431E230E851A}"/>
                </a:ext>
              </a:extLst>
            </p:cNvPr>
            <p:cNvSpPr/>
            <p:nvPr/>
          </p:nvSpPr>
          <p:spPr>
            <a:xfrm>
              <a:off x="8097975" y="3546750"/>
              <a:ext cx="153550" cy="267325"/>
            </a:xfrm>
            <a:custGeom>
              <a:avLst/>
              <a:gdLst/>
              <a:ahLst/>
              <a:cxnLst/>
              <a:rect l="l" t="t" r="r" b="b"/>
              <a:pathLst>
                <a:path w="6142" h="10693" extrusionOk="0">
                  <a:moveTo>
                    <a:pt x="3544" y="0"/>
                  </a:moveTo>
                  <a:cubicBezTo>
                    <a:pt x="3536" y="0"/>
                    <a:pt x="3528" y="0"/>
                    <a:pt x="3520" y="1"/>
                  </a:cubicBezTo>
                  <a:cubicBezTo>
                    <a:pt x="952" y="65"/>
                    <a:pt x="0" y="10693"/>
                    <a:pt x="4539" y="10693"/>
                  </a:cubicBezTo>
                  <a:cubicBezTo>
                    <a:pt x="4647" y="10693"/>
                    <a:pt x="4758" y="10687"/>
                    <a:pt x="4873" y="10674"/>
                  </a:cubicBezTo>
                  <a:cubicBezTo>
                    <a:pt x="4873" y="10674"/>
                    <a:pt x="6142" y="0"/>
                    <a:pt x="35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070;p49">
              <a:extLst>
                <a:ext uri="{FF2B5EF4-FFF2-40B4-BE49-F238E27FC236}">
                  <a16:creationId xmlns:a16="http://schemas.microsoft.com/office/drawing/2014/main" xmlns="" id="{045DBC4E-1C2F-43DC-9539-40F214EE3B7D}"/>
                </a:ext>
              </a:extLst>
            </p:cNvPr>
            <p:cNvSpPr/>
            <p:nvPr/>
          </p:nvSpPr>
          <p:spPr>
            <a:xfrm>
              <a:off x="7358175" y="4333025"/>
              <a:ext cx="1060250" cy="511650"/>
            </a:xfrm>
            <a:custGeom>
              <a:avLst/>
              <a:gdLst/>
              <a:ahLst/>
              <a:cxnLst/>
              <a:rect l="l" t="t" r="r" b="b"/>
              <a:pathLst>
                <a:path w="42410" h="20466" extrusionOk="0">
                  <a:moveTo>
                    <a:pt x="22120" y="0"/>
                  </a:moveTo>
                  <a:cubicBezTo>
                    <a:pt x="4171" y="0"/>
                    <a:pt x="0" y="20465"/>
                    <a:pt x="0" y="20465"/>
                  </a:cubicBezTo>
                  <a:lnTo>
                    <a:pt x="42410" y="20465"/>
                  </a:lnTo>
                  <a:cubicBezTo>
                    <a:pt x="42410" y="20465"/>
                    <a:pt x="40070" y="0"/>
                    <a:pt x="221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071;p49">
              <a:extLst>
                <a:ext uri="{FF2B5EF4-FFF2-40B4-BE49-F238E27FC236}">
                  <a16:creationId xmlns:a16="http://schemas.microsoft.com/office/drawing/2014/main" xmlns="" id="{4D0B4D86-4782-4243-B7E8-08C6497FE509}"/>
                </a:ext>
              </a:extLst>
            </p:cNvPr>
            <p:cNvSpPr/>
            <p:nvPr/>
          </p:nvSpPr>
          <p:spPr>
            <a:xfrm>
              <a:off x="7502300" y="3798525"/>
              <a:ext cx="166625" cy="166475"/>
            </a:xfrm>
            <a:custGeom>
              <a:avLst/>
              <a:gdLst/>
              <a:ahLst/>
              <a:cxnLst/>
              <a:rect l="l" t="t" r="r" b="b"/>
              <a:pathLst>
                <a:path w="6665" h="6659" extrusionOk="0">
                  <a:moveTo>
                    <a:pt x="3333" y="1"/>
                  </a:moveTo>
                  <a:cubicBezTo>
                    <a:pt x="1497" y="1"/>
                    <a:pt x="1" y="1491"/>
                    <a:pt x="1" y="3333"/>
                  </a:cubicBezTo>
                  <a:cubicBezTo>
                    <a:pt x="1" y="5169"/>
                    <a:pt x="1497" y="6658"/>
                    <a:pt x="3333" y="6658"/>
                  </a:cubicBezTo>
                  <a:cubicBezTo>
                    <a:pt x="5174" y="6658"/>
                    <a:pt x="6664" y="5169"/>
                    <a:pt x="6664" y="3333"/>
                  </a:cubicBezTo>
                  <a:cubicBezTo>
                    <a:pt x="6664" y="1491"/>
                    <a:pt x="5174" y="1"/>
                    <a:pt x="3333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072;p49">
              <a:extLst>
                <a:ext uri="{FF2B5EF4-FFF2-40B4-BE49-F238E27FC236}">
                  <a16:creationId xmlns:a16="http://schemas.microsoft.com/office/drawing/2014/main" xmlns="" id="{003377A5-A180-4C8F-ABFE-2AE97794882A}"/>
                </a:ext>
              </a:extLst>
            </p:cNvPr>
            <p:cNvSpPr/>
            <p:nvPr/>
          </p:nvSpPr>
          <p:spPr>
            <a:xfrm>
              <a:off x="8120450" y="3798525"/>
              <a:ext cx="166625" cy="166475"/>
            </a:xfrm>
            <a:custGeom>
              <a:avLst/>
              <a:gdLst/>
              <a:ahLst/>
              <a:cxnLst/>
              <a:rect l="l" t="t" r="r" b="b"/>
              <a:pathLst>
                <a:path w="6665" h="6659" extrusionOk="0">
                  <a:moveTo>
                    <a:pt x="3333" y="1"/>
                  </a:moveTo>
                  <a:cubicBezTo>
                    <a:pt x="1497" y="1"/>
                    <a:pt x="1" y="1491"/>
                    <a:pt x="1" y="3333"/>
                  </a:cubicBezTo>
                  <a:cubicBezTo>
                    <a:pt x="1" y="5169"/>
                    <a:pt x="1497" y="6658"/>
                    <a:pt x="3333" y="6658"/>
                  </a:cubicBezTo>
                  <a:cubicBezTo>
                    <a:pt x="5174" y="6658"/>
                    <a:pt x="6664" y="5169"/>
                    <a:pt x="6664" y="3333"/>
                  </a:cubicBezTo>
                  <a:cubicBezTo>
                    <a:pt x="6664" y="1491"/>
                    <a:pt x="5174" y="1"/>
                    <a:pt x="3333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073;p49">
              <a:extLst>
                <a:ext uri="{FF2B5EF4-FFF2-40B4-BE49-F238E27FC236}">
                  <a16:creationId xmlns:a16="http://schemas.microsoft.com/office/drawing/2014/main" xmlns="" id="{20228DF4-DE9F-4138-83C5-1E4729B9ABCD}"/>
                </a:ext>
              </a:extLst>
            </p:cNvPr>
            <p:cNvSpPr/>
            <p:nvPr/>
          </p:nvSpPr>
          <p:spPr>
            <a:xfrm>
              <a:off x="7820175" y="3999025"/>
              <a:ext cx="182025" cy="290250"/>
            </a:xfrm>
            <a:custGeom>
              <a:avLst/>
              <a:gdLst/>
              <a:ahLst/>
              <a:cxnLst/>
              <a:rect l="l" t="t" r="r" b="b"/>
              <a:pathLst>
                <a:path w="7281" h="11610" extrusionOk="0">
                  <a:moveTo>
                    <a:pt x="6716" y="1"/>
                  </a:moveTo>
                  <a:lnTo>
                    <a:pt x="945" y="793"/>
                  </a:lnTo>
                  <a:lnTo>
                    <a:pt x="1" y="11610"/>
                  </a:lnTo>
                  <a:cubicBezTo>
                    <a:pt x="1903" y="11377"/>
                    <a:pt x="5007" y="10504"/>
                    <a:pt x="7280" y="7400"/>
                  </a:cubicBezTo>
                  <a:lnTo>
                    <a:pt x="6716" y="1"/>
                  </a:lnTo>
                  <a:close/>
                </a:path>
              </a:pathLst>
            </a:custGeom>
            <a:solidFill>
              <a:srgbClr val="FDAE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074;p49">
              <a:extLst>
                <a:ext uri="{FF2B5EF4-FFF2-40B4-BE49-F238E27FC236}">
                  <a16:creationId xmlns:a16="http://schemas.microsoft.com/office/drawing/2014/main" xmlns="" id="{7B806835-32D5-4C35-B9BF-F2BAE7DAC66B}"/>
                </a:ext>
              </a:extLst>
            </p:cNvPr>
            <p:cNvSpPr/>
            <p:nvPr/>
          </p:nvSpPr>
          <p:spPr>
            <a:xfrm>
              <a:off x="7606250" y="3452925"/>
              <a:ext cx="582000" cy="698875"/>
            </a:xfrm>
            <a:custGeom>
              <a:avLst/>
              <a:gdLst/>
              <a:ahLst/>
              <a:cxnLst/>
              <a:rect l="l" t="t" r="r" b="b"/>
              <a:pathLst>
                <a:path w="23280" h="27955" extrusionOk="0">
                  <a:moveTo>
                    <a:pt x="12417" y="1"/>
                  </a:moveTo>
                  <a:cubicBezTo>
                    <a:pt x="10081" y="1"/>
                    <a:pt x="68" y="771"/>
                    <a:pt x="110" y="13985"/>
                  </a:cubicBezTo>
                  <a:cubicBezTo>
                    <a:pt x="0" y="15756"/>
                    <a:pt x="81" y="16287"/>
                    <a:pt x="276" y="18048"/>
                  </a:cubicBezTo>
                  <a:cubicBezTo>
                    <a:pt x="660" y="21546"/>
                    <a:pt x="2331" y="24589"/>
                    <a:pt x="5501" y="26278"/>
                  </a:cubicBezTo>
                  <a:cubicBezTo>
                    <a:pt x="7468" y="27324"/>
                    <a:pt x="9872" y="27954"/>
                    <a:pt x="12220" y="27954"/>
                  </a:cubicBezTo>
                  <a:cubicBezTo>
                    <a:pt x="13673" y="27954"/>
                    <a:pt x="15104" y="27713"/>
                    <a:pt x="16398" y="27180"/>
                  </a:cubicBezTo>
                  <a:cubicBezTo>
                    <a:pt x="19022" y="26102"/>
                    <a:pt x="21044" y="24180"/>
                    <a:pt x="22084" y="21584"/>
                  </a:cubicBezTo>
                  <a:cubicBezTo>
                    <a:pt x="23265" y="18632"/>
                    <a:pt x="23280" y="14850"/>
                    <a:pt x="23118" y="11661"/>
                  </a:cubicBezTo>
                  <a:cubicBezTo>
                    <a:pt x="22541" y="176"/>
                    <a:pt x="13434" y="14"/>
                    <a:pt x="12922" y="14"/>
                  </a:cubicBezTo>
                  <a:cubicBezTo>
                    <a:pt x="12908" y="14"/>
                    <a:pt x="12900" y="14"/>
                    <a:pt x="12900" y="14"/>
                  </a:cubicBezTo>
                  <a:cubicBezTo>
                    <a:pt x="12900" y="14"/>
                    <a:pt x="12725" y="1"/>
                    <a:pt x="12417" y="1"/>
                  </a:cubicBezTo>
                  <a:close/>
                </a:path>
              </a:pathLst>
            </a:custGeom>
            <a:solidFill>
              <a:srgbClr val="FFC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075;p49">
              <a:extLst>
                <a:ext uri="{FF2B5EF4-FFF2-40B4-BE49-F238E27FC236}">
                  <a16:creationId xmlns:a16="http://schemas.microsoft.com/office/drawing/2014/main" xmlns="" id="{C47B153B-F523-490E-B193-831C113873AF}"/>
                </a:ext>
              </a:extLst>
            </p:cNvPr>
            <p:cNvSpPr/>
            <p:nvPr/>
          </p:nvSpPr>
          <p:spPr>
            <a:xfrm>
              <a:off x="7809725" y="4184000"/>
              <a:ext cx="208125" cy="295875"/>
            </a:xfrm>
            <a:custGeom>
              <a:avLst/>
              <a:gdLst/>
              <a:ahLst/>
              <a:cxnLst/>
              <a:rect l="l" t="t" r="r" b="b"/>
              <a:pathLst>
                <a:path w="8325" h="11835" extrusionOk="0">
                  <a:moveTo>
                    <a:pt x="7698" y="1"/>
                  </a:moveTo>
                  <a:cubicBezTo>
                    <a:pt x="5425" y="3105"/>
                    <a:pt x="2321" y="3978"/>
                    <a:pt x="419" y="4211"/>
                  </a:cubicBezTo>
                  <a:lnTo>
                    <a:pt x="1" y="8966"/>
                  </a:lnTo>
                  <a:cubicBezTo>
                    <a:pt x="1" y="8966"/>
                    <a:pt x="172" y="11343"/>
                    <a:pt x="4021" y="11799"/>
                  </a:cubicBezTo>
                  <a:cubicBezTo>
                    <a:pt x="4225" y="11823"/>
                    <a:pt x="4420" y="11834"/>
                    <a:pt x="4606" y="11834"/>
                  </a:cubicBezTo>
                  <a:cubicBezTo>
                    <a:pt x="7921" y="11834"/>
                    <a:pt x="8325" y="8230"/>
                    <a:pt x="8325" y="8230"/>
                  </a:cubicBezTo>
                  <a:lnTo>
                    <a:pt x="7698" y="1"/>
                  </a:lnTo>
                  <a:close/>
                </a:path>
              </a:pathLst>
            </a:custGeom>
            <a:solidFill>
              <a:srgbClr val="FFC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076;p49">
              <a:extLst>
                <a:ext uri="{FF2B5EF4-FFF2-40B4-BE49-F238E27FC236}">
                  <a16:creationId xmlns:a16="http://schemas.microsoft.com/office/drawing/2014/main" xmlns="" id="{6EB6F930-BFFE-4F60-B959-FA6BAEBB2BFE}"/>
                </a:ext>
              </a:extLst>
            </p:cNvPr>
            <p:cNvSpPr/>
            <p:nvPr/>
          </p:nvSpPr>
          <p:spPr>
            <a:xfrm>
              <a:off x="7749825" y="3832450"/>
              <a:ext cx="29550" cy="59100"/>
            </a:xfrm>
            <a:custGeom>
              <a:avLst/>
              <a:gdLst/>
              <a:ahLst/>
              <a:cxnLst/>
              <a:rect l="l" t="t" r="r" b="b"/>
              <a:pathLst>
                <a:path w="1182" h="2364" extrusionOk="0">
                  <a:moveTo>
                    <a:pt x="588" y="0"/>
                  </a:moveTo>
                  <a:cubicBezTo>
                    <a:pt x="261" y="0"/>
                    <a:pt x="0" y="528"/>
                    <a:pt x="0" y="1183"/>
                  </a:cubicBezTo>
                  <a:cubicBezTo>
                    <a:pt x="0" y="1833"/>
                    <a:pt x="261" y="2364"/>
                    <a:pt x="588" y="2364"/>
                  </a:cubicBezTo>
                  <a:cubicBezTo>
                    <a:pt x="916" y="2364"/>
                    <a:pt x="1182" y="1833"/>
                    <a:pt x="1182" y="1183"/>
                  </a:cubicBezTo>
                  <a:cubicBezTo>
                    <a:pt x="1182" y="528"/>
                    <a:pt x="916" y="0"/>
                    <a:pt x="5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077;p49">
              <a:extLst>
                <a:ext uri="{FF2B5EF4-FFF2-40B4-BE49-F238E27FC236}">
                  <a16:creationId xmlns:a16="http://schemas.microsoft.com/office/drawing/2014/main" xmlns="" id="{FDE7034F-DE6C-4731-B1AD-7E076C494603}"/>
                </a:ext>
              </a:extLst>
            </p:cNvPr>
            <p:cNvSpPr/>
            <p:nvPr/>
          </p:nvSpPr>
          <p:spPr>
            <a:xfrm>
              <a:off x="8023300" y="3837425"/>
              <a:ext cx="29550" cy="59125"/>
            </a:xfrm>
            <a:custGeom>
              <a:avLst/>
              <a:gdLst/>
              <a:ahLst/>
              <a:cxnLst/>
              <a:rect l="l" t="t" r="r" b="b"/>
              <a:pathLst>
                <a:path w="1182" h="2365" extrusionOk="0">
                  <a:moveTo>
                    <a:pt x="590" y="1"/>
                  </a:moveTo>
                  <a:cubicBezTo>
                    <a:pt x="266" y="1"/>
                    <a:pt x="1" y="533"/>
                    <a:pt x="1" y="1183"/>
                  </a:cubicBezTo>
                  <a:cubicBezTo>
                    <a:pt x="1" y="1838"/>
                    <a:pt x="266" y="2364"/>
                    <a:pt x="590" y="2364"/>
                  </a:cubicBezTo>
                  <a:cubicBezTo>
                    <a:pt x="916" y="2364"/>
                    <a:pt x="1182" y="1838"/>
                    <a:pt x="1182" y="1183"/>
                  </a:cubicBezTo>
                  <a:cubicBezTo>
                    <a:pt x="1182" y="533"/>
                    <a:pt x="916" y="1"/>
                    <a:pt x="5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078;p49">
              <a:extLst>
                <a:ext uri="{FF2B5EF4-FFF2-40B4-BE49-F238E27FC236}">
                  <a16:creationId xmlns:a16="http://schemas.microsoft.com/office/drawing/2014/main" xmlns="" id="{B85983B9-4C8A-488B-B6F3-EEC2FA6B3B3F}"/>
                </a:ext>
              </a:extLst>
            </p:cNvPr>
            <p:cNvSpPr/>
            <p:nvPr/>
          </p:nvSpPr>
          <p:spPr>
            <a:xfrm>
              <a:off x="7862300" y="3881825"/>
              <a:ext cx="36925" cy="38975"/>
            </a:xfrm>
            <a:custGeom>
              <a:avLst/>
              <a:gdLst/>
              <a:ahLst/>
              <a:cxnLst/>
              <a:rect l="l" t="t" r="r" b="b"/>
              <a:pathLst>
                <a:path w="1477" h="1559" extrusionOk="0">
                  <a:moveTo>
                    <a:pt x="1477" y="1"/>
                  </a:moveTo>
                  <a:lnTo>
                    <a:pt x="1477" y="1"/>
                  </a:lnTo>
                  <a:cubicBezTo>
                    <a:pt x="1201" y="29"/>
                    <a:pt x="925" y="100"/>
                    <a:pt x="669" y="223"/>
                  </a:cubicBezTo>
                  <a:cubicBezTo>
                    <a:pt x="537" y="280"/>
                    <a:pt x="413" y="356"/>
                    <a:pt x="294" y="450"/>
                  </a:cubicBezTo>
                  <a:cubicBezTo>
                    <a:pt x="181" y="546"/>
                    <a:pt x="53" y="678"/>
                    <a:pt x="24" y="888"/>
                  </a:cubicBezTo>
                  <a:cubicBezTo>
                    <a:pt x="1" y="1101"/>
                    <a:pt x="157" y="1282"/>
                    <a:pt x="271" y="1357"/>
                  </a:cubicBezTo>
                  <a:cubicBezTo>
                    <a:pt x="395" y="1453"/>
                    <a:pt x="542" y="1532"/>
                    <a:pt x="702" y="1552"/>
                  </a:cubicBezTo>
                  <a:cubicBezTo>
                    <a:pt x="734" y="1556"/>
                    <a:pt x="766" y="1558"/>
                    <a:pt x="797" y="1558"/>
                  </a:cubicBezTo>
                  <a:cubicBezTo>
                    <a:pt x="1089" y="1558"/>
                    <a:pt x="1339" y="1383"/>
                    <a:pt x="1477" y="1182"/>
                  </a:cubicBezTo>
                  <a:lnTo>
                    <a:pt x="1477" y="1182"/>
                  </a:lnTo>
                  <a:cubicBezTo>
                    <a:pt x="1306" y="1279"/>
                    <a:pt x="1123" y="1336"/>
                    <a:pt x="956" y="1336"/>
                  </a:cubicBezTo>
                  <a:cubicBezTo>
                    <a:pt x="885" y="1336"/>
                    <a:pt x="818" y="1326"/>
                    <a:pt x="755" y="1305"/>
                  </a:cubicBezTo>
                  <a:cubicBezTo>
                    <a:pt x="645" y="1272"/>
                    <a:pt x="551" y="1210"/>
                    <a:pt x="465" y="1129"/>
                  </a:cubicBezTo>
                  <a:cubicBezTo>
                    <a:pt x="366" y="1044"/>
                    <a:pt x="332" y="973"/>
                    <a:pt x="342" y="916"/>
                  </a:cubicBezTo>
                  <a:cubicBezTo>
                    <a:pt x="347" y="774"/>
                    <a:pt x="584" y="579"/>
                    <a:pt x="793" y="437"/>
                  </a:cubicBezTo>
                  <a:cubicBezTo>
                    <a:pt x="1011" y="290"/>
                    <a:pt x="1239" y="147"/>
                    <a:pt x="1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079;p49">
              <a:extLst>
                <a:ext uri="{FF2B5EF4-FFF2-40B4-BE49-F238E27FC236}">
                  <a16:creationId xmlns:a16="http://schemas.microsoft.com/office/drawing/2014/main" xmlns="" id="{AEF3449D-15F1-4083-863E-97C198E9E4FC}"/>
                </a:ext>
              </a:extLst>
            </p:cNvPr>
            <p:cNvSpPr/>
            <p:nvPr/>
          </p:nvSpPr>
          <p:spPr>
            <a:xfrm>
              <a:off x="7858150" y="3951100"/>
              <a:ext cx="81525" cy="23925"/>
            </a:xfrm>
            <a:custGeom>
              <a:avLst/>
              <a:gdLst/>
              <a:ahLst/>
              <a:cxnLst/>
              <a:rect l="l" t="t" r="r" b="b"/>
              <a:pathLst>
                <a:path w="3261" h="957" extrusionOk="0">
                  <a:moveTo>
                    <a:pt x="0" y="1"/>
                  </a:moveTo>
                  <a:lnTo>
                    <a:pt x="0" y="1"/>
                  </a:lnTo>
                  <a:cubicBezTo>
                    <a:pt x="356" y="518"/>
                    <a:pt x="954" y="917"/>
                    <a:pt x="1637" y="954"/>
                  </a:cubicBezTo>
                  <a:cubicBezTo>
                    <a:pt x="1667" y="956"/>
                    <a:pt x="1697" y="957"/>
                    <a:pt x="1727" y="957"/>
                  </a:cubicBezTo>
                  <a:cubicBezTo>
                    <a:pt x="2036" y="957"/>
                    <a:pt x="2351" y="867"/>
                    <a:pt x="2601" y="698"/>
                  </a:cubicBezTo>
                  <a:cubicBezTo>
                    <a:pt x="2748" y="623"/>
                    <a:pt x="2862" y="494"/>
                    <a:pt x="2981" y="385"/>
                  </a:cubicBezTo>
                  <a:cubicBezTo>
                    <a:pt x="3085" y="262"/>
                    <a:pt x="3175" y="134"/>
                    <a:pt x="3260" y="1"/>
                  </a:cubicBezTo>
                  <a:lnTo>
                    <a:pt x="3260" y="1"/>
                  </a:lnTo>
                  <a:cubicBezTo>
                    <a:pt x="2999" y="185"/>
                    <a:pt x="2758" y="366"/>
                    <a:pt x="2482" y="476"/>
                  </a:cubicBezTo>
                  <a:cubicBezTo>
                    <a:pt x="2255" y="583"/>
                    <a:pt x="2009" y="640"/>
                    <a:pt x="1761" y="640"/>
                  </a:cubicBezTo>
                  <a:cubicBezTo>
                    <a:pt x="1725" y="640"/>
                    <a:pt x="1688" y="639"/>
                    <a:pt x="1652" y="636"/>
                  </a:cubicBezTo>
                  <a:cubicBezTo>
                    <a:pt x="1372" y="627"/>
                    <a:pt x="1087" y="546"/>
                    <a:pt x="811" y="432"/>
                  </a:cubicBezTo>
                  <a:cubicBezTo>
                    <a:pt x="537" y="314"/>
                    <a:pt x="266" y="17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080;p49">
              <a:extLst>
                <a:ext uri="{FF2B5EF4-FFF2-40B4-BE49-F238E27FC236}">
                  <a16:creationId xmlns:a16="http://schemas.microsoft.com/office/drawing/2014/main" xmlns="" id="{C56616EC-8698-4C5A-9167-D4EC2B4B0FC5}"/>
                </a:ext>
              </a:extLst>
            </p:cNvPr>
            <p:cNvSpPr/>
            <p:nvPr/>
          </p:nvSpPr>
          <p:spPr>
            <a:xfrm>
              <a:off x="7687525" y="3940050"/>
              <a:ext cx="62325" cy="62225"/>
            </a:xfrm>
            <a:custGeom>
              <a:avLst/>
              <a:gdLst/>
              <a:ahLst/>
              <a:cxnLst/>
              <a:rect l="l" t="t" r="r" b="b"/>
              <a:pathLst>
                <a:path w="2493" h="2489" extrusionOk="0">
                  <a:moveTo>
                    <a:pt x="1249" y="1"/>
                  </a:moveTo>
                  <a:cubicBezTo>
                    <a:pt x="561" y="1"/>
                    <a:pt x="0" y="557"/>
                    <a:pt x="0" y="1245"/>
                  </a:cubicBezTo>
                  <a:cubicBezTo>
                    <a:pt x="0" y="1933"/>
                    <a:pt x="561" y="2488"/>
                    <a:pt x="1249" y="2488"/>
                  </a:cubicBezTo>
                  <a:cubicBezTo>
                    <a:pt x="1932" y="2488"/>
                    <a:pt x="2492" y="1933"/>
                    <a:pt x="2492" y="1245"/>
                  </a:cubicBezTo>
                  <a:cubicBezTo>
                    <a:pt x="2492" y="557"/>
                    <a:pt x="1932" y="1"/>
                    <a:pt x="1249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081;p49">
              <a:extLst>
                <a:ext uri="{FF2B5EF4-FFF2-40B4-BE49-F238E27FC236}">
                  <a16:creationId xmlns:a16="http://schemas.microsoft.com/office/drawing/2014/main" xmlns="" id="{C3605985-24DE-419C-86FC-5FE97074F9DE}"/>
                </a:ext>
              </a:extLst>
            </p:cNvPr>
            <p:cNvSpPr/>
            <p:nvPr/>
          </p:nvSpPr>
          <p:spPr>
            <a:xfrm>
              <a:off x="8038025" y="3940050"/>
              <a:ext cx="62175" cy="62225"/>
            </a:xfrm>
            <a:custGeom>
              <a:avLst/>
              <a:gdLst/>
              <a:ahLst/>
              <a:cxnLst/>
              <a:rect l="l" t="t" r="r" b="b"/>
              <a:pathLst>
                <a:path w="2487" h="2489" extrusionOk="0">
                  <a:moveTo>
                    <a:pt x="1243" y="1"/>
                  </a:moveTo>
                  <a:cubicBezTo>
                    <a:pt x="560" y="1"/>
                    <a:pt x="1" y="557"/>
                    <a:pt x="1" y="1245"/>
                  </a:cubicBezTo>
                  <a:cubicBezTo>
                    <a:pt x="1" y="1933"/>
                    <a:pt x="560" y="2488"/>
                    <a:pt x="1243" y="2488"/>
                  </a:cubicBezTo>
                  <a:cubicBezTo>
                    <a:pt x="1931" y="2488"/>
                    <a:pt x="2487" y="1933"/>
                    <a:pt x="2487" y="1245"/>
                  </a:cubicBezTo>
                  <a:cubicBezTo>
                    <a:pt x="2487" y="557"/>
                    <a:pt x="1931" y="1"/>
                    <a:pt x="1243" y="1"/>
                  </a:cubicBezTo>
                  <a:close/>
                </a:path>
              </a:pathLst>
            </a:custGeom>
            <a:solidFill>
              <a:srgbClr val="E482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082;p49">
              <a:extLst>
                <a:ext uri="{FF2B5EF4-FFF2-40B4-BE49-F238E27FC236}">
                  <a16:creationId xmlns:a16="http://schemas.microsoft.com/office/drawing/2014/main" xmlns="" id="{15B2F0C2-0B66-49A3-A802-AE58F9DD695B}"/>
                </a:ext>
              </a:extLst>
            </p:cNvPr>
            <p:cNvSpPr/>
            <p:nvPr/>
          </p:nvSpPr>
          <p:spPr>
            <a:xfrm>
              <a:off x="7592375" y="3727350"/>
              <a:ext cx="239950" cy="240050"/>
            </a:xfrm>
            <a:custGeom>
              <a:avLst/>
              <a:gdLst/>
              <a:ahLst/>
              <a:cxnLst/>
              <a:rect l="l" t="t" r="r" b="b"/>
              <a:pathLst>
                <a:path w="9598" h="9602" extrusionOk="0">
                  <a:moveTo>
                    <a:pt x="4798" y="427"/>
                  </a:moveTo>
                  <a:cubicBezTo>
                    <a:pt x="7210" y="427"/>
                    <a:pt x="9174" y="2387"/>
                    <a:pt x="9174" y="4798"/>
                  </a:cubicBezTo>
                  <a:cubicBezTo>
                    <a:pt x="9174" y="7214"/>
                    <a:pt x="7210" y="9174"/>
                    <a:pt x="4798" y="9174"/>
                  </a:cubicBezTo>
                  <a:cubicBezTo>
                    <a:pt x="2387" y="9174"/>
                    <a:pt x="428" y="7214"/>
                    <a:pt x="428" y="4798"/>
                  </a:cubicBezTo>
                  <a:cubicBezTo>
                    <a:pt x="428" y="2387"/>
                    <a:pt x="2387" y="427"/>
                    <a:pt x="4798" y="427"/>
                  </a:cubicBezTo>
                  <a:close/>
                  <a:moveTo>
                    <a:pt x="4798" y="0"/>
                  </a:moveTo>
                  <a:cubicBezTo>
                    <a:pt x="2155" y="0"/>
                    <a:pt x="1" y="2154"/>
                    <a:pt x="1" y="4798"/>
                  </a:cubicBezTo>
                  <a:cubicBezTo>
                    <a:pt x="1" y="7446"/>
                    <a:pt x="2155" y="9601"/>
                    <a:pt x="4798" y="9601"/>
                  </a:cubicBezTo>
                  <a:cubicBezTo>
                    <a:pt x="7447" y="9601"/>
                    <a:pt x="9597" y="7446"/>
                    <a:pt x="9597" y="4798"/>
                  </a:cubicBezTo>
                  <a:cubicBezTo>
                    <a:pt x="9597" y="2154"/>
                    <a:pt x="7447" y="0"/>
                    <a:pt x="47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083;p49">
              <a:extLst>
                <a:ext uri="{FF2B5EF4-FFF2-40B4-BE49-F238E27FC236}">
                  <a16:creationId xmlns:a16="http://schemas.microsoft.com/office/drawing/2014/main" xmlns="" id="{220DD1E7-DC3D-4FE0-B615-04C23BEC06BF}"/>
                </a:ext>
              </a:extLst>
            </p:cNvPr>
            <p:cNvSpPr/>
            <p:nvPr/>
          </p:nvSpPr>
          <p:spPr>
            <a:xfrm>
              <a:off x="7961375" y="3727350"/>
              <a:ext cx="240050" cy="240050"/>
            </a:xfrm>
            <a:custGeom>
              <a:avLst/>
              <a:gdLst/>
              <a:ahLst/>
              <a:cxnLst/>
              <a:rect l="l" t="t" r="r" b="b"/>
              <a:pathLst>
                <a:path w="9602" h="9602" extrusionOk="0">
                  <a:moveTo>
                    <a:pt x="4804" y="427"/>
                  </a:moveTo>
                  <a:cubicBezTo>
                    <a:pt x="7214" y="427"/>
                    <a:pt x="9174" y="2387"/>
                    <a:pt x="9174" y="4798"/>
                  </a:cubicBezTo>
                  <a:cubicBezTo>
                    <a:pt x="9174" y="7214"/>
                    <a:pt x="7214" y="9174"/>
                    <a:pt x="4804" y="9174"/>
                  </a:cubicBezTo>
                  <a:cubicBezTo>
                    <a:pt x="2388" y="9174"/>
                    <a:pt x="427" y="7214"/>
                    <a:pt x="427" y="4798"/>
                  </a:cubicBezTo>
                  <a:cubicBezTo>
                    <a:pt x="427" y="2387"/>
                    <a:pt x="2388" y="427"/>
                    <a:pt x="4804" y="427"/>
                  </a:cubicBezTo>
                  <a:close/>
                  <a:moveTo>
                    <a:pt x="4804" y="0"/>
                  </a:moveTo>
                  <a:cubicBezTo>
                    <a:pt x="2155" y="0"/>
                    <a:pt x="0" y="2154"/>
                    <a:pt x="0" y="4798"/>
                  </a:cubicBezTo>
                  <a:cubicBezTo>
                    <a:pt x="0" y="7446"/>
                    <a:pt x="2155" y="9601"/>
                    <a:pt x="4804" y="9601"/>
                  </a:cubicBezTo>
                  <a:cubicBezTo>
                    <a:pt x="7446" y="9601"/>
                    <a:pt x="9601" y="7446"/>
                    <a:pt x="9601" y="4798"/>
                  </a:cubicBezTo>
                  <a:cubicBezTo>
                    <a:pt x="9601" y="2154"/>
                    <a:pt x="7446" y="0"/>
                    <a:pt x="48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084;p49">
              <a:extLst>
                <a:ext uri="{FF2B5EF4-FFF2-40B4-BE49-F238E27FC236}">
                  <a16:creationId xmlns:a16="http://schemas.microsoft.com/office/drawing/2014/main" xmlns="" id="{F7BAB616-E501-4BAC-952A-0D4092F2AD7D}"/>
                </a:ext>
              </a:extLst>
            </p:cNvPr>
            <p:cNvSpPr/>
            <p:nvPr/>
          </p:nvSpPr>
          <p:spPr>
            <a:xfrm>
              <a:off x="7821950" y="3808350"/>
              <a:ext cx="148925" cy="42300"/>
            </a:xfrm>
            <a:custGeom>
              <a:avLst/>
              <a:gdLst/>
              <a:ahLst/>
              <a:cxnLst/>
              <a:rect l="l" t="t" r="r" b="b"/>
              <a:pathLst>
                <a:path w="5957" h="1692" extrusionOk="0">
                  <a:moveTo>
                    <a:pt x="3163" y="0"/>
                  </a:moveTo>
                  <a:cubicBezTo>
                    <a:pt x="1482" y="0"/>
                    <a:pt x="25" y="1136"/>
                    <a:pt x="1" y="1155"/>
                  </a:cubicBezTo>
                  <a:lnTo>
                    <a:pt x="266" y="1492"/>
                  </a:lnTo>
                  <a:cubicBezTo>
                    <a:pt x="352" y="1425"/>
                    <a:pt x="1647" y="415"/>
                    <a:pt x="3135" y="415"/>
                  </a:cubicBezTo>
                  <a:cubicBezTo>
                    <a:pt x="3964" y="415"/>
                    <a:pt x="4853" y="728"/>
                    <a:pt x="5625" y="1691"/>
                  </a:cubicBezTo>
                  <a:lnTo>
                    <a:pt x="5957" y="1425"/>
                  </a:lnTo>
                  <a:cubicBezTo>
                    <a:pt x="5093" y="348"/>
                    <a:pt x="4094" y="0"/>
                    <a:pt x="31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085;p49">
              <a:extLst>
                <a:ext uri="{FF2B5EF4-FFF2-40B4-BE49-F238E27FC236}">
                  <a16:creationId xmlns:a16="http://schemas.microsoft.com/office/drawing/2014/main" xmlns="" id="{FB50042D-BB32-48FE-925C-B12A97617415}"/>
                </a:ext>
              </a:extLst>
            </p:cNvPr>
            <p:cNvSpPr/>
            <p:nvPr/>
          </p:nvSpPr>
          <p:spPr>
            <a:xfrm>
              <a:off x="7548100" y="3388650"/>
              <a:ext cx="621500" cy="252900"/>
            </a:xfrm>
            <a:custGeom>
              <a:avLst/>
              <a:gdLst/>
              <a:ahLst/>
              <a:cxnLst/>
              <a:rect l="l" t="t" r="r" b="b"/>
              <a:pathLst>
                <a:path w="24860" h="10116" extrusionOk="0">
                  <a:moveTo>
                    <a:pt x="19013" y="0"/>
                  </a:moveTo>
                  <a:cubicBezTo>
                    <a:pt x="17573" y="0"/>
                    <a:pt x="16130" y="255"/>
                    <a:pt x="14746" y="630"/>
                  </a:cubicBezTo>
                  <a:cubicBezTo>
                    <a:pt x="13517" y="962"/>
                    <a:pt x="12321" y="1398"/>
                    <a:pt x="11158" y="1906"/>
                  </a:cubicBezTo>
                  <a:cubicBezTo>
                    <a:pt x="8358" y="3127"/>
                    <a:pt x="5819" y="3658"/>
                    <a:pt x="4002" y="3658"/>
                  </a:cubicBezTo>
                  <a:cubicBezTo>
                    <a:pt x="2434" y="3658"/>
                    <a:pt x="1402" y="3263"/>
                    <a:pt x="1202" y="2575"/>
                  </a:cubicBezTo>
                  <a:lnTo>
                    <a:pt x="1202" y="2575"/>
                  </a:lnTo>
                  <a:cubicBezTo>
                    <a:pt x="769" y="4835"/>
                    <a:pt x="1937" y="5854"/>
                    <a:pt x="3328" y="6025"/>
                  </a:cubicBezTo>
                  <a:cubicBezTo>
                    <a:pt x="1111" y="5940"/>
                    <a:pt x="377" y="4597"/>
                    <a:pt x="376" y="4597"/>
                  </a:cubicBezTo>
                  <a:lnTo>
                    <a:pt x="376" y="4597"/>
                  </a:lnTo>
                  <a:cubicBezTo>
                    <a:pt x="376" y="4597"/>
                    <a:pt x="0" y="8958"/>
                    <a:pt x="3737" y="8958"/>
                  </a:cubicBezTo>
                  <a:cubicBezTo>
                    <a:pt x="3802" y="8958"/>
                    <a:pt x="3868" y="8956"/>
                    <a:pt x="3936" y="8954"/>
                  </a:cubicBezTo>
                  <a:cubicBezTo>
                    <a:pt x="7149" y="8830"/>
                    <a:pt x="14251" y="6476"/>
                    <a:pt x="18014" y="6476"/>
                  </a:cubicBezTo>
                  <a:cubicBezTo>
                    <a:pt x="18869" y="6476"/>
                    <a:pt x="19551" y="6597"/>
                    <a:pt x="19977" y="6894"/>
                  </a:cubicBezTo>
                  <a:cubicBezTo>
                    <a:pt x="21878" y="8221"/>
                    <a:pt x="22190" y="10115"/>
                    <a:pt x="23620" y="10115"/>
                  </a:cubicBezTo>
                  <a:cubicBezTo>
                    <a:pt x="23918" y="10115"/>
                    <a:pt x="24265" y="10033"/>
                    <a:pt x="24684" y="9847"/>
                  </a:cubicBezTo>
                  <a:cubicBezTo>
                    <a:pt x="24789" y="8944"/>
                    <a:pt x="24831" y="8029"/>
                    <a:pt x="24842" y="7122"/>
                  </a:cubicBezTo>
                  <a:cubicBezTo>
                    <a:pt x="24855" y="5769"/>
                    <a:pt x="24860" y="4312"/>
                    <a:pt x="24467" y="3007"/>
                  </a:cubicBezTo>
                  <a:cubicBezTo>
                    <a:pt x="23869" y="1009"/>
                    <a:pt x="22222" y="288"/>
                    <a:pt x="20275" y="69"/>
                  </a:cubicBezTo>
                  <a:cubicBezTo>
                    <a:pt x="19856" y="22"/>
                    <a:pt x="19434" y="0"/>
                    <a:pt x="190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086;p49">
              <a:extLst>
                <a:ext uri="{FF2B5EF4-FFF2-40B4-BE49-F238E27FC236}">
                  <a16:creationId xmlns:a16="http://schemas.microsoft.com/office/drawing/2014/main" xmlns="" id="{EF7EF05D-B6CF-4253-A28D-74EF9BB732D5}"/>
                </a:ext>
              </a:extLst>
            </p:cNvPr>
            <p:cNvSpPr/>
            <p:nvPr/>
          </p:nvSpPr>
          <p:spPr>
            <a:xfrm>
              <a:off x="8162600" y="3475075"/>
              <a:ext cx="82600" cy="85500"/>
            </a:xfrm>
            <a:custGeom>
              <a:avLst/>
              <a:gdLst/>
              <a:ahLst/>
              <a:cxnLst/>
              <a:rect l="l" t="t" r="r" b="b"/>
              <a:pathLst>
                <a:path w="3304" h="3420" extrusionOk="0">
                  <a:moveTo>
                    <a:pt x="1647" y="1"/>
                  </a:moveTo>
                  <a:cubicBezTo>
                    <a:pt x="792" y="1"/>
                    <a:pt x="1" y="3304"/>
                    <a:pt x="86" y="3347"/>
                  </a:cubicBezTo>
                  <a:cubicBezTo>
                    <a:pt x="192" y="3397"/>
                    <a:pt x="310" y="3419"/>
                    <a:pt x="438" y="3419"/>
                  </a:cubicBezTo>
                  <a:cubicBezTo>
                    <a:pt x="1548" y="3419"/>
                    <a:pt x="3304" y="1698"/>
                    <a:pt x="2724" y="1349"/>
                  </a:cubicBezTo>
                  <a:cubicBezTo>
                    <a:pt x="2653" y="1307"/>
                    <a:pt x="2575" y="1288"/>
                    <a:pt x="2493" y="1288"/>
                  </a:cubicBezTo>
                  <a:cubicBezTo>
                    <a:pt x="1830" y="1288"/>
                    <a:pt x="869" y="2511"/>
                    <a:pt x="869" y="2511"/>
                  </a:cubicBezTo>
                  <a:cubicBezTo>
                    <a:pt x="869" y="2511"/>
                    <a:pt x="2501" y="1"/>
                    <a:pt x="16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087;p49">
              <a:extLst>
                <a:ext uri="{FF2B5EF4-FFF2-40B4-BE49-F238E27FC236}">
                  <a16:creationId xmlns:a16="http://schemas.microsoft.com/office/drawing/2014/main" xmlns="" id="{619F4EC6-8FA6-4ED3-85DB-B535CDCBF735}"/>
                </a:ext>
              </a:extLst>
            </p:cNvPr>
            <p:cNvSpPr/>
            <p:nvPr/>
          </p:nvSpPr>
          <p:spPr>
            <a:xfrm>
              <a:off x="8017825" y="3777375"/>
              <a:ext cx="82375" cy="24975"/>
            </a:xfrm>
            <a:custGeom>
              <a:avLst/>
              <a:gdLst/>
              <a:ahLst/>
              <a:cxnLst/>
              <a:rect l="l" t="t" r="r" b="b"/>
              <a:pathLst>
                <a:path w="3295" h="999" extrusionOk="0">
                  <a:moveTo>
                    <a:pt x="1588" y="1"/>
                  </a:moveTo>
                  <a:cubicBezTo>
                    <a:pt x="897" y="1"/>
                    <a:pt x="265" y="429"/>
                    <a:pt x="1" y="998"/>
                  </a:cubicBezTo>
                  <a:cubicBezTo>
                    <a:pt x="267" y="818"/>
                    <a:pt x="533" y="670"/>
                    <a:pt x="803" y="567"/>
                  </a:cubicBezTo>
                  <a:cubicBezTo>
                    <a:pt x="1051" y="481"/>
                    <a:pt x="1299" y="422"/>
                    <a:pt x="1546" y="422"/>
                  </a:cubicBezTo>
                  <a:cubicBezTo>
                    <a:pt x="1574" y="422"/>
                    <a:pt x="1601" y="423"/>
                    <a:pt x="1629" y="424"/>
                  </a:cubicBezTo>
                  <a:cubicBezTo>
                    <a:pt x="1904" y="438"/>
                    <a:pt x="2184" y="499"/>
                    <a:pt x="2460" y="609"/>
                  </a:cubicBezTo>
                  <a:cubicBezTo>
                    <a:pt x="2597" y="657"/>
                    <a:pt x="2730" y="733"/>
                    <a:pt x="2872" y="790"/>
                  </a:cubicBezTo>
                  <a:cubicBezTo>
                    <a:pt x="3010" y="861"/>
                    <a:pt x="3144" y="937"/>
                    <a:pt x="3295" y="998"/>
                  </a:cubicBezTo>
                  <a:cubicBezTo>
                    <a:pt x="3210" y="865"/>
                    <a:pt x="3105" y="742"/>
                    <a:pt x="2995" y="619"/>
                  </a:cubicBezTo>
                  <a:cubicBezTo>
                    <a:pt x="2872" y="514"/>
                    <a:pt x="2754" y="396"/>
                    <a:pt x="2612" y="310"/>
                  </a:cubicBezTo>
                  <a:cubicBezTo>
                    <a:pt x="2331" y="125"/>
                    <a:pt x="1990" y="21"/>
                    <a:pt x="1643" y="2"/>
                  </a:cubicBezTo>
                  <a:cubicBezTo>
                    <a:pt x="1625" y="1"/>
                    <a:pt x="1606" y="1"/>
                    <a:pt x="1588" y="1"/>
                  </a:cubicBezTo>
                  <a:close/>
                </a:path>
              </a:pathLst>
            </a:custGeom>
            <a:solidFill>
              <a:srgbClr val="FBC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088;p49">
              <a:extLst>
                <a:ext uri="{FF2B5EF4-FFF2-40B4-BE49-F238E27FC236}">
                  <a16:creationId xmlns:a16="http://schemas.microsoft.com/office/drawing/2014/main" xmlns="" id="{B7F25E15-C3C6-4ABE-AB51-847832D3B0BD}"/>
                </a:ext>
              </a:extLst>
            </p:cNvPr>
            <p:cNvSpPr/>
            <p:nvPr/>
          </p:nvSpPr>
          <p:spPr>
            <a:xfrm>
              <a:off x="7723375" y="3777375"/>
              <a:ext cx="82350" cy="24975"/>
            </a:xfrm>
            <a:custGeom>
              <a:avLst/>
              <a:gdLst/>
              <a:ahLst/>
              <a:cxnLst/>
              <a:rect l="l" t="t" r="r" b="b"/>
              <a:pathLst>
                <a:path w="3294" h="999" extrusionOk="0">
                  <a:moveTo>
                    <a:pt x="1586" y="1"/>
                  </a:moveTo>
                  <a:cubicBezTo>
                    <a:pt x="895" y="1"/>
                    <a:pt x="263" y="429"/>
                    <a:pt x="0" y="998"/>
                  </a:cubicBezTo>
                  <a:cubicBezTo>
                    <a:pt x="266" y="818"/>
                    <a:pt x="531" y="670"/>
                    <a:pt x="802" y="567"/>
                  </a:cubicBezTo>
                  <a:cubicBezTo>
                    <a:pt x="1049" y="481"/>
                    <a:pt x="1297" y="422"/>
                    <a:pt x="1545" y="422"/>
                  </a:cubicBezTo>
                  <a:cubicBezTo>
                    <a:pt x="1573" y="422"/>
                    <a:pt x="1600" y="423"/>
                    <a:pt x="1628" y="424"/>
                  </a:cubicBezTo>
                  <a:cubicBezTo>
                    <a:pt x="1902" y="438"/>
                    <a:pt x="2183" y="499"/>
                    <a:pt x="2458" y="609"/>
                  </a:cubicBezTo>
                  <a:cubicBezTo>
                    <a:pt x="2596" y="657"/>
                    <a:pt x="2728" y="733"/>
                    <a:pt x="2871" y="790"/>
                  </a:cubicBezTo>
                  <a:cubicBezTo>
                    <a:pt x="3008" y="861"/>
                    <a:pt x="3142" y="937"/>
                    <a:pt x="3293" y="998"/>
                  </a:cubicBezTo>
                  <a:cubicBezTo>
                    <a:pt x="3208" y="865"/>
                    <a:pt x="3104" y="742"/>
                    <a:pt x="2995" y="619"/>
                  </a:cubicBezTo>
                  <a:cubicBezTo>
                    <a:pt x="2871" y="514"/>
                    <a:pt x="2752" y="396"/>
                    <a:pt x="2605" y="310"/>
                  </a:cubicBezTo>
                  <a:cubicBezTo>
                    <a:pt x="2330" y="125"/>
                    <a:pt x="1988" y="21"/>
                    <a:pt x="1642" y="2"/>
                  </a:cubicBezTo>
                  <a:cubicBezTo>
                    <a:pt x="1623" y="1"/>
                    <a:pt x="1604" y="1"/>
                    <a:pt x="1586" y="1"/>
                  </a:cubicBezTo>
                  <a:close/>
                </a:path>
              </a:pathLst>
            </a:custGeom>
            <a:solidFill>
              <a:srgbClr val="FBC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C47046F-A37F-42F7-98FE-E86B62EE2BE6}"/>
              </a:ext>
            </a:extLst>
          </p:cNvPr>
          <p:cNvSpPr txBox="1"/>
          <p:nvPr/>
        </p:nvSpPr>
        <p:spPr>
          <a:xfrm>
            <a:off x="4071000" y="369000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附加素材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3675433-EC5A-4BEF-B9F1-5AAAFA8BEC6E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390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9DFD48E-CDEE-4610-8BFB-E189EB4FBAC1}"/>
              </a:ext>
            </a:extLst>
          </p:cNvPr>
          <p:cNvSpPr txBox="1"/>
          <p:nvPr/>
        </p:nvSpPr>
        <p:spPr>
          <a:xfrm>
            <a:off x="4071000" y="369000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作者信息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EA74285-058C-42FA-A661-072EF2890038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Author Information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8AFEF676-DC55-4A33-93F6-69FF450CFDD7}"/>
              </a:ext>
            </a:extLst>
          </p:cNvPr>
          <p:cNvSpPr/>
          <p:nvPr/>
        </p:nvSpPr>
        <p:spPr>
          <a:xfrm>
            <a:off x="786000" y="1658258"/>
            <a:ext cx="10710000" cy="45951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 descr="图片包含 游戏, 文字, 水果&#10;&#10;描述已自动生成">
            <a:extLst>
              <a:ext uri="{FF2B5EF4-FFF2-40B4-BE49-F238E27FC236}">
                <a16:creationId xmlns:a16="http://schemas.microsoft.com/office/drawing/2014/main" xmlns="" id="{19273E7B-BB9F-4F5C-9911-FFD3D79AFF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73" b="2"/>
          <a:stretch/>
        </p:blipFill>
        <p:spPr>
          <a:xfrm>
            <a:off x="1506000" y="2179626"/>
            <a:ext cx="3638111" cy="3602775"/>
          </a:xfrm>
          <a:prstGeom prst="roundRect">
            <a:avLst>
              <a:gd name="adj" fmla="val 4859"/>
            </a:avLst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D9864C0-1222-48E8-A404-B3B7D21AB4D8}"/>
              </a:ext>
            </a:extLst>
          </p:cNvPr>
          <p:cNvSpPr txBox="1"/>
          <p:nvPr/>
        </p:nvSpPr>
        <p:spPr>
          <a:xfrm>
            <a:off x="5556000" y="3699000"/>
            <a:ext cx="5355000" cy="1972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2400" spc="7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一个来自小黑屋的PPT爱好者。</a:t>
            </a:r>
            <a:endParaRPr lang="en-US" altLang="zh-CN" dirty="0"/>
          </a:p>
          <a:p>
            <a:r>
              <a:rPr lang="zh-CN" altLang="en-US" dirty="0"/>
              <a:t>PPT只是登高的小小台阶，脚踏实地的同时，目光应时刻凝聚在更高的目标上。欢迎扫码加微信交流。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30BB5C3-0493-4791-95E2-B56E3F86AE6C}"/>
              </a:ext>
            </a:extLst>
          </p:cNvPr>
          <p:cNvSpPr txBox="1"/>
          <p:nvPr/>
        </p:nvSpPr>
        <p:spPr>
          <a:xfrm>
            <a:off x="5556000" y="2286301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300" dirty="0">
                <a:solidFill>
                  <a:schemeClr val="bg1"/>
                </a:solidFill>
                <a:latin typeface="+mj-ea"/>
                <a:ea typeface="+mj-ea"/>
              </a:rPr>
              <a:t>六毛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2E83243-D7DF-4FA9-AB86-1B73136EDA01}"/>
              </a:ext>
            </a:extLst>
          </p:cNvPr>
          <p:cNvSpPr txBox="1"/>
          <p:nvPr/>
        </p:nvSpPr>
        <p:spPr>
          <a:xfrm>
            <a:off x="5556000" y="300171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Bencowiim</a:t>
            </a:r>
          </a:p>
        </p:txBody>
      </p:sp>
    </p:spTree>
    <p:extLst>
      <p:ext uri="{BB962C8B-B14F-4D97-AF65-F5344CB8AC3E}">
        <p14:creationId xmlns:p14="http://schemas.microsoft.com/office/powerpoint/2010/main" val="39392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4287" y="319269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画</a:t>
            </a:r>
            <a:r>
              <a:rPr lang="zh-CN" altLang="en-US" dirty="0" smtClean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生   作品</a:t>
            </a:r>
            <a:endParaRPr lang="en-US" altLang="zh-CN" dirty="0" smtClean="0"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dirty="0">
              <a:ea typeface="汉仪雅酷黑 45W" panose="020B0404020202020204" pitchFamily="34" charset="-122"/>
            </a:endParaRPr>
          </a:p>
          <a:p>
            <a:r>
              <a:rPr lang="en-US" altLang="zh-CN" dirty="0" smtClean="0">
                <a:ea typeface="汉仪雅酷黑 45W" panose="020B0404020202020204" pitchFamily="34" charset="-122"/>
              </a:rPr>
              <a:t>51PPT</a:t>
            </a:r>
            <a:r>
              <a:rPr lang="zh-CN" altLang="en-US" dirty="0" smtClean="0">
                <a:ea typeface="汉仪雅酷黑 45W" panose="020B0404020202020204" pitchFamily="34" charset="-122"/>
              </a:rPr>
              <a:t>模板网   </a:t>
            </a:r>
            <a:r>
              <a:rPr lang="en-US" altLang="zh-CN" dirty="0" smtClean="0"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ea typeface="汉仪雅酷黑 45W" panose="020B0404020202020204" pitchFamily="34" charset="-122"/>
              </a:rPr>
              <a:t>  </a:t>
            </a:r>
            <a:r>
              <a:rPr lang="zh-CN" altLang="en-US" dirty="0" smtClean="0">
                <a:ea typeface="汉仪雅酷黑 45W" panose="020B0404020202020204" pitchFamily="34" charset="-122"/>
              </a:rPr>
              <a:t>授权发布</a:t>
            </a:r>
            <a:endParaRPr lang="en-US" altLang="zh-CN" dirty="0" smtClean="0">
              <a:ea typeface="汉仪雅酷黑 45W" panose="020B0404020202020204" pitchFamily="34" charset="-122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00" y="2529000"/>
            <a:ext cx="2089433" cy="478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12192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04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575D5264-6638-4C48-85D2-41941650AE3A}"/>
              </a:ext>
            </a:extLst>
          </p:cNvPr>
          <p:cNvSpPr txBox="1"/>
          <p:nvPr/>
        </p:nvSpPr>
        <p:spPr>
          <a:xfrm>
            <a:off x="1641000" y="1629000"/>
            <a:ext cx="1661993" cy="3285000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dist"/>
            <a:r>
              <a:rPr lang="zh-CN" altLang="en-US" sz="9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目录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21E64B56-BBDA-473A-92C0-563D6467CFBE}"/>
              </a:ext>
            </a:extLst>
          </p:cNvPr>
          <p:cNvSpPr txBox="1"/>
          <p:nvPr/>
        </p:nvSpPr>
        <p:spPr>
          <a:xfrm>
            <a:off x="1177549" y="1629000"/>
            <a:ext cx="677108" cy="3285000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xmlns="" id="{F5251A87-3B27-45DB-A07A-A87231AAC2A2}"/>
              </a:ext>
            </a:extLst>
          </p:cNvPr>
          <p:cNvSpPr/>
          <p:nvPr/>
        </p:nvSpPr>
        <p:spPr>
          <a:xfrm>
            <a:off x="-991500" y="5499000"/>
            <a:ext cx="14175000" cy="6750000"/>
          </a:xfrm>
          <a:prstGeom prst="ellipse">
            <a:avLst/>
          </a:prstGeom>
          <a:solidFill>
            <a:srgbClr val="FDF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B31DE57D-2534-4400-B7D4-6846327A2AC2}"/>
              </a:ext>
            </a:extLst>
          </p:cNvPr>
          <p:cNvSpPr txBox="1"/>
          <p:nvPr/>
        </p:nvSpPr>
        <p:spPr>
          <a:xfrm>
            <a:off x="5016000" y="2086081"/>
            <a:ext cx="266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班会主题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0585E1D1-9113-4D24-B1DD-316261F9D576}"/>
              </a:ext>
            </a:extLst>
          </p:cNvPr>
          <p:cNvSpPr txBox="1"/>
          <p:nvPr/>
        </p:nvSpPr>
        <p:spPr>
          <a:xfrm>
            <a:off x="8481000" y="2086081"/>
            <a:ext cx="266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班会活动</a:t>
            </a:r>
          </a:p>
        </p:txBody>
      </p:sp>
      <p:grpSp>
        <p:nvGrpSpPr>
          <p:cNvPr id="209" name="组合 208">
            <a:extLst>
              <a:ext uri="{FF2B5EF4-FFF2-40B4-BE49-F238E27FC236}">
                <a16:creationId xmlns:a16="http://schemas.microsoft.com/office/drawing/2014/main" xmlns="" id="{7E942D40-7E70-4CB5-8400-7BB3F895D49E}"/>
              </a:ext>
            </a:extLst>
          </p:cNvPr>
          <p:cNvGrpSpPr/>
          <p:nvPr/>
        </p:nvGrpSpPr>
        <p:grpSpPr>
          <a:xfrm>
            <a:off x="3981000" y="2001426"/>
            <a:ext cx="855000" cy="815640"/>
            <a:chOff x="1506000" y="2090660"/>
            <a:chExt cx="855000" cy="815640"/>
          </a:xfrm>
        </p:grpSpPr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54FC658C-39BE-4DA1-8164-53A48011C1A1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xmlns="" id="{3334B6D9-8AFE-4D44-98B5-93FFCCF51844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xmlns="" id="{E04891CE-5100-49BC-A4D5-FEA53A0249AD}"/>
              </a:ext>
            </a:extLst>
          </p:cNvPr>
          <p:cNvGrpSpPr/>
          <p:nvPr/>
        </p:nvGrpSpPr>
        <p:grpSpPr>
          <a:xfrm>
            <a:off x="7536000" y="1997166"/>
            <a:ext cx="855000" cy="815640"/>
            <a:chOff x="4251000" y="799600"/>
            <a:chExt cx="855000" cy="815640"/>
          </a:xfrm>
        </p:grpSpPr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FC00A552-9E6E-4584-A43D-3426FCA2439A}"/>
                </a:ext>
              </a:extLst>
            </p:cNvPr>
            <p:cNvSpPr/>
            <p:nvPr/>
          </p:nvSpPr>
          <p:spPr>
            <a:xfrm>
              <a:off x="4270680" y="799600"/>
              <a:ext cx="815640" cy="815640"/>
            </a:xfrm>
            <a:prstGeom prst="ellipse">
              <a:avLst/>
            </a:prstGeom>
            <a:solidFill>
              <a:srgbClr val="FFB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xmlns="" id="{D54B505C-6E7E-4207-A9CC-602BCC7C0948}"/>
                </a:ext>
              </a:extLst>
            </p:cNvPr>
            <p:cNvSpPr txBox="1"/>
            <p:nvPr/>
          </p:nvSpPr>
          <p:spPr>
            <a:xfrm>
              <a:off x="4251000" y="88425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4" name="文本框 213">
            <a:extLst>
              <a:ext uri="{FF2B5EF4-FFF2-40B4-BE49-F238E27FC236}">
                <a16:creationId xmlns:a16="http://schemas.microsoft.com/office/drawing/2014/main" xmlns="" id="{99121B3A-ABE3-44CC-8156-21F6C0AB5F79}"/>
              </a:ext>
            </a:extLst>
          </p:cNvPr>
          <p:cNvSpPr txBox="1"/>
          <p:nvPr/>
        </p:nvSpPr>
        <p:spPr>
          <a:xfrm>
            <a:off x="5016000" y="3609000"/>
            <a:ext cx="266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小组讨论</a:t>
            </a:r>
          </a:p>
        </p:txBody>
      </p: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D6BBA76C-4B31-4726-8AF8-45DE2250116D}"/>
              </a:ext>
            </a:extLst>
          </p:cNvPr>
          <p:cNvGrpSpPr/>
          <p:nvPr/>
        </p:nvGrpSpPr>
        <p:grpSpPr>
          <a:xfrm>
            <a:off x="3981000" y="3524345"/>
            <a:ext cx="855000" cy="815640"/>
            <a:chOff x="1506000" y="2090660"/>
            <a:chExt cx="855000" cy="815640"/>
          </a:xfrm>
        </p:grpSpPr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xmlns="" id="{86B5B92A-1B1B-4BC6-8ED4-8E8DC2E90B5E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xmlns="" id="{5F85F1D9-0A71-4D0E-8996-9ED297334A35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8" name="文本框 217">
            <a:extLst>
              <a:ext uri="{FF2B5EF4-FFF2-40B4-BE49-F238E27FC236}">
                <a16:creationId xmlns:a16="http://schemas.microsoft.com/office/drawing/2014/main" xmlns="" id="{7238A73B-2E7A-4BB9-83E2-15AD02E75392}"/>
              </a:ext>
            </a:extLst>
          </p:cNvPr>
          <p:cNvSpPr txBox="1"/>
          <p:nvPr/>
        </p:nvSpPr>
        <p:spPr>
          <a:xfrm>
            <a:off x="8481000" y="3609000"/>
            <a:ext cx="266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班会总结</a:t>
            </a:r>
          </a:p>
        </p:txBody>
      </p:sp>
      <p:grpSp>
        <p:nvGrpSpPr>
          <p:cNvPr id="219" name="组合 218">
            <a:extLst>
              <a:ext uri="{FF2B5EF4-FFF2-40B4-BE49-F238E27FC236}">
                <a16:creationId xmlns:a16="http://schemas.microsoft.com/office/drawing/2014/main" xmlns="" id="{A06040FB-1441-402B-A9D5-A1CE39BF1F05}"/>
              </a:ext>
            </a:extLst>
          </p:cNvPr>
          <p:cNvGrpSpPr/>
          <p:nvPr/>
        </p:nvGrpSpPr>
        <p:grpSpPr>
          <a:xfrm>
            <a:off x="7558543" y="3524345"/>
            <a:ext cx="855000" cy="815640"/>
            <a:chOff x="1506000" y="2090660"/>
            <a:chExt cx="855000" cy="815640"/>
          </a:xfrm>
        </p:grpSpPr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B0A1E4CD-FF87-4334-9C3B-B192D6CDB3C0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xmlns="" id="{6B434E82-5B6F-44C8-A40B-BFEC03322CFF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778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4B22A42D-AE07-430F-B986-BD8FB3D01466}"/>
              </a:ext>
            </a:extLst>
          </p:cNvPr>
          <p:cNvSpPr/>
          <p:nvPr/>
        </p:nvSpPr>
        <p:spPr>
          <a:xfrm>
            <a:off x="3126000" y="1852650"/>
            <a:ext cx="5940000" cy="3015000"/>
          </a:xfrm>
          <a:prstGeom prst="rect">
            <a:avLst/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5660B96-D515-4754-A1D3-627541BDDE82}"/>
              </a:ext>
            </a:extLst>
          </p:cNvPr>
          <p:cNvGrpSpPr/>
          <p:nvPr/>
        </p:nvGrpSpPr>
        <p:grpSpPr>
          <a:xfrm>
            <a:off x="5615871" y="663649"/>
            <a:ext cx="855000" cy="815640"/>
            <a:chOff x="1506000" y="2090660"/>
            <a:chExt cx="855000" cy="815640"/>
          </a:xfrm>
          <a:effectLst>
            <a:outerShdw blurRad="88900" dist="38100" dir="2700000" algn="tl" rotWithShape="0">
              <a:prstClr val="black">
                <a:alpha val="32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A1BADF4F-83AA-4CE4-8CA1-C3C5CED6B1C7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567DE27C-E7CF-444F-9059-118E3A8CA666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xmlns="" id="{73410090-79A5-4AA1-BF33-9EFC36A34794}"/>
              </a:ext>
            </a:extLst>
          </p:cNvPr>
          <p:cNvCxnSpPr>
            <a:cxnSpLocks/>
            <a:stCxn id="5" idx="3"/>
          </p:cNvCxnSpPr>
          <p:nvPr/>
        </p:nvCxnSpPr>
        <p:spPr>
          <a:xfrm flipH="1">
            <a:off x="3126001" y="1359841"/>
            <a:ext cx="2628998" cy="4928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xmlns="" id="{BE1032C4-A5BC-4A92-BCA7-FB840A91B246}"/>
              </a:ext>
            </a:extLst>
          </p:cNvPr>
          <p:cNvCxnSpPr>
            <a:cxnSpLocks/>
            <a:endCxn id="5" idx="5"/>
          </p:cNvCxnSpPr>
          <p:nvPr/>
        </p:nvCxnSpPr>
        <p:spPr>
          <a:xfrm flipH="1" flipV="1">
            <a:off x="6331743" y="1359841"/>
            <a:ext cx="2734258" cy="4928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033BE4-9213-47B1-B337-FCCFF04D43F6}"/>
              </a:ext>
            </a:extLst>
          </p:cNvPr>
          <p:cNvSpPr txBox="1"/>
          <p:nvPr/>
        </p:nvSpPr>
        <p:spPr>
          <a:xfrm>
            <a:off x="3688500" y="2658716"/>
            <a:ext cx="4815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srgbClr val="186E57">
                      <a:alpha val="39000"/>
                    </a:srgbClr>
                  </a:outerShdw>
                </a:effectLst>
                <a:uLnTx/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</a:lstStyle>
          <a:p>
            <a:r>
              <a:rPr lang="zh-CN" altLang="en-US" dirty="0"/>
              <a:t>班会主题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61B82F31-638C-44ED-9314-F8CDFAAA7416}"/>
              </a:ext>
            </a:extLst>
          </p:cNvPr>
          <p:cNvGrpSpPr/>
          <p:nvPr/>
        </p:nvGrpSpPr>
        <p:grpSpPr>
          <a:xfrm>
            <a:off x="366800" y="2884349"/>
            <a:ext cx="3918269" cy="4009651"/>
            <a:chOff x="912207" y="566917"/>
            <a:chExt cx="3918269" cy="4009651"/>
          </a:xfrm>
        </p:grpSpPr>
        <p:sp>
          <p:nvSpPr>
            <p:cNvPr id="11" name="Google Shape;124;p19">
              <a:extLst>
                <a:ext uri="{FF2B5EF4-FFF2-40B4-BE49-F238E27FC236}">
                  <a16:creationId xmlns:a16="http://schemas.microsoft.com/office/drawing/2014/main" xmlns="" id="{25C67551-3D58-4F5A-A2F5-C1992DB69867}"/>
                </a:ext>
              </a:extLst>
            </p:cNvPr>
            <p:cNvSpPr/>
            <p:nvPr/>
          </p:nvSpPr>
          <p:spPr>
            <a:xfrm>
              <a:off x="1424193" y="3642103"/>
              <a:ext cx="1300910" cy="116700"/>
            </a:xfrm>
            <a:custGeom>
              <a:avLst/>
              <a:gdLst/>
              <a:ahLst/>
              <a:cxnLst/>
              <a:rect l="l" t="t" r="r" b="b"/>
              <a:pathLst>
                <a:path w="67977" h="6098" extrusionOk="0">
                  <a:moveTo>
                    <a:pt x="3050" y="1"/>
                  </a:moveTo>
                  <a:cubicBezTo>
                    <a:pt x="1366" y="1"/>
                    <a:pt x="1" y="1365"/>
                    <a:pt x="1" y="3049"/>
                  </a:cubicBezTo>
                  <a:cubicBezTo>
                    <a:pt x="1" y="4733"/>
                    <a:pt x="1366" y="6098"/>
                    <a:pt x="3050" y="6098"/>
                  </a:cubicBezTo>
                  <a:lnTo>
                    <a:pt x="64928" y="6098"/>
                  </a:lnTo>
                  <a:cubicBezTo>
                    <a:pt x="66612" y="6098"/>
                    <a:pt x="67976" y="4733"/>
                    <a:pt x="67976" y="3049"/>
                  </a:cubicBezTo>
                  <a:cubicBezTo>
                    <a:pt x="67976" y="1365"/>
                    <a:pt x="66612" y="1"/>
                    <a:pt x="6492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5;p19">
              <a:extLst>
                <a:ext uri="{FF2B5EF4-FFF2-40B4-BE49-F238E27FC236}">
                  <a16:creationId xmlns:a16="http://schemas.microsoft.com/office/drawing/2014/main" xmlns="" id="{31C7AC88-772B-4FAB-94E8-D058699C9DF6}"/>
                </a:ext>
              </a:extLst>
            </p:cNvPr>
            <p:cNvSpPr/>
            <p:nvPr/>
          </p:nvSpPr>
          <p:spPr>
            <a:xfrm>
              <a:off x="2135419" y="3244521"/>
              <a:ext cx="700124" cy="403046"/>
            </a:xfrm>
            <a:custGeom>
              <a:avLst/>
              <a:gdLst/>
              <a:ahLst/>
              <a:cxnLst/>
              <a:rect l="l" t="t" r="r" b="b"/>
              <a:pathLst>
                <a:path w="35716" h="20463" extrusionOk="0">
                  <a:moveTo>
                    <a:pt x="1" y="1"/>
                  </a:moveTo>
                  <a:lnTo>
                    <a:pt x="238" y="20463"/>
                  </a:lnTo>
                  <a:lnTo>
                    <a:pt x="35716" y="20463"/>
                  </a:lnTo>
                  <a:lnTo>
                    <a:pt x="35716" y="1"/>
                  </a:lnTo>
                  <a:close/>
                </a:path>
              </a:pathLst>
            </a:custGeom>
            <a:solidFill>
              <a:srgbClr val="B07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6;p19">
              <a:extLst>
                <a:ext uri="{FF2B5EF4-FFF2-40B4-BE49-F238E27FC236}">
                  <a16:creationId xmlns:a16="http://schemas.microsoft.com/office/drawing/2014/main" xmlns="" id="{5701CBD7-87DA-4763-8AE6-77410F219547}"/>
                </a:ext>
              </a:extLst>
            </p:cNvPr>
            <p:cNvSpPr/>
            <p:nvPr/>
          </p:nvSpPr>
          <p:spPr>
            <a:xfrm>
              <a:off x="1258883" y="2087353"/>
              <a:ext cx="1115027" cy="1259904"/>
            </a:xfrm>
            <a:custGeom>
              <a:avLst/>
              <a:gdLst/>
              <a:ahLst/>
              <a:cxnLst/>
              <a:rect l="l" t="t" r="r" b="b"/>
              <a:pathLst>
                <a:path w="58264" h="61608" extrusionOk="0">
                  <a:moveTo>
                    <a:pt x="0" y="1"/>
                  </a:moveTo>
                  <a:lnTo>
                    <a:pt x="15335" y="61607"/>
                  </a:lnTo>
                  <a:lnTo>
                    <a:pt x="58264" y="60829"/>
                  </a:lnTo>
                  <a:lnTo>
                    <a:pt x="38024" y="1"/>
                  </a:lnTo>
                  <a:close/>
                </a:path>
              </a:pathLst>
            </a:custGeom>
            <a:solidFill>
              <a:srgbClr val="B07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7;p19">
              <a:extLst>
                <a:ext uri="{FF2B5EF4-FFF2-40B4-BE49-F238E27FC236}">
                  <a16:creationId xmlns:a16="http://schemas.microsoft.com/office/drawing/2014/main" xmlns="" id="{342368DE-00B4-4783-B1C3-32CCFBEEE2B7}"/>
                </a:ext>
              </a:extLst>
            </p:cNvPr>
            <p:cNvSpPr/>
            <p:nvPr/>
          </p:nvSpPr>
          <p:spPr>
            <a:xfrm>
              <a:off x="1424193" y="3758784"/>
              <a:ext cx="256289" cy="814779"/>
            </a:xfrm>
            <a:custGeom>
              <a:avLst/>
              <a:gdLst/>
              <a:ahLst/>
              <a:cxnLst/>
              <a:rect l="l" t="t" r="r" b="b"/>
              <a:pathLst>
                <a:path w="13392" h="42575" extrusionOk="0">
                  <a:moveTo>
                    <a:pt x="7396" y="1"/>
                  </a:moveTo>
                  <a:lnTo>
                    <a:pt x="1" y="42575"/>
                  </a:lnTo>
                  <a:lnTo>
                    <a:pt x="2791" y="42575"/>
                  </a:lnTo>
                  <a:lnTo>
                    <a:pt x="13392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8;p19">
              <a:extLst>
                <a:ext uri="{FF2B5EF4-FFF2-40B4-BE49-F238E27FC236}">
                  <a16:creationId xmlns:a16="http://schemas.microsoft.com/office/drawing/2014/main" xmlns="" id="{FA8E5959-CAA3-49D4-975E-99DE91B5538A}"/>
                </a:ext>
              </a:extLst>
            </p:cNvPr>
            <p:cNvSpPr/>
            <p:nvPr/>
          </p:nvSpPr>
          <p:spPr>
            <a:xfrm>
              <a:off x="1883741" y="3747627"/>
              <a:ext cx="256289" cy="825942"/>
            </a:xfrm>
            <a:custGeom>
              <a:avLst/>
              <a:gdLst/>
              <a:ahLst/>
              <a:cxnLst/>
              <a:rect l="l" t="t" r="r" b="b"/>
              <a:pathLst>
                <a:path w="13392" h="42575" extrusionOk="0">
                  <a:moveTo>
                    <a:pt x="7395" y="1"/>
                  </a:moveTo>
                  <a:lnTo>
                    <a:pt x="1" y="42575"/>
                  </a:lnTo>
                  <a:lnTo>
                    <a:pt x="2791" y="42575"/>
                  </a:lnTo>
                  <a:lnTo>
                    <a:pt x="13392" y="1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9;p19">
              <a:extLst>
                <a:ext uri="{FF2B5EF4-FFF2-40B4-BE49-F238E27FC236}">
                  <a16:creationId xmlns:a16="http://schemas.microsoft.com/office/drawing/2014/main" xmlns="" id="{DB0F1806-E3F4-49C7-A65D-29D25C2DC8A4}"/>
                </a:ext>
              </a:extLst>
            </p:cNvPr>
            <p:cNvSpPr/>
            <p:nvPr/>
          </p:nvSpPr>
          <p:spPr>
            <a:xfrm>
              <a:off x="2263927" y="3747608"/>
              <a:ext cx="256309" cy="825942"/>
            </a:xfrm>
            <a:custGeom>
              <a:avLst/>
              <a:gdLst/>
              <a:ahLst/>
              <a:cxnLst/>
              <a:rect l="l" t="t" r="r" b="b"/>
              <a:pathLst>
                <a:path w="13393" h="42575" extrusionOk="0">
                  <a:moveTo>
                    <a:pt x="1" y="1"/>
                  </a:moveTo>
                  <a:lnTo>
                    <a:pt x="10603" y="42575"/>
                  </a:lnTo>
                  <a:lnTo>
                    <a:pt x="13393" y="42575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0;p19">
              <a:extLst>
                <a:ext uri="{FF2B5EF4-FFF2-40B4-BE49-F238E27FC236}">
                  <a16:creationId xmlns:a16="http://schemas.microsoft.com/office/drawing/2014/main" xmlns="" id="{A542A1C3-858E-4DB4-A63E-27443A2A75E4}"/>
                </a:ext>
              </a:extLst>
            </p:cNvPr>
            <p:cNvSpPr/>
            <p:nvPr/>
          </p:nvSpPr>
          <p:spPr>
            <a:xfrm>
              <a:off x="912207" y="2087353"/>
              <a:ext cx="1244378" cy="1560204"/>
            </a:xfrm>
            <a:custGeom>
              <a:avLst/>
              <a:gdLst/>
              <a:ahLst/>
              <a:cxnLst/>
              <a:rect l="l" t="t" r="r" b="b"/>
              <a:pathLst>
                <a:path w="65023" h="81526" extrusionOk="0">
                  <a:moveTo>
                    <a:pt x="18115" y="1"/>
                  </a:moveTo>
                  <a:cubicBezTo>
                    <a:pt x="7660" y="1"/>
                    <a:pt x="1" y="9847"/>
                    <a:pt x="2572" y="19981"/>
                  </a:cubicBezTo>
                  <a:lnTo>
                    <a:pt x="18115" y="81242"/>
                  </a:lnTo>
                  <a:lnTo>
                    <a:pt x="65023" y="81526"/>
                  </a:lnTo>
                  <a:lnTo>
                    <a:pt x="64785" y="61064"/>
                  </a:lnTo>
                  <a:lnTo>
                    <a:pt x="33255" y="61064"/>
                  </a:lnTo>
                  <a:lnTo>
                    <a:pt x="18115" y="1"/>
                  </a:lnTo>
                  <a:close/>
                </a:path>
              </a:pathLst>
            </a:custGeom>
            <a:solidFill>
              <a:srgbClr val="CC9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1;p19">
              <a:extLst>
                <a:ext uri="{FF2B5EF4-FFF2-40B4-BE49-F238E27FC236}">
                  <a16:creationId xmlns:a16="http://schemas.microsoft.com/office/drawing/2014/main" xmlns="" id="{66242CD8-DB85-4E0D-A67A-B7F515821CA1}"/>
                </a:ext>
              </a:extLst>
            </p:cNvPr>
            <p:cNvSpPr/>
            <p:nvPr/>
          </p:nvSpPr>
          <p:spPr>
            <a:xfrm>
              <a:off x="1055662" y="2175041"/>
              <a:ext cx="1079764" cy="1283139"/>
            </a:xfrm>
            <a:custGeom>
              <a:avLst/>
              <a:gdLst/>
              <a:ahLst/>
              <a:cxnLst/>
              <a:rect l="l" t="t" r="r" b="b"/>
              <a:pathLst>
                <a:path w="56951" h="68104" extrusionOk="0"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" y="2"/>
                    <a:pt x="18" y="97"/>
                    <a:pt x="56" y="280"/>
                  </a:cubicBezTo>
                  <a:cubicBezTo>
                    <a:pt x="102" y="484"/>
                    <a:pt x="162" y="751"/>
                    <a:pt x="239" y="1090"/>
                  </a:cubicBezTo>
                  <a:cubicBezTo>
                    <a:pt x="414" y="1824"/>
                    <a:pt x="662" y="2865"/>
                    <a:pt x="979" y="4193"/>
                  </a:cubicBezTo>
                  <a:cubicBezTo>
                    <a:pt x="1635" y="6911"/>
                    <a:pt x="2575" y="10800"/>
                    <a:pt x="3735" y="15598"/>
                  </a:cubicBezTo>
                  <a:cubicBezTo>
                    <a:pt x="6082" y="25223"/>
                    <a:pt x="9243" y="38546"/>
                    <a:pt x="13187" y="53151"/>
                  </a:cubicBezTo>
                  <a:cubicBezTo>
                    <a:pt x="14594" y="58347"/>
                    <a:pt x="16016" y="63353"/>
                    <a:pt x="17400" y="67961"/>
                  </a:cubicBezTo>
                  <a:lnTo>
                    <a:pt x="17443" y="68104"/>
                  </a:lnTo>
                  <a:lnTo>
                    <a:pt x="17592" y="68104"/>
                  </a:lnTo>
                  <a:lnTo>
                    <a:pt x="45820" y="68030"/>
                  </a:lnTo>
                  <a:lnTo>
                    <a:pt x="54007" y="67971"/>
                  </a:lnTo>
                  <a:lnTo>
                    <a:pt x="56195" y="67938"/>
                  </a:lnTo>
                  <a:lnTo>
                    <a:pt x="56759" y="67921"/>
                  </a:lnTo>
                  <a:cubicBezTo>
                    <a:pt x="56886" y="67915"/>
                    <a:pt x="56951" y="67909"/>
                    <a:pt x="56951" y="67903"/>
                  </a:cubicBezTo>
                  <a:cubicBezTo>
                    <a:pt x="56951" y="67898"/>
                    <a:pt x="56886" y="67891"/>
                    <a:pt x="56759" y="67886"/>
                  </a:cubicBezTo>
                  <a:lnTo>
                    <a:pt x="56195" y="67868"/>
                  </a:lnTo>
                  <a:lnTo>
                    <a:pt x="54007" y="67836"/>
                  </a:lnTo>
                  <a:lnTo>
                    <a:pt x="45820" y="67777"/>
                  </a:lnTo>
                  <a:lnTo>
                    <a:pt x="17743" y="67703"/>
                  </a:lnTo>
                  <a:lnTo>
                    <a:pt x="17743" y="67703"/>
                  </a:lnTo>
                  <a:cubicBezTo>
                    <a:pt x="16384" y="63135"/>
                    <a:pt x="14983" y="58182"/>
                    <a:pt x="13591" y="53041"/>
                  </a:cubicBezTo>
                  <a:cubicBezTo>
                    <a:pt x="9650" y="38444"/>
                    <a:pt x="6444" y="25135"/>
                    <a:pt x="4022" y="15527"/>
                  </a:cubicBezTo>
                  <a:cubicBezTo>
                    <a:pt x="2809" y="10744"/>
                    <a:pt x="1824" y="6864"/>
                    <a:pt x="1137" y="4154"/>
                  </a:cubicBezTo>
                  <a:cubicBezTo>
                    <a:pt x="788" y="2834"/>
                    <a:pt x="513" y="1799"/>
                    <a:pt x="320" y="1069"/>
                  </a:cubicBezTo>
                  <a:cubicBezTo>
                    <a:pt x="227" y="735"/>
                    <a:pt x="153" y="471"/>
                    <a:pt x="98" y="269"/>
                  </a:cubicBezTo>
                  <a:cubicBezTo>
                    <a:pt x="46" y="92"/>
                    <a:pt x="15" y="1"/>
                    <a:pt x="8" y="1"/>
                  </a:cubicBezTo>
                  <a:close/>
                </a:path>
              </a:pathLst>
            </a:custGeom>
            <a:solidFill>
              <a:srgbClr val="1E2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2;p19">
              <a:extLst>
                <a:ext uri="{FF2B5EF4-FFF2-40B4-BE49-F238E27FC236}">
                  <a16:creationId xmlns:a16="http://schemas.microsoft.com/office/drawing/2014/main" xmlns="" id="{BA27359D-44D1-41F0-84CF-47741F68B979}"/>
                </a:ext>
              </a:extLst>
            </p:cNvPr>
            <p:cNvSpPr/>
            <p:nvPr/>
          </p:nvSpPr>
          <p:spPr>
            <a:xfrm>
              <a:off x="1865829" y="1526184"/>
              <a:ext cx="803239" cy="1244665"/>
            </a:xfrm>
            <a:custGeom>
              <a:avLst/>
              <a:gdLst/>
              <a:ahLst/>
              <a:cxnLst/>
              <a:rect l="l" t="t" r="r" b="b"/>
              <a:pathLst>
                <a:path w="41972" h="65038" extrusionOk="0">
                  <a:moveTo>
                    <a:pt x="28198" y="0"/>
                  </a:moveTo>
                  <a:cubicBezTo>
                    <a:pt x="23873" y="0"/>
                    <a:pt x="18126" y="185"/>
                    <a:pt x="18126" y="185"/>
                  </a:cubicBezTo>
                  <a:cubicBezTo>
                    <a:pt x="10204" y="358"/>
                    <a:pt x="3400" y="1886"/>
                    <a:pt x="3400" y="1886"/>
                  </a:cubicBezTo>
                  <a:lnTo>
                    <a:pt x="0" y="65038"/>
                  </a:lnTo>
                  <a:lnTo>
                    <a:pt x="41972" y="64902"/>
                  </a:lnTo>
                  <a:cubicBezTo>
                    <a:pt x="41972" y="64902"/>
                    <a:pt x="41143" y="52396"/>
                    <a:pt x="41291" y="36143"/>
                  </a:cubicBezTo>
                  <a:cubicBezTo>
                    <a:pt x="41449" y="18788"/>
                    <a:pt x="34390" y="603"/>
                    <a:pt x="32724" y="185"/>
                  </a:cubicBezTo>
                  <a:cubicBezTo>
                    <a:pt x="32168" y="47"/>
                    <a:pt x="30361" y="0"/>
                    <a:pt x="2819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33;p19">
              <a:extLst>
                <a:ext uri="{FF2B5EF4-FFF2-40B4-BE49-F238E27FC236}">
                  <a16:creationId xmlns:a16="http://schemas.microsoft.com/office/drawing/2014/main" xmlns="" id="{D68EB212-46D6-4493-9C7D-312E3444347F}"/>
                </a:ext>
              </a:extLst>
            </p:cNvPr>
            <p:cNvSpPr/>
            <p:nvPr/>
          </p:nvSpPr>
          <p:spPr>
            <a:xfrm>
              <a:off x="1998528" y="799725"/>
              <a:ext cx="147225" cy="465462"/>
            </a:xfrm>
            <a:custGeom>
              <a:avLst/>
              <a:gdLst/>
              <a:ahLst/>
              <a:cxnLst/>
              <a:rect l="l" t="t" r="r" b="b"/>
              <a:pathLst>
                <a:path w="7693" h="24322" extrusionOk="0">
                  <a:moveTo>
                    <a:pt x="7693" y="0"/>
                  </a:moveTo>
                  <a:lnTo>
                    <a:pt x="7693" y="0"/>
                  </a:lnTo>
                  <a:cubicBezTo>
                    <a:pt x="3928" y="881"/>
                    <a:pt x="348" y="8499"/>
                    <a:pt x="174" y="12813"/>
                  </a:cubicBezTo>
                  <a:cubicBezTo>
                    <a:pt x="1" y="17128"/>
                    <a:pt x="1872" y="21480"/>
                    <a:pt x="5123" y="24322"/>
                  </a:cubicBezTo>
                  <a:lnTo>
                    <a:pt x="7693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34;p19">
              <a:extLst>
                <a:ext uri="{FF2B5EF4-FFF2-40B4-BE49-F238E27FC236}">
                  <a16:creationId xmlns:a16="http://schemas.microsoft.com/office/drawing/2014/main" xmlns="" id="{76979A65-42DF-49D3-8297-DD60A4B1CC73}"/>
                </a:ext>
              </a:extLst>
            </p:cNvPr>
            <p:cNvSpPr/>
            <p:nvPr/>
          </p:nvSpPr>
          <p:spPr>
            <a:xfrm>
              <a:off x="2096014" y="1143396"/>
              <a:ext cx="313128" cy="477404"/>
            </a:xfrm>
            <a:custGeom>
              <a:avLst/>
              <a:gdLst/>
              <a:ahLst/>
              <a:cxnLst/>
              <a:rect l="l" t="t" r="r" b="b"/>
              <a:pathLst>
                <a:path w="16362" h="24946" extrusionOk="0">
                  <a:moveTo>
                    <a:pt x="1" y="0"/>
                  </a:moveTo>
                  <a:lnTo>
                    <a:pt x="1" y="23202"/>
                  </a:lnTo>
                  <a:cubicBezTo>
                    <a:pt x="2720" y="24397"/>
                    <a:pt x="5088" y="24946"/>
                    <a:pt x="7421" y="24946"/>
                  </a:cubicBezTo>
                  <a:cubicBezTo>
                    <a:pt x="10262" y="24946"/>
                    <a:pt x="13052" y="24132"/>
                    <a:pt x="16361" y="22677"/>
                  </a:cubicBezTo>
                  <a:lnTo>
                    <a:pt x="16361" y="1085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35;p19">
              <a:extLst>
                <a:ext uri="{FF2B5EF4-FFF2-40B4-BE49-F238E27FC236}">
                  <a16:creationId xmlns:a16="http://schemas.microsoft.com/office/drawing/2014/main" xmlns="" id="{AD4E1C21-0546-4A66-ADD7-C3667DE3927C}"/>
                </a:ext>
              </a:extLst>
            </p:cNvPr>
            <p:cNvSpPr/>
            <p:nvPr/>
          </p:nvSpPr>
          <p:spPr>
            <a:xfrm>
              <a:off x="2126271" y="1211564"/>
              <a:ext cx="282871" cy="274336"/>
            </a:xfrm>
            <a:custGeom>
              <a:avLst/>
              <a:gdLst/>
              <a:ahLst/>
              <a:cxnLst/>
              <a:rect l="l" t="t" r="r" b="b"/>
              <a:pathLst>
                <a:path w="14781" h="14335" extrusionOk="0">
                  <a:moveTo>
                    <a:pt x="0" y="0"/>
                  </a:moveTo>
                  <a:lnTo>
                    <a:pt x="0" y="0"/>
                  </a:lnTo>
                  <a:cubicBezTo>
                    <a:pt x="385" y="12449"/>
                    <a:pt x="7414" y="14335"/>
                    <a:pt x="11638" y="14335"/>
                  </a:cubicBezTo>
                  <a:cubicBezTo>
                    <a:pt x="13474" y="14335"/>
                    <a:pt x="14780" y="13978"/>
                    <a:pt x="14780" y="13978"/>
                  </a:cubicBezTo>
                  <a:lnTo>
                    <a:pt x="14780" y="8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6;p19">
              <a:extLst>
                <a:ext uri="{FF2B5EF4-FFF2-40B4-BE49-F238E27FC236}">
                  <a16:creationId xmlns:a16="http://schemas.microsoft.com/office/drawing/2014/main" xmlns="" id="{86B03D84-C86B-460F-A094-84BF1CCC4B5E}"/>
                </a:ext>
              </a:extLst>
            </p:cNvPr>
            <p:cNvSpPr/>
            <p:nvPr/>
          </p:nvSpPr>
          <p:spPr>
            <a:xfrm>
              <a:off x="2012747" y="1028915"/>
              <a:ext cx="106060" cy="132623"/>
            </a:xfrm>
            <a:custGeom>
              <a:avLst/>
              <a:gdLst/>
              <a:ahLst/>
              <a:cxnLst/>
              <a:rect l="l" t="t" r="r" b="b"/>
              <a:pathLst>
                <a:path w="5542" h="6930" extrusionOk="0">
                  <a:moveTo>
                    <a:pt x="2729" y="1"/>
                  </a:moveTo>
                  <a:cubicBezTo>
                    <a:pt x="2234" y="1"/>
                    <a:pt x="1739" y="119"/>
                    <a:pt x="1339" y="406"/>
                  </a:cubicBezTo>
                  <a:cubicBezTo>
                    <a:pt x="860" y="751"/>
                    <a:pt x="566" y="1303"/>
                    <a:pt x="404" y="1871"/>
                  </a:cubicBezTo>
                  <a:cubicBezTo>
                    <a:pt x="1" y="3286"/>
                    <a:pt x="388" y="4922"/>
                    <a:pt x="1455" y="5935"/>
                  </a:cubicBezTo>
                  <a:cubicBezTo>
                    <a:pt x="2128" y="6576"/>
                    <a:pt x="3063" y="6929"/>
                    <a:pt x="3988" y="6929"/>
                  </a:cubicBezTo>
                  <a:cubicBezTo>
                    <a:pt x="4527" y="6929"/>
                    <a:pt x="5062" y="6809"/>
                    <a:pt x="5541" y="6556"/>
                  </a:cubicBezTo>
                  <a:lnTo>
                    <a:pt x="4984" y="593"/>
                  </a:lnTo>
                  <a:cubicBezTo>
                    <a:pt x="4394" y="355"/>
                    <a:pt x="3796" y="114"/>
                    <a:pt x="3165" y="30"/>
                  </a:cubicBezTo>
                  <a:cubicBezTo>
                    <a:pt x="3021" y="11"/>
                    <a:pt x="2875" y="1"/>
                    <a:pt x="2729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37;p19">
              <a:extLst>
                <a:ext uri="{FF2B5EF4-FFF2-40B4-BE49-F238E27FC236}">
                  <a16:creationId xmlns:a16="http://schemas.microsoft.com/office/drawing/2014/main" xmlns="" id="{D24CDBAC-3BC5-440F-B8FD-53E1C7AB1941}"/>
                </a:ext>
              </a:extLst>
            </p:cNvPr>
            <p:cNvSpPr/>
            <p:nvPr/>
          </p:nvSpPr>
          <p:spPr>
            <a:xfrm>
              <a:off x="2035081" y="1047230"/>
              <a:ext cx="54925" cy="85621"/>
            </a:xfrm>
            <a:custGeom>
              <a:avLst/>
              <a:gdLst/>
              <a:ahLst/>
              <a:cxnLst/>
              <a:rect l="l" t="t" r="r" b="b"/>
              <a:pathLst>
                <a:path w="2870" h="4474" extrusionOk="0">
                  <a:moveTo>
                    <a:pt x="1239" y="1"/>
                  </a:moveTo>
                  <a:cubicBezTo>
                    <a:pt x="1144" y="1"/>
                    <a:pt x="1062" y="123"/>
                    <a:pt x="1148" y="210"/>
                  </a:cubicBezTo>
                  <a:cubicBezTo>
                    <a:pt x="1484" y="555"/>
                    <a:pt x="1803" y="918"/>
                    <a:pt x="2089" y="1305"/>
                  </a:cubicBezTo>
                  <a:lnTo>
                    <a:pt x="2089" y="1305"/>
                  </a:lnTo>
                  <a:cubicBezTo>
                    <a:pt x="1976" y="1272"/>
                    <a:pt x="1859" y="1256"/>
                    <a:pt x="1740" y="1256"/>
                  </a:cubicBezTo>
                  <a:cubicBezTo>
                    <a:pt x="1192" y="1256"/>
                    <a:pt x="625" y="1601"/>
                    <a:pt x="405" y="2186"/>
                  </a:cubicBezTo>
                  <a:cubicBezTo>
                    <a:pt x="0" y="3256"/>
                    <a:pt x="912" y="4474"/>
                    <a:pt x="2001" y="4474"/>
                  </a:cubicBezTo>
                  <a:cubicBezTo>
                    <a:pt x="2114" y="4474"/>
                    <a:pt x="2230" y="4461"/>
                    <a:pt x="2347" y="4432"/>
                  </a:cubicBezTo>
                  <a:cubicBezTo>
                    <a:pt x="2525" y="4390"/>
                    <a:pt x="2490" y="4162"/>
                    <a:pt x="2347" y="4106"/>
                  </a:cubicBezTo>
                  <a:cubicBezTo>
                    <a:pt x="1747" y="3865"/>
                    <a:pt x="1109" y="3699"/>
                    <a:pt x="948" y="2974"/>
                  </a:cubicBezTo>
                  <a:cubicBezTo>
                    <a:pt x="792" y="2271"/>
                    <a:pt x="1279" y="1717"/>
                    <a:pt x="1847" y="1717"/>
                  </a:cubicBezTo>
                  <a:cubicBezTo>
                    <a:pt x="2096" y="1717"/>
                    <a:pt x="2361" y="1824"/>
                    <a:pt x="2595" y="2073"/>
                  </a:cubicBezTo>
                  <a:cubicBezTo>
                    <a:pt x="2621" y="2100"/>
                    <a:pt x="2652" y="2112"/>
                    <a:pt x="2683" y="2112"/>
                  </a:cubicBezTo>
                  <a:cubicBezTo>
                    <a:pt x="2777" y="2112"/>
                    <a:pt x="2869" y="2006"/>
                    <a:pt x="2807" y="1908"/>
                  </a:cubicBezTo>
                  <a:cubicBezTo>
                    <a:pt x="2765" y="1829"/>
                    <a:pt x="2718" y="1758"/>
                    <a:pt x="2667" y="1694"/>
                  </a:cubicBezTo>
                  <a:lnTo>
                    <a:pt x="2667" y="1694"/>
                  </a:lnTo>
                  <a:cubicBezTo>
                    <a:pt x="2268" y="1093"/>
                    <a:pt x="1846" y="548"/>
                    <a:pt x="1321" y="36"/>
                  </a:cubicBezTo>
                  <a:cubicBezTo>
                    <a:pt x="1295" y="11"/>
                    <a:pt x="1266" y="1"/>
                    <a:pt x="1239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38;p19">
              <a:extLst>
                <a:ext uri="{FF2B5EF4-FFF2-40B4-BE49-F238E27FC236}">
                  <a16:creationId xmlns:a16="http://schemas.microsoft.com/office/drawing/2014/main" xmlns="" id="{13D6A772-70A8-4E4A-929F-823BFE8B65BA}"/>
                </a:ext>
              </a:extLst>
            </p:cNvPr>
            <p:cNvSpPr/>
            <p:nvPr/>
          </p:nvSpPr>
          <p:spPr>
            <a:xfrm>
              <a:off x="2046161" y="784472"/>
              <a:ext cx="514110" cy="597645"/>
            </a:xfrm>
            <a:custGeom>
              <a:avLst/>
              <a:gdLst/>
              <a:ahLst/>
              <a:cxnLst/>
              <a:rect l="l" t="t" r="r" b="b"/>
              <a:pathLst>
                <a:path w="26864" h="31229" extrusionOk="0">
                  <a:moveTo>
                    <a:pt x="12028" y="0"/>
                  </a:moveTo>
                  <a:cubicBezTo>
                    <a:pt x="11435" y="0"/>
                    <a:pt x="11082" y="53"/>
                    <a:pt x="11082" y="53"/>
                  </a:cubicBezTo>
                  <a:cubicBezTo>
                    <a:pt x="1" y="736"/>
                    <a:pt x="1679" y="9221"/>
                    <a:pt x="3754" y="20435"/>
                  </a:cubicBezTo>
                  <a:cubicBezTo>
                    <a:pt x="5133" y="27888"/>
                    <a:pt x="9302" y="31228"/>
                    <a:pt x="16250" y="31228"/>
                  </a:cubicBezTo>
                  <a:cubicBezTo>
                    <a:pt x="16291" y="31228"/>
                    <a:pt x="16332" y="31228"/>
                    <a:pt x="16373" y="31228"/>
                  </a:cubicBezTo>
                  <a:cubicBezTo>
                    <a:pt x="22296" y="31195"/>
                    <a:pt x="26864" y="27386"/>
                    <a:pt x="24216" y="12639"/>
                  </a:cubicBezTo>
                  <a:cubicBezTo>
                    <a:pt x="22136" y="1057"/>
                    <a:pt x="14681" y="0"/>
                    <a:pt x="12028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39;p19">
              <a:extLst>
                <a:ext uri="{FF2B5EF4-FFF2-40B4-BE49-F238E27FC236}">
                  <a16:creationId xmlns:a16="http://schemas.microsoft.com/office/drawing/2014/main" xmlns="" id="{AFC4FFD5-B54C-45C8-A630-3337C813BB1F}"/>
                </a:ext>
              </a:extLst>
            </p:cNvPr>
            <p:cNvSpPr/>
            <p:nvPr/>
          </p:nvSpPr>
          <p:spPr>
            <a:xfrm>
              <a:off x="2322641" y="962987"/>
              <a:ext cx="46983" cy="207412"/>
            </a:xfrm>
            <a:custGeom>
              <a:avLst/>
              <a:gdLst/>
              <a:ahLst/>
              <a:cxnLst/>
              <a:rect l="l" t="t" r="r" b="b"/>
              <a:pathLst>
                <a:path w="2455" h="10838" extrusionOk="0">
                  <a:moveTo>
                    <a:pt x="1620" y="0"/>
                  </a:moveTo>
                  <a:cubicBezTo>
                    <a:pt x="1562" y="0"/>
                    <a:pt x="1506" y="39"/>
                    <a:pt x="1505" y="118"/>
                  </a:cubicBezTo>
                  <a:cubicBezTo>
                    <a:pt x="1484" y="1804"/>
                    <a:pt x="1549" y="3488"/>
                    <a:pt x="1586" y="5173"/>
                  </a:cubicBezTo>
                  <a:cubicBezTo>
                    <a:pt x="1605" y="6048"/>
                    <a:pt x="2172" y="10310"/>
                    <a:pt x="621" y="10310"/>
                  </a:cubicBezTo>
                  <a:cubicBezTo>
                    <a:pt x="560" y="10310"/>
                    <a:pt x="496" y="10303"/>
                    <a:pt x="429" y="10290"/>
                  </a:cubicBezTo>
                  <a:cubicBezTo>
                    <a:pt x="409" y="10286"/>
                    <a:pt x="390" y="10284"/>
                    <a:pt x="372" y="10284"/>
                  </a:cubicBezTo>
                  <a:cubicBezTo>
                    <a:pt x="101" y="10284"/>
                    <a:pt x="0" y="10695"/>
                    <a:pt x="295" y="10772"/>
                  </a:cubicBezTo>
                  <a:cubicBezTo>
                    <a:pt x="464" y="10816"/>
                    <a:pt x="618" y="10837"/>
                    <a:pt x="758" y="10837"/>
                  </a:cubicBezTo>
                  <a:cubicBezTo>
                    <a:pt x="1609" y="10837"/>
                    <a:pt x="1975" y="10083"/>
                    <a:pt x="2091" y="9172"/>
                  </a:cubicBezTo>
                  <a:cubicBezTo>
                    <a:pt x="2454" y="6328"/>
                    <a:pt x="2050" y="2962"/>
                    <a:pt x="1750" y="118"/>
                  </a:cubicBezTo>
                  <a:cubicBezTo>
                    <a:pt x="1742" y="40"/>
                    <a:pt x="1680" y="0"/>
                    <a:pt x="162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0;p19">
              <a:extLst>
                <a:ext uri="{FF2B5EF4-FFF2-40B4-BE49-F238E27FC236}">
                  <a16:creationId xmlns:a16="http://schemas.microsoft.com/office/drawing/2014/main" xmlns="" id="{2AF855F0-D928-4EFB-BCC4-3C239A511C02}"/>
                </a:ext>
              </a:extLst>
            </p:cNvPr>
            <p:cNvSpPr/>
            <p:nvPr/>
          </p:nvSpPr>
          <p:spPr>
            <a:xfrm>
              <a:off x="2279677" y="1065162"/>
              <a:ext cx="37663" cy="36246"/>
            </a:xfrm>
            <a:custGeom>
              <a:avLst/>
              <a:gdLst/>
              <a:ahLst/>
              <a:cxnLst/>
              <a:rect l="l" t="t" r="r" b="b"/>
              <a:pathLst>
                <a:path w="1968" h="1894" extrusionOk="0">
                  <a:moveTo>
                    <a:pt x="946" y="1"/>
                  </a:moveTo>
                  <a:cubicBezTo>
                    <a:pt x="424" y="1"/>
                    <a:pt x="0" y="424"/>
                    <a:pt x="0" y="947"/>
                  </a:cubicBezTo>
                  <a:cubicBezTo>
                    <a:pt x="0" y="1330"/>
                    <a:pt x="231" y="1675"/>
                    <a:pt x="584" y="1821"/>
                  </a:cubicBezTo>
                  <a:cubicBezTo>
                    <a:pt x="702" y="1870"/>
                    <a:pt x="825" y="1894"/>
                    <a:pt x="947" y="1894"/>
                  </a:cubicBezTo>
                  <a:cubicBezTo>
                    <a:pt x="1194" y="1894"/>
                    <a:pt x="1435" y="1797"/>
                    <a:pt x="1616" y="1616"/>
                  </a:cubicBezTo>
                  <a:cubicBezTo>
                    <a:pt x="1887" y="1345"/>
                    <a:pt x="1968" y="938"/>
                    <a:pt x="1822" y="585"/>
                  </a:cubicBezTo>
                  <a:cubicBezTo>
                    <a:pt x="1674" y="231"/>
                    <a:pt x="1329" y="1"/>
                    <a:pt x="94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1;p19">
              <a:extLst>
                <a:ext uri="{FF2B5EF4-FFF2-40B4-BE49-F238E27FC236}">
                  <a16:creationId xmlns:a16="http://schemas.microsoft.com/office/drawing/2014/main" xmlns="" id="{04273144-9381-44FF-8222-8AB458CDEDEA}"/>
                </a:ext>
              </a:extLst>
            </p:cNvPr>
            <p:cNvSpPr/>
            <p:nvPr/>
          </p:nvSpPr>
          <p:spPr>
            <a:xfrm>
              <a:off x="2433045" y="1065162"/>
              <a:ext cx="37682" cy="36246"/>
            </a:xfrm>
            <a:custGeom>
              <a:avLst/>
              <a:gdLst/>
              <a:ahLst/>
              <a:cxnLst/>
              <a:rect l="l" t="t" r="r" b="b"/>
              <a:pathLst>
                <a:path w="1969" h="1894" extrusionOk="0">
                  <a:moveTo>
                    <a:pt x="948" y="1"/>
                  </a:moveTo>
                  <a:cubicBezTo>
                    <a:pt x="425" y="1"/>
                    <a:pt x="1" y="424"/>
                    <a:pt x="1" y="947"/>
                  </a:cubicBezTo>
                  <a:cubicBezTo>
                    <a:pt x="1" y="1330"/>
                    <a:pt x="231" y="1675"/>
                    <a:pt x="586" y="1821"/>
                  </a:cubicBezTo>
                  <a:cubicBezTo>
                    <a:pt x="703" y="1870"/>
                    <a:pt x="826" y="1894"/>
                    <a:pt x="948" y="1894"/>
                  </a:cubicBezTo>
                  <a:cubicBezTo>
                    <a:pt x="1194" y="1894"/>
                    <a:pt x="1436" y="1797"/>
                    <a:pt x="1617" y="1616"/>
                  </a:cubicBezTo>
                  <a:cubicBezTo>
                    <a:pt x="1888" y="1346"/>
                    <a:pt x="1969" y="938"/>
                    <a:pt x="1822" y="585"/>
                  </a:cubicBezTo>
                  <a:cubicBezTo>
                    <a:pt x="1676" y="231"/>
                    <a:pt x="1330" y="1"/>
                    <a:pt x="948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2;p19">
              <a:extLst>
                <a:ext uri="{FF2B5EF4-FFF2-40B4-BE49-F238E27FC236}">
                  <a16:creationId xmlns:a16="http://schemas.microsoft.com/office/drawing/2014/main" xmlns="" id="{70AE6186-418A-4533-9277-D07960AE0F07}"/>
                </a:ext>
              </a:extLst>
            </p:cNvPr>
            <p:cNvSpPr/>
            <p:nvPr/>
          </p:nvSpPr>
          <p:spPr>
            <a:xfrm>
              <a:off x="2380761" y="977971"/>
              <a:ext cx="78445" cy="23214"/>
            </a:xfrm>
            <a:custGeom>
              <a:avLst/>
              <a:gdLst/>
              <a:ahLst/>
              <a:cxnLst/>
              <a:rect l="l" t="t" r="r" b="b"/>
              <a:pathLst>
                <a:path w="4099" h="1213" extrusionOk="0">
                  <a:moveTo>
                    <a:pt x="1854" y="1"/>
                  </a:moveTo>
                  <a:cubicBezTo>
                    <a:pt x="1222" y="1"/>
                    <a:pt x="601" y="164"/>
                    <a:pt x="179" y="480"/>
                  </a:cubicBezTo>
                  <a:cubicBezTo>
                    <a:pt x="1" y="613"/>
                    <a:pt x="64" y="935"/>
                    <a:pt x="279" y="935"/>
                  </a:cubicBezTo>
                  <a:cubicBezTo>
                    <a:pt x="306" y="935"/>
                    <a:pt x="334" y="930"/>
                    <a:pt x="364" y="920"/>
                  </a:cubicBezTo>
                  <a:cubicBezTo>
                    <a:pt x="893" y="741"/>
                    <a:pt x="1355" y="574"/>
                    <a:pt x="1892" y="574"/>
                  </a:cubicBezTo>
                  <a:cubicBezTo>
                    <a:pt x="1995" y="574"/>
                    <a:pt x="2101" y="581"/>
                    <a:pt x="2211" y="594"/>
                  </a:cubicBezTo>
                  <a:cubicBezTo>
                    <a:pt x="2820" y="670"/>
                    <a:pt x="3284" y="989"/>
                    <a:pt x="3840" y="1203"/>
                  </a:cubicBezTo>
                  <a:cubicBezTo>
                    <a:pt x="3857" y="1209"/>
                    <a:pt x="3874" y="1212"/>
                    <a:pt x="3890" y="1212"/>
                  </a:cubicBezTo>
                  <a:cubicBezTo>
                    <a:pt x="4007" y="1212"/>
                    <a:pt x="4099" y="1058"/>
                    <a:pt x="4031" y="954"/>
                  </a:cubicBezTo>
                  <a:lnTo>
                    <a:pt x="4031" y="954"/>
                  </a:lnTo>
                  <a:lnTo>
                    <a:pt x="4031" y="955"/>
                  </a:lnTo>
                  <a:cubicBezTo>
                    <a:pt x="3614" y="310"/>
                    <a:pt x="2724" y="1"/>
                    <a:pt x="1854" y="1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3;p19">
              <a:extLst>
                <a:ext uri="{FF2B5EF4-FFF2-40B4-BE49-F238E27FC236}">
                  <a16:creationId xmlns:a16="http://schemas.microsoft.com/office/drawing/2014/main" xmlns="" id="{BFDF63D8-0610-4B93-989F-24D77D87B1AC}"/>
                </a:ext>
              </a:extLst>
            </p:cNvPr>
            <p:cNvSpPr/>
            <p:nvPr/>
          </p:nvSpPr>
          <p:spPr>
            <a:xfrm>
              <a:off x="2225575" y="972345"/>
              <a:ext cx="78464" cy="23214"/>
            </a:xfrm>
            <a:custGeom>
              <a:avLst/>
              <a:gdLst/>
              <a:ahLst/>
              <a:cxnLst/>
              <a:rect l="l" t="t" r="r" b="b"/>
              <a:pathLst>
                <a:path w="4100" h="1213" extrusionOk="0">
                  <a:moveTo>
                    <a:pt x="1855" y="0"/>
                  </a:moveTo>
                  <a:cubicBezTo>
                    <a:pt x="1222" y="0"/>
                    <a:pt x="601" y="163"/>
                    <a:pt x="179" y="479"/>
                  </a:cubicBezTo>
                  <a:cubicBezTo>
                    <a:pt x="1" y="613"/>
                    <a:pt x="65" y="935"/>
                    <a:pt x="281" y="935"/>
                  </a:cubicBezTo>
                  <a:cubicBezTo>
                    <a:pt x="307" y="935"/>
                    <a:pt x="336" y="930"/>
                    <a:pt x="366" y="920"/>
                  </a:cubicBezTo>
                  <a:cubicBezTo>
                    <a:pt x="893" y="742"/>
                    <a:pt x="1354" y="574"/>
                    <a:pt x="1890" y="574"/>
                  </a:cubicBezTo>
                  <a:cubicBezTo>
                    <a:pt x="1994" y="574"/>
                    <a:pt x="2101" y="581"/>
                    <a:pt x="2211" y="594"/>
                  </a:cubicBezTo>
                  <a:cubicBezTo>
                    <a:pt x="2821" y="670"/>
                    <a:pt x="3284" y="990"/>
                    <a:pt x="3840" y="1203"/>
                  </a:cubicBezTo>
                  <a:cubicBezTo>
                    <a:pt x="3857" y="1210"/>
                    <a:pt x="3874" y="1213"/>
                    <a:pt x="3890" y="1213"/>
                  </a:cubicBezTo>
                  <a:cubicBezTo>
                    <a:pt x="4008" y="1213"/>
                    <a:pt x="4099" y="1058"/>
                    <a:pt x="4033" y="954"/>
                  </a:cubicBezTo>
                  <a:cubicBezTo>
                    <a:pt x="3615" y="309"/>
                    <a:pt x="2725" y="0"/>
                    <a:pt x="1855" y="0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4;p19">
              <a:extLst>
                <a:ext uri="{FF2B5EF4-FFF2-40B4-BE49-F238E27FC236}">
                  <a16:creationId xmlns:a16="http://schemas.microsoft.com/office/drawing/2014/main" xmlns="" id="{02768654-E267-420A-A6EE-DCBA505FC31B}"/>
                </a:ext>
              </a:extLst>
            </p:cNvPr>
            <p:cNvSpPr/>
            <p:nvPr/>
          </p:nvSpPr>
          <p:spPr>
            <a:xfrm>
              <a:off x="2034602" y="1052148"/>
              <a:ext cx="62809" cy="73966"/>
            </a:xfrm>
            <a:custGeom>
              <a:avLst/>
              <a:gdLst/>
              <a:ahLst/>
              <a:cxnLst/>
              <a:rect l="l" t="t" r="r" b="b"/>
              <a:pathLst>
                <a:path w="3282" h="3865" extrusionOk="0">
                  <a:moveTo>
                    <a:pt x="1141" y="0"/>
                  </a:moveTo>
                  <a:cubicBezTo>
                    <a:pt x="927" y="0"/>
                    <a:pt x="709" y="71"/>
                    <a:pt x="537" y="201"/>
                  </a:cubicBezTo>
                  <a:cubicBezTo>
                    <a:pt x="218" y="444"/>
                    <a:pt x="52" y="849"/>
                    <a:pt x="26" y="1250"/>
                  </a:cubicBezTo>
                  <a:cubicBezTo>
                    <a:pt x="0" y="1650"/>
                    <a:pt x="101" y="2048"/>
                    <a:pt x="231" y="2427"/>
                  </a:cubicBezTo>
                  <a:cubicBezTo>
                    <a:pt x="423" y="2983"/>
                    <a:pt x="727" y="3560"/>
                    <a:pt x="1272" y="3781"/>
                  </a:cubicBezTo>
                  <a:cubicBezTo>
                    <a:pt x="1412" y="3838"/>
                    <a:pt x="1560" y="3865"/>
                    <a:pt x="1708" y="3865"/>
                  </a:cubicBezTo>
                  <a:cubicBezTo>
                    <a:pt x="2212" y="3865"/>
                    <a:pt x="2721" y="3559"/>
                    <a:pt x="2965" y="3106"/>
                  </a:cubicBezTo>
                  <a:cubicBezTo>
                    <a:pt x="3282" y="2519"/>
                    <a:pt x="3188" y="1767"/>
                    <a:pt x="2828" y="1206"/>
                  </a:cubicBezTo>
                  <a:cubicBezTo>
                    <a:pt x="2468" y="646"/>
                    <a:pt x="1876" y="265"/>
                    <a:pt x="1246" y="48"/>
                  </a:cubicBezTo>
                  <a:lnTo>
                    <a:pt x="1246" y="48"/>
                  </a:lnTo>
                  <a:lnTo>
                    <a:pt x="1655" y="170"/>
                  </a:lnTo>
                  <a:cubicBezTo>
                    <a:pt x="1509" y="54"/>
                    <a:pt x="1327" y="0"/>
                    <a:pt x="114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5;p19">
              <a:extLst>
                <a:ext uri="{FF2B5EF4-FFF2-40B4-BE49-F238E27FC236}">
                  <a16:creationId xmlns:a16="http://schemas.microsoft.com/office/drawing/2014/main" xmlns="" id="{FB2B9882-3850-4F7E-8B79-BB46BEB847E1}"/>
                </a:ext>
              </a:extLst>
            </p:cNvPr>
            <p:cNvSpPr/>
            <p:nvPr/>
          </p:nvSpPr>
          <p:spPr>
            <a:xfrm>
              <a:off x="2290451" y="1173882"/>
              <a:ext cx="73258" cy="39442"/>
            </a:xfrm>
            <a:custGeom>
              <a:avLst/>
              <a:gdLst/>
              <a:ahLst/>
              <a:cxnLst/>
              <a:rect l="l" t="t" r="r" b="b"/>
              <a:pathLst>
                <a:path w="3828" h="2061" extrusionOk="0">
                  <a:moveTo>
                    <a:pt x="243" y="1"/>
                  </a:moveTo>
                  <a:cubicBezTo>
                    <a:pt x="117" y="1"/>
                    <a:pt x="0" y="104"/>
                    <a:pt x="36" y="266"/>
                  </a:cubicBezTo>
                  <a:cubicBezTo>
                    <a:pt x="257" y="1274"/>
                    <a:pt x="1426" y="2060"/>
                    <a:pt x="2499" y="2060"/>
                  </a:cubicBezTo>
                  <a:cubicBezTo>
                    <a:pt x="2928" y="2060"/>
                    <a:pt x="3342" y="1934"/>
                    <a:pt x="3674" y="1647"/>
                  </a:cubicBezTo>
                  <a:cubicBezTo>
                    <a:pt x="3827" y="1513"/>
                    <a:pt x="3717" y="1218"/>
                    <a:pt x="3516" y="1218"/>
                  </a:cubicBezTo>
                  <a:cubicBezTo>
                    <a:pt x="3509" y="1218"/>
                    <a:pt x="3503" y="1218"/>
                    <a:pt x="3497" y="1218"/>
                  </a:cubicBezTo>
                  <a:cubicBezTo>
                    <a:pt x="3085" y="1255"/>
                    <a:pt x="2724" y="1357"/>
                    <a:pt x="2347" y="1357"/>
                  </a:cubicBezTo>
                  <a:cubicBezTo>
                    <a:pt x="2150" y="1357"/>
                    <a:pt x="1948" y="1329"/>
                    <a:pt x="1733" y="1251"/>
                  </a:cubicBezTo>
                  <a:cubicBezTo>
                    <a:pt x="1137" y="1032"/>
                    <a:pt x="795" y="594"/>
                    <a:pt x="432" y="99"/>
                  </a:cubicBezTo>
                  <a:cubicBezTo>
                    <a:pt x="382" y="31"/>
                    <a:pt x="311" y="1"/>
                    <a:pt x="24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6;p19">
              <a:extLst>
                <a:ext uri="{FF2B5EF4-FFF2-40B4-BE49-F238E27FC236}">
                  <a16:creationId xmlns:a16="http://schemas.microsoft.com/office/drawing/2014/main" xmlns="" id="{9DDCA1CA-66E1-4D43-B6A6-03A98CC99115}"/>
                </a:ext>
              </a:extLst>
            </p:cNvPr>
            <p:cNvSpPr/>
            <p:nvPr/>
          </p:nvSpPr>
          <p:spPr>
            <a:xfrm>
              <a:off x="2196142" y="1003156"/>
              <a:ext cx="142957" cy="142708"/>
            </a:xfrm>
            <a:custGeom>
              <a:avLst/>
              <a:gdLst/>
              <a:ahLst/>
              <a:cxnLst/>
              <a:rect l="l" t="t" r="r" b="b"/>
              <a:pathLst>
                <a:path w="7470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39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8" y="5691"/>
                    <a:pt x="1585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1" y="5792"/>
                    <a:pt x="7467" y="3769"/>
                  </a:cubicBezTo>
                  <a:lnTo>
                    <a:pt x="7467" y="3769"/>
                  </a:lnTo>
                  <a:cubicBezTo>
                    <a:pt x="7469" y="3758"/>
                    <a:pt x="7470" y="3745"/>
                    <a:pt x="7469" y="3732"/>
                  </a:cubicBezTo>
                  <a:lnTo>
                    <a:pt x="7469" y="3732"/>
                  </a:lnTo>
                  <a:cubicBezTo>
                    <a:pt x="7469" y="3732"/>
                    <a:pt x="7469" y="3732"/>
                    <a:pt x="7469" y="3732"/>
                  </a:cubicBezTo>
                  <a:cubicBezTo>
                    <a:pt x="7470" y="3718"/>
                    <a:pt x="7469" y="3706"/>
                    <a:pt x="7467" y="3694"/>
                  </a:cubicBezTo>
                  <a:lnTo>
                    <a:pt x="7467" y="3694"/>
                  </a:lnTo>
                  <a:cubicBezTo>
                    <a:pt x="7342" y="1684"/>
                    <a:pt x="5841" y="1"/>
                    <a:pt x="373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7;p19">
              <a:extLst>
                <a:ext uri="{FF2B5EF4-FFF2-40B4-BE49-F238E27FC236}">
                  <a16:creationId xmlns:a16="http://schemas.microsoft.com/office/drawing/2014/main" xmlns="" id="{D8D465FC-E5BE-4D0B-B192-59B66EF7B933}"/>
                </a:ext>
              </a:extLst>
            </p:cNvPr>
            <p:cNvSpPr/>
            <p:nvPr/>
          </p:nvSpPr>
          <p:spPr>
            <a:xfrm>
              <a:off x="2375269" y="1003156"/>
              <a:ext cx="142976" cy="142708"/>
            </a:xfrm>
            <a:custGeom>
              <a:avLst/>
              <a:gdLst/>
              <a:ahLst/>
              <a:cxnLst/>
              <a:rect l="l" t="t" r="r" b="b"/>
              <a:pathLst>
                <a:path w="7471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40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9" y="5691"/>
                    <a:pt x="1584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2" y="5791"/>
                    <a:pt x="7468" y="3768"/>
                  </a:cubicBezTo>
                  <a:lnTo>
                    <a:pt x="7468" y="3768"/>
                  </a:lnTo>
                  <a:cubicBezTo>
                    <a:pt x="7470" y="3757"/>
                    <a:pt x="7471" y="3745"/>
                    <a:pt x="7470" y="3732"/>
                  </a:cubicBezTo>
                  <a:lnTo>
                    <a:pt x="7470" y="3732"/>
                  </a:lnTo>
                  <a:cubicBezTo>
                    <a:pt x="7470" y="3732"/>
                    <a:pt x="7470" y="3732"/>
                    <a:pt x="7470" y="3732"/>
                  </a:cubicBezTo>
                  <a:cubicBezTo>
                    <a:pt x="7471" y="3719"/>
                    <a:pt x="7470" y="3707"/>
                    <a:pt x="7468" y="3696"/>
                  </a:cubicBezTo>
                  <a:lnTo>
                    <a:pt x="7468" y="3696"/>
                  </a:lnTo>
                  <a:cubicBezTo>
                    <a:pt x="7342" y="1685"/>
                    <a:pt x="5841" y="1"/>
                    <a:pt x="374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8;p19">
              <a:extLst>
                <a:ext uri="{FF2B5EF4-FFF2-40B4-BE49-F238E27FC236}">
                  <a16:creationId xmlns:a16="http://schemas.microsoft.com/office/drawing/2014/main" xmlns="" id="{00604A96-009E-4018-8FB7-831788AF7CEA}"/>
                </a:ext>
              </a:extLst>
            </p:cNvPr>
            <p:cNvSpPr/>
            <p:nvPr/>
          </p:nvSpPr>
          <p:spPr>
            <a:xfrm>
              <a:off x="2332726" y="1070520"/>
              <a:ext cx="52992" cy="6985"/>
            </a:xfrm>
            <a:custGeom>
              <a:avLst/>
              <a:gdLst/>
              <a:ahLst/>
              <a:cxnLst/>
              <a:rect l="l" t="t" r="r" b="b"/>
              <a:pathLst>
                <a:path w="2769" h="365" extrusionOk="0">
                  <a:moveTo>
                    <a:pt x="1831" y="1"/>
                  </a:moveTo>
                  <a:cubicBezTo>
                    <a:pt x="1275" y="1"/>
                    <a:pt x="717" y="30"/>
                    <a:pt x="166" y="54"/>
                  </a:cubicBezTo>
                  <a:cubicBezTo>
                    <a:pt x="0" y="60"/>
                    <a:pt x="0" y="305"/>
                    <a:pt x="166" y="311"/>
                  </a:cubicBezTo>
                  <a:cubicBezTo>
                    <a:pt x="717" y="335"/>
                    <a:pt x="1275" y="364"/>
                    <a:pt x="1830" y="364"/>
                  </a:cubicBezTo>
                  <a:cubicBezTo>
                    <a:pt x="2075" y="364"/>
                    <a:pt x="2318" y="359"/>
                    <a:pt x="2561" y="344"/>
                  </a:cubicBezTo>
                  <a:cubicBezTo>
                    <a:pt x="2769" y="331"/>
                    <a:pt x="2769" y="33"/>
                    <a:pt x="2561" y="21"/>
                  </a:cubicBezTo>
                  <a:cubicBezTo>
                    <a:pt x="2318" y="6"/>
                    <a:pt x="2075" y="1"/>
                    <a:pt x="1831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49;p19">
              <a:extLst>
                <a:ext uri="{FF2B5EF4-FFF2-40B4-BE49-F238E27FC236}">
                  <a16:creationId xmlns:a16="http://schemas.microsoft.com/office/drawing/2014/main" xmlns="" id="{97258937-45AB-486E-BD01-5C465D0A6707}"/>
                </a:ext>
              </a:extLst>
            </p:cNvPr>
            <p:cNvSpPr/>
            <p:nvPr/>
          </p:nvSpPr>
          <p:spPr>
            <a:xfrm>
              <a:off x="2089623" y="1031135"/>
              <a:ext cx="122384" cy="12057"/>
            </a:xfrm>
            <a:custGeom>
              <a:avLst/>
              <a:gdLst/>
              <a:ahLst/>
              <a:cxnLst/>
              <a:rect l="l" t="t" r="r" b="b"/>
              <a:pathLst>
                <a:path w="6395" h="630" extrusionOk="0">
                  <a:moveTo>
                    <a:pt x="983" y="1"/>
                  </a:moveTo>
                  <a:cubicBezTo>
                    <a:pt x="673" y="1"/>
                    <a:pt x="367" y="20"/>
                    <a:pt x="70" y="73"/>
                  </a:cubicBezTo>
                  <a:cubicBezTo>
                    <a:pt x="1" y="86"/>
                    <a:pt x="2" y="199"/>
                    <a:pt x="70" y="213"/>
                  </a:cubicBezTo>
                  <a:cubicBezTo>
                    <a:pt x="1007" y="400"/>
                    <a:pt x="2011" y="377"/>
                    <a:pt x="2963" y="451"/>
                  </a:cubicBezTo>
                  <a:cubicBezTo>
                    <a:pt x="3849" y="520"/>
                    <a:pt x="4759" y="630"/>
                    <a:pt x="5655" y="630"/>
                  </a:cubicBezTo>
                  <a:cubicBezTo>
                    <a:pt x="5840" y="630"/>
                    <a:pt x="6024" y="625"/>
                    <a:pt x="6207" y="615"/>
                  </a:cubicBezTo>
                  <a:cubicBezTo>
                    <a:pt x="6395" y="603"/>
                    <a:pt x="6394" y="337"/>
                    <a:pt x="6207" y="322"/>
                  </a:cubicBezTo>
                  <a:cubicBezTo>
                    <a:pt x="5128" y="238"/>
                    <a:pt x="4043" y="206"/>
                    <a:pt x="2963" y="133"/>
                  </a:cubicBezTo>
                  <a:cubicBezTo>
                    <a:pt x="2323" y="90"/>
                    <a:pt x="1645" y="1"/>
                    <a:pt x="983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0;p19">
              <a:extLst>
                <a:ext uri="{FF2B5EF4-FFF2-40B4-BE49-F238E27FC236}">
                  <a16:creationId xmlns:a16="http://schemas.microsoft.com/office/drawing/2014/main" xmlns="" id="{3B57E56F-5EB0-4402-82F3-C9236560CE17}"/>
                </a:ext>
              </a:extLst>
            </p:cNvPr>
            <p:cNvSpPr/>
            <p:nvPr/>
          </p:nvSpPr>
          <p:spPr>
            <a:xfrm>
              <a:off x="2057529" y="566917"/>
              <a:ext cx="307387" cy="236233"/>
            </a:xfrm>
            <a:custGeom>
              <a:avLst/>
              <a:gdLst/>
              <a:ahLst/>
              <a:cxnLst/>
              <a:rect l="l" t="t" r="r" b="b"/>
              <a:pathLst>
                <a:path w="16062" h="12344" extrusionOk="0">
                  <a:moveTo>
                    <a:pt x="8826" y="0"/>
                  </a:moveTo>
                  <a:cubicBezTo>
                    <a:pt x="6282" y="0"/>
                    <a:pt x="3813" y="1297"/>
                    <a:pt x="2117" y="3207"/>
                  </a:cubicBezTo>
                  <a:cubicBezTo>
                    <a:pt x="889" y="4588"/>
                    <a:pt x="0" y="6368"/>
                    <a:pt x="78" y="8213"/>
                  </a:cubicBezTo>
                  <a:cubicBezTo>
                    <a:pt x="155" y="10060"/>
                    <a:pt x="1380" y="11913"/>
                    <a:pt x="3176" y="12343"/>
                  </a:cubicBezTo>
                  <a:lnTo>
                    <a:pt x="11948" y="11106"/>
                  </a:lnTo>
                  <a:cubicBezTo>
                    <a:pt x="14550" y="10365"/>
                    <a:pt x="16062" y="7230"/>
                    <a:pt x="15331" y="4626"/>
                  </a:cubicBezTo>
                  <a:cubicBezTo>
                    <a:pt x="14601" y="2020"/>
                    <a:pt x="11980" y="178"/>
                    <a:pt x="9279" y="14"/>
                  </a:cubicBezTo>
                  <a:cubicBezTo>
                    <a:pt x="9128" y="5"/>
                    <a:pt x="8977" y="0"/>
                    <a:pt x="8826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1;p19">
              <a:extLst>
                <a:ext uri="{FF2B5EF4-FFF2-40B4-BE49-F238E27FC236}">
                  <a16:creationId xmlns:a16="http://schemas.microsoft.com/office/drawing/2014/main" xmlns="" id="{9EC6F036-3875-41EF-A0D4-AE3EAEDFA60C}"/>
                </a:ext>
              </a:extLst>
            </p:cNvPr>
            <p:cNvSpPr/>
            <p:nvPr/>
          </p:nvSpPr>
          <p:spPr>
            <a:xfrm>
              <a:off x="2073758" y="761813"/>
              <a:ext cx="395534" cy="273207"/>
            </a:xfrm>
            <a:custGeom>
              <a:avLst/>
              <a:gdLst/>
              <a:ahLst/>
              <a:cxnLst/>
              <a:rect l="l" t="t" r="r" b="b"/>
              <a:pathLst>
                <a:path w="20668" h="14276" extrusionOk="0">
                  <a:moveTo>
                    <a:pt x="9647" y="0"/>
                  </a:moveTo>
                  <a:cubicBezTo>
                    <a:pt x="8208" y="0"/>
                    <a:pt x="6784" y="333"/>
                    <a:pt x="5541" y="1059"/>
                  </a:cubicBezTo>
                  <a:cubicBezTo>
                    <a:pt x="3448" y="2281"/>
                    <a:pt x="1339" y="4020"/>
                    <a:pt x="670" y="6349"/>
                  </a:cubicBezTo>
                  <a:cubicBezTo>
                    <a:pt x="0" y="8678"/>
                    <a:pt x="205" y="11067"/>
                    <a:pt x="341" y="13486"/>
                  </a:cubicBezTo>
                  <a:lnTo>
                    <a:pt x="918" y="14216"/>
                  </a:lnTo>
                  <a:cubicBezTo>
                    <a:pt x="1088" y="14256"/>
                    <a:pt x="1260" y="14275"/>
                    <a:pt x="1430" y="14275"/>
                  </a:cubicBezTo>
                  <a:cubicBezTo>
                    <a:pt x="2424" y="14275"/>
                    <a:pt x="3393" y="13629"/>
                    <a:pt x="3941" y="12773"/>
                  </a:cubicBezTo>
                  <a:cubicBezTo>
                    <a:pt x="4585" y="11771"/>
                    <a:pt x="4761" y="10543"/>
                    <a:pt x="4832" y="9354"/>
                  </a:cubicBezTo>
                  <a:cubicBezTo>
                    <a:pt x="4903" y="8165"/>
                    <a:pt x="4887" y="6956"/>
                    <a:pt x="5207" y="5808"/>
                  </a:cubicBezTo>
                  <a:cubicBezTo>
                    <a:pt x="5853" y="7493"/>
                    <a:pt x="7582" y="8702"/>
                    <a:pt x="9387" y="8727"/>
                  </a:cubicBezTo>
                  <a:cubicBezTo>
                    <a:pt x="9407" y="8728"/>
                    <a:pt x="9428" y="8728"/>
                    <a:pt x="9448" y="8728"/>
                  </a:cubicBezTo>
                  <a:cubicBezTo>
                    <a:pt x="11230" y="8728"/>
                    <a:pt x="12963" y="7577"/>
                    <a:pt x="13649" y="5931"/>
                  </a:cubicBezTo>
                  <a:cubicBezTo>
                    <a:pt x="14907" y="7394"/>
                    <a:pt x="16732" y="8357"/>
                    <a:pt x="18650" y="8571"/>
                  </a:cubicBezTo>
                  <a:cubicBezTo>
                    <a:pt x="18729" y="8580"/>
                    <a:pt x="18808" y="8585"/>
                    <a:pt x="18886" y="8585"/>
                  </a:cubicBezTo>
                  <a:cubicBezTo>
                    <a:pt x="19467" y="8585"/>
                    <a:pt x="20006" y="8341"/>
                    <a:pt x="20371" y="7873"/>
                  </a:cubicBezTo>
                  <a:cubicBezTo>
                    <a:pt x="20668" y="7495"/>
                    <a:pt x="20665" y="6613"/>
                    <a:pt x="20412" y="6227"/>
                  </a:cubicBezTo>
                  <a:cubicBezTo>
                    <a:pt x="18844" y="3846"/>
                    <a:pt x="16366" y="2075"/>
                    <a:pt x="13768" y="901"/>
                  </a:cubicBezTo>
                  <a:cubicBezTo>
                    <a:pt x="12483" y="319"/>
                    <a:pt x="11058" y="0"/>
                    <a:pt x="9647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2;p19">
              <a:extLst>
                <a:ext uri="{FF2B5EF4-FFF2-40B4-BE49-F238E27FC236}">
                  <a16:creationId xmlns:a16="http://schemas.microsoft.com/office/drawing/2014/main" xmlns="" id="{4B69576A-E2F7-4F2D-9A7B-45979644D6F7}"/>
                </a:ext>
              </a:extLst>
            </p:cNvPr>
            <p:cNvSpPr/>
            <p:nvPr/>
          </p:nvSpPr>
          <p:spPr>
            <a:xfrm>
              <a:off x="2045798" y="1136986"/>
              <a:ext cx="47040" cy="39232"/>
            </a:xfrm>
            <a:custGeom>
              <a:avLst/>
              <a:gdLst/>
              <a:ahLst/>
              <a:cxnLst/>
              <a:rect l="l" t="t" r="r" b="b"/>
              <a:pathLst>
                <a:path w="2458" h="2050" extrusionOk="0">
                  <a:moveTo>
                    <a:pt x="1710" y="1"/>
                  </a:moveTo>
                  <a:cubicBezTo>
                    <a:pt x="1591" y="1"/>
                    <a:pt x="1471" y="94"/>
                    <a:pt x="1523" y="230"/>
                  </a:cubicBezTo>
                  <a:cubicBezTo>
                    <a:pt x="1676" y="631"/>
                    <a:pt x="1938" y="1058"/>
                    <a:pt x="1592" y="1452"/>
                  </a:cubicBezTo>
                  <a:cubicBezTo>
                    <a:pt x="1491" y="1568"/>
                    <a:pt x="1327" y="1644"/>
                    <a:pt x="1166" y="1644"/>
                  </a:cubicBezTo>
                  <a:cubicBezTo>
                    <a:pt x="1088" y="1644"/>
                    <a:pt x="1010" y="1626"/>
                    <a:pt x="941" y="1585"/>
                  </a:cubicBezTo>
                  <a:cubicBezTo>
                    <a:pt x="698" y="1442"/>
                    <a:pt x="716" y="1168"/>
                    <a:pt x="798" y="942"/>
                  </a:cubicBezTo>
                  <a:cubicBezTo>
                    <a:pt x="835" y="843"/>
                    <a:pt x="749" y="772"/>
                    <a:pt x="662" y="772"/>
                  </a:cubicBezTo>
                  <a:cubicBezTo>
                    <a:pt x="629" y="772"/>
                    <a:pt x="595" y="783"/>
                    <a:pt x="568" y="807"/>
                  </a:cubicBezTo>
                  <a:cubicBezTo>
                    <a:pt x="1" y="1323"/>
                    <a:pt x="620" y="2049"/>
                    <a:pt x="1241" y="2049"/>
                  </a:cubicBezTo>
                  <a:cubicBezTo>
                    <a:pt x="1303" y="2049"/>
                    <a:pt x="1365" y="2042"/>
                    <a:pt x="1426" y="2026"/>
                  </a:cubicBezTo>
                  <a:cubicBezTo>
                    <a:pt x="2262" y="1815"/>
                    <a:pt x="2457" y="590"/>
                    <a:pt x="1839" y="47"/>
                  </a:cubicBezTo>
                  <a:cubicBezTo>
                    <a:pt x="1803" y="15"/>
                    <a:pt x="1756" y="1"/>
                    <a:pt x="171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3;p19">
              <a:extLst>
                <a:ext uri="{FF2B5EF4-FFF2-40B4-BE49-F238E27FC236}">
                  <a16:creationId xmlns:a16="http://schemas.microsoft.com/office/drawing/2014/main" xmlns="" id="{C7BEBE51-D129-4638-B0C4-FCE4EA504994}"/>
                </a:ext>
              </a:extLst>
            </p:cNvPr>
            <p:cNvSpPr/>
            <p:nvPr/>
          </p:nvSpPr>
          <p:spPr>
            <a:xfrm>
              <a:off x="2546492" y="2036773"/>
              <a:ext cx="1095775" cy="525210"/>
            </a:xfrm>
            <a:custGeom>
              <a:avLst/>
              <a:gdLst/>
              <a:ahLst/>
              <a:cxnLst/>
              <a:rect l="l" t="t" r="r" b="b"/>
              <a:pathLst>
                <a:path w="57258" h="27444" extrusionOk="0">
                  <a:moveTo>
                    <a:pt x="16154" y="0"/>
                  </a:moveTo>
                  <a:lnTo>
                    <a:pt x="0" y="2724"/>
                  </a:lnTo>
                  <a:cubicBezTo>
                    <a:pt x="0" y="2724"/>
                    <a:pt x="1356" y="24360"/>
                    <a:pt x="21451" y="27087"/>
                  </a:cubicBezTo>
                  <a:cubicBezTo>
                    <a:pt x="23251" y="27332"/>
                    <a:pt x="25016" y="27443"/>
                    <a:pt x="26738" y="27443"/>
                  </a:cubicBezTo>
                  <a:cubicBezTo>
                    <a:pt x="44235" y="27443"/>
                    <a:pt x="57257" y="15960"/>
                    <a:pt x="57257" y="15960"/>
                  </a:cubicBezTo>
                  <a:lnTo>
                    <a:pt x="48831" y="4506"/>
                  </a:lnTo>
                  <a:cubicBezTo>
                    <a:pt x="48831" y="4506"/>
                    <a:pt x="32105" y="9953"/>
                    <a:pt x="27153" y="9953"/>
                  </a:cubicBezTo>
                  <a:cubicBezTo>
                    <a:pt x="26583" y="9953"/>
                    <a:pt x="26169" y="9881"/>
                    <a:pt x="25954" y="9720"/>
                  </a:cubicBezTo>
                  <a:cubicBezTo>
                    <a:pt x="23876" y="8160"/>
                    <a:pt x="16154" y="0"/>
                    <a:pt x="16154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4;p19">
              <a:extLst>
                <a:ext uri="{FF2B5EF4-FFF2-40B4-BE49-F238E27FC236}">
                  <a16:creationId xmlns:a16="http://schemas.microsoft.com/office/drawing/2014/main" xmlns="" id="{C6174A0D-B668-4F75-8B1A-437EA5E4A87C}"/>
                </a:ext>
              </a:extLst>
            </p:cNvPr>
            <p:cNvSpPr/>
            <p:nvPr/>
          </p:nvSpPr>
          <p:spPr>
            <a:xfrm>
              <a:off x="3466106" y="1947707"/>
              <a:ext cx="419992" cy="397601"/>
            </a:xfrm>
            <a:custGeom>
              <a:avLst/>
              <a:gdLst/>
              <a:ahLst/>
              <a:cxnLst/>
              <a:rect l="l" t="t" r="r" b="b"/>
              <a:pathLst>
                <a:path w="21946" h="20776" extrusionOk="0">
                  <a:moveTo>
                    <a:pt x="16606" y="0"/>
                  </a:moveTo>
                  <a:cubicBezTo>
                    <a:pt x="16419" y="0"/>
                    <a:pt x="16194" y="25"/>
                    <a:pt x="15925" y="80"/>
                  </a:cubicBezTo>
                  <a:cubicBezTo>
                    <a:pt x="13279" y="619"/>
                    <a:pt x="6059" y="5124"/>
                    <a:pt x="6059" y="5124"/>
                  </a:cubicBezTo>
                  <a:cubicBezTo>
                    <a:pt x="5628" y="2377"/>
                    <a:pt x="3475" y="2305"/>
                    <a:pt x="3251" y="2305"/>
                  </a:cubicBezTo>
                  <a:cubicBezTo>
                    <a:pt x="3239" y="2305"/>
                    <a:pt x="3232" y="2305"/>
                    <a:pt x="3232" y="2305"/>
                  </a:cubicBezTo>
                  <a:cubicBezTo>
                    <a:pt x="3232" y="2305"/>
                    <a:pt x="3423" y="4021"/>
                    <a:pt x="3300" y="5837"/>
                  </a:cubicBezTo>
                  <a:cubicBezTo>
                    <a:pt x="3180" y="7569"/>
                    <a:pt x="0" y="9410"/>
                    <a:pt x="0" y="9410"/>
                  </a:cubicBezTo>
                  <a:lnTo>
                    <a:pt x="9015" y="20775"/>
                  </a:lnTo>
                  <a:cubicBezTo>
                    <a:pt x="9015" y="20775"/>
                    <a:pt x="11082" y="18834"/>
                    <a:pt x="11329" y="18596"/>
                  </a:cubicBezTo>
                  <a:cubicBezTo>
                    <a:pt x="13254" y="16747"/>
                    <a:pt x="14143" y="16670"/>
                    <a:pt x="17093" y="13521"/>
                  </a:cubicBezTo>
                  <a:cubicBezTo>
                    <a:pt x="17499" y="13086"/>
                    <a:pt x="19046" y="11294"/>
                    <a:pt x="19968" y="9707"/>
                  </a:cubicBezTo>
                  <a:cubicBezTo>
                    <a:pt x="20393" y="8975"/>
                    <a:pt x="20241" y="8134"/>
                    <a:pt x="20006" y="7320"/>
                  </a:cubicBezTo>
                  <a:cubicBezTo>
                    <a:pt x="19976" y="7216"/>
                    <a:pt x="20019" y="7058"/>
                    <a:pt x="20197" y="6815"/>
                  </a:cubicBezTo>
                  <a:cubicBezTo>
                    <a:pt x="21945" y="4450"/>
                    <a:pt x="19731" y="3563"/>
                    <a:pt x="19731" y="3563"/>
                  </a:cubicBezTo>
                  <a:cubicBezTo>
                    <a:pt x="20300" y="2099"/>
                    <a:pt x="18782" y="1870"/>
                    <a:pt x="17775" y="1870"/>
                  </a:cubicBezTo>
                  <a:cubicBezTo>
                    <a:pt x="17316" y="1870"/>
                    <a:pt x="16963" y="1917"/>
                    <a:pt x="16963" y="1917"/>
                  </a:cubicBezTo>
                  <a:cubicBezTo>
                    <a:pt x="16963" y="1917"/>
                    <a:pt x="18260" y="0"/>
                    <a:pt x="16606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5;p19">
              <a:extLst>
                <a:ext uri="{FF2B5EF4-FFF2-40B4-BE49-F238E27FC236}">
                  <a16:creationId xmlns:a16="http://schemas.microsoft.com/office/drawing/2014/main" xmlns="" id="{3C56D25E-0AB7-42C4-A551-9B88647FE7E3}"/>
                </a:ext>
              </a:extLst>
            </p:cNvPr>
            <p:cNvSpPr/>
            <p:nvPr/>
          </p:nvSpPr>
          <p:spPr>
            <a:xfrm>
              <a:off x="3681614" y="1982041"/>
              <a:ext cx="112107" cy="93276"/>
            </a:xfrm>
            <a:custGeom>
              <a:avLst/>
              <a:gdLst/>
              <a:ahLst/>
              <a:cxnLst/>
              <a:rect l="l" t="t" r="r" b="b"/>
              <a:pathLst>
                <a:path w="5858" h="4874" extrusionOk="0">
                  <a:moveTo>
                    <a:pt x="5703" y="1"/>
                  </a:moveTo>
                  <a:cubicBezTo>
                    <a:pt x="5683" y="1"/>
                    <a:pt x="5662" y="6"/>
                    <a:pt x="5640" y="20"/>
                  </a:cubicBezTo>
                  <a:lnTo>
                    <a:pt x="5641" y="20"/>
                  </a:lnTo>
                  <a:cubicBezTo>
                    <a:pt x="3675" y="1231"/>
                    <a:pt x="1878" y="3002"/>
                    <a:pt x="155" y="4532"/>
                  </a:cubicBezTo>
                  <a:cubicBezTo>
                    <a:pt x="1" y="4669"/>
                    <a:pt x="144" y="4873"/>
                    <a:pt x="308" y="4873"/>
                  </a:cubicBezTo>
                  <a:cubicBezTo>
                    <a:pt x="353" y="4873"/>
                    <a:pt x="400" y="4858"/>
                    <a:pt x="443" y="4821"/>
                  </a:cubicBezTo>
                  <a:cubicBezTo>
                    <a:pt x="2176" y="3312"/>
                    <a:pt x="4282" y="1945"/>
                    <a:pt x="5787" y="209"/>
                  </a:cubicBezTo>
                  <a:cubicBezTo>
                    <a:pt x="5858" y="128"/>
                    <a:pt x="5796" y="1"/>
                    <a:pt x="570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6;p19">
              <a:extLst>
                <a:ext uri="{FF2B5EF4-FFF2-40B4-BE49-F238E27FC236}">
                  <a16:creationId xmlns:a16="http://schemas.microsoft.com/office/drawing/2014/main" xmlns="" id="{D59EE7AA-9AF0-423C-8509-E486C64798F8}"/>
                </a:ext>
              </a:extLst>
            </p:cNvPr>
            <p:cNvSpPr/>
            <p:nvPr/>
          </p:nvSpPr>
          <p:spPr>
            <a:xfrm>
              <a:off x="3574539" y="2039357"/>
              <a:ext cx="64972" cy="96740"/>
            </a:xfrm>
            <a:custGeom>
              <a:avLst/>
              <a:gdLst/>
              <a:ahLst/>
              <a:cxnLst/>
              <a:rect l="l" t="t" r="r" b="b"/>
              <a:pathLst>
                <a:path w="3395" h="5055" extrusionOk="0">
                  <a:moveTo>
                    <a:pt x="301" y="0"/>
                  </a:moveTo>
                  <a:cubicBezTo>
                    <a:pt x="300" y="0"/>
                    <a:pt x="299" y="0"/>
                    <a:pt x="298" y="1"/>
                  </a:cubicBezTo>
                  <a:cubicBezTo>
                    <a:pt x="238" y="17"/>
                    <a:pt x="304" y="369"/>
                    <a:pt x="297" y="936"/>
                  </a:cubicBezTo>
                  <a:cubicBezTo>
                    <a:pt x="304" y="1506"/>
                    <a:pt x="135" y="2275"/>
                    <a:pt x="26" y="3200"/>
                  </a:cubicBezTo>
                  <a:lnTo>
                    <a:pt x="1" y="3418"/>
                  </a:lnTo>
                  <a:lnTo>
                    <a:pt x="235" y="3428"/>
                  </a:lnTo>
                  <a:lnTo>
                    <a:pt x="488" y="3440"/>
                  </a:lnTo>
                  <a:cubicBezTo>
                    <a:pt x="1405" y="3512"/>
                    <a:pt x="2162" y="3955"/>
                    <a:pt x="2619" y="4349"/>
                  </a:cubicBezTo>
                  <a:cubicBezTo>
                    <a:pt x="3063" y="4728"/>
                    <a:pt x="3273" y="5055"/>
                    <a:pt x="3341" y="5055"/>
                  </a:cubicBezTo>
                  <a:cubicBezTo>
                    <a:pt x="3345" y="5055"/>
                    <a:pt x="3348" y="5054"/>
                    <a:pt x="3350" y="5052"/>
                  </a:cubicBezTo>
                  <a:cubicBezTo>
                    <a:pt x="3394" y="5033"/>
                    <a:pt x="3276" y="4628"/>
                    <a:pt x="2825" y="4136"/>
                  </a:cubicBezTo>
                  <a:cubicBezTo>
                    <a:pt x="2384" y="3651"/>
                    <a:pt x="1562" y="3104"/>
                    <a:pt x="522" y="3023"/>
                  </a:cubicBezTo>
                  <a:lnTo>
                    <a:pt x="467" y="3020"/>
                  </a:lnTo>
                  <a:lnTo>
                    <a:pt x="467" y="3020"/>
                  </a:lnTo>
                  <a:cubicBezTo>
                    <a:pt x="557" y="2223"/>
                    <a:pt x="660" y="1474"/>
                    <a:pt x="582" y="922"/>
                  </a:cubicBezTo>
                  <a:cubicBezTo>
                    <a:pt x="513" y="333"/>
                    <a:pt x="350" y="0"/>
                    <a:pt x="30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57;p19">
              <a:extLst>
                <a:ext uri="{FF2B5EF4-FFF2-40B4-BE49-F238E27FC236}">
                  <a16:creationId xmlns:a16="http://schemas.microsoft.com/office/drawing/2014/main" xmlns="" id="{C749CDB4-9A89-41FB-9A5C-2D2140DE6081}"/>
                </a:ext>
              </a:extLst>
            </p:cNvPr>
            <p:cNvSpPr/>
            <p:nvPr/>
          </p:nvSpPr>
          <p:spPr>
            <a:xfrm>
              <a:off x="3723640" y="2008124"/>
              <a:ext cx="129752" cy="109868"/>
            </a:xfrm>
            <a:custGeom>
              <a:avLst/>
              <a:gdLst/>
              <a:ahLst/>
              <a:cxnLst/>
              <a:rect l="l" t="t" r="r" b="b"/>
              <a:pathLst>
                <a:path w="6780" h="5741" extrusionOk="0">
                  <a:moveTo>
                    <a:pt x="6687" y="1"/>
                  </a:moveTo>
                  <a:cubicBezTo>
                    <a:pt x="6527" y="1"/>
                    <a:pt x="5084" y="1255"/>
                    <a:pt x="3310" y="2784"/>
                  </a:cubicBezTo>
                  <a:cubicBezTo>
                    <a:pt x="1487" y="4366"/>
                    <a:pt x="0" y="5643"/>
                    <a:pt x="72" y="5735"/>
                  </a:cubicBezTo>
                  <a:cubicBezTo>
                    <a:pt x="75" y="5739"/>
                    <a:pt x="79" y="5740"/>
                    <a:pt x="86" y="5740"/>
                  </a:cubicBezTo>
                  <a:cubicBezTo>
                    <a:pt x="264" y="5740"/>
                    <a:pt x="1822" y="4631"/>
                    <a:pt x="3585" y="3101"/>
                  </a:cubicBezTo>
                  <a:cubicBezTo>
                    <a:pt x="5423" y="1516"/>
                    <a:pt x="6780" y="88"/>
                    <a:pt x="6699" y="4"/>
                  </a:cubicBezTo>
                  <a:cubicBezTo>
                    <a:pt x="6696" y="2"/>
                    <a:pt x="6692" y="1"/>
                    <a:pt x="6687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58;p19">
              <a:extLst>
                <a:ext uri="{FF2B5EF4-FFF2-40B4-BE49-F238E27FC236}">
                  <a16:creationId xmlns:a16="http://schemas.microsoft.com/office/drawing/2014/main" xmlns="" id="{FF579DA6-939A-4CAE-A6FB-305070F176E8}"/>
                </a:ext>
              </a:extLst>
            </p:cNvPr>
            <p:cNvSpPr/>
            <p:nvPr/>
          </p:nvSpPr>
          <p:spPr>
            <a:xfrm>
              <a:off x="2475530" y="1528042"/>
              <a:ext cx="489711" cy="757414"/>
            </a:xfrm>
            <a:custGeom>
              <a:avLst/>
              <a:gdLst/>
              <a:ahLst/>
              <a:cxnLst/>
              <a:rect l="l" t="t" r="r" b="b"/>
              <a:pathLst>
                <a:path w="23652" h="38158" extrusionOk="0">
                  <a:moveTo>
                    <a:pt x="1" y="0"/>
                  </a:moveTo>
                  <a:lnTo>
                    <a:pt x="5606" y="38157"/>
                  </a:lnTo>
                  <a:lnTo>
                    <a:pt x="23652" y="30726"/>
                  </a:lnTo>
                  <a:cubicBezTo>
                    <a:pt x="15535" y="191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59;p19">
              <a:extLst>
                <a:ext uri="{FF2B5EF4-FFF2-40B4-BE49-F238E27FC236}">
                  <a16:creationId xmlns:a16="http://schemas.microsoft.com/office/drawing/2014/main" xmlns="" id="{36BE1701-CB78-4BA6-88BA-A66FBBA55ADE}"/>
                </a:ext>
              </a:extLst>
            </p:cNvPr>
            <p:cNvSpPr/>
            <p:nvPr/>
          </p:nvSpPr>
          <p:spPr>
            <a:xfrm>
              <a:off x="2618372" y="1867138"/>
              <a:ext cx="123647" cy="374425"/>
            </a:xfrm>
            <a:custGeom>
              <a:avLst/>
              <a:gdLst/>
              <a:ahLst/>
              <a:cxnLst/>
              <a:rect l="l" t="t" r="r" b="b"/>
              <a:pathLst>
                <a:path w="6461" h="19565" extrusionOk="0">
                  <a:moveTo>
                    <a:pt x="169" y="1"/>
                  </a:moveTo>
                  <a:cubicBezTo>
                    <a:pt x="147" y="1"/>
                    <a:pt x="120" y="212"/>
                    <a:pt x="94" y="605"/>
                  </a:cubicBezTo>
                  <a:cubicBezTo>
                    <a:pt x="70" y="999"/>
                    <a:pt x="42" y="1573"/>
                    <a:pt x="28" y="2298"/>
                  </a:cubicBezTo>
                  <a:cubicBezTo>
                    <a:pt x="0" y="3748"/>
                    <a:pt x="35" y="5811"/>
                    <a:pt x="349" y="8197"/>
                  </a:cubicBezTo>
                  <a:lnTo>
                    <a:pt x="371" y="8365"/>
                  </a:lnTo>
                  <a:lnTo>
                    <a:pt x="542" y="8367"/>
                  </a:lnTo>
                  <a:cubicBezTo>
                    <a:pt x="1839" y="8379"/>
                    <a:pt x="3249" y="8962"/>
                    <a:pt x="4311" y="10015"/>
                  </a:cubicBezTo>
                  <a:cubicBezTo>
                    <a:pt x="5521" y="11182"/>
                    <a:pt x="6137" y="12802"/>
                    <a:pt x="6007" y="14246"/>
                  </a:cubicBezTo>
                  <a:cubicBezTo>
                    <a:pt x="5899" y="15701"/>
                    <a:pt x="5203" y="16906"/>
                    <a:pt x="4467" y="17722"/>
                  </a:cubicBezTo>
                  <a:cubicBezTo>
                    <a:pt x="3710" y="18538"/>
                    <a:pt x="2907" y="18996"/>
                    <a:pt x="2328" y="19227"/>
                  </a:cubicBezTo>
                  <a:cubicBezTo>
                    <a:pt x="1747" y="19464"/>
                    <a:pt x="1395" y="19513"/>
                    <a:pt x="1404" y="19557"/>
                  </a:cubicBezTo>
                  <a:cubicBezTo>
                    <a:pt x="1404" y="19562"/>
                    <a:pt x="1418" y="19565"/>
                    <a:pt x="1443" y="19565"/>
                  </a:cubicBezTo>
                  <a:cubicBezTo>
                    <a:pt x="1484" y="19565"/>
                    <a:pt x="1557" y="19558"/>
                    <a:pt x="1661" y="19543"/>
                  </a:cubicBezTo>
                  <a:cubicBezTo>
                    <a:pt x="1831" y="19529"/>
                    <a:pt x="2074" y="19474"/>
                    <a:pt x="2384" y="19380"/>
                  </a:cubicBezTo>
                  <a:cubicBezTo>
                    <a:pt x="2998" y="19188"/>
                    <a:pt x="3859" y="18755"/>
                    <a:pt x="4682" y="17924"/>
                  </a:cubicBezTo>
                  <a:cubicBezTo>
                    <a:pt x="5480" y="17096"/>
                    <a:pt x="6251" y="15840"/>
                    <a:pt x="6390" y="14276"/>
                  </a:cubicBezTo>
                  <a:cubicBezTo>
                    <a:pt x="6461" y="13500"/>
                    <a:pt x="6351" y="12666"/>
                    <a:pt x="6046" y="11875"/>
                  </a:cubicBezTo>
                  <a:cubicBezTo>
                    <a:pt x="5738" y="11085"/>
                    <a:pt x="5240" y="10343"/>
                    <a:pt x="4603" y="9715"/>
                  </a:cubicBezTo>
                  <a:cubicBezTo>
                    <a:pt x="3514" y="8636"/>
                    <a:pt x="2071" y="8020"/>
                    <a:pt x="713" y="7976"/>
                  </a:cubicBezTo>
                  <a:lnTo>
                    <a:pt x="713" y="7976"/>
                  </a:lnTo>
                  <a:cubicBezTo>
                    <a:pt x="392" y="5686"/>
                    <a:pt x="307" y="3709"/>
                    <a:pt x="270" y="2297"/>
                  </a:cubicBezTo>
                  <a:cubicBezTo>
                    <a:pt x="232" y="852"/>
                    <a:pt x="217" y="1"/>
                    <a:pt x="16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0;p19">
              <a:extLst>
                <a:ext uri="{FF2B5EF4-FFF2-40B4-BE49-F238E27FC236}">
                  <a16:creationId xmlns:a16="http://schemas.microsoft.com/office/drawing/2014/main" xmlns="" id="{6CBAF30E-BEB7-4200-8C85-6B0A34B98328}"/>
                </a:ext>
              </a:extLst>
            </p:cNvPr>
            <p:cNvSpPr/>
            <p:nvPr/>
          </p:nvSpPr>
          <p:spPr>
            <a:xfrm>
              <a:off x="2067002" y="1439855"/>
              <a:ext cx="359364" cy="225727"/>
            </a:xfrm>
            <a:custGeom>
              <a:avLst/>
              <a:gdLst/>
              <a:ahLst/>
              <a:cxnLst/>
              <a:rect l="l" t="t" r="r" b="b"/>
              <a:pathLst>
                <a:path w="18778" h="11795" extrusionOk="0">
                  <a:moveTo>
                    <a:pt x="1" y="0"/>
                  </a:moveTo>
                  <a:lnTo>
                    <a:pt x="1" y="5865"/>
                  </a:lnTo>
                  <a:lnTo>
                    <a:pt x="2356" y="10320"/>
                  </a:lnTo>
                  <a:lnTo>
                    <a:pt x="10137" y="11795"/>
                  </a:lnTo>
                  <a:lnTo>
                    <a:pt x="15913" y="10857"/>
                  </a:lnTo>
                  <a:lnTo>
                    <a:pt x="18778" y="6434"/>
                  </a:lnTo>
                  <a:lnTo>
                    <a:pt x="17528" y="1750"/>
                  </a:lnTo>
                  <a:cubicBezTo>
                    <a:pt x="12051" y="3769"/>
                    <a:pt x="12173" y="8738"/>
                    <a:pt x="12173" y="8738"/>
                  </a:cubicBezTo>
                  <a:cubicBezTo>
                    <a:pt x="11259" y="125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1;p19">
              <a:extLst>
                <a:ext uri="{FF2B5EF4-FFF2-40B4-BE49-F238E27FC236}">
                  <a16:creationId xmlns:a16="http://schemas.microsoft.com/office/drawing/2014/main" xmlns="" id="{57C62E8C-E5BF-4D0B-977F-3F6AA24CF7A0}"/>
                </a:ext>
              </a:extLst>
            </p:cNvPr>
            <p:cNvSpPr/>
            <p:nvPr/>
          </p:nvSpPr>
          <p:spPr>
            <a:xfrm>
              <a:off x="2292155" y="1618658"/>
              <a:ext cx="8057" cy="747396"/>
            </a:xfrm>
            <a:custGeom>
              <a:avLst/>
              <a:gdLst/>
              <a:ahLst/>
              <a:cxnLst/>
              <a:rect l="l" t="t" r="r" b="b"/>
              <a:pathLst>
                <a:path w="421" h="39054" extrusionOk="0">
                  <a:moveTo>
                    <a:pt x="211" y="0"/>
                  </a:moveTo>
                  <a:cubicBezTo>
                    <a:pt x="94" y="0"/>
                    <a:pt x="1" y="8741"/>
                    <a:pt x="1" y="19528"/>
                  </a:cubicBezTo>
                  <a:cubicBezTo>
                    <a:pt x="1" y="30310"/>
                    <a:pt x="94" y="39053"/>
                    <a:pt x="211" y="39053"/>
                  </a:cubicBezTo>
                  <a:cubicBezTo>
                    <a:pt x="325" y="39053"/>
                    <a:pt x="419" y="30310"/>
                    <a:pt x="420" y="19528"/>
                  </a:cubicBezTo>
                  <a:cubicBezTo>
                    <a:pt x="420" y="8741"/>
                    <a:pt x="326" y="0"/>
                    <a:pt x="211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2;p19">
              <a:extLst>
                <a:ext uri="{FF2B5EF4-FFF2-40B4-BE49-F238E27FC236}">
                  <a16:creationId xmlns:a16="http://schemas.microsoft.com/office/drawing/2014/main" xmlns="" id="{F1D396FE-67DC-493F-9B34-9C697DC61237}"/>
                </a:ext>
              </a:extLst>
            </p:cNvPr>
            <p:cNvSpPr/>
            <p:nvPr/>
          </p:nvSpPr>
          <p:spPr>
            <a:xfrm>
              <a:off x="1966262" y="2003991"/>
              <a:ext cx="142479" cy="136355"/>
            </a:xfrm>
            <a:custGeom>
              <a:avLst/>
              <a:gdLst/>
              <a:ahLst/>
              <a:cxnLst/>
              <a:rect l="l" t="t" r="r" b="b"/>
              <a:pathLst>
                <a:path w="7445" h="7125" extrusionOk="0">
                  <a:moveTo>
                    <a:pt x="3499" y="279"/>
                  </a:moveTo>
                  <a:cubicBezTo>
                    <a:pt x="3664" y="279"/>
                    <a:pt x="3836" y="290"/>
                    <a:pt x="4013" y="313"/>
                  </a:cubicBezTo>
                  <a:cubicBezTo>
                    <a:pt x="4507" y="383"/>
                    <a:pt x="5041" y="554"/>
                    <a:pt x="5515" y="888"/>
                  </a:cubicBezTo>
                  <a:cubicBezTo>
                    <a:pt x="5982" y="1224"/>
                    <a:pt x="6387" y="1721"/>
                    <a:pt x="6589" y="2341"/>
                  </a:cubicBezTo>
                  <a:cubicBezTo>
                    <a:pt x="7016" y="3550"/>
                    <a:pt x="6716" y="5241"/>
                    <a:pt x="5510" y="6147"/>
                  </a:cubicBezTo>
                  <a:cubicBezTo>
                    <a:pt x="4961" y="6541"/>
                    <a:pt x="4315" y="6713"/>
                    <a:pt x="3677" y="6713"/>
                  </a:cubicBezTo>
                  <a:cubicBezTo>
                    <a:pt x="2893" y="6713"/>
                    <a:pt x="2122" y="6452"/>
                    <a:pt x="1560" y="6025"/>
                  </a:cubicBezTo>
                  <a:cubicBezTo>
                    <a:pt x="1030" y="5643"/>
                    <a:pt x="682" y="5105"/>
                    <a:pt x="509" y="4557"/>
                  </a:cubicBezTo>
                  <a:cubicBezTo>
                    <a:pt x="339" y="4002"/>
                    <a:pt x="348" y="3441"/>
                    <a:pt x="438" y="2952"/>
                  </a:cubicBezTo>
                  <a:cubicBezTo>
                    <a:pt x="632" y="1962"/>
                    <a:pt x="1158" y="1273"/>
                    <a:pt x="1583" y="908"/>
                  </a:cubicBezTo>
                  <a:cubicBezTo>
                    <a:pt x="1746" y="767"/>
                    <a:pt x="1891" y="663"/>
                    <a:pt x="2008" y="585"/>
                  </a:cubicBezTo>
                  <a:lnTo>
                    <a:pt x="2008" y="585"/>
                  </a:lnTo>
                  <a:cubicBezTo>
                    <a:pt x="2393" y="416"/>
                    <a:pt x="2904" y="279"/>
                    <a:pt x="3499" y="279"/>
                  </a:cubicBezTo>
                  <a:close/>
                  <a:moveTo>
                    <a:pt x="3656" y="1"/>
                  </a:moveTo>
                  <a:cubicBezTo>
                    <a:pt x="2756" y="1"/>
                    <a:pt x="2045" y="302"/>
                    <a:pt x="1621" y="598"/>
                  </a:cubicBezTo>
                  <a:cubicBezTo>
                    <a:pt x="1373" y="764"/>
                    <a:pt x="1204" y="926"/>
                    <a:pt x="1106" y="1047"/>
                  </a:cubicBezTo>
                  <a:cubicBezTo>
                    <a:pt x="1005" y="1166"/>
                    <a:pt x="959" y="1233"/>
                    <a:pt x="970" y="1242"/>
                  </a:cubicBezTo>
                  <a:cubicBezTo>
                    <a:pt x="972" y="1244"/>
                    <a:pt x="974" y="1245"/>
                    <a:pt x="976" y="1245"/>
                  </a:cubicBezTo>
                  <a:cubicBezTo>
                    <a:pt x="977" y="1245"/>
                    <a:pt x="978" y="1244"/>
                    <a:pt x="978" y="1244"/>
                  </a:cubicBezTo>
                  <a:lnTo>
                    <a:pt x="978" y="1244"/>
                  </a:lnTo>
                  <a:cubicBezTo>
                    <a:pt x="638" y="1633"/>
                    <a:pt x="314" y="2183"/>
                    <a:pt x="148" y="2891"/>
                  </a:cubicBezTo>
                  <a:cubicBezTo>
                    <a:pt x="31" y="3415"/>
                    <a:pt x="1" y="4029"/>
                    <a:pt x="175" y="4654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4" y="6820"/>
                    <a:pt x="2815" y="7125"/>
                    <a:pt x="3699" y="7125"/>
                  </a:cubicBezTo>
                  <a:cubicBezTo>
                    <a:pt x="4405" y="7125"/>
                    <a:pt x="5125" y="6931"/>
                    <a:pt x="5757" y="6484"/>
                  </a:cubicBezTo>
                  <a:cubicBezTo>
                    <a:pt x="7147" y="5428"/>
                    <a:pt x="7444" y="3556"/>
                    <a:pt x="6952" y="2213"/>
                  </a:cubicBezTo>
                  <a:cubicBezTo>
                    <a:pt x="6717" y="1522"/>
                    <a:pt x="6244" y="964"/>
                    <a:pt x="5712" y="602"/>
                  </a:cubicBezTo>
                  <a:cubicBezTo>
                    <a:pt x="5173" y="242"/>
                    <a:pt x="4582" y="74"/>
                    <a:pt x="4047" y="20"/>
                  </a:cubicBezTo>
                  <a:cubicBezTo>
                    <a:pt x="3914" y="7"/>
                    <a:pt x="3783" y="1"/>
                    <a:pt x="365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3;p19">
              <a:extLst>
                <a:ext uri="{FF2B5EF4-FFF2-40B4-BE49-F238E27FC236}">
                  <a16:creationId xmlns:a16="http://schemas.microsoft.com/office/drawing/2014/main" xmlns="" id="{EBA0B8FA-E8AB-4E20-B82C-DAB78BD83F86}"/>
                </a:ext>
              </a:extLst>
            </p:cNvPr>
            <p:cNvSpPr/>
            <p:nvPr/>
          </p:nvSpPr>
          <p:spPr>
            <a:xfrm>
              <a:off x="2001303" y="1683610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5" y="280"/>
                  </a:moveTo>
                  <a:cubicBezTo>
                    <a:pt x="3662" y="280"/>
                    <a:pt x="3834" y="291"/>
                    <a:pt x="4012" y="315"/>
                  </a:cubicBezTo>
                  <a:cubicBezTo>
                    <a:pt x="4506" y="383"/>
                    <a:pt x="5041" y="554"/>
                    <a:pt x="5515" y="888"/>
                  </a:cubicBezTo>
                  <a:cubicBezTo>
                    <a:pt x="5983" y="1226"/>
                    <a:pt x="6387" y="1721"/>
                    <a:pt x="6588" y="2342"/>
                  </a:cubicBezTo>
                  <a:cubicBezTo>
                    <a:pt x="7015" y="3549"/>
                    <a:pt x="6716" y="5241"/>
                    <a:pt x="5510" y="6146"/>
                  </a:cubicBezTo>
                  <a:cubicBezTo>
                    <a:pt x="4960" y="6540"/>
                    <a:pt x="4315" y="6712"/>
                    <a:pt x="3677" y="6712"/>
                  </a:cubicBezTo>
                  <a:cubicBezTo>
                    <a:pt x="2893" y="6712"/>
                    <a:pt x="2121" y="6452"/>
                    <a:pt x="1559" y="6024"/>
                  </a:cubicBezTo>
                  <a:cubicBezTo>
                    <a:pt x="1029" y="5643"/>
                    <a:pt x="682" y="5105"/>
                    <a:pt x="508" y="4556"/>
                  </a:cubicBezTo>
                  <a:cubicBezTo>
                    <a:pt x="338" y="4002"/>
                    <a:pt x="347" y="3440"/>
                    <a:pt x="438" y="2951"/>
                  </a:cubicBezTo>
                  <a:cubicBezTo>
                    <a:pt x="632" y="1961"/>
                    <a:pt x="1158" y="1273"/>
                    <a:pt x="1582" y="908"/>
                  </a:cubicBezTo>
                  <a:cubicBezTo>
                    <a:pt x="1743" y="768"/>
                    <a:pt x="1887" y="665"/>
                    <a:pt x="2003" y="588"/>
                  </a:cubicBezTo>
                  <a:lnTo>
                    <a:pt x="2003" y="588"/>
                  </a:lnTo>
                  <a:cubicBezTo>
                    <a:pt x="2388" y="418"/>
                    <a:pt x="2899" y="280"/>
                    <a:pt x="3495" y="280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1" y="598"/>
                  </a:cubicBezTo>
                  <a:cubicBezTo>
                    <a:pt x="1372" y="764"/>
                    <a:pt x="1203" y="926"/>
                    <a:pt x="1105" y="1047"/>
                  </a:cubicBezTo>
                  <a:cubicBezTo>
                    <a:pt x="1006" y="1167"/>
                    <a:pt x="959" y="1233"/>
                    <a:pt x="969" y="1243"/>
                  </a:cubicBezTo>
                  <a:cubicBezTo>
                    <a:pt x="971" y="1244"/>
                    <a:pt x="973" y="1245"/>
                    <a:pt x="976" y="1245"/>
                  </a:cubicBezTo>
                  <a:cubicBezTo>
                    <a:pt x="976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7" y="1634"/>
                    <a:pt x="313" y="2182"/>
                    <a:pt x="148" y="2890"/>
                  </a:cubicBezTo>
                  <a:cubicBezTo>
                    <a:pt x="30" y="3416"/>
                    <a:pt x="1" y="4028"/>
                    <a:pt x="175" y="4654"/>
                  </a:cubicBezTo>
                  <a:cubicBezTo>
                    <a:pt x="351" y="5274"/>
                    <a:pt x="740" y="5896"/>
                    <a:pt x="1326" y="6332"/>
                  </a:cubicBezTo>
                  <a:cubicBezTo>
                    <a:pt x="1954" y="6821"/>
                    <a:pt x="2814" y="7125"/>
                    <a:pt x="3699" y="7125"/>
                  </a:cubicBezTo>
                  <a:cubicBezTo>
                    <a:pt x="4404" y="7125"/>
                    <a:pt x="5125" y="6931"/>
                    <a:pt x="5757" y="6483"/>
                  </a:cubicBezTo>
                  <a:cubicBezTo>
                    <a:pt x="7146" y="5428"/>
                    <a:pt x="7443" y="3557"/>
                    <a:pt x="6951" y="2213"/>
                  </a:cubicBezTo>
                  <a:cubicBezTo>
                    <a:pt x="6716" y="1522"/>
                    <a:pt x="6243" y="963"/>
                    <a:pt x="5711" y="601"/>
                  </a:cubicBezTo>
                  <a:cubicBezTo>
                    <a:pt x="5172" y="241"/>
                    <a:pt x="4582" y="75"/>
                    <a:pt x="4047" y="19"/>
                  </a:cubicBezTo>
                  <a:cubicBezTo>
                    <a:pt x="3914" y="6"/>
                    <a:pt x="3785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4;p19">
              <a:extLst>
                <a:ext uri="{FF2B5EF4-FFF2-40B4-BE49-F238E27FC236}">
                  <a16:creationId xmlns:a16="http://schemas.microsoft.com/office/drawing/2014/main" xmlns="" id="{76270DE2-30B6-43C2-AF70-0985839623A1}"/>
                </a:ext>
              </a:extLst>
            </p:cNvPr>
            <p:cNvSpPr/>
            <p:nvPr/>
          </p:nvSpPr>
          <p:spPr>
            <a:xfrm>
              <a:off x="2395363" y="1838567"/>
              <a:ext cx="142479" cy="136355"/>
            </a:xfrm>
            <a:custGeom>
              <a:avLst/>
              <a:gdLst/>
              <a:ahLst/>
              <a:cxnLst/>
              <a:rect l="l" t="t" r="r" b="b"/>
              <a:pathLst>
                <a:path w="7445" h="7125" extrusionOk="0">
                  <a:moveTo>
                    <a:pt x="3500" y="280"/>
                  </a:moveTo>
                  <a:cubicBezTo>
                    <a:pt x="3665" y="280"/>
                    <a:pt x="3836" y="290"/>
                    <a:pt x="4014" y="314"/>
                  </a:cubicBezTo>
                  <a:cubicBezTo>
                    <a:pt x="4507" y="383"/>
                    <a:pt x="5042" y="554"/>
                    <a:pt x="5516" y="888"/>
                  </a:cubicBezTo>
                  <a:cubicBezTo>
                    <a:pt x="5984" y="1224"/>
                    <a:pt x="6387" y="1721"/>
                    <a:pt x="6589" y="2342"/>
                  </a:cubicBezTo>
                  <a:cubicBezTo>
                    <a:pt x="7016" y="3549"/>
                    <a:pt x="6716" y="5241"/>
                    <a:pt x="5511" y="6146"/>
                  </a:cubicBezTo>
                  <a:cubicBezTo>
                    <a:pt x="4961" y="6540"/>
                    <a:pt x="4315" y="6712"/>
                    <a:pt x="3677" y="6712"/>
                  </a:cubicBezTo>
                  <a:cubicBezTo>
                    <a:pt x="2893" y="6712"/>
                    <a:pt x="2122" y="6452"/>
                    <a:pt x="1560" y="6024"/>
                  </a:cubicBezTo>
                  <a:cubicBezTo>
                    <a:pt x="1030" y="5642"/>
                    <a:pt x="682" y="5105"/>
                    <a:pt x="509" y="4556"/>
                  </a:cubicBezTo>
                  <a:cubicBezTo>
                    <a:pt x="339" y="4002"/>
                    <a:pt x="347" y="3440"/>
                    <a:pt x="439" y="2951"/>
                  </a:cubicBezTo>
                  <a:cubicBezTo>
                    <a:pt x="632" y="1962"/>
                    <a:pt x="1158" y="1273"/>
                    <a:pt x="1583" y="907"/>
                  </a:cubicBezTo>
                  <a:cubicBezTo>
                    <a:pt x="1744" y="768"/>
                    <a:pt x="1888" y="664"/>
                    <a:pt x="2004" y="587"/>
                  </a:cubicBezTo>
                  <a:lnTo>
                    <a:pt x="2004" y="587"/>
                  </a:lnTo>
                  <a:cubicBezTo>
                    <a:pt x="2390" y="417"/>
                    <a:pt x="2903" y="280"/>
                    <a:pt x="3500" y="280"/>
                  </a:cubicBezTo>
                  <a:close/>
                  <a:moveTo>
                    <a:pt x="3657" y="0"/>
                  </a:moveTo>
                  <a:cubicBezTo>
                    <a:pt x="2757" y="0"/>
                    <a:pt x="2045" y="301"/>
                    <a:pt x="1621" y="598"/>
                  </a:cubicBezTo>
                  <a:cubicBezTo>
                    <a:pt x="1373" y="763"/>
                    <a:pt x="1204" y="925"/>
                    <a:pt x="1106" y="1046"/>
                  </a:cubicBezTo>
                  <a:cubicBezTo>
                    <a:pt x="1006" y="1166"/>
                    <a:pt x="960" y="1232"/>
                    <a:pt x="970" y="1242"/>
                  </a:cubicBezTo>
                  <a:cubicBezTo>
                    <a:pt x="972" y="1243"/>
                    <a:pt x="974" y="1244"/>
                    <a:pt x="977" y="1244"/>
                  </a:cubicBezTo>
                  <a:cubicBezTo>
                    <a:pt x="977" y="1244"/>
                    <a:pt x="978" y="1244"/>
                    <a:pt x="978" y="1244"/>
                  </a:cubicBezTo>
                  <a:lnTo>
                    <a:pt x="978" y="1244"/>
                  </a:lnTo>
                  <a:cubicBezTo>
                    <a:pt x="639" y="1633"/>
                    <a:pt x="315" y="2182"/>
                    <a:pt x="149" y="2890"/>
                  </a:cubicBezTo>
                  <a:cubicBezTo>
                    <a:pt x="31" y="3414"/>
                    <a:pt x="1" y="4028"/>
                    <a:pt x="176" y="4653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5" y="6820"/>
                    <a:pt x="2815" y="7124"/>
                    <a:pt x="3700" y="7124"/>
                  </a:cubicBezTo>
                  <a:cubicBezTo>
                    <a:pt x="4405" y="7124"/>
                    <a:pt x="5126" y="6931"/>
                    <a:pt x="5757" y="6483"/>
                  </a:cubicBezTo>
                  <a:cubicBezTo>
                    <a:pt x="7147" y="5427"/>
                    <a:pt x="7444" y="3556"/>
                    <a:pt x="6952" y="2213"/>
                  </a:cubicBezTo>
                  <a:cubicBezTo>
                    <a:pt x="6717" y="1521"/>
                    <a:pt x="6244" y="963"/>
                    <a:pt x="5711" y="601"/>
                  </a:cubicBezTo>
                  <a:cubicBezTo>
                    <a:pt x="5173" y="241"/>
                    <a:pt x="4583" y="74"/>
                    <a:pt x="4048" y="19"/>
                  </a:cubicBezTo>
                  <a:cubicBezTo>
                    <a:pt x="3914" y="6"/>
                    <a:pt x="3783" y="0"/>
                    <a:pt x="3657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5;p19">
              <a:extLst>
                <a:ext uri="{FF2B5EF4-FFF2-40B4-BE49-F238E27FC236}">
                  <a16:creationId xmlns:a16="http://schemas.microsoft.com/office/drawing/2014/main" xmlns="" id="{5D8B932F-E8C8-465C-B576-BE5E0E146517}"/>
                </a:ext>
              </a:extLst>
            </p:cNvPr>
            <p:cNvSpPr/>
            <p:nvPr/>
          </p:nvSpPr>
          <p:spPr>
            <a:xfrm>
              <a:off x="2077221" y="2258558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7" y="281"/>
                  </a:moveTo>
                  <a:cubicBezTo>
                    <a:pt x="3662" y="281"/>
                    <a:pt x="3834" y="291"/>
                    <a:pt x="4012" y="315"/>
                  </a:cubicBezTo>
                  <a:cubicBezTo>
                    <a:pt x="4506" y="383"/>
                    <a:pt x="5041" y="554"/>
                    <a:pt x="5515" y="888"/>
                  </a:cubicBezTo>
                  <a:cubicBezTo>
                    <a:pt x="5982" y="1226"/>
                    <a:pt x="6387" y="1721"/>
                    <a:pt x="6588" y="2342"/>
                  </a:cubicBezTo>
                  <a:cubicBezTo>
                    <a:pt x="7015" y="3550"/>
                    <a:pt x="6716" y="5241"/>
                    <a:pt x="5510" y="6147"/>
                  </a:cubicBezTo>
                  <a:cubicBezTo>
                    <a:pt x="4961" y="6541"/>
                    <a:pt x="4315" y="6713"/>
                    <a:pt x="3678" y="6713"/>
                  </a:cubicBezTo>
                  <a:cubicBezTo>
                    <a:pt x="2893" y="6713"/>
                    <a:pt x="2122" y="6452"/>
                    <a:pt x="1560" y="6024"/>
                  </a:cubicBezTo>
                  <a:cubicBezTo>
                    <a:pt x="1030" y="5643"/>
                    <a:pt x="682" y="5106"/>
                    <a:pt x="508" y="4556"/>
                  </a:cubicBezTo>
                  <a:cubicBezTo>
                    <a:pt x="338" y="4002"/>
                    <a:pt x="347" y="3440"/>
                    <a:pt x="438" y="2951"/>
                  </a:cubicBezTo>
                  <a:cubicBezTo>
                    <a:pt x="632" y="1961"/>
                    <a:pt x="1158" y="1273"/>
                    <a:pt x="1582" y="908"/>
                  </a:cubicBezTo>
                  <a:cubicBezTo>
                    <a:pt x="1742" y="770"/>
                    <a:pt x="1884" y="667"/>
                    <a:pt x="2000" y="590"/>
                  </a:cubicBezTo>
                  <a:lnTo>
                    <a:pt x="2000" y="590"/>
                  </a:lnTo>
                  <a:cubicBezTo>
                    <a:pt x="2386" y="419"/>
                    <a:pt x="2899" y="281"/>
                    <a:pt x="3497" y="281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0" y="599"/>
                  </a:cubicBezTo>
                  <a:cubicBezTo>
                    <a:pt x="1373" y="764"/>
                    <a:pt x="1203" y="925"/>
                    <a:pt x="1106" y="1047"/>
                  </a:cubicBezTo>
                  <a:cubicBezTo>
                    <a:pt x="1005" y="1167"/>
                    <a:pt x="958" y="1233"/>
                    <a:pt x="969" y="1243"/>
                  </a:cubicBezTo>
                  <a:cubicBezTo>
                    <a:pt x="971" y="1244"/>
                    <a:pt x="973" y="1245"/>
                    <a:pt x="975" y="1245"/>
                  </a:cubicBezTo>
                  <a:cubicBezTo>
                    <a:pt x="976" y="1245"/>
                    <a:pt x="977" y="1245"/>
                    <a:pt x="978" y="1245"/>
                  </a:cubicBezTo>
                  <a:lnTo>
                    <a:pt x="978" y="1245"/>
                  </a:lnTo>
                  <a:cubicBezTo>
                    <a:pt x="638" y="1634"/>
                    <a:pt x="314" y="2182"/>
                    <a:pt x="148" y="2890"/>
                  </a:cubicBezTo>
                  <a:cubicBezTo>
                    <a:pt x="29" y="3416"/>
                    <a:pt x="1" y="4030"/>
                    <a:pt x="175" y="4654"/>
                  </a:cubicBezTo>
                  <a:cubicBezTo>
                    <a:pt x="352" y="5273"/>
                    <a:pt x="740" y="5896"/>
                    <a:pt x="1326" y="6332"/>
                  </a:cubicBezTo>
                  <a:cubicBezTo>
                    <a:pt x="1954" y="6821"/>
                    <a:pt x="2814" y="7125"/>
                    <a:pt x="3699" y="7125"/>
                  </a:cubicBezTo>
                  <a:cubicBezTo>
                    <a:pt x="4404" y="7125"/>
                    <a:pt x="5125" y="6931"/>
                    <a:pt x="5757" y="6483"/>
                  </a:cubicBezTo>
                  <a:cubicBezTo>
                    <a:pt x="7146" y="5428"/>
                    <a:pt x="7443" y="3556"/>
                    <a:pt x="6951" y="2213"/>
                  </a:cubicBezTo>
                  <a:cubicBezTo>
                    <a:pt x="6716" y="1522"/>
                    <a:pt x="6244" y="963"/>
                    <a:pt x="5711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4" y="6"/>
                    <a:pt x="3784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6;p19">
              <a:extLst>
                <a:ext uri="{FF2B5EF4-FFF2-40B4-BE49-F238E27FC236}">
                  <a16:creationId xmlns:a16="http://schemas.microsoft.com/office/drawing/2014/main" xmlns="" id="{50254302-BCE4-4EEA-87E7-29342F6B67D5}"/>
                </a:ext>
              </a:extLst>
            </p:cNvPr>
            <p:cNvSpPr/>
            <p:nvPr/>
          </p:nvSpPr>
          <p:spPr>
            <a:xfrm>
              <a:off x="2536119" y="1590199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7" y="281"/>
                  </a:moveTo>
                  <a:cubicBezTo>
                    <a:pt x="3663" y="281"/>
                    <a:pt x="3835" y="291"/>
                    <a:pt x="4013" y="315"/>
                  </a:cubicBezTo>
                  <a:cubicBezTo>
                    <a:pt x="4507" y="383"/>
                    <a:pt x="5041" y="555"/>
                    <a:pt x="5515" y="889"/>
                  </a:cubicBezTo>
                  <a:cubicBezTo>
                    <a:pt x="5982" y="1226"/>
                    <a:pt x="6387" y="1721"/>
                    <a:pt x="6588" y="2343"/>
                  </a:cubicBezTo>
                  <a:cubicBezTo>
                    <a:pt x="7015" y="3550"/>
                    <a:pt x="6716" y="5242"/>
                    <a:pt x="5510" y="6147"/>
                  </a:cubicBezTo>
                  <a:cubicBezTo>
                    <a:pt x="4961" y="6541"/>
                    <a:pt x="4315" y="6713"/>
                    <a:pt x="3678" y="6713"/>
                  </a:cubicBezTo>
                  <a:cubicBezTo>
                    <a:pt x="2893" y="6713"/>
                    <a:pt x="2122" y="6452"/>
                    <a:pt x="1560" y="6024"/>
                  </a:cubicBezTo>
                  <a:cubicBezTo>
                    <a:pt x="1030" y="5643"/>
                    <a:pt x="682" y="5106"/>
                    <a:pt x="509" y="4556"/>
                  </a:cubicBezTo>
                  <a:cubicBezTo>
                    <a:pt x="338" y="4002"/>
                    <a:pt x="347" y="3441"/>
                    <a:pt x="438" y="2951"/>
                  </a:cubicBezTo>
                  <a:cubicBezTo>
                    <a:pt x="632" y="1963"/>
                    <a:pt x="1158" y="1273"/>
                    <a:pt x="1582" y="909"/>
                  </a:cubicBezTo>
                  <a:cubicBezTo>
                    <a:pt x="1741" y="770"/>
                    <a:pt x="1883" y="668"/>
                    <a:pt x="1999" y="591"/>
                  </a:cubicBezTo>
                  <a:lnTo>
                    <a:pt x="1999" y="591"/>
                  </a:lnTo>
                  <a:cubicBezTo>
                    <a:pt x="2385" y="420"/>
                    <a:pt x="2898" y="281"/>
                    <a:pt x="3497" y="281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1" y="599"/>
                  </a:cubicBezTo>
                  <a:cubicBezTo>
                    <a:pt x="1373" y="764"/>
                    <a:pt x="1203" y="926"/>
                    <a:pt x="1106" y="1047"/>
                  </a:cubicBezTo>
                  <a:cubicBezTo>
                    <a:pt x="1005" y="1167"/>
                    <a:pt x="958" y="1233"/>
                    <a:pt x="970" y="1243"/>
                  </a:cubicBezTo>
                  <a:cubicBezTo>
                    <a:pt x="972" y="1244"/>
                    <a:pt x="974" y="1245"/>
                    <a:pt x="976" y="1245"/>
                  </a:cubicBezTo>
                  <a:cubicBezTo>
                    <a:pt x="977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8" y="1634"/>
                    <a:pt x="313" y="2182"/>
                    <a:pt x="148" y="2890"/>
                  </a:cubicBezTo>
                  <a:cubicBezTo>
                    <a:pt x="30" y="3416"/>
                    <a:pt x="1" y="4030"/>
                    <a:pt x="175" y="4654"/>
                  </a:cubicBezTo>
                  <a:cubicBezTo>
                    <a:pt x="351" y="5274"/>
                    <a:pt x="740" y="5896"/>
                    <a:pt x="1326" y="6332"/>
                  </a:cubicBezTo>
                  <a:cubicBezTo>
                    <a:pt x="1954" y="6821"/>
                    <a:pt x="2815" y="7125"/>
                    <a:pt x="3700" y="7125"/>
                  </a:cubicBezTo>
                  <a:cubicBezTo>
                    <a:pt x="4405" y="7125"/>
                    <a:pt x="5125" y="6932"/>
                    <a:pt x="5757" y="6485"/>
                  </a:cubicBezTo>
                  <a:cubicBezTo>
                    <a:pt x="7146" y="5429"/>
                    <a:pt x="7443" y="3557"/>
                    <a:pt x="6951" y="2213"/>
                  </a:cubicBezTo>
                  <a:cubicBezTo>
                    <a:pt x="6716" y="1523"/>
                    <a:pt x="6244" y="963"/>
                    <a:pt x="5711" y="602"/>
                  </a:cubicBezTo>
                  <a:cubicBezTo>
                    <a:pt x="5172" y="241"/>
                    <a:pt x="4581" y="75"/>
                    <a:pt x="4046" y="19"/>
                  </a:cubicBezTo>
                  <a:cubicBezTo>
                    <a:pt x="3914" y="7"/>
                    <a:pt x="3785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7;p19">
              <a:extLst>
                <a:ext uri="{FF2B5EF4-FFF2-40B4-BE49-F238E27FC236}">
                  <a16:creationId xmlns:a16="http://schemas.microsoft.com/office/drawing/2014/main" xmlns="" id="{941ED716-1351-4543-8B8C-5AFFBD25D811}"/>
                </a:ext>
              </a:extLst>
            </p:cNvPr>
            <p:cNvSpPr/>
            <p:nvPr/>
          </p:nvSpPr>
          <p:spPr>
            <a:xfrm>
              <a:off x="2677986" y="1907078"/>
              <a:ext cx="142421" cy="136374"/>
            </a:xfrm>
            <a:custGeom>
              <a:avLst/>
              <a:gdLst/>
              <a:ahLst/>
              <a:cxnLst/>
              <a:rect l="l" t="t" r="r" b="b"/>
              <a:pathLst>
                <a:path w="7442" h="7126" extrusionOk="0">
                  <a:moveTo>
                    <a:pt x="3497" y="281"/>
                  </a:moveTo>
                  <a:cubicBezTo>
                    <a:pt x="3663" y="281"/>
                    <a:pt x="3834" y="292"/>
                    <a:pt x="4012" y="315"/>
                  </a:cubicBezTo>
                  <a:cubicBezTo>
                    <a:pt x="4505" y="384"/>
                    <a:pt x="5039" y="555"/>
                    <a:pt x="5513" y="889"/>
                  </a:cubicBezTo>
                  <a:cubicBezTo>
                    <a:pt x="5981" y="1226"/>
                    <a:pt x="6385" y="1722"/>
                    <a:pt x="6587" y="2343"/>
                  </a:cubicBezTo>
                  <a:cubicBezTo>
                    <a:pt x="7013" y="3550"/>
                    <a:pt x="6714" y="5243"/>
                    <a:pt x="5509" y="6147"/>
                  </a:cubicBezTo>
                  <a:cubicBezTo>
                    <a:pt x="4959" y="6541"/>
                    <a:pt x="4313" y="6713"/>
                    <a:pt x="3676" y="6713"/>
                  </a:cubicBezTo>
                  <a:cubicBezTo>
                    <a:pt x="2891" y="6713"/>
                    <a:pt x="2120" y="6453"/>
                    <a:pt x="1558" y="6025"/>
                  </a:cubicBezTo>
                  <a:cubicBezTo>
                    <a:pt x="1028" y="5643"/>
                    <a:pt x="680" y="5106"/>
                    <a:pt x="507" y="4557"/>
                  </a:cubicBezTo>
                  <a:cubicBezTo>
                    <a:pt x="338" y="4003"/>
                    <a:pt x="345" y="3441"/>
                    <a:pt x="437" y="2952"/>
                  </a:cubicBezTo>
                  <a:cubicBezTo>
                    <a:pt x="630" y="1963"/>
                    <a:pt x="1157" y="1273"/>
                    <a:pt x="1580" y="909"/>
                  </a:cubicBezTo>
                  <a:cubicBezTo>
                    <a:pt x="1741" y="770"/>
                    <a:pt x="1884" y="666"/>
                    <a:pt x="2000" y="590"/>
                  </a:cubicBezTo>
                  <a:lnTo>
                    <a:pt x="2000" y="590"/>
                  </a:lnTo>
                  <a:cubicBezTo>
                    <a:pt x="2386" y="419"/>
                    <a:pt x="2899" y="281"/>
                    <a:pt x="3497" y="281"/>
                  </a:cubicBezTo>
                  <a:close/>
                  <a:moveTo>
                    <a:pt x="3657" y="1"/>
                  </a:moveTo>
                  <a:cubicBezTo>
                    <a:pt x="2756" y="1"/>
                    <a:pt x="2042" y="302"/>
                    <a:pt x="1619" y="599"/>
                  </a:cubicBezTo>
                  <a:cubicBezTo>
                    <a:pt x="1371" y="764"/>
                    <a:pt x="1203" y="926"/>
                    <a:pt x="1104" y="1047"/>
                  </a:cubicBezTo>
                  <a:cubicBezTo>
                    <a:pt x="1004" y="1167"/>
                    <a:pt x="958" y="1233"/>
                    <a:pt x="969" y="1243"/>
                  </a:cubicBezTo>
                  <a:cubicBezTo>
                    <a:pt x="970" y="1244"/>
                    <a:pt x="972" y="1245"/>
                    <a:pt x="975" y="1245"/>
                  </a:cubicBezTo>
                  <a:cubicBezTo>
                    <a:pt x="975" y="1245"/>
                    <a:pt x="976" y="1245"/>
                    <a:pt x="976" y="1245"/>
                  </a:cubicBezTo>
                  <a:lnTo>
                    <a:pt x="976" y="1245"/>
                  </a:lnTo>
                  <a:cubicBezTo>
                    <a:pt x="637" y="1634"/>
                    <a:pt x="312" y="2183"/>
                    <a:pt x="146" y="2890"/>
                  </a:cubicBezTo>
                  <a:cubicBezTo>
                    <a:pt x="29" y="3416"/>
                    <a:pt x="0" y="4030"/>
                    <a:pt x="173" y="4654"/>
                  </a:cubicBezTo>
                  <a:cubicBezTo>
                    <a:pt x="350" y="5274"/>
                    <a:pt x="738" y="5896"/>
                    <a:pt x="1324" y="6332"/>
                  </a:cubicBezTo>
                  <a:cubicBezTo>
                    <a:pt x="1953" y="6821"/>
                    <a:pt x="2813" y="7125"/>
                    <a:pt x="3698" y="7125"/>
                  </a:cubicBezTo>
                  <a:cubicBezTo>
                    <a:pt x="4403" y="7125"/>
                    <a:pt x="5124" y="6932"/>
                    <a:pt x="5756" y="6485"/>
                  </a:cubicBezTo>
                  <a:cubicBezTo>
                    <a:pt x="7146" y="5429"/>
                    <a:pt x="7442" y="3557"/>
                    <a:pt x="6950" y="2213"/>
                  </a:cubicBezTo>
                  <a:cubicBezTo>
                    <a:pt x="6714" y="1523"/>
                    <a:pt x="6242" y="963"/>
                    <a:pt x="5710" y="602"/>
                  </a:cubicBezTo>
                  <a:cubicBezTo>
                    <a:pt x="5171" y="241"/>
                    <a:pt x="4581" y="75"/>
                    <a:pt x="4045" y="19"/>
                  </a:cubicBezTo>
                  <a:cubicBezTo>
                    <a:pt x="3912" y="7"/>
                    <a:pt x="3783" y="1"/>
                    <a:pt x="365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;p19">
              <a:extLst>
                <a:ext uri="{FF2B5EF4-FFF2-40B4-BE49-F238E27FC236}">
                  <a16:creationId xmlns:a16="http://schemas.microsoft.com/office/drawing/2014/main" xmlns="" id="{D3BB983D-6613-4883-9E06-7C95B11612F5}"/>
                </a:ext>
              </a:extLst>
            </p:cNvPr>
            <p:cNvSpPr/>
            <p:nvPr/>
          </p:nvSpPr>
          <p:spPr>
            <a:xfrm>
              <a:off x="3223672" y="4382456"/>
              <a:ext cx="489729" cy="191107"/>
            </a:xfrm>
            <a:custGeom>
              <a:avLst/>
              <a:gdLst/>
              <a:ahLst/>
              <a:cxnLst/>
              <a:rect l="l" t="t" r="r" b="b"/>
              <a:pathLst>
                <a:path w="25590" h="9986" extrusionOk="0">
                  <a:moveTo>
                    <a:pt x="1007" y="0"/>
                  </a:moveTo>
                  <a:lnTo>
                    <a:pt x="0" y="9986"/>
                  </a:lnTo>
                  <a:lnTo>
                    <a:pt x="25589" y="9986"/>
                  </a:lnTo>
                  <a:cubicBezTo>
                    <a:pt x="25182" y="6795"/>
                    <a:pt x="22394" y="4990"/>
                    <a:pt x="16501" y="4990"/>
                  </a:cubicBezTo>
                  <a:cubicBezTo>
                    <a:pt x="16350" y="4990"/>
                    <a:pt x="16197" y="4991"/>
                    <a:pt x="16042" y="4993"/>
                  </a:cubicBezTo>
                  <a:lnTo>
                    <a:pt x="16520" y="0"/>
                  </a:ln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9;p19">
              <a:extLst>
                <a:ext uri="{FF2B5EF4-FFF2-40B4-BE49-F238E27FC236}">
                  <a16:creationId xmlns:a16="http://schemas.microsoft.com/office/drawing/2014/main" xmlns="" id="{65DFA288-3D75-4EAC-B46A-F08C851E86EE}"/>
                </a:ext>
              </a:extLst>
            </p:cNvPr>
            <p:cNvSpPr/>
            <p:nvPr/>
          </p:nvSpPr>
          <p:spPr>
            <a:xfrm>
              <a:off x="3553909" y="4484057"/>
              <a:ext cx="32132" cy="47212"/>
            </a:xfrm>
            <a:custGeom>
              <a:avLst/>
              <a:gdLst/>
              <a:ahLst/>
              <a:cxnLst/>
              <a:rect l="l" t="t" r="r" b="b"/>
              <a:pathLst>
                <a:path w="1679" h="2467" extrusionOk="0">
                  <a:moveTo>
                    <a:pt x="1567" y="1"/>
                  </a:moveTo>
                  <a:cubicBezTo>
                    <a:pt x="1419" y="1"/>
                    <a:pt x="889" y="363"/>
                    <a:pt x="493" y="1020"/>
                  </a:cubicBezTo>
                  <a:cubicBezTo>
                    <a:pt x="48" y="1744"/>
                    <a:pt x="0" y="2449"/>
                    <a:pt x="110" y="2466"/>
                  </a:cubicBezTo>
                  <a:cubicBezTo>
                    <a:pt x="113" y="2466"/>
                    <a:pt x="115" y="2467"/>
                    <a:pt x="118" y="2467"/>
                  </a:cubicBezTo>
                  <a:cubicBezTo>
                    <a:pt x="237" y="2467"/>
                    <a:pt x="455" y="1877"/>
                    <a:pt x="850" y="1238"/>
                  </a:cubicBezTo>
                  <a:cubicBezTo>
                    <a:pt x="1247" y="578"/>
                    <a:pt x="1679" y="107"/>
                    <a:pt x="1601" y="14"/>
                  </a:cubicBezTo>
                  <a:cubicBezTo>
                    <a:pt x="1595" y="5"/>
                    <a:pt x="1583" y="1"/>
                    <a:pt x="1567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70;p19">
              <a:extLst>
                <a:ext uri="{FF2B5EF4-FFF2-40B4-BE49-F238E27FC236}">
                  <a16:creationId xmlns:a16="http://schemas.microsoft.com/office/drawing/2014/main" xmlns="" id="{E7A03430-FEBC-4C1D-AA15-6257B12B7A7E}"/>
                </a:ext>
              </a:extLst>
            </p:cNvPr>
            <p:cNvSpPr/>
            <p:nvPr/>
          </p:nvSpPr>
          <p:spPr>
            <a:xfrm>
              <a:off x="3502487" y="4477627"/>
              <a:ext cx="35768" cy="44399"/>
            </a:xfrm>
            <a:custGeom>
              <a:avLst/>
              <a:gdLst/>
              <a:ahLst/>
              <a:cxnLst/>
              <a:rect l="l" t="t" r="r" b="b"/>
              <a:pathLst>
                <a:path w="1869" h="2320" extrusionOk="0">
                  <a:moveTo>
                    <a:pt x="1756" y="1"/>
                  </a:moveTo>
                  <a:cubicBezTo>
                    <a:pt x="1586" y="1"/>
                    <a:pt x="1029" y="292"/>
                    <a:pt x="587" y="896"/>
                  </a:cubicBezTo>
                  <a:cubicBezTo>
                    <a:pt x="75" y="1584"/>
                    <a:pt x="1" y="2299"/>
                    <a:pt x="110" y="2318"/>
                  </a:cubicBezTo>
                  <a:cubicBezTo>
                    <a:pt x="113" y="2319"/>
                    <a:pt x="116" y="2319"/>
                    <a:pt x="119" y="2319"/>
                  </a:cubicBezTo>
                  <a:cubicBezTo>
                    <a:pt x="238" y="2319"/>
                    <a:pt x="477" y="1741"/>
                    <a:pt x="923" y="1144"/>
                  </a:cubicBezTo>
                  <a:cubicBezTo>
                    <a:pt x="1373" y="526"/>
                    <a:pt x="1868" y="123"/>
                    <a:pt x="1804" y="20"/>
                  </a:cubicBezTo>
                  <a:cubicBezTo>
                    <a:pt x="1798" y="7"/>
                    <a:pt x="1781" y="1"/>
                    <a:pt x="1756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71;p19">
              <a:extLst>
                <a:ext uri="{FF2B5EF4-FFF2-40B4-BE49-F238E27FC236}">
                  <a16:creationId xmlns:a16="http://schemas.microsoft.com/office/drawing/2014/main" xmlns="" id="{6E9CC135-5DE1-4748-A135-FBBA30DCD2F2}"/>
                </a:ext>
              </a:extLst>
            </p:cNvPr>
            <p:cNvSpPr/>
            <p:nvPr/>
          </p:nvSpPr>
          <p:spPr>
            <a:xfrm>
              <a:off x="3467044" y="4451983"/>
              <a:ext cx="67307" cy="17319"/>
            </a:xfrm>
            <a:custGeom>
              <a:avLst/>
              <a:gdLst/>
              <a:ahLst/>
              <a:cxnLst/>
              <a:rect l="l" t="t" r="r" b="b"/>
              <a:pathLst>
                <a:path w="3517" h="905" extrusionOk="0">
                  <a:moveTo>
                    <a:pt x="2182" y="1"/>
                  </a:moveTo>
                  <a:cubicBezTo>
                    <a:pt x="2025" y="1"/>
                    <a:pt x="1859" y="12"/>
                    <a:pt x="1686" y="39"/>
                  </a:cubicBezTo>
                  <a:cubicBezTo>
                    <a:pt x="643" y="193"/>
                    <a:pt x="0" y="811"/>
                    <a:pt x="78" y="889"/>
                  </a:cubicBezTo>
                  <a:cubicBezTo>
                    <a:pt x="86" y="900"/>
                    <a:pt x="100" y="905"/>
                    <a:pt x="122" y="905"/>
                  </a:cubicBezTo>
                  <a:cubicBezTo>
                    <a:pt x="297" y="905"/>
                    <a:pt x="923" y="572"/>
                    <a:pt x="1749" y="454"/>
                  </a:cubicBezTo>
                  <a:cubicBezTo>
                    <a:pt x="2045" y="406"/>
                    <a:pt x="2325" y="393"/>
                    <a:pt x="2570" y="393"/>
                  </a:cubicBezTo>
                  <a:cubicBezTo>
                    <a:pt x="2882" y="393"/>
                    <a:pt x="3137" y="414"/>
                    <a:pt x="3297" y="414"/>
                  </a:cubicBezTo>
                  <a:cubicBezTo>
                    <a:pt x="3402" y="414"/>
                    <a:pt x="3465" y="405"/>
                    <a:pt x="3475" y="373"/>
                  </a:cubicBezTo>
                  <a:cubicBezTo>
                    <a:pt x="3517" y="292"/>
                    <a:pt x="2969" y="1"/>
                    <a:pt x="2182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72;p19">
              <a:extLst>
                <a:ext uri="{FF2B5EF4-FFF2-40B4-BE49-F238E27FC236}">
                  <a16:creationId xmlns:a16="http://schemas.microsoft.com/office/drawing/2014/main" xmlns="" id="{438E87B7-A885-4C59-831D-B194A456BA8B}"/>
                </a:ext>
              </a:extLst>
            </p:cNvPr>
            <p:cNvSpPr/>
            <p:nvPr/>
          </p:nvSpPr>
          <p:spPr>
            <a:xfrm>
              <a:off x="3237451" y="4549221"/>
              <a:ext cx="471586" cy="8019"/>
            </a:xfrm>
            <a:custGeom>
              <a:avLst/>
              <a:gdLst/>
              <a:ahLst/>
              <a:cxnLst/>
              <a:rect l="l" t="t" r="r" b="b"/>
              <a:pathLst>
                <a:path w="24642" h="419" extrusionOk="0">
                  <a:moveTo>
                    <a:pt x="12321" y="0"/>
                  </a:moveTo>
                  <a:cubicBezTo>
                    <a:pt x="5518" y="0"/>
                    <a:pt x="1" y="94"/>
                    <a:pt x="1" y="210"/>
                  </a:cubicBezTo>
                  <a:cubicBezTo>
                    <a:pt x="1" y="325"/>
                    <a:pt x="5518" y="419"/>
                    <a:pt x="12321" y="419"/>
                  </a:cubicBezTo>
                  <a:cubicBezTo>
                    <a:pt x="19126" y="419"/>
                    <a:pt x="24642" y="325"/>
                    <a:pt x="24642" y="210"/>
                  </a:cubicBezTo>
                  <a:cubicBezTo>
                    <a:pt x="24642" y="93"/>
                    <a:pt x="19126" y="0"/>
                    <a:pt x="1232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73;p19">
              <a:extLst>
                <a:ext uri="{FF2B5EF4-FFF2-40B4-BE49-F238E27FC236}">
                  <a16:creationId xmlns:a16="http://schemas.microsoft.com/office/drawing/2014/main" xmlns="" id="{BA4EC80F-39E5-44F9-99C7-9A388F053EAD}"/>
                </a:ext>
              </a:extLst>
            </p:cNvPr>
            <p:cNvSpPr/>
            <p:nvPr/>
          </p:nvSpPr>
          <p:spPr>
            <a:xfrm>
              <a:off x="3235308" y="4452978"/>
              <a:ext cx="161635" cy="101429"/>
            </a:xfrm>
            <a:custGeom>
              <a:avLst/>
              <a:gdLst/>
              <a:ahLst/>
              <a:cxnLst/>
              <a:rect l="l" t="t" r="r" b="b"/>
              <a:pathLst>
                <a:path w="8446" h="5300" extrusionOk="0">
                  <a:moveTo>
                    <a:pt x="907" y="1"/>
                  </a:moveTo>
                  <a:cubicBezTo>
                    <a:pt x="333" y="1"/>
                    <a:pt x="1" y="78"/>
                    <a:pt x="5" y="111"/>
                  </a:cubicBezTo>
                  <a:cubicBezTo>
                    <a:pt x="8" y="182"/>
                    <a:pt x="597" y="167"/>
                    <a:pt x="1516" y="326"/>
                  </a:cubicBezTo>
                  <a:cubicBezTo>
                    <a:pt x="2433" y="478"/>
                    <a:pt x="3677" y="861"/>
                    <a:pt x="4886" y="1603"/>
                  </a:cubicBezTo>
                  <a:cubicBezTo>
                    <a:pt x="6090" y="2351"/>
                    <a:pt x="6989" y="3292"/>
                    <a:pt x="7536" y="4044"/>
                  </a:cubicBezTo>
                  <a:cubicBezTo>
                    <a:pt x="8075" y="4775"/>
                    <a:pt x="8326" y="5299"/>
                    <a:pt x="8399" y="5299"/>
                  </a:cubicBezTo>
                  <a:cubicBezTo>
                    <a:pt x="8401" y="5299"/>
                    <a:pt x="8402" y="5299"/>
                    <a:pt x="8404" y="5298"/>
                  </a:cubicBezTo>
                  <a:cubicBezTo>
                    <a:pt x="8446" y="5283"/>
                    <a:pt x="8291" y="4700"/>
                    <a:pt x="7782" y="3876"/>
                  </a:cubicBezTo>
                  <a:cubicBezTo>
                    <a:pt x="7279" y="3055"/>
                    <a:pt x="6369" y="2029"/>
                    <a:pt x="5106" y="1246"/>
                  </a:cubicBezTo>
                  <a:cubicBezTo>
                    <a:pt x="3840" y="468"/>
                    <a:pt x="2515" y="112"/>
                    <a:pt x="1555" y="31"/>
                  </a:cubicBezTo>
                  <a:cubicBezTo>
                    <a:pt x="1315" y="9"/>
                    <a:pt x="1097" y="1"/>
                    <a:pt x="90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74;p19">
              <a:extLst>
                <a:ext uri="{FF2B5EF4-FFF2-40B4-BE49-F238E27FC236}">
                  <a16:creationId xmlns:a16="http://schemas.microsoft.com/office/drawing/2014/main" xmlns="" id="{9D11EDE6-8D54-4378-B395-4F620754A53F}"/>
                </a:ext>
              </a:extLst>
            </p:cNvPr>
            <p:cNvSpPr/>
            <p:nvPr/>
          </p:nvSpPr>
          <p:spPr>
            <a:xfrm>
              <a:off x="3273373" y="4388504"/>
              <a:ext cx="19444" cy="70024"/>
            </a:xfrm>
            <a:custGeom>
              <a:avLst/>
              <a:gdLst/>
              <a:ahLst/>
              <a:cxnLst/>
              <a:rect l="l" t="t" r="r" b="b"/>
              <a:pathLst>
                <a:path w="1016" h="3659" extrusionOk="0">
                  <a:moveTo>
                    <a:pt x="881" y="0"/>
                  </a:moveTo>
                  <a:cubicBezTo>
                    <a:pt x="764" y="0"/>
                    <a:pt x="599" y="813"/>
                    <a:pt x="388" y="1806"/>
                  </a:cubicBezTo>
                  <a:cubicBezTo>
                    <a:pt x="180" y="2804"/>
                    <a:pt x="1" y="3619"/>
                    <a:pt x="113" y="3657"/>
                  </a:cubicBezTo>
                  <a:cubicBezTo>
                    <a:pt x="116" y="3658"/>
                    <a:pt x="118" y="3659"/>
                    <a:pt x="121" y="3659"/>
                  </a:cubicBezTo>
                  <a:cubicBezTo>
                    <a:pt x="237" y="3659"/>
                    <a:pt x="588" y="2895"/>
                    <a:pt x="798" y="1892"/>
                  </a:cubicBezTo>
                  <a:cubicBezTo>
                    <a:pt x="1015" y="866"/>
                    <a:pt x="996" y="10"/>
                    <a:pt x="883" y="0"/>
                  </a:cubicBezTo>
                  <a:cubicBezTo>
                    <a:pt x="882" y="0"/>
                    <a:pt x="882" y="0"/>
                    <a:pt x="88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75;p19">
              <a:extLst>
                <a:ext uri="{FF2B5EF4-FFF2-40B4-BE49-F238E27FC236}">
                  <a16:creationId xmlns:a16="http://schemas.microsoft.com/office/drawing/2014/main" xmlns="" id="{67B08F9E-42B5-4682-8863-DA023B7A4E83}"/>
                </a:ext>
              </a:extLst>
            </p:cNvPr>
            <p:cNvSpPr/>
            <p:nvPr/>
          </p:nvSpPr>
          <p:spPr>
            <a:xfrm>
              <a:off x="3598557" y="4494736"/>
              <a:ext cx="46255" cy="58369"/>
            </a:xfrm>
            <a:custGeom>
              <a:avLst/>
              <a:gdLst/>
              <a:ahLst/>
              <a:cxnLst/>
              <a:rect l="l" t="t" r="r" b="b"/>
              <a:pathLst>
                <a:path w="2417" h="3050" extrusionOk="0">
                  <a:moveTo>
                    <a:pt x="2225" y="0"/>
                  </a:moveTo>
                  <a:cubicBezTo>
                    <a:pt x="2114" y="0"/>
                    <a:pt x="1951" y="24"/>
                    <a:pt x="1752" y="88"/>
                  </a:cubicBezTo>
                  <a:cubicBezTo>
                    <a:pt x="1380" y="205"/>
                    <a:pt x="884" y="495"/>
                    <a:pt x="516" y="989"/>
                  </a:cubicBezTo>
                  <a:cubicBezTo>
                    <a:pt x="149" y="1483"/>
                    <a:pt x="13" y="2041"/>
                    <a:pt x="8" y="2431"/>
                  </a:cubicBezTo>
                  <a:cubicBezTo>
                    <a:pt x="1" y="2820"/>
                    <a:pt x="92" y="3049"/>
                    <a:pt x="144" y="3049"/>
                  </a:cubicBezTo>
                  <a:cubicBezTo>
                    <a:pt x="145" y="3049"/>
                    <a:pt x="146" y="3049"/>
                    <a:pt x="147" y="3049"/>
                  </a:cubicBezTo>
                  <a:cubicBezTo>
                    <a:pt x="266" y="3048"/>
                    <a:pt x="210" y="2096"/>
                    <a:pt x="853" y="1239"/>
                  </a:cubicBezTo>
                  <a:cubicBezTo>
                    <a:pt x="1489" y="376"/>
                    <a:pt x="2417" y="158"/>
                    <a:pt x="2384" y="43"/>
                  </a:cubicBezTo>
                  <a:cubicBezTo>
                    <a:pt x="2380" y="19"/>
                    <a:pt x="2323" y="0"/>
                    <a:pt x="2225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76;p19">
              <a:extLst>
                <a:ext uri="{FF2B5EF4-FFF2-40B4-BE49-F238E27FC236}">
                  <a16:creationId xmlns:a16="http://schemas.microsoft.com/office/drawing/2014/main" xmlns="" id="{407E9924-584D-4836-AB38-501EC28F3AEB}"/>
                </a:ext>
              </a:extLst>
            </p:cNvPr>
            <p:cNvSpPr/>
            <p:nvPr/>
          </p:nvSpPr>
          <p:spPr>
            <a:xfrm>
              <a:off x="2825670" y="4385461"/>
              <a:ext cx="489729" cy="191107"/>
            </a:xfrm>
            <a:custGeom>
              <a:avLst/>
              <a:gdLst/>
              <a:ahLst/>
              <a:cxnLst/>
              <a:rect l="l" t="t" r="r" b="b"/>
              <a:pathLst>
                <a:path w="25590" h="9986" extrusionOk="0">
                  <a:moveTo>
                    <a:pt x="1007" y="0"/>
                  </a:moveTo>
                  <a:lnTo>
                    <a:pt x="0" y="9986"/>
                  </a:lnTo>
                  <a:lnTo>
                    <a:pt x="25589" y="9986"/>
                  </a:lnTo>
                  <a:cubicBezTo>
                    <a:pt x="25182" y="6796"/>
                    <a:pt x="22395" y="4989"/>
                    <a:pt x="16505" y="4989"/>
                  </a:cubicBezTo>
                  <a:cubicBezTo>
                    <a:pt x="16353" y="4989"/>
                    <a:pt x="16199" y="4991"/>
                    <a:pt x="16042" y="4993"/>
                  </a:cubicBezTo>
                  <a:lnTo>
                    <a:pt x="16520" y="0"/>
                  </a:ln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77;p19">
              <a:extLst>
                <a:ext uri="{FF2B5EF4-FFF2-40B4-BE49-F238E27FC236}">
                  <a16:creationId xmlns:a16="http://schemas.microsoft.com/office/drawing/2014/main" xmlns="" id="{8B6970C7-7BCA-45C9-959F-427F6AA771DB}"/>
                </a:ext>
              </a:extLst>
            </p:cNvPr>
            <p:cNvSpPr/>
            <p:nvPr/>
          </p:nvSpPr>
          <p:spPr>
            <a:xfrm>
              <a:off x="3150701" y="4484057"/>
              <a:ext cx="32132" cy="47212"/>
            </a:xfrm>
            <a:custGeom>
              <a:avLst/>
              <a:gdLst/>
              <a:ahLst/>
              <a:cxnLst/>
              <a:rect l="l" t="t" r="r" b="b"/>
              <a:pathLst>
                <a:path w="1679" h="2467" extrusionOk="0">
                  <a:moveTo>
                    <a:pt x="1567" y="1"/>
                  </a:moveTo>
                  <a:cubicBezTo>
                    <a:pt x="1418" y="1"/>
                    <a:pt x="889" y="363"/>
                    <a:pt x="492" y="1020"/>
                  </a:cubicBezTo>
                  <a:cubicBezTo>
                    <a:pt x="49" y="1744"/>
                    <a:pt x="0" y="2449"/>
                    <a:pt x="110" y="2466"/>
                  </a:cubicBezTo>
                  <a:cubicBezTo>
                    <a:pt x="113" y="2466"/>
                    <a:pt x="115" y="2467"/>
                    <a:pt x="118" y="2467"/>
                  </a:cubicBezTo>
                  <a:cubicBezTo>
                    <a:pt x="237" y="2467"/>
                    <a:pt x="456" y="1877"/>
                    <a:pt x="850" y="1238"/>
                  </a:cubicBezTo>
                  <a:cubicBezTo>
                    <a:pt x="1246" y="578"/>
                    <a:pt x="1679" y="107"/>
                    <a:pt x="1602" y="14"/>
                  </a:cubicBezTo>
                  <a:cubicBezTo>
                    <a:pt x="1595" y="5"/>
                    <a:pt x="1583" y="1"/>
                    <a:pt x="1567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78;p19">
              <a:extLst>
                <a:ext uri="{FF2B5EF4-FFF2-40B4-BE49-F238E27FC236}">
                  <a16:creationId xmlns:a16="http://schemas.microsoft.com/office/drawing/2014/main" xmlns="" id="{7973A9A7-C50A-480D-8196-B9A83ABE74A7}"/>
                </a:ext>
              </a:extLst>
            </p:cNvPr>
            <p:cNvSpPr/>
            <p:nvPr/>
          </p:nvSpPr>
          <p:spPr>
            <a:xfrm>
              <a:off x="3099279" y="4477627"/>
              <a:ext cx="35787" cy="44399"/>
            </a:xfrm>
            <a:custGeom>
              <a:avLst/>
              <a:gdLst/>
              <a:ahLst/>
              <a:cxnLst/>
              <a:rect l="l" t="t" r="r" b="b"/>
              <a:pathLst>
                <a:path w="1870" h="2320" extrusionOk="0">
                  <a:moveTo>
                    <a:pt x="1756" y="1"/>
                  </a:moveTo>
                  <a:cubicBezTo>
                    <a:pt x="1586" y="1"/>
                    <a:pt x="1028" y="292"/>
                    <a:pt x="587" y="896"/>
                  </a:cubicBezTo>
                  <a:cubicBezTo>
                    <a:pt x="74" y="1584"/>
                    <a:pt x="1" y="2299"/>
                    <a:pt x="111" y="2318"/>
                  </a:cubicBezTo>
                  <a:cubicBezTo>
                    <a:pt x="113" y="2319"/>
                    <a:pt x="116" y="2319"/>
                    <a:pt x="120" y="2319"/>
                  </a:cubicBezTo>
                  <a:cubicBezTo>
                    <a:pt x="239" y="2319"/>
                    <a:pt x="478" y="1741"/>
                    <a:pt x="924" y="1144"/>
                  </a:cubicBezTo>
                  <a:cubicBezTo>
                    <a:pt x="1374" y="526"/>
                    <a:pt x="1869" y="123"/>
                    <a:pt x="1805" y="20"/>
                  </a:cubicBezTo>
                  <a:cubicBezTo>
                    <a:pt x="1799" y="7"/>
                    <a:pt x="1782" y="1"/>
                    <a:pt x="1756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79;p19">
              <a:extLst>
                <a:ext uri="{FF2B5EF4-FFF2-40B4-BE49-F238E27FC236}">
                  <a16:creationId xmlns:a16="http://schemas.microsoft.com/office/drawing/2014/main" xmlns="" id="{70EAA777-A45B-4EBC-9184-D8E7256E5E6D}"/>
                </a:ext>
              </a:extLst>
            </p:cNvPr>
            <p:cNvSpPr/>
            <p:nvPr/>
          </p:nvSpPr>
          <p:spPr>
            <a:xfrm>
              <a:off x="3063817" y="4451983"/>
              <a:ext cx="67345" cy="17319"/>
            </a:xfrm>
            <a:custGeom>
              <a:avLst/>
              <a:gdLst/>
              <a:ahLst/>
              <a:cxnLst/>
              <a:rect l="l" t="t" r="r" b="b"/>
              <a:pathLst>
                <a:path w="3519" h="905" extrusionOk="0">
                  <a:moveTo>
                    <a:pt x="2183" y="1"/>
                  </a:moveTo>
                  <a:cubicBezTo>
                    <a:pt x="2026" y="1"/>
                    <a:pt x="1860" y="12"/>
                    <a:pt x="1687" y="39"/>
                  </a:cubicBezTo>
                  <a:cubicBezTo>
                    <a:pt x="644" y="193"/>
                    <a:pt x="1" y="811"/>
                    <a:pt x="79" y="889"/>
                  </a:cubicBezTo>
                  <a:cubicBezTo>
                    <a:pt x="86" y="900"/>
                    <a:pt x="101" y="905"/>
                    <a:pt x="122" y="905"/>
                  </a:cubicBezTo>
                  <a:cubicBezTo>
                    <a:pt x="298" y="905"/>
                    <a:pt x="924" y="572"/>
                    <a:pt x="1751" y="454"/>
                  </a:cubicBezTo>
                  <a:cubicBezTo>
                    <a:pt x="2047" y="406"/>
                    <a:pt x="2327" y="393"/>
                    <a:pt x="2571" y="393"/>
                  </a:cubicBezTo>
                  <a:cubicBezTo>
                    <a:pt x="2884" y="393"/>
                    <a:pt x="3139" y="414"/>
                    <a:pt x="3297" y="414"/>
                  </a:cubicBezTo>
                  <a:cubicBezTo>
                    <a:pt x="3402" y="414"/>
                    <a:pt x="3465" y="405"/>
                    <a:pt x="3475" y="373"/>
                  </a:cubicBezTo>
                  <a:cubicBezTo>
                    <a:pt x="3518" y="292"/>
                    <a:pt x="2971" y="1"/>
                    <a:pt x="2183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80;p19">
              <a:extLst>
                <a:ext uri="{FF2B5EF4-FFF2-40B4-BE49-F238E27FC236}">
                  <a16:creationId xmlns:a16="http://schemas.microsoft.com/office/drawing/2014/main" xmlns="" id="{8B8C7D10-9136-44A6-A491-C3F37A1898D8}"/>
                </a:ext>
              </a:extLst>
            </p:cNvPr>
            <p:cNvSpPr/>
            <p:nvPr/>
          </p:nvSpPr>
          <p:spPr>
            <a:xfrm>
              <a:off x="2834263" y="4549221"/>
              <a:ext cx="471586" cy="8019"/>
            </a:xfrm>
            <a:custGeom>
              <a:avLst/>
              <a:gdLst/>
              <a:ahLst/>
              <a:cxnLst/>
              <a:rect l="l" t="t" r="r" b="b"/>
              <a:pathLst>
                <a:path w="24642" h="419" extrusionOk="0">
                  <a:moveTo>
                    <a:pt x="12321" y="0"/>
                  </a:moveTo>
                  <a:cubicBezTo>
                    <a:pt x="5517" y="0"/>
                    <a:pt x="1" y="94"/>
                    <a:pt x="1" y="210"/>
                  </a:cubicBezTo>
                  <a:cubicBezTo>
                    <a:pt x="1" y="325"/>
                    <a:pt x="5517" y="419"/>
                    <a:pt x="12321" y="419"/>
                  </a:cubicBezTo>
                  <a:cubicBezTo>
                    <a:pt x="19125" y="419"/>
                    <a:pt x="24642" y="325"/>
                    <a:pt x="24642" y="210"/>
                  </a:cubicBezTo>
                  <a:cubicBezTo>
                    <a:pt x="24642" y="93"/>
                    <a:pt x="19125" y="0"/>
                    <a:pt x="1232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81;p19">
              <a:extLst>
                <a:ext uri="{FF2B5EF4-FFF2-40B4-BE49-F238E27FC236}">
                  <a16:creationId xmlns:a16="http://schemas.microsoft.com/office/drawing/2014/main" xmlns="" id="{3BECABCA-3785-4BC2-991C-8EB91B17BBA1}"/>
                </a:ext>
              </a:extLst>
            </p:cNvPr>
            <p:cNvSpPr/>
            <p:nvPr/>
          </p:nvSpPr>
          <p:spPr>
            <a:xfrm>
              <a:off x="2832100" y="4452978"/>
              <a:ext cx="161616" cy="101429"/>
            </a:xfrm>
            <a:custGeom>
              <a:avLst/>
              <a:gdLst/>
              <a:ahLst/>
              <a:cxnLst/>
              <a:rect l="l" t="t" r="r" b="b"/>
              <a:pathLst>
                <a:path w="8445" h="5300" extrusionOk="0">
                  <a:moveTo>
                    <a:pt x="906" y="1"/>
                  </a:moveTo>
                  <a:cubicBezTo>
                    <a:pt x="333" y="1"/>
                    <a:pt x="1" y="78"/>
                    <a:pt x="5" y="111"/>
                  </a:cubicBezTo>
                  <a:cubicBezTo>
                    <a:pt x="8" y="182"/>
                    <a:pt x="597" y="167"/>
                    <a:pt x="1516" y="326"/>
                  </a:cubicBezTo>
                  <a:cubicBezTo>
                    <a:pt x="2433" y="478"/>
                    <a:pt x="3677" y="861"/>
                    <a:pt x="4884" y="1603"/>
                  </a:cubicBezTo>
                  <a:cubicBezTo>
                    <a:pt x="6090" y="2351"/>
                    <a:pt x="6989" y="3292"/>
                    <a:pt x="7536" y="4044"/>
                  </a:cubicBezTo>
                  <a:cubicBezTo>
                    <a:pt x="8073" y="4775"/>
                    <a:pt x="8325" y="5299"/>
                    <a:pt x="8398" y="5299"/>
                  </a:cubicBezTo>
                  <a:cubicBezTo>
                    <a:pt x="8400" y="5299"/>
                    <a:pt x="8402" y="5299"/>
                    <a:pt x="8404" y="5298"/>
                  </a:cubicBezTo>
                  <a:cubicBezTo>
                    <a:pt x="8444" y="5283"/>
                    <a:pt x="8290" y="4700"/>
                    <a:pt x="7781" y="3876"/>
                  </a:cubicBezTo>
                  <a:cubicBezTo>
                    <a:pt x="7278" y="3055"/>
                    <a:pt x="6368" y="2029"/>
                    <a:pt x="5105" y="1246"/>
                  </a:cubicBezTo>
                  <a:cubicBezTo>
                    <a:pt x="3839" y="468"/>
                    <a:pt x="2515" y="112"/>
                    <a:pt x="1555" y="31"/>
                  </a:cubicBezTo>
                  <a:cubicBezTo>
                    <a:pt x="1314" y="9"/>
                    <a:pt x="1097" y="1"/>
                    <a:pt x="90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82;p19">
              <a:extLst>
                <a:ext uri="{FF2B5EF4-FFF2-40B4-BE49-F238E27FC236}">
                  <a16:creationId xmlns:a16="http://schemas.microsoft.com/office/drawing/2014/main" xmlns="" id="{3030EF96-966B-4C9A-ABAF-1A1B9FE70E26}"/>
                </a:ext>
              </a:extLst>
            </p:cNvPr>
            <p:cNvSpPr/>
            <p:nvPr/>
          </p:nvSpPr>
          <p:spPr>
            <a:xfrm>
              <a:off x="2870184" y="4388504"/>
              <a:ext cx="19444" cy="70024"/>
            </a:xfrm>
            <a:custGeom>
              <a:avLst/>
              <a:gdLst/>
              <a:ahLst/>
              <a:cxnLst/>
              <a:rect l="l" t="t" r="r" b="b"/>
              <a:pathLst>
                <a:path w="1016" h="3659" extrusionOk="0">
                  <a:moveTo>
                    <a:pt x="881" y="0"/>
                  </a:moveTo>
                  <a:cubicBezTo>
                    <a:pt x="763" y="0"/>
                    <a:pt x="598" y="813"/>
                    <a:pt x="387" y="1806"/>
                  </a:cubicBezTo>
                  <a:cubicBezTo>
                    <a:pt x="179" y="2804"/>
                    <a:pt x="1" y="3619"/>
                    <a:pt x="113" y="3657"/>
                  </a:cubicBezTo>
                  <a:cubicBezTo>
                    <a:pt x="115" y="3658"/>
                    <a:pt x="118" y="3659"/>
                    <a:pt x="121" y="3659"/>
                  </a:cubicBezTo>
                  <a:cubicBezTo>
                    <a:pt x="236" y="3659"/>
                    <a:pt x="588" y="2895"/>
                    <a:pt x="797" y="1892"/>
                  </a:cubicBezTo>
                  <a:cubicBezTo>
                    <a:pt x="1015" y="866"/>
                    <a:pt x="995" y="10"/>
                    <a:pt x="883" y="0"/>
                  </a:cubicBezTo>
                  <a:cubicBezTo>
                    <a:pt x="882" y="0"/>
                    <a:pt x="881" y="0"/>
                    <a:pt x="88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83;p19">
              <a:extLst>
                <a:ext uri="{FF2B5EF4-FFF2-40B4-BE49-F238E27FC236}">
                  <a16:creationId xmlns:a16="http://schemas.microsoft.com/office/drawing/2014/main" xmlns="" id="{6D93E3EE-6388-4FC0-BF14-327C6EFF1739}"/>
                </a:ext>
              </a:extLst>
            </p:cNvPr>
            <p:cNvSpPr/>
            <p:nvPr/>
          </p:nvSpPr>
          <p:spPr>
            <a:xfrm>
              <a:off x="3195349" y="4494736"/>
              <a:ext cx="46255" cy="58369"/>
            </a:xfrm>
            <a:custGeom>
              <a:avLst/>
              <a:gdLst/>
              <a:ahLst/>
              <a:cxnLst/>
              <a:rect l="l" t="t" r="r" b="b"/>
              <a:pathLst>
                <a:path w="2417" h="3050" extrusionOk="0">
                  <a:moveTo>
                    <a:pt x="2225" y="0"/>
                  </a:moveTo>
                  <a:cubicBezTo>
                    <a:pt x="2114" y="0"/>
                    <a:pt x="1951" y="24"/>
                    <a:pt x="1751" y="88"/>
                  </a:cubicBezTo>
                  <a:cubicBezTo>
                    <a:pt x="1380" y="205"/>
                    <a:pt x="884" y="495"/>
                    <a:pt x="517" y="989"/>
                  </a:cubicBezTo>
                  <a:cubicBezTo>
                    <a:pt x="149" y="1483"/>
                    <a:pt x="14" y="2041"/>
                    <a:pt x="8" y="2431"/>
                  </a:cubicBezTo>
                  <a:cubicBezTo>
                    <a:pt x="0" y="2820"/>
                    <a:pt x="91" y="3049"/>
                    <a:pt x="145" y="3049"/>
                  </a:cubicBezTo>
                  <a:cubicBezTo>
                    <a:pt x="146" y="3049"/>
                    <a:pt x="147" y="3049"/>
                    <a:pt x="147" y="3049"/>
                  </a:cubicBezTo>
                  <a:cubicBezTo>
                    <a:pt x="267" y="3048"/>
                    <a:pt x="209" y="2096"/>
                    <a:pt x="852" y="1239"/>
                  </a:cubicBezTo>
                  <a:cubicBezTo>
                    <a:pt x="1490" y="376"/>
                    <a:pt x="2417" y="158"/>
                    <a:pt x="2383" y="43"/>
                  </a:cubicBezTo>
                  <a:cubicBezTo>
                    <a:pt x="2380" y="19"/>
                    <a:pt x="2323" y="0"/>
                    <a:pt x="2225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84;p19">
              <a:extLst>
                <a:ext uri="{FF2B5EF4-FFF2-40B4-BE49-F238E27FC236}">
                  <a16:creationId xmlns:a16="http://schemas.microsoft.com/office/drawing/2014/main" xmlns="" id="{48DCAA1C-9C60-4FD3-BA53-1B75B289B80B}"/>
                </a:ext>
              </a:extLst>
            </p:cNvPr>
            <p:cNvSpPr/>
            <p:nvPr/>
          </p:nvSpPr>
          <p:spPr>
            <a:xfrm>
              <a:off x="2074236" y="2761070"/>
              <a:ext cx="1521910" cy="1660025"/>
            </a:xfrm>
            <a:custGeom>
              <a:avLst/>
              <a:gdLst/>
              <a:ahLst/>
              <a:cxnLst/>
              <a:rect l="l" t="t" r="r" b="b"/>
              <a:pathLst>
                <a:path w="79525" h="86742" extrusionOk="0">
                  <a:moveTo>
                    <a:pt x="37" y="0"/>
                  </a:moveTo>
                  <a:lnTo>
                    <a:pt x="33" y="1799"/>
                  </a:lnTo>
                  <a:cubicBezTo>
                    <a:pt x="1" y="15665"/>
                    <a:pt x="10821" y="25793"/>
                    <a:pt x="24687" y="25841"/>
                  </a:cubicBezTo>
                  <a:cubicBezTo>
                    <a:pt x="26162" y="25846"/>
                    <a:pt x="27656" y="25848"/>
                    <a:pt x="29150" y="25848"/>
                  </a:cubicBezTo>
                  <a:cubicBezTo>
                    <a:pt x="32539" y="25848"/>
                    <a:pt x="35924" y="25838"/>
                    <a:pt x="39068" y="25838"/>
                  </a:cubicBezTo>
                  <a:cubicBezTo>
                    <a:pt x="43690" y="25838"/>
                    <a:pt x="47793" y="25858"/>
                    <a:pt x="50625" y="25957"/>
                  </a:cubicBezTo>
                  <a:cubicBezTo>
                    <a:pt x="53112" y="26044"/>
                    <a:pt x="55114" y="28022"/>
                    <a:pt x="55236" y="30507"/>
                  </a:cubicBezTo>
                  <a:lnTo>
                    <a:pt x="54634" y="86741"/>
                  </a:lnTo>
                  <a:lnTo>
                    <a:pt x="77872" y="86741"/>
                  </a:lnTo>
                  <a:lnTo>
                    <a:pt x="79524" y="27583"/>
                  </a:lnTo>
                  <a:cubicBezTo>
                    <a:pt x="79524" y="12276"/>
                    <a:pt x="71824" y="277"/>
                    <a:pt x="56516" y="2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351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85;p19">
              <a:extLst>
                <a:ext uri="{FF2B5EF4-FFF2-40B4-BE49-F238E27FC236}">
                  <a16:creationId xmlns:a16="http://schemas.microsoft.com/office/drawing/2014/main" xmlns="" id="{8A08FDDA-EA20-4455-8408-24BA5D56CE94}"/>
                </a:ext>
              </a:extLst>
            </p:cNvPr>
            <p:cNvSpPr/>
            <p:nvPr/>
          </p:nvSpPr>
          <p:spPr>
            <a:xfrm>
              <a:off x="1783652" y="2761070"/>
              <a:ext cx="1469530" cy="1660025"/>
            </a:xfrm>
            <a:custGeom>
              <a:avLst/>
              <a:gdLst/>
              <a:ahLst/>
              <a:cxnLst/>
              <a:rect l="l" t="t" r="r" b="b"/>
              <a:pathLst>
                <a:path w="76788" h="86742" extrusionOk="0">
                  <a:moveTo>
                    <a:pt x="37" y="0"/>
                  </a:moveTo>
                  <a:lnTo>
                    <a:pt x="33" y="1799"/>
                  </a:lnTo>
                  <a:cubicBezTo>
                    <a:pt x="1" y="15665"/>
                    <a:pt x="8084" y="25793"/>
                    <a:pt x="21949" y="25841"/>
                  </a:cubicBezTo>
                  <a:cubicBezTo>
                    <a:pt x="23424" y="25846"/>
                    <a:pt x="24919" y="25848"/>
                    <a:pt x="26412" y="25848"/>
                  </a:cubicBezTo>
                  <a:cubicBezTo>
                    <a:pt x="29802" y="25848"/>
                    <a:pt x="33187" y="25838"/>
                    <a:pt x="36331" y="25838"/>
                  </a:cubicBezTo>
                  <a:cubicBezTo>
                    <a:pt x="40953" y="25838"/>
                    <a:pt x="45056" y="25858"/>
                    <a:pt x="47888" y="25957"/>
                  </a:cubicBezTo>
                  <a:cubicBezTo>
                    <a:pt x="50374" y="26044"/>
                    <a:pt x="52376" y="28022"/>
                    <a:pt x="52498" y="30507"/>
                  </a:cubicBezTo>
                  <a:lnTo>
                    <a:pt x="51897" y="86741"/>
                  </a:lnTo>
                  <a:lnTo>
                    <a:pt x="75134" y="86741"/>
                  </a:lnTo>
                  <a:lnTo>
                    <a:pt x="76788" y="27583"/>
                  </a:lnTo>
                  <a:cubicBezTo>
                    <a:pt x="76788" y="12276"/>
                    <a:pt x="69087" y="277"/>
                    <a:pt x="53780" y="2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860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86;p19">
              <a:extLst>
                <a:ext uri="{FF2B5EF4-FFF2-40B4-BE49-F238E27FC236}">
                  <a16:creationId xmlns:a16="http://schemas.microsoft.com/office/drawing/2014/main" xmlns="" id="{6434D3C6-8417-414D-9203-6B2B279AF9AC}"/>
                </a:ext>
              </a:extLst>
            </p:cNvPr>
            <p:cNvSpPr/>
            <p:nvPr/>
          </p:nvSpPr>
          <p:spPr>
            <a:xfrm>
              <a:off x="2992893" y="1829150"/>
              <a:ext cx="783489" cy="766438"/>
            </a:xfrm>
            <a:custGeom>
              <a:avLst/>
              <a:gdLst/>
              <a:ahLst/>
              <a:cxnLst/>
              <a:rect l="l" t="t" r="r" b="b"/>
              <a:pathLst>
                <a:path w="40940" h="40049" extrusionOk="0">
                  <a:moveTo>
                    <a:pt x="38555" y="1"/>
                  </a:moveTo>
                  <a:lnTo>
                    <a:pt x="32876" y="37663"/>
                  </a:lnTo>
                  <a:lnTo>
                    <a:pt x="1" y="38336"/>
                  </a:lnTo>
                  <a:lnTo>
                    <a:pt x="1" y="40049"/>
                  </a:lnTo>
                  <a:lnTo>
                    <a:pt x="35297" y="40049"/>
                  </a:lnTo>
                  <a:lnTo>
                    <a:pt x="40939" y="1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87;p19">
              <a:extLst>
                <a:ext uri="{FF2B5EF4-FFF2-40B4-BE49-F238E27FC236}">
                  <a16:creationId xmlns:a16="http://schemas.microsoft.com/office/drawing/2014/main" xmlns="" id="{DD55BE43-FD72-4771-8A51-0BAAD86E55B1}"/>
                </a:ext>
              </a:extLst>
            </p:cNvPr>
            <p:cNvSpPr/>
            <p:nvPr/>
          </p:nvSpPr>
          <p:spPr>
            <a:xfrm>
              <a:off x="2041511" y="1066234"/>
              <a:ext cx="47193" cy="45413"/>
            </a:xfrm>
            <a:custGeom>
              <a:avLst/>
              <a:gdLst/>
              <a:ahLst/>
              <a:cxnLst/>
              <a:rect l="l" t="t" r="r" b="b"/>
              <a:pathLst>
                <a:path w="2466" h="2373" extrusionOk="0">
                  <a:moveTo>
                    <a:pt x="1279" y="0"/>
                  </a:moveTo>
                  <a:cubicBezTo>
                    <a:pt x="799" y="0"/>
                    <a:pt x="366" y="289"/>
                    <a:pt x="183" y="733"/>
                  </a:cubicBezTo>
                  <a:cubicBezTo>
                    <a:pt x="0" y="1176"/>
                    <a:pt x="102" y="1686"/>
                    <a:pt x="440" y="2025"/>
                  </a:cubicBezTo>
                  <a:cubicBezTo>
                    <a:pt x="667" y="2252"/>
                    <a:pt x="971" y="2372"/>
                    <a:pt x="1279" y="2372"/>
                  </a:cubicBezTo>
                  <a:cubicBezTo>
                    <a:pt x="1432" y="2372"/>
                    <a:pt x="1586" y="2343"/>
                    <a:pt x="1733" y="2282"/>
                  </a:cubicBezTo>
                  <a:cubicBezTo>
                    <a:pt x="2176" y="2098"/>
                    <a:pt x="2466" y="1666"/>
                    <a:pt x="2466" y="1186"/>
                  </a:cubicBezTo>
                  <a:cubicBezTo>
                    <a:pt x="2466" y="531"/>
                    <a:pt x="1934" y="0"/>
                    <a:pt x="127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88;p19">
              <a:extLst>
                <a:ext uri="{FF2B5EF4-FFF2-40B4-BE49-F238E27FC236}">
                  <a16:creationId xmlns:a16="http://schemas.microsoft.com/office/drawing/2014/main" xmlns="" id="{75AE1723-03E9-4950-9563-4D2F250A112B}"/>
                </a:ext>
              </a:extLst>
            </p:cNvPr>
            <p:cNvSpPr/>
            <p:nvPr/>
          </p:nvSpPr>
          <p:spPr>
            <a:xfrm>
              <a:off x="2057280" y="1101065"/>
              <a:ext cx="11827" cy="86368"/>
            </a:xfrm>
            <a:custGeom>
              <a:avLst/>
              <a:gdLst/>
              <a:ahLst/>
              <a:cxnLst/>
              <a:rect l="l" t="t" r="r" b="b"/>
              <a:pathLst>
                <a:path w="618" h="4513" extrusionOk="0">
                  <a:moveTo>
                    <a:pt x="618" y="1"/>
                  </a:moveTo>
                  <a:lnTo>
                    <a:pt x="0" y="301"/>
                  </a:lnTo>
                  <a:lnTo>
                    <a:pt x="0" y="4512"/>
                  </a:lnTo>
                  <a:lnTo>
                    <a:pt x="618" y="4512"/>
                  </a:lnTo>
                  <a:lnTo>
                    <a:pt x="61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89;p19">
              <a:extLst>
                <a:ext uri="{FF2B5EF4-FFF2-40B4-BE49-F238E27FC236}">
                  <a16:creationId xmlns:a16="http://schemas.microsoft.com/office/drawing/2014/main" xmlns="" id="{4BB60218-B572-45C5-B8C1-A181F0D0A0E5}"/>
                </a:ext>
              </a:extLst>
            </p:cNvPr>
            <p:cNvSpPr/>
            <p:nvPr/>
          </p:nvSpPr>
          <p:spPr>
            <a:xfrm>
              <a:off x="2059079" y="1181040"/>
              <a:ext cx="376415" cy="505957"/>
            </a:xfrm>
            <a:custGeom>
              <a:avLst/>
              <a:gdLst/>
              <a:ahLst/>
              <a:cxnLst/>
              <a:rect l="l" t="t" r="r" b="b"/>
              <a:pathLst>
                <a:path w="19669" h="26438" extrusionOk="0">
                  <a:moveTo>
                    <a:pt x="231" y="1"/>
                  </a:moveTo>
                  <a:cubicBezTo>
                    <a:pt x="231" y="1"/>
                    <a:pt x="231" y="1"/>
                    <a:pt x="231" y="1"/>
                  </a:cubicBezTo>
                  <a:cubicBezTo>
                    <a:pt x="216" y="2"/>
                    <a:pt x="223" y="185"/>
                    <a:pt x="245" y="532"/>
                  </a:cubicBezTo>
                  <a:cubicBezTo>
                    <a:pt x="266" y="878"/>
                    <a:pt x="294" y="1388"/>
                    <a:pt x="314" y="2045"/>
                  </a:cubicBezTo>
                  <a:cubicBezTo>
                    <a:pt x="357" y="3361"/>
                    <a:pt x="309" y="5264"/>
                    <a:pt x="212" y="7621"/>
                  </a:cubicBezTo>
                  <a:cubicBezTo>
                    <a:pt x="139" y="9971"/>
                    <a:pt x="0" y="12817"/>
                    <a:pt x="606" y="15917"/>
                  </a:cubicBezTo>
                  <a:cubicBezTo>
                    <a:pt x="910" y="17458"/>
                    <a:pt x="1412" y="19063"/>
                    <a:pt x="2276" y="20561"/>
                  </a:cubicBezTo>
                  <a:cubicBezTo>
                    <a:pt x="3160" y="22118"/>
                    <a:pt x="4399" y="23445"/>
                    <a:pt x="5889" y="24437"/>
                  </a:cubicBezTo>
                  <a:cubicBezTo>
                    <a:pt x="7415" y="25447"/>
                    <a:pt x="9105" y="26133"/>
                    <a:pt x="10828" y="26370"/>
                  </a:cubicBezTo>
                  <a:cubicBezTo>
                    <a:pt x="11164" y="26413"/>
                    <a:pt x="11502" y="26437"/>
                    <a:pt x="11839" y="26437"/>
                  </a:cubicBezTo>
                  <a:cubicBezTo>
                    <a:pt x="12363" y="26437"/>
                    <a:pt x="12883" y="26380"/>
                    <a:pt x="13384" y="26250"/>
                  </a:cubicBezTo>
                  <a:cubicBezTo>
                    <a:pt x="14207" y="26041"/>
                    <a:pt x="14953" y="25615"/>
                    <a:pt x="15552" y="25080"/>
                  </a:cubicBezTo>
                  <a:cubicBezTo>
                    <a:pt x="16756" y="23996"/>
                    <a:pt x="17462" y="22623"/>
                    <a:pt x="18025" y="21354"/>
                  </a:cubicBezTo>
                  <a:cubicBezTo>
                    <a:pt x="18579" y="20069"/>
                    <a:pt x="18964" y="18817"/>
                    <a:pt x="19198" y="17652"/>
                  </a:cubicBezTo>
                  <a:cubicBezTo>
                    <a:pt x="19669" y="15318"/>
                    <a:pt x="19628" y="13374"/>
                    <a:pt x="19485" y="12060"/>
                  </a:cubicBezTo>
                  <a:cubicBezTo>
                    <a:pt x="19436" y="11554"/>
                    <a:pt x="19359" y="11051"/>
                    <a:pt x="19255" y="10554"/>
                  </a:cubicBezTo>
                  <a:cubicBezTo>
                    <a:pt x="19182" y="10216"/>
                    <a:pt x="19136" y="10040"/>
                    <a:pt x="19121" y="10040"/>
                  </a:cubicBezTo>
                  <a:cubicBezTo>
                    <a:pt x="19121" y="10040"/>
                    <a:pt x="19121" y="10040"/>
                    <a:pt x="19121" y="10040"/>
                  </a:cubicBezTo>
                  <a:cubicBezTo>
                    <a:pt x="19107" y="10042"/>
                    <a:pt x="19125" y="10225"/>
                    <a:pt x="19171" y="10568"/>
                  </a:cubicBezTo>
                  <a:cubicBezTo>
                    <a:pt x="19217" y="10910"/>
                    <a:pt x="19282" y="11418"/>
                    <a:pt x="19323" y="12073"/>
                  </a:cubicBezTo>
                  <a:cubicBezTo>
                    <a:pt x="19415" y="13379"/>
                    <a:pt x="19409" y="15300"/>
                    <a:pt x="18908" y="17589"/>
                  </a:cubicBezTo>
                  <a:cubicBezTo>
                    <a:pt x="18660" y="18733"/>
                    <a:pt x="18264" y="19958"/>
                    <a:pt x="17706" y="21212"/>
                  </a:cubicBezTo>
                  <a:cubicBezTo>
                    <a:pt x="17141" y="22455"/>
                    <a:pt x="16435" y="23782"/>
                    <a:pt x="15296" y="24789"/>
                  </a:cubicBezTo>
                  <a:cubicBezTo>
                    <a:pt x="14730" y="25288"/>
                    <a:pt x="14047" y="25671"/>
                    <a:pt x="13285" y="25862"/>
                  </a:cubicBezTo>
                  <a:cubicBezTo>
                    <a:pt x="12828" y="25978"/>
                    <a:pt x="12349" y="26030"/>
                    <a:pt x="11862" y="26030"/>
                  </a:cubicBezTo>
                  <a:cubicBezTo>
                    <a:pt x="11538" y="26030"/>
                    <a:pt x="11209" y="26007"/>
                    <a:pt x="10881" y="25963"/>
                  </a:cubicBezTo>
                  <a:cubicBezTo>
                    <a:pt x="9241" y="25733"/>
                    <a:pt x="7592" y="25065"/>
                    <a:pt x="6123" y="24089"/>
                  </a:cubicBezTo>
                  <a:cubicBezTo>
                    <a:pt x="4685" y="23133"/>
                    <a:pt x="3490" y="21855"/>
                    <a:pt x="2631" y="20356"/>
                  </a:cubicBezTo>
                  <a:cubicBezTo>
                    <a:pt x="1792" y="18910"/>
                    <a:pt x="1292" y="17351"/>
                    <a:pt x="985" y="15840"/>
                  </a:cubicBezTo>
                  <a:cubicBezTo>
                    <a:pt x="369" y="12805"/>
                    <a:pt x="472" y="9979"/>
                    <a:pt x="508" y="7629"/>
                  </a:cubicBezTo>
                  <a:cubicBezTo>
                    <a:pt x="567" y="5273"/>
                    <a:pt x="572" y="3357"/>
                    <a:pt x="478" y="2037"/>
                  </a:cubicBezTo>
                  <a:cubicBezTo>
                    <a:pt x="433" y="1378"/>
                    <a:pt x="380" y="867"/>
                    <a:pt x="329" y="523"/>
                  </a:cubicBezTo>
                  <a:cubicBezTo>
                    <a:pt x="279" y="180"/>
                    <a:pt x="246" y="1"/>
                    <a:pt x="23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90;p19">
              <a:extLst>
                <a:ext uri="{FF2B5EF4-FFF2-40B4-BE49-F238E27FC236}">
                  <a16:creationId xmlns:a16="http://schemas.microsoft.com/office/drawing/2014/main" xmlns="" id="{38A58F40-8E45-4CEB-9B00-9290C4C85E83}"/>
                </a:ext>
              </a:extLst>
            </p:cNvPr>
            <p:cNvSpPr/>
            <p:nvPr/>
          </p:nvSpPr>
          <p:spPr>
            <a:xfrm>
              <a:off x="2284691" y="1686212"/>
              <a:ext cx="959573" cy="1109879"/>
            </a:xfrm>
            <a:custGeom>
              <a:avLst/>
              <a:gdLst/>
              <a:ahLst/>
              <a:cxnLst/>
              <a:rect l="l" t="t" r="r" b="b"/>
              <a:pathLst>
                <a:path w="50141" h="57995" extrusionOk="0">
                  <a:moveTo>
                    <a:pt x="906" y="0"/>
                  </a:moveTo>
                  <a:cubicBezTo>
                    <a:pt x="906" y="0"/>
                    <a:pt x="905" y="0"/>
                    <a:pt x="905" y="0"/>
                  </a:cubicBezTo>
                  <a:cubicBezTo>
                    <a:pt x="876" y="15"/>
                    <a:pt x="1083" y="314"/>
                    <a:pt x="1321" y="953"/>
                  </a:cubicBezTo>
                  <a:cubicBezTo>
                    <a:pt x="1564" y="1585"/>
                    <a:pt x="1819" y="2567"/>
                    <a:pt x="1839" y="3859"/>
                  </a:cubicBezTo>
                  <a:cubicBezTo>
                    <a:pt x="1865" y="5149"/>
                    <a:pt x="1649" y="6724"/>
                    <a:pt x="1224" y="8513"/>
                  </a:cubicBezTo>
                  <a:cubicBezTo>
                    <a:pt x="811" y="10300"/>
                    <a:pt x="188" y="12334"/>
                    <a:pt x="53" y="14683"/>
                  </a:cubicBezTo>
                  <a:cubicBezTo>
                    <a:pt x="1" y="15853"/>
                    <a:pt x="95" y="17110"/>
                    <a:pt x="544" y="18331"/>
                  </a:cubicBezTo>
                  <a:cubicBezTo>
                    <a:pt x="980" y="19563"/>
                    <a:pt x="1812" y="20638"/>
                    <a:pt x="2597" y="21740"/>
                  </a:cubicBezTo>
                  <a:cubicBezTo>
                    <a:pt x="3387" y="22837"/>
                    <a:pt x="4118" y="24053"/>
                    <a:pt x="4278" y="25475"/>
                  </a:cubicBezTo>
                  <a:cubicBezTo>
                    <a:pt x="4470" y="26885"/>
                    <a:pt x="4224" y="28371"/>
                    <a:pt x="3790" y="29820"/>
                  </a:cubicBezTo>
                  <a:cubicBezTo>
                    <a:pt x="3351" y="31273"/>
                    <a:pt x="2701" y="32706"/>
                    <a:pt x="2141" y="34223"/>
                  </a:cubicBezTo>
                  <a:cubicBezTo>
                    <a:pt x="1578" y="35730"/>
                    <a:pt x="1126" y="37370"/>
                    <a:pt x="1123" y="39078"/>
                  </a:cubicBezTo>
                  <a:cubicBezTo>
                    <a:pt x="1079" y="42487"/>
                    <a:pt x="2458" y="45946"/>
                    <a:pt x="4756" y="48688"/>
                  </a:cubicBezTo>
                  <a:cubicBezTo>
                    <a:pt x="7054" y="51449"/>
                    <a:pt x="10006" y="53453"/>
                    <a:pt x="13020" y="54917"/>
                  </a:cubicBezTo>
                  <a:cubicBezTo>
                    <a:pt x="16049" y="56378"/>
                    <a:pt x="19203" y="57290"/>
                    <a:pt x="22262" y="57705"/>
                  </a:cubicBezTo>
                  <a:cubicBezTo>
                    <a:pt x="23678" y="57904"/>
                    <a:pt x="25067" y="57995"/>
                    <a:pt x="26420" y="57995"/>
                  </a:cubicBezTo>
                  <a:cubicBezTo>
                    <a:pt x="30936" y="57995"/>
                    <a:pt x="35039" y="56979"/>
                    <a:pt x="38317" y="55550"/>
                  </a:cubicBezTo>
                  <a:cubicBezTo>
                    <a:pt x="41704" y="54088"/>
                    <a:pt x="44803" y="52032"/>
                    <a:pt x="47466" y="49480"/>
                  </a:cubicBezTo>
                  <a:cubicBezTo>
                    <a:pt x="49322" y="47651"/>
                    <a:pt x="50140" y="46457"/>
                    <a:pt x="50140" y="46457"/>
                  </a:cubicBezTo>
                  <a:cubicBezTo>
                    <a:pt x="50140" y="46457"/>
                    <a:pt x="50140" y="46457"/>
                    <a:pt x="50140" y="46457"/>
                  </a:cubicBezTo>
                  <a:cubicBezTo>
                    <a:pt x="50131" y="46457"/>
                    <a:pt x="50068" y="46521"/>
                    <a:pt x="49953" y="46647"/>
                  </a:cubicBezTo>
                  <a:cubicBezTo>
                    <a:pt x="49823" y="46795"/>
                    <a:pt x="49652" y="46987"/>
                    <a:pt x="49438" y="47228"/>
                  </a:cubicBezTo>
                  <a:cubicBezTo>
                    <a:pt x="48984" y="47739"/>
                    <a:pt x="48292" y="48470"/>
                    <a:pt x="47353" y="49362"/>
                  </a:cubicBezTo>
                  <a:cubicBezTo>
                    <a:pt x="45457" y="51106"/>
                    <a:pt x="42470" y="53473"/>
                    <a:pt x="38202" y="55278"/>
                  </a:cubicBezTo>
                  <a:cubicBezTo>
                    <a:pt x="34974" y="56652"/>
                    <a:pt x="30962" y="57626"/>
                    <a:pt x="26551" y="57626"/>
                  </a:cubicBezTo>
                  <a:cubicBezTo>
                    <a:pt x="25174" y="57626"/>
                    <a:pt x="23758" y="57531"/>
                    <a:pt x="22315" y="57324"/>
                  </a:cubicBezTo>
                  <a:cubicBezTo>
                    <a:pt x="19295" y="56902"/>
                    <a:pt x="16185" y="55995"/>
                    <a:pt x="13200" y="54548"/>
                  </a:cubicBezTo>
                  <a:cubicBezTo>
                    <a:pt x="10227" y="53100"/>
                    <a:pt x="7325" y="51120"/>
                    <a:pt x="5078" y="48421"/>
                  </a:cubicBezTo>
                  <a:cubicBezTo>
                    <a:pt x="2834" y="45743"/>
                    <a:pt x="1497" y="42379"/>
                    <a:pt x="1533" y="39082"/>
                  </a:cubicBezTo>
                  <a:cubicBezTo>
                    <a:pt x="1528" y="35746"/>
                    <a:pt x="3282" y="32888"/>
                    <a:pt x="4160" y="29930"/>
                  </a:cubicBezTo>
                  <a:cubicBezTo>
                    <a:pt x="4598" y="28448"/>
                    <a:pt x="4853" y="26911"/>
                    <a:pt x="4643" y="25425"/>
                  </a:cubicBezTo>
                  <a:cubicBezTo>
                    <a:pt x="4468" y="23923"/>
                    <a:pt x="3679" y="22633"/>
                    <a:pt x="2879" y="21539"/>
                  </a:cubicBezTo>
                  <a:cubicBezTo>
                    <a:pt x="2080" y="20430"/>
                    <a:pt x="1268" y="19390"/>
                    <a:pt x="848" y="18219"/>
                  </a:cubicBezTo>
                  <a:cubicBezTo>
                    <a:pt x="410" y="17055"/>
                    <a:pt x="307" y="15840"/>
                    <a:pt x="349" y="14696"/>
                  </a:cubicBezTo>
                  <a:cubicBezTo>
                    <a:pt x="462" y="12395"/>
                    <a:pt x="1058" y="10366"/>
                    <a:pt x="1453" y="8565"/>
                  </a:cubicBezTo>
                  <a:cubicBezTo>
                    <a:pt x="1858" y="6762"/>
                    <a:pt x="2053" y="5163"/>
                    <a:pt x="2003" y="3855"/>
                  </a:cubicBezTo>
                  <a:cubicBezTo>
                    <a:pt x="1957" y="2545"/>
                    <a:pt x="1671" y="1551"/>
                    <a:pt x="1398" y="922"/>
                  </a:cubicBezTo>
                  <a:cubicBezTo>
                    <a:pt x="1265" y="604"/>
                    <a:pt x="1143" y="373"/>
                    <a:pt x="1048" y="224"/>
                  </a:cubicBezTo>
                  <a:cubicBezTo>
                    <a:pt x="962" y="76"/>
                    <a:pt x="914" y="0"/>
                    <a:pt x="90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91;p19">
              <a:extLst>
                <a:ext uri="{FF2B5EF4-FFF2-40B4-BE49-F238E27FC236}">
                  <a16:creationId xmlns:a16="http://schemas.microsoft.com/office/drawing/2014/main" xmlns="" id="{BCB2339E-8C6D-4817-9618-6B866597F502}"/>
                </a:ext>
              </a:extLst>
            </p:cNvPr>
            <p:cNvSpPr/>
            <p:nvPr/>
          </p:nvSpPr>
          <p:spPr>
            <a:xfrm>
              <a:off x="3227289" y="2566307"/>
              <a:ext cx="25874" cy="24917"/>
            </a:xfrm>
            <a:custGeom>
              <a:avLst/>
              <a:gdLst/>
              <a:ahLst/>
              <a:cxnLst/>
              <a:rect l="l" t="t" r="r" b="b"/>
              <a:pathLst>
                <a:path w="1352" h="1302" extrusionOk="0">
                  <a:moveTo>
                    <a:pt x="702" y="0"/>
                  </a:moveTo>
                  <a:cubicBezTo>
                    <a:pt x="439" y="0"/>
                    <a:pt x="202" y="159"/>
                    <a:pt x="100" y="402"/>
                  </a:cubicBezTo>
                  <a:cubicBezTo>
                    <a:pt x="0" y="645"/>
                    <a:pt x="56" y="925"/>
                    <a:pt x="241" y="1111"/>
                  </a:cubicBezTo>
                  <a:cubicBezTo>
                    <a:pt x="366" y="1235"/>
                    <a:pt x="532" y="1301"/>
                    <a:pt x="702" y="1301"/>
                  </a:cubicBezTo>
                  <a:cubicBezTo>
                    <a:pt x="785" y="1301"/>
                    <a:pt x="870" y="1285"/>
                    <a:pt x="950" y="1252"/>
                  </a:cubicBezTo>
                  <a:cubicBezTo>
                    <a:pt x="1194" y="1152"/>
                    <a:pt x="1352" y="915"/>
                    <a:pt x="1352" y="651"/>
                  </a:cubicBezTo>
                  <a:cubicBezTo>
                    <a:pt x="1352" y="292"/>
                    <a:pt x="1061" y="0"/>
                    <a:pt x="702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92;p19">
              <a:extLst>
                <a:ext uri="{FF2B5EF4-FFF2-40B4-BE49-F238E27FC236}">
                  <a16:creationId xmlns:a16="http://schemas.microsoft.com/office/drawing/2014/main" xmlns="" id="{9A557EDE-576A-4EF0-B0E7-A8133B0D2A2D}"/>
                </a:ext>
              </a:extLst>
            </p:cNvPr>
            <p:cNvSpPr/>
            <p:nvPr/>
          </p:nvSpPr>
          <p:spPr>
            <a:xfrm>
              <a:off x="2388110" y="2333232"/>
              <a:ext cx="349355" cy="298870"/>
            </a:xfrm>
            <a:custGeom>
              <a:avLst/>
              <a:gdLst/>
              <a:ahLst/>
              <a:cxnLst/>
              <a:rect l="l" t="t" r="r" b="b"/>
              <a:pathLst>
                <a:path w="18255" h="15617" extrusionOk="0">
                  <a:moveTo>
                    <a:pt x="6355" y="1"/>
                  </a:moveTo>
                  <a:cubicBezTo>
                    <a:pt x="2705" y="1"/>
                    <a:pt x="1" y="1563"/>
                    <a:pt x="1" y="1563"/>
                  </a:cubicBezTo>
                  <a:lnTo>
                    <a:pt x="3187" y="15617"/>
                  </a:lnTo>
                  <a:lnTo>
                    <a:pt x="13694" y="10460"/>
                  </a:lnTo>
                  <a:cubicBezTo>
                    <a:pt x="14261" y="10675"/>
                    <a:pt x="14706" y="10762"/>
                    <a:pt x="15056" y="10762"/>
                  </a:cubicBezTo>
                  <a:cubicBezTo>
                    <a:pt x="16579" y="10762"/>
                    <a:pt x="16285" y="9108"/>
                    <a:pt x="16285" y="9108"/>
                  </a:cubicBezTo>
                  <a:lnTo>
                    <a:pt x="16285" y="9108"/>
                  </a:lnTo>
                  <a:cubicBezTo>
                    <a:pt x="16600" y="9311"/>
                    <a:pt x="16864" y="9395"/>
                    <a:pt x="17087" y="9395"/>
                  </a:cubicBezTo>
                  <a:cubicBezTo>
                    <a:pt x="18118" y="9395"/>
                    <a:pt x="18254" y="7602"/>
                    <a:pt x="18254" y="7602"/>
                  </a:cubicBezTo>
                  <a:cubicBezTo>
                    <a:pt x="14497" y="1528"/>
                    <a:pt x="9964" y="1"/>
                    <a:pt x="6355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93;p19">
              <a:extLst>
                <a:ext uri="{FF2B5EF4-FFF2-40B4-BE49-F238E27FC236}">
                  <a16:creationId xmlns:a16="http://schemas.microsoft.com/office/drawing/2014/main" xmlns="" id="{681FC457-50B5-4B20-AEBE-9843EE81EDAA}"/>
                </a:ext>
              </a:extLst>
            </p:cNvPr>
            <p:cNvSpPr/>
            <p:nvPr/>
          </p:nvSpPr>
          <p:spPr>
            <a:xfrm>
              <a:off x="2490209" y="2402050"/>
              <a:ext cx="212981" cy="110672"/>
            </a:xfrm>
            <a:custGeom>
              <a:avLst/>
              <a:gdLst/>
              <a:ahLst/>
              <a:cxnLst/>
              <a:rect l="l" t="t" r="r" b="b"/>
              <a:pathLst>
                <a:path w="11129" h="5783" extrusionOk="0">
                  <a:moveTo>
                    <a:pt x="2075" y="1"/>
                  </a:moveTo>
                  <a:cubicBezTo>
                    <a:pt x="1445" y="1"/>
                    <a:pt x="818" y="61"/>
                    <a:pt x="208" y="183"/>
                  </a:cubicBezTo>
                  <a:cubicBezTo>
                    <a:pt x="0" y="225"/>
                    <a:pt x="36" y="570"/>
                    <a:pt x="241" y="570"/>
                  </a:cubicBezTo>
                  <a:cubicBezTo>
                    <a:pt x="247" y="570"/>
                    <a:pt x="254" y="569"/>
                    <a:pt x="260" y="569"/>
                  </a:cubicBezTo>
                  <a:cubicBezTo>
                    <a:pt x="738" y="523"/>
                    <a:pt x="1199" y="500"/>
                    <a:pt x="1645" y="500"/>
                  </a:cubicBezTo>
                  <a:cubicBezTo>
                    <a:pt x="5619" y="500"/>
                    <a:pt x="8352" y="2319"/>
                    <a:pt x="10755" y="5707"/>
                  </a:cubicBezTo>
                  <a:cubicBezTo>
                    <a:pt x="10792" y="5759"/>
                    <a:pt x="10852" y="5782"/>
                    <a:pt x="10911" y="5782"/>
                  </a:cubicBezTo>
                  <a:cubicBezTo>
                    <a:pt x="11021" y="5782"/>
                    <a:pt x="11128" y="5701"/>
                    <a:pt x="11075" y="5572"/>
                  </a:cubicBezTo>
                  <a:lnTo>
                    <a:pt x="11075" y="5571"/>
                  </a:lnTo>
                  <a:cubicBezTo>
                    <a:pt x="9627" y="2073"/>
                    <a:pt x="5787" y="1"/>
                    <a:pt x="2075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94;p19">
              <a:extLst>
                <a:ext uri="{FF2B5EF4-FFF2-40B4-BE49-F238E27FC236}">
                  <a16:creationId xmlns:a16="http://schemas.microsoft.com/office/drawing/2014/main" xmlns="" id="{CF218097-7811-4686-9DCE-927515B8076B}"/>
                </a:ext>
              </a:extLst>
            </p:cNvPr>
            <p:cNvSpPr/>
            <p:nvPr/>
          </p:nvSpPr>
          <p:spPr>
            <a:xfrm>
              <a:off x="2492065" y="2473376"/>
              <a:ext cx="162650" cy="59862"/>
            </a:xfrm>
            <a:custGeom>
              <a:avLst/>
              <a:gdLst/>
              <a:ahLst/>
              <a:cxnLst/>
              <a:rect l="l" t="t" r="r" b="b"/>
              <a:pathLst>
                <a:path w="8499" h="3128" extrusionOk="0">
                  <a:moveTo>
                    <a:pt x="330" y="0"/>
                  </a:moveTo>
                  <a:cubicBezTo>
                    <a:pt x="71" y="0"/>
                    <a:pt x="1" y="435"/>
                    <a:pt x="273" y="474"/>
                  </a:cubicBezTo>
                  <a:cubicBezTo>
                    <a:pt x="1600" y="665"/>
                    <a:pt x="2901" y="854"/>
                    <a:pt x="4181" y="1271"/>
                  </a:cubicBezTo>
                  <a:cubicBezTo>
                    <a:pt x="5621" y="1741"/>
                    <a:pt x="6872" y="2514"/>
                    <a:pt x="8245" y="3116"/>
                  </a:cubicBezTo>
                  <a:cubicBezTo>
                    <a:pt x="8263" y="3124"/>
                    <a:pt x="8281" y="3127"/>
                    <a:pt x="8299" y="3127"/>
                  </a:cubicBezTo>
                  <a:cubicBezTo>
                    <a:pt x="8405" y="3127"/>
                    <a:pt x="8498" y="3006"/>
                    <a:pt x="8400" y="2914"/>
                  </a:cubicBezTo>
                  <a:cubicBezTo>
                    <a:pt x="6384" y="1037"/>
                    <a:pt x="3039" y="78"/>
                    <a:pt x="337" y="0"/>
                  </a:cubicBezTo>
                  <a:cubicBezTo>
                    <a:pt x="335" y="0"/>
                    <a:pt x="332" y="0"/>
                    <a:pt x="33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95;p19">
              <a:extLst>
                <a:ext uri="{FF2B5EF4-FFF2-40B4-BE49-F238E27FC236}">
                  <a16:creationId xmlns:a16="http://schemas.microsoft.com/office/drawing/2014/main" xmlns="" id="{D7E3AFAE-5036-4392-BE67-D81E995B2957}"/>
                </a:ext>
              </a:extLst>
            </p:cNvPr>
            <p:cNvSpPr/>
            <p:nvPr/>
          </p:nvSpPr>
          <p:spPr>
            <a:xfrm>
              <a:off x="1591225" y="2226502"/>
              <a:ext cx="872900" cy="571082"/>
            </a:xfrm>
            <a:custGeom>
              <a:avLst/>
              <a:gdLst/>
              <a:ahLst/>
              <a:cxnLst/>
              <a:rect l="l" t="t" r="r" b="b"/>
              <a:pathLst>
                <a:path w="45612" h="29841" extrusionOk="0">
                  <a:moveTo>
                    <a:pt x="9434" y="1"/>
                  </a:moveTo>
                  <a:cubicBezTo>
                    <a:pt x="6304" y="1"/>
                    <a:pt x="2756" y="513"/>
                    <a:pt x="1" y="2325"/>
                  </a:cubicBezTo>
                  <a:cubicBezTo>
                    <a:pt x="1" y="2325"/>
                    <a:pt x="962" y="29302"/>
                    <a:pt x="15588" y="29830"/>
                  </a:cubicBezTo>
                  <a:cubicBezTo>
                    <a:pt x="15792" y="29837"/>
                    <a:pt x="15999" y="29841"/>
                    <a:pt x="16210" y="29841"/>
                  </a:cubicBezTo>
                  <a:cubicBezTo>
                    <a:pt x="26753" y="29841"/>
                    <a:pt x="45612" y="20827"/>
                    <a:pt x="45612" y="20827"/>
                  </a:cubicBezTo>
                  <a:lnTo>
                    <a:pt x="43269" y="6702"/>
                  </a:lnTo>
                  <a:lnTo>
                    <a:pt x="19324" y="10265"/>
                  </a:lnTo>
                  <a:lnTo>
                    <a:pt x="16865" y="865"/>
                  </a:lnTo>
                  <a:cubicBezTo>
                    <a:pt x="16865" y="865"/>
                    <a:pt x="13502" y="1"/>
                    <a:pt x="9434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96;p19">
              <a:extLst>
                <a:ext uri="{FF2B5EF4-FFF2-40B4-BE49-F238E27FC236}">
                  <a16:creationId xmlns:a16="http://schemas.microsoft.com/office/drawing/2014/main" xmlns="" id="{F5650BE8-CD94-4873-BDC7-FB71AA966434}"/>
                </a:ext>
              </a:extLst>
            </p:cNvPr>
            <p:cNvSpPr/>
            <p:nvPr/>
          </p:nvSpPr>
          <p:spPr>
            <a:xfrm>
              <a:off x="1891683" y="2416174"/>
              <a:ext cx="74598" cy="82291"/>
            </a:xfrm>
            <a:custGeom>
              <a:avLst/>
              <a:gdLst/>
              <a:ahLst/>
              <a:cxnLst/>
              <a:rect l="l" t="t" r="r" b="b"/>
              <a:pathLst>
                <a:path w="3898" h="4300" extrusionOk="0">
                  <a:moveTo>
                    <a:pt x="3804" y="0"/>
                  </a:moveTo>
                  <a:cubicBezTo>
                    <a:pt x="3597" y="0"/>
                    <a:pt x="2433" y="530"/>
                    <a:pt x="1433" y="1689"/>
                  </a:cubicBezTo>
                  <a:cubicBezTo>
                    <a:pt x="337" y="2938"/>
                    <a:pt x="0" y="4277"/>
                    <a:pt x="105" y="4298"/>
                  </a:cubicBezTo>
                  <a:cubicBezTo>
                    <a:pt x="107" y="4299"/>
                    <a:pt x="109" y="4300"/>
                    <a:pt x="112" y="4300"/>
                  </a:cubicBezTo>
                  <a:cubicBezTo>
                    <a:pt x="240" y="4300"/>
                    <a:pt x="732" y="3119"/>
                    <a:pt x="1749" y="1964"/>
                  </a:cubicBezTo>
                  <a:cubicBezTo>
                    <a:pt x="2772" y="775"/>
                    <a:pt x="3898" y="122"/>
                    <a:pt x="3836" y="12"/>
                  </a:cubicBezTo>
                  <a:cubicBezTo>
                    <a:pt x="3833" y="4"/>
                    <a:pt x="3822" y="0"/>
                    <a:pt x="3804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97;p19">
              <a:extLst>
                <a:ext uri="{FF2B5EF4-FFF2-40B4-BE49-F238E27FC236}">
                  <a16:creationId xmlns:a16="http://schemas.microsoft.com/office/drawing/2014/main" xmlns="" id="{BCB34661-1FBF-44C4-9299-EAACAA3A35A3}"/>
                </a:ext>
              </a:extLst>
            </p:cNvPr>
            <p:cNvSpPr/>
            <p:nvPr/>
          </p:nvSpPr>
          <p:spPr>
            <a:xfrm>
              <a:off x="1584584" y="1561359"/>
              <a:ext cx="380511" cy="719953"/>
            </a:xfrm>
            <a:custGeom>
              <a:avLst/>
              <a:gdLst/>
              <a:ahLst/>
              <a:cxnLst/>
              <a:rect l="l" t="t" r="r" b="b"/>
              <a:pathLst>
                <a:path w="19883" h="37620" extrusionOk="0">
                  <a:moveTo>
                    <a:pt x="18703" y="0"/>
                  </a:moveTo>
                  <a:cubicBezTo>
                    <a:pt x="18703" y="0"/>
                    <a:pt x="661" y="2903"/>
                    <a:pt x="1" y="37212"/>
                  </a:cubicBezTo>
                  <a:cubicBezTo>
                    <a:pt x="1" y="37212"/>
                    <a:pt x="2839" y="37619"/>
                    <a:pt x="19883" y="37619"/>
                  </a:cubicBezTo>
                  <a:lnTo>
                    <a:pt x="18703" y="0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98;p19">
              <a:extLst>
                <a:ext uri="{FF2B5EF4-FFF2-40B4-BE49-F238E27FC236}">
                  <a16:creationId xmlns:a16="http://schemas.microsoft.com/office/drawing/2014/main" xmlns="" id="{F87367DF-EB39-4115-AC0C-7BF2FFF0721A}"/>
                </a:ext>
              </a:extLst>
            </p:cNvPr>
            <p:cNvSpPr/>
            <p:nvPr/>
          </p:nvSpPr>
          <p:spPr>
            <a:xfrm>
              <a:off x="1917519" y="1883041"/>
              <a:ext cx="26104" cy="361948"/>
            </a:xfrm>
            <a:custGeom>
              <a:avLst/>
              <a:gdLst/>
              <a:ahLst/>
              <a:cxnLst/>
              <a:rect l="l" t="t" r="r" b="b"/>
              <a:pathLst>
                <a:path w="1364" h="18913" extrusionOk="0">
                  <a:moveTo>
                    <a:pt x="1306" y="0"/>
                  </a:moveTo>
                  <a:cubicBezTo>
                    <a:pt x="1248" y="0"/>
                    <a:pt x="1126" y="1056"/>
                    <a:pt x="976" y="2762"/>
                  </a:cubicBezTo>
                  <a:cubicBezTo>
                    <a:pt x="825" y="4471"/>
                    <a:pt x="646" y="6831"/>
                    <a:pt x="474" y="9443"/>
                  </a:cubicBezTo>
                  <a:cubicBezTo>
                    <a:pt x="301" y="12053"/>
                    <a:pt x="169" y="14418"/>
                    <a:pt x="94" y="16132"/>
                  </a:cubicBezTo>
                  <a:cubicBezTo>
                    <a:pt x="19" y="17845"/>
                    <a:pt x="1" y="18908"/>
                    <a:pt x="59" y="18913"/>
                  </a:cubicBezTo>
                  <a:cubicBezTo>
                    <a:pt x="59" y="18913"/>
                    <a:pt x="59" y="18913"/>
                    <a:pt x="59" y="18913"/>
                  </a:cubicBezTo>
                  <a:cubicBezTo>
                    <a:pt x="118" y="18913"/>
                    <a:pt x="239" y="17860"/>
                    <a:pt x="390" y="16155"/>
                  </a:cubicBezTo>
                  <a:cubicBezTo>
                    <a:pt x="540" y="14446"/>
                    <a:pt x="720" y="12082"/>
                    <a:pt x="891" y="9469"/>
                  </a:cubicBezTo>
                  <a:cubicBezTo>
                    <a:pt x="1063" y="6858"/>
                    <a:pt x="1197" y="4491"/>
                    <a:pt x="1272" y="2778"/>
                  </a:cubicBezTo>
                  <a:cubicBezTo>
                    <a:pt x="1346" y="1064"/>
                    <a:pt x="1363" y="2"/>
                    <a:pt x="1306" y="0"/>
                  </a:cubicBezTo>
                  <a:cubicBezTo>
                    <a:pt x="1306" y="0"/>
                    <a:pt x="1306" y="0"/>
                    <a:pt x="1306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99;p19">
              <a:extLst>
                <a:ext uri="{FF2B5EF4-FFF2-40B4-BE49-F238E27FC236}">
                  <a16:creationId xmlns:a16="http://schemas.microsoft.com/office/drawing/2014/main" xmlns="" id="{5B2BC72D-9918-4917-91EB-201E93DD4C2F}"/>
                </a:ext>
              </a:extLst>
            </p:cNvPr>
            <p:cNvSpPr/>
            <p:nvPr/>
          </p:nvSpPr>
          <p:spPr>
            <a:xfrm>
              <a:off x="1797890" y="1643861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1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5"/>
                    <a:pt x="6387" y="1721"/>
                    <a:pt x="6587" y="2342"/>
                  </a:cubicBezTo>
                  <a:cubicBezTo>
                    <a:pt x="7014" y="3549"/>
                    <a:pt x="6715" y="5242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0" y="6452"/>
                    <a:pt x="1558" y="6024"/>
                  </a:cubicBezTo>
                  <a:cubicBezTo>
                    <a:pt x="1028" y="5642"/>
                    <a:pt x="681" y="5105"/>
                    <a:pt x="507" y="4556"/>
                  </a:cubicBezTo>
                  <a:cubicBezTo>
                    <a:pt x="338" y="4002"/>
                    <a:pt x="346" y="3440"/>
                    <a:pt x="437" y="2951"/>
                  </a:cubicBezTo>
                  <a:cubicBezTo>
                    <a:pt x="630" y="1961"/>
                    <a:pt x="1157" y="1272"/>
                    <a:pt x="1582" y="908"/>
                  </a:cubicBezTo>
                  <a:cubicBezTo>
                    <a:pt x="1741" y="769"/>
                    <a:pt x="1883" y="666"/>
                    <a:pt x="1999" y="589"/>
                  </a:cubicBezTo>
                  <a:lnTo>
                    <a:pt x="1999" y="589"/>
                  </a:lnTo>
                  <a:cubicBezTo>
                    <a:pt x="2385" y="419"/>
                    <a:pt x="2899" y="280"/>
                    <a:pt x="3498" y="280"/>
                  </a:cubicBezTo>
                  <a:close/>
                  <a:moveTo>
                    <a:pt x="3655" y="0"/>
                  </a:moveTo>
                  <a:cubicBezTo>
                    <a:pt x="2756" y="0"/>
                    <a:pt x="2043" y="301"/>
                    <a:pt x="1620" y="598"/>
                  </a:cubicBezTo>
                  <a:cubicBezTo>
                    <a:pt x="1372" y="763"/>
                    <a:pt x="1202" y="926"/>
                    <a:pt x="1105" y="1046"/>
                  </a:cubicBezTo>
                  <a:cubicBezTo>
                    <a:pt x="1005" y="1166"/>
                    <a:pt x="958" y="1232"/>
                    <a:pt x="969" y="1242"/>
                  </a:cubicBezTo>
                  <a:cubicBezTo>
                    <a:pt x="970" y="1243"/>
                    <a:pt x="972" y="1244"/>
                    <a:pt x="975" y="1244"/>
                  </a:cubicBezTo>
                  <a:cubicBezTo>
                    <a:pt x="976" y="1244"/>
                    <a:pt x="976" y="1244"/>
                    <a:pt x="976" y="1244"/>
                  </a:cubicBezTo>
                  <a:lnTo>
                    <a:pt x="976" y="1244"/>
                  </a:lnTo>
                  <a:cubicBezTo>
                    <a:pt x="637" y="1633"/>
                    <a:pt x="313" y="2182"/>
                    <a:pt x="147" y="2889"/>
                  </a:cubicBezTo>
                  <a:cubicBezTo>
                    <a:pt x="29" y="3415"/>
                    <a:pt x="0" y="4029"/>
                    <a:pt x="174" y="4653"/>
                  </a:cubicBezTo>
                  <a:cubicBezTo>
                    <a:pt x="350" y="5274"/>
                    <a:pt x="739" y="5895"/>
                    <a:pt x="1325" y="6331"/>
                  </a:cubicBezTo>
                  <a:cubicBezTo>
                    <a:pt x="1954" y="6820"/>
                    <a:pt x="2814" y="7124"/>
                    <a:pt x="3699" y="7124"/>
                  </a:cubicBezTo>
                  <a:cubicBezTo>
                    <a:pt x="4404" y="7124"/>
                    <a:pt x="5125" y="6931"/>
                    <a:pt x="5757" y="6483"/>
                  </a:cubicBezTo>
                  <a:cubicBezTo>
                    <a:pt x="7146" y="5427"/>
                    <a:pt x="7443" y="3557"/>
                    <a:pt x="6950" y="2213"/>
                  </a:cubicBezTo>
                  <a:cubicBezTo>
                    <a:pt x="6715" y="1522"/>
                    <a:pt x="6242" y="963"/>
                    <a:pt x="5711" y="601"/>
                  </a:cubicBezTo>
                  <a:cubicBezTo>
                    <a:pt x="5171" y="241"/>
                    <a:pt x="4581" y="75"/>
                    <a:pt x="4046" y="19"/>
                  </a:cubicBezTo>
                  <a:cubicBezTo>
                    <a:pt x="3912" y="6"/>
                    <a:pt x="3782" y="0"/>
                    <a:pt x="365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00;p19">
              <a:extLst>
                <a:ext uri="{FF2B5EF4-FFF2-40B4-BE49-F238E27FC236}">
                  <a16:creationId xmlns:a16="http://schemas.microsoft.com/office/drawing/2014/main" xmlns="" id="{78075006-6917-4E1C-AA62-CD4148398A56}"/>
                </a:ext>
              </a:extLst>
            </p:cNvPr>
            <p:cNvSpPr/>
            <p:nvPr/>
          </p:nvSpPr>
          <p:spPr>
            <a:xfrm>
              <a:off x="1676769" y="1838566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0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4"/>
                    <a:pt x="6387" y="1721"/>
                    <a:pt x="6588" y="2342"/>
                  </a:cubicBezTo>
                  <a:cubicBezTo>
                    <a:pt x="7015" y="3549"/>
                    <a:pt x="6716" y="5241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1" y="6452"/>
                    <a:pt x="1558" y="6024"/>
                  </a:cubicBezTo>
                  <a:cubicBezTo>
                    <a:pt x="1028" y="5642"/>
                    <a:pt x="681" y="5105"/>
                    <a:pt x="508" y="4556"/>
                  </a:cubicBezTo>
                  <a:cubicBezTo>
                    <a:pt x="338" y="4002"/>
                    <a:pt x="345" y="3440"/>
                    <a:pt x="437" y="2951"/>
                  </a:cubicBezTo>
                  <a:cubicBezTo>
                    <a:pt x="630" y="1962"/>
                    <a:pt x="1157" y="1273"/>
                    <a:pt x="1582" y="907"/>
                  </a:cubicBezTo>
                  <a:cubicBezTo>
                    <a:pt x="1742" y="768"/>
                    <a:pt x="1885" y="665"/>
                    <a:pt x="2001" y="588"/>
                  </a:cubicBezTo>
                  <a:lnTo>
                    <a:pt x="2001" y="588"/>
                  </a:lnTo>
                  <a:cubicBezTo>
                    <a:pt x="2387" y="418"/>
                    <a:pt x="2900" y="280"/>
                    <a:pt x="3498" y="280"/>
                  </a:cubicBezTo>
                  <a:close/>
                  <a:moveTo>
                    <a:pt x="3655" y="0"/>
                  </a:moveTo>
                  <a:cubicBezTo>
                    <a:pt x="2755" y="0"/>
                    <a:pt x="2043" y="301"/>
                    <a:pt x="1619" y="598"/>
                  </a:cubicBezTo>
                  <a:cubicBezTo>
                    <a:pt x="1371" y="763"/>
                    <a:pt x="1203" y="925"/>
                    <a:pt x="1105" y="1046"/>
                  </a:cubicBezTo>
                  <a:cubicBezTo>
                    <a:pt x="1004" y="1166"/>
                    <a:pt x="958" y="1232"/>
                    <a:pt x="969" y="1242"/>
                  </a:cubicBezTo>
                  <a:cubicBezTo>
                    <a:pt x="971" y="1243"/>
                    <a:pt x="973" y="1244"/>
                    <a:pt x="975" y="1244"/>
                  </a:cubicBezTo>
                  <a:cubicBezTo>
                    <a:pt x="976" y="1244"/>
                    <a:pt x="976" y="1244"/>
                    <a:pt x="977" y="1244"/>
                  </a:cubicBezTo>
                  <a:lnTo>
                    <a:pt x="977" y="1244"/>
                  </a:lnTo>
                  <a:cubicBezTo>
                    <a:pt x="637" y="1633"/>
                    <a:pt x="313" y="2182"/>
                    <a:pt x="148" y="2890"/>
                  </a:cubicBezTo>
                  <a:cubicBezTo>
                    <a:pt x="29" y="3414"/>
                    <a:pt x="0" y="4028"/>
                    <a:pt x="174" y="4653"/>
                  </a:cubicBezTo>
                  <a:cubicBezTo>
                    <a:pt x="351" y="5273"/>
                    <a:pt x="738" y="5896"/>
                    <a:pt x="1326" y="6331"/>
                  </a:cubicBezTo>
                  <a:cubicBezTo>
                    <a:pt x="1954" y="6820"/>
                    <a:pt x="2814" y="7124"/>
                    <a:pt x="3699" y="7124"/>
                  </a:cubicBezTo>
                  <a:cubicBezTo>
                    <a:pt x="4404" y="7124"/>
                    <a:pt x="5125" y="6931"/>
                    <a:pt x="5757" y="6483"/>
                  </a:cubicBezTo>
                  <a:cubicBezTo>
                    <a:pt x="7146" y="5427"/>
                    <a:pt x="7443" y="3556"/>
                    <a:pt x="6951" y="2213"/>
                  </a:cubicBezTo>
                  <a:cubicBezTo>
                    <a:pt x="6716" y="1521"/>
                    <a:pt x="6243" y="963"/>
                    <a:pt x="5711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2" y="6"/>
                    <a:pt x="3782" y="0"/>
                    <a:pt x="365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01;p19">
              <a:extLst>
                <a:ext uri="{FF2B5EF4-FFF2-40B4-BE49-F238E27FC236}">
                  <a16:creationId xmlns:a16="http://schemas.microsoft.com/office/drawing/2014/main" xmlns="" id="{720F08AC-0FD2-42AF-AA50-AF6B93738485}"/>
                </a:ext>
              </a:extLst>
            </p:cNvPr>
            <p:cNvSpPr/>
            <p:nvPr/>
          </p:nvSpPr>
          <p:spPr>
            <a:xfrm>
              <a:off x="1723790" y="2080655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0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5"/>
                    <a:pt x="6386" y="1721"/>
                    <a:pt x="6587" y="2342"/>
                  </a:cubicBezTo>
                  <a:cubicBezTo>
                    <a:pt x="7015" y="3549"/>
                    <a:pt x="6716" y="5241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1" y="6452"/>
                    <a:pt x="1558" y="6024"/>
                  </a:cubicBezTo>
                  <a:cubicBezTo>
                    <a:pt x="1029" y="5642"/>
                    <a:pt x="682" y="5105"/>
                    <a:pt x="508" y="4556"/>
                  </a:cubicBezTo>
                  <a:cubicBezTo>
                    <a:pt x="338" y="4002"/>
                    <a:pt x="346" y="3440"/>
                    <a:pt x="437" y="2951"/>
                  </a:cubicBezTo>
                  <a:cubicBezTo>
                    <a:pt x="630" y="1962"/>
                    <a:pt x="1157" y="1272"/>
                    <a:pt x="1582" y="907"/>
                  </a:cubicBezTo>
                  <a:cubicBezTo>
                    <a:pt x="1743" y="768"/>
                    <a:pt x="1886" y="664"/>
                    <a:pt x="2003" y="587"/>
                  </a:cubicBezTo>
                  <a:lnTo>
                    <a:pt x="2003" y="587"/>
                  </a:lnTo>
                  <a:cubicBezTo>
                    <a:pt x="2388" y="417"/>
                    <a:pt x="2901" y="280"/>
                    <a:pt x="3498" y="280"/>
                  </a:cubicBezTo>
                  <a:close/>
                  <a:moveTo>
                    <a:pt x="3658" y="0"/>
                  </a:moveTo>
                  <a:cubicBezTo>
                    <a:pt x="2757" y="0"/>
                    <a:pt x="2044" y="302"/>
                    <a:pt x="1619" y="598"/>
                  </a:cubicBezTo>
                  <a:cubicBezTo>
                    <a:pt x="1371" y="764"/>
                    <a:pt x="1203" y="925"/>
                    <a:pt x="1104" y="1046"/>
                  </a:cubicBezTo>
                  <a:cubicBezTo>
                    <a:pt x="1004" y="1167"/>
                    <a:pt x="958" y="1233"/>
                    <a:pt x="969" y="1243"/>
                  </a:cubicBezTo>
                  <a:cubicBezTo>
                    <a:pt x="970" y="1244"/>
                    <a:pt x="973" y="1245"/>
                    <a:pt x="975" y="1245"/>
                  </a:cubicBezTo>
                  <a:cubicBezTo>
                    <a:pt x="975" y="1245"/>
                    <a:pt x="976" y="1245"/>
                    <a:pt x="976" y="1245"/>
                  </a:cubicBezTo>
                  <a:lnTo>
                    <a:pt x="976" y="1245"/>
                  </a:lnTo>
                  <a:cubicBezTo>
                    <a:pt x="637" y="1634"/>
                    <a:pt x="313" y="2182"/>
                    <a:pt x="147" y="2890"/>
                  </a:cubicBezTo>
                  <a:cubicBezTo>
                    <a:pt x="29" y="3414"/>
                    <a:pt x="0" y="4028"/>
                    <a:pt x="173" y="4653"/>
                  </a:cubicBezTo>
                  <a:cubicBezTo>
                    <a:pt x="351" y="5273"/>
                    <a:pt x="739" y="5896"/>
                    <a:pt x="1324" y="6332"/>
                  </a:cubicBezTo>
                  <a:cubicBezTo>
                    <a:pt x="1953" y="6820"/>
                    <a:pt x="2813" y="7125"/>
                    <a:pt x="3697" y="7125"/>
                  </a:cubicBezTo>
                  <a:cubicBezTo>
                    <a:pt x="4403" y="7125"/>
                    <a:pt x="5124" y="6931"/>
                    <a:pt x="5756" y="6483"/>
                  </a:cubicBezTo>
                  <a:cubicBezTo>
                    <a:pt x="7146" y="5428"/>
                    <a:pt x="7443" y="3556"/>
                    <a:pt x="6951" y="2213"/>
                  </a:cubicBezTo>
                  <a:cubicBezTo>
                    <a:pt x="6716" y="1522"/>
                    <a:pt x="6243" y="963"/>
                    <a:pt x="5710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3" y="6"/>
                    <a:pt x="3784" y="0"/>
                    <a:pt x="365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02;p19">
              <a:extLst>
                <a:ext uri="{FF2B5EF4-FFF2-40B4-BE49-F238E27FC236}">
                  <a16:creationId xmlns:a16="http://schemas.microsoft.com/office/drawing/2014/main" xmlns="" id="{8F04B5A4-CC3A-4C6D-8D2A-3136B4E584D7}"/>
                </a:ext>
              </a:extLst>
            </p:cNvPr>
            <p:cNvSpPr/>
            <p:nvPr/>
          </p:nvSpPr>
          <p:spPr>
            <a:xfrm>
              <a:off x="1820951" y="3618334"/>
              <a:ext cx="416470" cy="947517"/>
            </a:xfrm>
            <a:custGeom>
              <a:avLst/>
              <a:gdLst/>
              <a:ahLst/>
              <a:cxnLst/>
              <a:rect l="l" t="t" r="r" b="b"/>
              <a:pathLst>
                <a:path w="21762" h="49511" extrusionOk="0">
                  <a:moveTo>
                    <a:pt x="2704" y="1"/>
                  </a:moveTo>
                  <a:lnTo>
                    <a:pt x="3755" y="3940"/>
                  </a:lnTo>
                  <a:cubicBezTo>
                    <a:pt x="3755" y="3940"/>
                    <a:pt x="19349" y="36644"/>
                    <a:pt x="15998" y="41594"/>
                  </a:cubicBezTo>
                  <a:cubicBezTo>
                    <a:pt x="12646" y="46544"/>
                    <a:pt x="2773" y="47351"/>
                    <a:pt x="2773" y="47351"/>
                  </a:cubicBezTo>
                  <a:lnTo>
                    <a:pt x="1" y="49209"/>
                  </a:lnTo>
                  <a:cubicBezTo>
                    <a:pt x="1" y="49209"/>
                    <a:pt x="2908" y="49510"/>
                    <a:pt x="6441" y="49510"/>
                  </a:cubicBezTo>
                  <a:cubicBezTo>
                    <a:pt x="11367" y="49510"/>
                    <a:pt x="17507" y="48925"/>
                    <a:pt x="18678" y="46126"/>
                  </a:cubicBezTo>
                  <a:cubicBezTo>
                    <a:pt x="20689" y="41317"/>
                    <a:pt x="21762" y="34269"/>
                    <a:pt x="18678" y="28276"/>
                  </a:cubicBezTo>
                  <a:cubicBezTo>
                    <a:pt x="15596" y="22283"/>
                    <a:pt x="2705" y="2"/>
                    <a:pt x="2704" y="1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03;p19">
              <a:extLst>
                <a:ext uri="{FF2B5EF4-FFF2-40B4-BE49-F238E27FC236}">
                  <a16:creationId xmlns:a16="http://schemas.microsoft.com/office/drawing/2014/main" xmlns="" id="{2B04ACEC-B119-4755-92CF-C161F4E28C36}"/>
                </a:ext>
              </a:extLst>
            </p:cNvPr>
            <p:cNvSpPr/>
            <p:nvPr/>
          </p:nvSpPr>
          <p:spPr>
            <a:xfrm>
              <a:off x="1690797" y="3618334"/>
              <a:ext cx="416509" cy="947517"/>
            </a:xfrm>
            <a:custGeom>
              <a:avLst/>
              <a:gdLst/>
              <a:ahLst/>
              <a:cxnLst/>
              <a:rect l="l" t="t" r="r" b="b"/>
              <a:pathLst>
                <a:path w="21764" h="49511" extrusionOk="0">
                  <a:moveTo>
                    <a:pt x="2706" y="1"/>
                  </a:moveTo>
                  <a:lnTo>
                    <a:pt x="3756" y="3940"/>
                  </a:lnTo>
                  <a:cubicBezTo>
                    <a:pt x="3756" y="3940"/>
                    <a:pt x="19350" y="36644"/>
                    <a:pt x="15998" y="41594"/>
                  </a:cubicBezTo>
                  <a:cubicBezTo>
                    <a:pt x="12648" y="46544"/>
                    <a:pt x="2774" y="47351"/>
                    <a:pt x="2774" y="47351"/>
                  </a:cubicBezTo>
                  <a:lnTo>
                    <a:pt x="1" y="49209"/>
                  </a:lnTo>
                  <a:cubicBezTo>
                    <a:pt x="1" y="49209"/>
                    <a:pt x="2909" y="49510"/>
                    <a:pt x="6442" y="49510"/>
                  </a:cubicBezTo>
                  <a:cubicBezTo>
                    <a:pt x="11368" y="49510"/>
                    <a:pt x="17509" y="48925"/>
                    <a:pt x="18680" y="46126"/>
                  </a:cubicBezTo>
                  <a:cubicBezTo>
                    <a:pt x="20690" y="41317"/>
                    <a:pt x="21763" y="34269"/>
                    <a:pt x="18680" y="28276"/>
                  </a:cubicBezTo>
                  <a:cubicBezTo>
                    <a:pt x="15597" y="22283"/>
                    <a:pt x="2706" y="2"/>
                    <a:pt x="2706" y="1"/>
                  </a:cubicBez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04;p19">
              <a:extLst>
                <a:ext uri="{FF2B5EF4-FFF2-40B4-BE49-F238E27FC236}">
                  <a16:creationId xmlns:a16="http://schemas.microsoft.com/office/drawing/2014/main" xmlns="" id="{6B4B38E3-1CC7-4CFE-B383-1A9B47941F35}"/>
                </a:ext>
              </a:extLst>
            </p:cNvPr>
            <p:cNvSpPr/>
            <p:nvPr/>
          </p:nvSpPr>
          <p:spPr>
            <a:xfrm>
              <a:off x="1652886" y="3466325"/>
              <a:ext cx="340686" cy="1100521"/>
            </a:xfrm>
            <a:custGeom>
              <a:avLst/>
              <a:gdLst/>
              <a:ahLst/>
              <a:cxnLst/>
              <a:rect l="l" t="t" r="r" b="b"/>
              <a:pathLst>
                <a:path w="17802" h="57506" extrusionOk="0">
                  <a:moveTo>
                    <a:pt x="6920" y="1"/>
                  </a:moveTo>
                  <a:lnTo>
                    <a:pt x="0" y="57506"/>
                  </a:lnTo>
                  <a:lnTo>
                    <a:pt x="8096" y="57506"/>
                  </a:lnTo>
                  <a:cubicBezTo>
                    <a:pt x="11107" y="57506"/>
                    <a:pt x="13725" y="55441"/>
                    <a:pt x="14426" y="52513"/>
                  </a:cubicBezTo>
                  <a:cubicBezTo>
                    <a:pt x="15814" y="46727"/>
                    <a:pt x="17801" y="37178"/>
                    <a:pt x="17541" y="30859"/>
                  </a:cubicBezTo>
                  <a:cubicBezTo>
                    <a:pt x="17257" y="23949"/>
                    <a:pt x="13960" y="11565"/>
                    <a:pt x="12137" y="5171"/>
                  </a:cubicBezTo>
                  <a:cubicBezTo>
                    <a:pt x="11421" y="2654"/>
                    <a:pt x="9443" y="694"/>
                    <a:pt x="6920" y="1"/>
                  </a:cubicBez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05;p19">
              <a:extLst>
                <a:ext uri="{FF2B5EF4-FFF2-40B4-BE49-F238E27FC236}">
                  <a16:creationId xmlns:a16="http://schemas.microsoft.com/office/drawing/2014/main" xmlns="" id="{ED0C2035-6985-45D2-AA64-A9F7CF3363C6}"/>
                </a:ext>
              </a:extLst>
            </p:cNvPr>
            <p:cNvSpPr/>
            <p:nvPr/>
          </p:nvSpPr>
          <p:spPr>
            <a:xfrm>
              <a:off x="1055662" y="3461388"/>
              <a:ext cx="814683" cy="1107889"/>
            </a:xfrm>
            <a:custGeom>
              <a:avLst/>
              <a:gdLst/>
              <a:ahLst/>
              <a:cxnLst/>
              <a:rect l="l" t="t" r="r" b="b"/>
              <a:pathLst>
                <a:path w="42570" h="57891" extrusionOk="0">
                  <a:moveTo>
                    <a:pt x="22900" y="0"/>
                  </a:moveTo>
                  <a:cubicBezTo>
                    <a:pt x="19408" y="0"/>
                    <a:pt x="15990" y="1317"/>
                    <a:pt x="13581" y="3851"/>
                  </a:cubicBezTo>
                  <a:cubicBezTo>
                    <a:pt x="11794" y="5731"/>
                    <a:pt x="10378" y="8411"/>
                    <a:pt x="10565" y="12141"/>
                  </a:cubicBezTo>
                  <a:cubicBezTo>
                    <a:pt x="11040" y="21632"/>
                    <a:pt x="11753" y="30181"/>
                    <a:pt x="11753" y="30181"/>
                  </a:cubicBezTo>
                  <a:cubicBezTo>
                    <a:pt x="11753" y="30181"/>
                    <a:pt x="2290" y="33354"/>
                    <a:pt x="385" y="51179"/>
                  </a:cubicBezTo>
                  <a:cubicBezTo>
                    <a:pt x="0" y="54774"/>
                    <a:pt x="2868" y="57891"/>
                    <a:pt x="6479" y="57891"/>
                  </a:cubicBezTo>
                  <a:cubicBezTo>
                    <a:pt x="6489" y="57891"/>
                    <a:pt x="6499" y="57891"/>
                    <a:pt x="6508" y="57891"/>
                  </a:cubicBezTo>
                  <a:lnTo>
                    <a:pt x="31208" y="57781"/>
                  </a:lnTo>
                  <a:cubicBezTo>
                    <a:pt x="33671" y="57770"/>
                    <a:pt x="35878" y="56285"/>
                    <a:pt x="36833" y="54016"/>
                  </a:cubicBezTo>
                  <a:cubicBezTo>
                    <a:pt x="39051" y="48748"/>
                    <a:pt x="42569" y="38669"/>
                    <a:pt x="42108" y="28601"/>
                  </a:cubicBezTo>
                  <a:cubicBezTo>
                    <a:pt x="41439" y="14033"/>
                    <a:pt x="38127" y="259"/>
                    <a:pt x="38127" y="259"/>
                  </a:cubicBezTo>
                  <a:lnTo>
                    <a:pt x="23137" y="2"/>
                  </a:lnTo>
                  <a:cubicBezTo>
                    <a:pt x="23058" y="1"/>
                    <a:pt x="22979" y="0"/>
                    <a:pt x="22900" y="0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06;p19">
              <a:extLst>
                <a:ext uri="{FF2B5EF4-FFF2-40B4-BE49-F238E27FC236}">
                  <a16:creationId xmlns:a16="http://schemas.microsoft.com/office/drawing/2014/main" xmlns="" id="{85AA17B5-3C98-42CE-94FE-966D30E8634C}"/>
                </a:ext>
              </a:extLst>
            </p:cNvPr>
            <p:cNvSpPr/>
            <p:nvPr/>
          </p:nvSpPr>
          <p:spPr>
            <a:xfrm>
              <a:off x="1279091" y="4023666"/>
              <a:ext cx="378253" cy="25568"/>
            </a:xfrm>
            <a:custGeom>
              <a:avLst/>
              <a:gdLst/>
              <a:ahLst/>
              <a:cxnLst/>
              <a:rect l="l" t="t" r="r" b="b"/>
              <a:pathLst>
                <a:path w="19765" h="1336" extrusionOk="0">
                  <a:moveTo>
                    <a:pt x="7766" y="0"/>
                  </a:moveTo>
                  <a:cubicBezTo>
                    <a:pt x="5882" y="0"/>
                    <a:pt x="4199" y="88"/>
                    <a:pt x="2888" y="205"/>
                  </a:cubicBezTo>
                  <a:cubicBezTo>
                    <a:pt x="1992" y="285"/>
                    <a:pt x="1269" y="369"/>
                    <a:pt x="771" y="445"/>
                  </a:cubicBezTo>
                  <a:cubicBezTo>
                    <a:pt x="274" y="520"/>
                    <a:pt x="0" y="575"/>
                    <a:pt x="4" y="603"/>
                  </a:cubicBezTo>
                  <a:cubicBezTo>
                    <a:pt x="6" y="619"/>
                    <a:pt x="76" y="626"/>
                    <a:pt x="208" y="626"/>
                  </a:cubicBezTo>
                  <a:cubicBezTo>
                    <a:pt x="607" y="626"/>
                    <a:pt x="1565" y="564"/>
                    <a:pt x="2908" y="501"/>
                  </a:cubicBezTo>
                  <a:cubicBezTo>
                    <a:pt x="4029" y="448"/>
                    <a:pt x="5420" y="406"/>
                    <a:pt x="6975" y="406"/>
                  </a:cubicBezTo>
                  <a:cubicBezTo>
                    <a:pt x="7900" y="406"/>
                    <a:pt x="8883" y="421"/>
                    <a:pt x="9901" y="457"/>
                  </a:cubicBezTo>
                  <a:cubicBezTo>
                    <a:pt x="12630" y="559"/>
                    <a:pt x="15092" y="797"/>
                    <a:pt x="16871" y="1009"/>
                  </a:cubicBezTo>
                  <a:cubicBezTo>
                    <a:pt x="18387" y="1190"/>
                    <a:pt x="19410" y="1336"/>
                    <a:pt x="19685" y="1336"/>
                  </a:cubicBezTo>
                  <a:cubicBezTo>
                    <a:pt x="19733" y="1336"/>
                    <a:pt x="19758" y="1331"/>
                    <a:pt x="19760" y="1322"/>
                  </a:cubicBezTo>
                  <a:cubicBezTo>
                    <a:pt x="19765" y="1293"/>
                    <a:pt x="19497" y="1220"/>
                    <a:pt x="19006" y="1107"/>
                  </a:cubicBezTo>
                  <a:cubicBezTo>
                    <a:pt x="18516" y="995"/>
                    <a:pt x="17800" y="859"/>
                    <a:pt x="16912" y="716"/>
                  </a:cubicBezTo>
                  <a:cubicBezTo>
                    <a:pt x="15137" y="425"/>
                    <a:pt x="12662" y="140"/>
                    <a:pt x="9916" y="39"/>
                  </a:cubicBezTo>
                  <a:cubicBezTo>
                    <a:pt x="9178" y="12"/>
                    <a:pt x="8459" y="0"/>
                    <a:pt x="7766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07;p19">
              <a:extLst>
                <a:ext uri="{FF2B5EF4-FFF2-40B4-BE49-F238E27FC236}">
                  <a16:creationId xmlns:a16="http://schemas.microsoft.com/office/drawing/2014/main" xmlns="" id="{11378C48-777B-4967-AC5A-7166402645AE}"/>
                </a:ext>
              </a:extLst>
            </p:cNvPr>
            <p:cNvSpPr/>
            <p:nvPr/>
          </p:nvSpPr>
          <p:spPr>
            <a:xfrm>
              <a:off x="1274422" y="3982387"/>
              <a:ext cx="388128" cy="53432"/>
            </a:xfrm>
            <a:custGeom>
              <a:avLst/>
              <a:gdLst/>
              <a:ahLst/>
              <a:cxnLst/>
              <a:rect l="l" t="t" r="r" b="b"/>
              <a:pathLst>
                <a:path w="20281" h="2792" extrusionOk="0">
                  <a:moveTo>
                    <a:pt x="17927" y="1"/>
                  </a:moveTo>
                  <a:cubicBezTo>
                    <a:pt x="17719" y="1"/>
                    <a:pt x="17501" y="2"/>
                    <a:pt x="17271" y="5"/>
                  </a:cubicBezTo>
                  <a:cubicBezTo>
                    <a:pt x="15412" y="23"/>
                    <a:pt x="12840" y="164"/>
                    <a:pt x="10024" y="532"/>
                  </a:cubicBezTo>
                  <a:cubicBezTo>
                    <a:pt x="7207" y="905"/>
                    <a:pt x="4686" y="1433"/>
                    <a:pt x="2886" y="1897"/>
                  </a:cubicBezTo>
                  <a:cubicBezTo>
                    <a:pt x="1985" y="2128"/>
                    <a:pt x="1260" y="2333"/>
                    <a:pt x="767" y="2495"/>
                  </a:cubicBezTo>
                  <a:cubicBezTo>
                    <a:pt x="271" y="2654"/>
                    <a:pt x="1" y="2755"/>
                    <a:pt x="8" y="2783"/>
                  </a:cubicBezTo>
                  <a:cubicBezTo>
                    <a:pt x="10" y="2789"/>
                    <a:pt x="22" y="2791"/>
                    <a:pt x="43" y="2791"/>
                  </a:cubicBezTo>
                  <a:cubicBezTo>
                    <a:pt x="243" y="2791"/>
                    <a:pt x="1313" y="2537"/>
                    <a:pt x="2953" y="2186"/>
                  </a:cubicBezTo>
                  <a:cubicBezTo>
                    <a:pt x="4764" y="1797"/>
                    <a:pt x="7278" y="1318"/>
                    <a:pt x="10079" y="947"/>
                  </a:cubicBezTo>
                  <a:cubicBezTo>
                    <a:pt x="12879" y="580"/>
                    <a:pt x="15431" y="395"/>
                    <a:pt x="17281" y="300"/>
                  </a:cubicBezTo>
                  <a:cubicBezTo>
                    <a:pt x="19131" y="205"/>
                    <a:pt x="20279" y="179"/>
                    <a:pt x="20280" y="114"/>
                  </a:cubicBezTo>
                  <a:cubicBezTo>
                    <a:pt x="20280" y="86"/>
                    <a:pt x="19994" y="58"/>
                    <a:pt x="19474" y="33"/>
                  </a:cubicBezTo>
                  <a:cubicBezTo>
                    <a:pt x="19082" y="12"/>
                    <a:pt x="18559" y="1"/>
                    <a:pt x="1792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08;p19">
              <a:extLst>
                <a:ext uri="{FF2B5EF4-FFF2-40B4-BE49-F238E27FC236}">
                  <a16:creationId xmlns:a16="http://schemas.microsoft.com/office/drawing/2014/main" xmlns="" id="{9CC1D396-9DEE-4D1A-8F63-1C081CEB4E85}"/>
                </a:ext>
              </a:extLst>
            </p:cNvPr>
            <p:cNvSpPr/>
            <p:nvPr/>
          </p:nvSpPr>
          <p:spPr>
            <a:xfrm>
              <a:off x="1307722" y="3524714"/>
              <a:ext cx="488446" cy="578641"/>
            </a:xfrm>
            <a:custGeom>
              <a:avLst/>
              <a:gdLst/>
              <a:ahLst/>
              <a:cxnLst/>
              <a:rect l="l" t="t" r="r" b="b"/>
              <a:pathLst>
                <a:path w="25523" h="30236" extrusionOk="0">
                  <a:moveTo>
                    <a:pt x="10371" y="0"/>
                  </a:moveTo>
                  <a:cubicBezTo>
                    <a:pt x="9355" y="0"/>
                    <a:pt x="8351" y="51"/>
                    <a:pt x="7362" y="212"/>
                  </a:cubicBezTo>
                  <a:cubicBezTo>
                    <a:pt x="4975" y="596"/>
                    <a:pt x="2655" y="1699"/>
                    <a:pt x="1367" y="3621"/>
                  </a:cubicBezTo>
                  <a:cubicBezTo>
                    <a:pt x="734" y="4571"/>
                    <a:pt x="381" y="5643"/>
                    <a:pt x="204" y="6690"/>
                  </a:cubicBezTo>
                  <a:cubicBezTo>
                    <a:pt x="25" y="7740"/>
                    <a:pt x="0" y="8770"/>
                    <a:pt x="15" y="9755"/>
                  </a:cubicBezTo>
                  <a:cubicBezTo>
                    <a:pt x="71" y="11729"/>
                    <a:pt x="187" y="13547"/>
                    <a:pt x="263" y="15217"/>
                  </a:cubicBezTo>
                  <a:cubicBezTo>
                    <a:pt x="437" y="18525"/>
                    <a:pt x="579" y="21214"/>
                    <a:pt x="679" y="23117"/>
                  </a:cubicBezTo>
                  <a:cubicBezTo>
                    <a:pt x="736" y="24021"/>
                    <a:pt x="781" y="24736"/>
                    <a:pt x="814" y="25263"/>
                  </a:cubicBezTo>
                  <a:cubicBezTo>
                    <a:pt x="832" y="25487"/>
                    <a:pt x="847" y="25670"/>
                    <a:pt x="859" y="25820"/>
                  </a:cubicBezTo>
                  <a:cubicBezTo>
                    <a:pt x="872" y="25945"/>
                    <a:pt x="881" y="26009"/>
                    <a:pt x="889" y="26009"/>
                  </a:cubicBezTo>
                  <a:cubicBezTo>
                    <a:pt x="889" y="26009"/>
                    <a:pt x="889" y="26009"/>
                    <a:pt x="889" y="26009"/>
                  </a:cubicBezTo>
                  <a:cubicBezTo>
                    <a:pt x="896" y="26009"/>
                    <a:pt x="901" y="25944"/>
                    <a:pt x="902" y="25818"/>
                  </a:cubicBezTo>
                  <a:cubicBezTo>
                    <a:pt x="901" y="25667"/>
                    <a:pt x="899" y="25484"/>
                    <a:pt x="898" y="25259"/>
                  </a:cubicBezTo>
                  <a:cubicBezTo>
                    <a:pt x="885" y="24731"/>
                    <a:pt x="865" y="24015"/>
                    <a:pt x="842" y="23109"/>
                  </a:cubicBezTo>
                  <a:cubicBezTo>
                    <a:pt x="773" y="21205"/>
                    <a:pt x="677" y="18514"/>
                    <a:pt x="559" y="15204"/>
                  </a:cubicBezTo>
                  <a:cubicBezTo>
                    <a:pt x="503" y="13538"/>
                    <a:pt x="403" y="11704"/>
                    <a:pt x="362" y="9751"/>
                  </a:cubicBezTo>
                  <a:cubicBezTo>
                    <a:pt x="351" y="7826"/>
                    <a:pt x="480" y="5643"/>
                    <a:pt x="1687" y="3838"/>
                  </a:cubicBezTo>
                  <a:cubicBezTo>
                    <a:pt x="2898" y="2043"/>
                    <a:pt x="5112" y="984"/>
                    <a:pt x="7428" y="617"/>
                  </a:cubicBezTo>
                  <a:cubicBezTo>
                    <a:pt x="8373" y="465"/>
                    <a:pt x="9341" y="416"/>
                    <a:pt x="10327" y="416"/>
                  </a:cubicBezTo>
                  <a:cubicBezTo>
                    <a:pt x="11789" y="416"/>
                    <a:pt x="13291" y="523"/>
                    <a:pt x="14818" y="553"/>
                  </a:cubicBezTo>
                  <a:cubicBezTo>
                    <a:pt x="16095" y="575"/>
                    <a:pt x="17350" y="558"/>
                    <a:pt x="18567" y="693"/>
                  </a:cubicBezTo>
                  <a:cubicBezTo>
                    <a:pt x="19777" y="822"/>
                    <a:pt x="20970" y="1111"/>
                    <a:pt x="21930" y="1759"/>
                  </a:cubicBezTo>
                  <a:cubicBezTo>
                    <a:pt x="22903" y="2390"/>
                    <a:pt x="23542" y="3393"/>
                    <a:pt x="23853" y="4472"/>
                  </a:cubicBezTo>
                  <a:cubicBezTo>
                    <a:pt x="24182" y="5552"/>
                    <a:pt x="24275" y="6677"/>
                    <a:pt x="24377" y="7774"/>
                  </a:cubicBezTo>
                  <a:cubicBezTo>
                    <a:pt x="24785" y="12170"/>
                    <a:pt x="25102" y="16130"/>
                    <a:pt x="25174" y="19464"/>
                  </a:cubicBezTo>
                  <a:cubicBezTo>
                    <a:pt x="25264" y="22797"/>
                    <a:pt x="25112" y="25496"/>
                    <a:pt x="24946" y="27351"/>
                  </a:cubicBezTo>
                  <a:cubicBezTo>
                    <a:pt x="24851" y="28280"/>
                    <a:pt x="24776" y="29001"/>
                    <a:pt x="24710" y="29487"/>
                  </a:cubicBezTo>
                  <a:cubicBezTo>
                    <a:pt x="24684" y="29711"/>
                    <a:pt x="24664" y="29894"/>
                    <a:pt x="24647" y="30043"/>
                  </a:cubicBezTo>
                  <a:cubicBezTo>
                    <a:pt x="24635" y="30168"/>
                    <a:pt x="24633" y="30234"/>
                    <a:pt x="24639" y="30235"/>
                  </a:cubicBezTo>
                  <a:cubicBezTo>
                    <a:pt x="24639" y="30235"/>
                    <a:pt x="24639" y="30235"/>
                    <a:pt x="24640" y="30235"/>
                  </a:cubicBezTo>
                  <a:cubicBezTo>
                    <a:pt x="24647" y="30235"/>
                    <a:pt x="24664" y="30172"/>
                    <a:pt x="24690" y="30050"/>
                  </a:cubicBezTo>
                  <a:cubicBezTo>
                    <a:pt x="24717" y="29901"/>
                    <a:pt x="24751" y="29721"/>
                    <a:pt x="24793" y="29500"/>
                  </a:cubicBezTo>
                  <a:cubicBezTo>
                    <a:pt x="24887" y="29016"/>
                    <a:pt x="24987" y="28297"/>
                    <a:pt x="25108" y="27368"/>
                  </a:cubicBezTo>
                  <a:cubicBezTo>
                    <a:pt x="25326" y="25512"/>
                    <a:pt x="25522" y="22805"/>
                    <a:pt x="25470" y="19458"/>
                  </a:cubicBezTo>
                  <a:cubicBezTo>
                    <a:pt x="25436" y="16112"/>
                    <a:pt x="25149" y="12138"/>
                    <a:pt x="24761" y="7740"/>
                  </a:cubicBezTo>
                  <a:cubicBezTo>
                    <a:pt x="24664" y="6643"/>
                    <a:pt x="24577" y="5494"/>
                    <a:pt x="24237" y="4356"/>
                  </a:cubicBezTo>
                  <a:cubicBezTo>
                    <a:pt x="23916" y="3220"/>
                    <a:pt x="23216" y="2105"/>
                    <a:pt x="22159" y="1418"/>
                  </a:cubicBezTo>
                  <a:cubicBezTo>
                    <a:pt x="21116" y="712"/>
                    <a:pt x="19856" y="413"/>
                    <a:pt x="18613" y="279"/>
                  </a:cubicBezTo>
                  <a:cubicBezTo>
                    <a:pt x="17361" y="138"/>
                    <a:pt x="16093" y="156"/>
                    <a:pt x="14824" y="135"/>
                  </a:cubicBezTo>
                  <a:cubicBezTo>
                    <a:pt x="13329" y="106"/>
                    <a:pt x="11839" y="0"/>
                    <a:pt x="1037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09;p19">
              <a:extLst>
                <a:ext uri="{FF2B5EF4-FFF2-40B4-BE49-F238E27FC236}">
                  <a16:creationId xmlns:a16="http://schemas.microsoft.com/office/drawing/2014/main" xmlns="" id="{EFEA6028-3310-4EAC-8D52-57A6D71D88CE}"/>
                </a:ext>
              </a:extLst>
            </p:cNvPr>
            <p:cNvSpPr/>
            <p:nvPr/>
          </p:nvSpPr>
          <p:spPr>
            <a:xfrm>
              <a:off x="1774390" y="4094992"/>
              <a:ext cx="36112" cy="46428"/>
            </a:xfrm>
            <a:custGeom>
              <a:avLst/>
              <a:gdLst/>
              <a:ahLst/>
              <a:cxnLst/>
              <a:rect l="l" t="t" r="r" b="b"/>
              <a:pathLst>
                <a:path w="1887" h="2426" extrusionOk="0">
                  <a:moveTo>
                    <a:pt x="331" y="395"/>
                  </a:moveTo>
                  <a:lnTo>
                    <a:pt x="331" y="395"/>
                  </a:lnTo>
                  <a:cubicBezTo>
                    <a:pt x="413" y="477"/>
                    <a:pt x="511" y="576"/>
                    <a:pt x="616" y="693"/>
                  </a:cubicBezTo>
                  <a:cubicBezTo>
                    <a:pt x="807" y="902"/>
                    <a:pt x="979" y="1127"/>
                    <a:pt x="1131" y="1365"/>
                  </a:cubicBezTo>
                  <a:cubicBezTo>
                    <a:pt x="1221" y="1505"/>
                    <a:pt x="1302" y="1649"/>
                    <a:pt x="1375" y="1797"/>
                  </a:cubicBezTo>
                  <a:cubicBezTo>
                    <a:pt x="1404" y="1858"/>
                    <a:pt x="1433" y="1913"/>
                    <a:pt x="1449" y="1957"/>
                  </a:cubicBezTo>
                  <a:lnTo>
                    <a:pt x="1449" y="1957"/>
                  </a:lnTo>
                  <a:cubicBezTo>
                    <a:pt x="1407" y="1919"/>
                    <a:pt x="1348" y="1846"/>
                    <a:pt x="1298" y="1790"/>
                  </a:cubicBezTo>
                  <a:cubicBezTo>
                    <a:pt x="1183" y="1658"/>
                    <a:pt x="1078" y="1526"/>
                    <a:pt x="981" y="1397"/>
                  </a:cubicBezTo>
                  <a:cubicBezTo>
                    <a:pt x="810" y="1168"/>
                    <a:pt x="649" y="930"/>
                    <a:pt x="502" y="684"/>
                  </a:cubicBezTo>
                  <a:cubicBezTo>
                    <a:pt x="438" y="578"/>
                    <a:pt x="381" y="480"/>
                    <a:pt x="331" y="395"/>
                  </a:cubicBezTo>
                  <a:close/>
                  <a:moveTo>
                    <a:pt x="57" y="1"/>
                  </a:moveTo>
                  <a:cubicBezTo>
                    <a:pt x="55" y="1"/>
                    <a:pt x="53" y="1"/>
                    <a:pt x="51" y="2"/>
                  </a:cubicBezTo>
                  <a:cubicBezTo>
                    <a:pt x="0" y="19"/>
                    <a:pt x="40" y="339"/>
                    <a:pt x="237" y="818"/>
                  </a:cubicBezTo>
                  <a:cubicBezTo>
                    <a:pt x="355" y="1097"/>
                    <a:pt x="498" y="1365"/>
                    <a:pt x="664" y="1618"/>
                  </a:cubicBezTo>
                  <a:cubicBezTo>
                    <a:pt x="763" y="1769"/>
                    <a:pt x="869" y="1914"/>
                    <a:pt x="983" y="2053"/>
                  </a:cubicBezTo>
                  <a:cubicBezTo>
                    <a:pt x="1046" y="2127"/>
                    <a:pt x="1090" y="2193"/>
                    <a:pt x="1189" y="2284"/>
                  </a:cubicBezTo>
                  <a:cubicBezTo>
                    <a:pt x="1253" y="2333"/>
                    <a:pt x="1354" y="2425"/>
                    <a:pt x="1509" y="2425"/>
                  </a:cubicBezTo>
                  <a:cubicBezTo>
                    <a:pt x="1557" y="2425"/>
                    <a:pt x="1610" y="2416"/>
                    <a:pt x="1669" y="2395"/>
                  </a:cubicBezTo>
                  <a:cubicBezTo>
                    <a:pt x="1772" y="2352"/>
                    <a:pt x="1853" y="2240"/>
                    <a:pt x="1871" y="2145"/>
                  </a:cubicBezTo>
                  <a:cubicBezTo>
                    <a:pt x="1887" y="2068"/>
                    <a:pt x="1886" y="1988"/>
                    <a:pt x="1867" y="1912"/>
                  </a:cubicBezTo>
                  <a:cubicBezTo>
                    <a:pt x="1835" y="1776"/>
                    <a:pt x="1778" y="1690"/>
                    <a:pt x="1740" y="1610"/>
                  </a:cubicBezTo>
                  <a:cubicBezTo>
                    <a:pt x="1653" y="1449"/>
                    <a:pt x="1556" y="1294"/>
                    <a:pt x="1449" y="1146"/>
                  </a:cubicBezTo>
                  <a:cubicBezTo>
                    <a:pt x="1268" y="898"/>
                    <a:pt x="1056" y="673"/>
                    <a:pt x="820" y="478"/>
                  </a:cubicBezTo>
                  <a:cubicBezTo>
                    <a:pt x="508" y="224"/>
                    <a:pt x="253" y="102"/>
                    <a:pt x="139" y="79"/>
                  </a:cubicBezTo>
                  <a:lnTo>
                    <a:pt x="139" y="79"/>
                  </a:lnTo>
                  <a:cubicBezTo>
                    <a:pt x="104" y="29"/>
                    <a:pt x="77" y="1"/>
                    <a:pt x="5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10;p19">
              <a:extLst>
                <a:ext uri="{FF2B5EF4-FFF2-40B4-BE49-F238E27FC236}">
                  <a16:creationId xmlns:a16="http://schemas.microsoft.com/office/drawing/2014/main" xmlns="" id="{C70796EE-6676-40BF-BC1C-7B587AB26726}"/>
                </a:ext>
              </a:extLst>
            </p:cNvPr>
            <p:cNvSpPr/>
            <p:nvPr/>
          </p:nvSpPr>
          <p:spPr>
            <a:xfrm>
              <a:off x="1105821" y="4039972"/>
              <a:ext cx="189270" cy="390635"/>
            </a:xfrm>
            <a:custGeom>
              <a:avLst/>
              <a:gdLst/>
              <a:ahLst/>
              <a:cxnLst/>
              <a:rect l="l" t="t" r="r" b="b"/>
              <a:pathLst>
                <a:path w="9890" h="20412" extrusionOk="0">
                  <a:moveTo>
                    <a:pt x="9833" y="1"/>
                  </a:moveTo>
                  <a:cubicBezTo>
                    <a:pt x="9792" y="1"/>
                    <a:pt x="9535" y="196"/>
                    <a:pt x="9101" y="553"/>
                  </a:cubicBezTo>
                  <a:cubicBezTo>
                    <a:pt x="8639" y="923"/>
                    <a:pt x="8011" y="1509"/>
                    <a:pt x="7281" y="2276"/>
                  </a:cubicBezTo>
                  <a:cubicBezTo>
                    <a:pt x="6544" y="3039"/>
                    <a:pt x="5739" y="4015"/>
                    <a:pt x="4921" y="5155"/>
                  </a:cubicBezTo>
                  <a:cubicBezTo>
                    <a:pt x="4120" y="6308"/>
                    <a:pt x="3317" y="7631"/>
                    <a:pt x="2608" y="9089"/>
                  </a:cubicBezTo>
                  <a:cubicBezTo>
                    <a:pt x="1913" y="10554"/>
                    <a:pt x="1384" y="12007"/>
                    <a:pt x="985" y="13353"/>
                  </a:cubicBezTo>
                  <a:cubicBezTo>
                    <a:pt x="607" y="14704"/>
                    <a:pt x="349" y="15943"/>
                    <a:pt x="214" y="16995"/>
                  </a:cubicBezTo>
                  <a:cubicBezTo>
                    <a:pt x="73" y="18045"/>
                    <a:pt x="7" y="18901"/>
                    <a:pt x="8" y="19492"/>
                  </a:cubicBezTo>
                  <a:cubicBezTo>
                    <a:pt x="1" y="20085"/>
                    <a:pt x="9" y="20411"/>
                    <a:pt x="39" y="20412"/>
                  </a:cubicBezTo>
                  <a:cubicBezTo>
                    <a:pt x="39" y="20412"/>
                    <a:pt x="39" y="20412"/>
                    <a:pt x="39" y="20412"/>
                  </a:cubicBezTo>
                  <a:cubicBezTo>
                    <a:pt x="117" y="20412"/>
                    <a:pt x="154" y="19106"/>
                    <a:pt x="507" y="17040"/>
                  </a:cubicBezTo>
                  <a:cubicBezTo>
                    <a:pt x="678" y="16005"/>
                    <a:pt x="963" y="14789"/>
                    <a:pt x="1356" y="13462"/>
                  </a:cubicBezTo>
                  <a:cubicBezTo>
                    <a:pt x="1769" y="12141"/>
                    <a:pt x="2302" y="10713"/>
                    <a:pt x="2986" y="9271"/>
                  </a:cubicBezTo>
                  <a:cubicBezTo>
                    <a:pt x="3685" y="7833"/>
                    <a:pt x="4465" y="6524"/>
                    <a:pt x="5238" y="5376"/>
                  </a:cubicBezTo>
                  <a:cubicBezTo>
                    <a:pt x="6027" y="4239"/>
                    <a:pt x="6798" y="3256"/>
                    <a:pt x="7500" y="2475"/>
                  </a:cubicBezTo>
                  <a:cubicBezTo>
                    <a:pt x="8892" y="907"/>
                    <a:pt x="9889" y="61"/>
                    <a:pt x="9838" y="2"/>
                  </a:cubicBezTo>
                  <a:cubicBezTo>
                    <a:pt x="9837" y="1"/>
                    <a:pt x="9836" y="1"/>
                    <a:pt x="9833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11;p19">
              <a:extLst>
                <a:ext uri="{FF2B5EF4-FFF2-40B4-BE49-F238E27FC236}">
                  <a16:creationId xmlns:a16="http://schemas.microsoft.com/office/drawing/2014/main" xmlns="" id="{3B291739-7DAF-4970-9413-824F615A20A3}"/>
                </a:ext>
              </a:extLst>
            </p:cNvPr>
            <p:cNvSpPr/>
            <p:nvPr/>
          </p:nvSpPr>
          <p:spPr>
            <a:xfrm>
              <a:off x="1187978" y="4147161"/>
              <a:ext cx="511871" cy="287656"/>
            </a:xfrm>
            <a:custGeom>
              <a:avLst/>
              <a:gdLst/>
              <a:ahLst/>
              <a:cxnLst/>
              <a:rect l="l" t="t" r="r" b="b"/>
              <a:pathLst>
                <a:path w="26747" h="15031" extrusionOk="0">
                  <a:moveTo>
                    <a:pt x="4043" y="1"/>
                  </a:moveTo>
                  <a:cubicBezTo>
                    <a:pt x="3757" y="2"/>
                    <a:pt x="3608" y="8"/>
                    <a:pt x="3608" y="19"/>
                  </a:cubicBezTo>
                  <a:cubicBezTo>
                    <a:pt x="3607" y="31"/>
                    <a:pt x="3756" y="46"/>
                    <a:pt x="4042" y="67"/>
                  </a:cubicBezTo>
                  <a:lnTo>
                    <a:pt x="5301" y="140"/>
                  </a:lnTo>
                  <a:cubicBezTo>
                    <a:pt x="6439" y="203"/>
                    <a:pt x="8035" y="292"/>
                    <a:pt x="10032" y="402"/>
                  </a:cubicBezTo>
                  <a:cubicBezTo>
                    <a:pt x="14040" y="643"/>
                    <a:pt x="19685" y="1051"/>
                    <a:pt x="26277" y="1785"/>
                  </a:cubicBezTo>
                  <a:lnTo>
                    <a:pt x="26277" y="1785"/>
                  </a:lnTo>
                  <a:cubicBezTo>
                    <a:pt x="25875" y="3694"/>
                    <a:pt x="25453" y="5692"/>
                    <a:pt x="25017" y="7757"/>
                  </a:cubicBezTo>
                  <a:cubicBezTo>
                    <a:pt x="24791" y="8827"/>
                    <a:pt x="24560" y="9914"/>
                    <a:pt x="24327" y="11016"/>
                  </a:cubicBezTo>
                  <a:cubicBezTo>
                    <a:pt x="24085" y="12087"/>
                    <a:pt x="23675" y="13190"/>
                    <a:pt x="22731" y="13769"/>
                  </a:cubicBezTo>
                  <a:cubicBezTo>
                    <a:pt x="21731" y="14402"/>
                    <a:pt x="20473" y="14482"/>
                    <a:pt x="19282" y="14535"/>
                  </a:cubicBezTo>
                  <a:cubicBezTo>
                    <a:pt x="18073" y="14588"/>
                    <a:pt x="16882" y="14612"/>
                    <a:pt x="15710" y="14620"/>
                  </a:cubicBezTo>
                  <a:cubicBezTo>
                    <a:pt x="15525" y="14621"/>
                    <a:pt x="15340" y="14621"/>
                    <a:pt x="15156" y="14621"/>
                  </a:cubicBezTo>
                  <a:cubicBezTo>
                    <a:pt x="13012" y="14621"/>
                    <a:pt x="10939" y="14548"/>
                    <a:pt x="8961" y="14418"/>
                  </a:cubicBezTo>
                  <a:cubicBezTo>
                    <a:pt x="6814" y="14281"/>
                    <a:pt x="4777" y="14071"/>
                    <a:pt x="2879" y="13827"/>
                  </a:cubicBezTo>
                  <a:cubicBezTo>
                    <a:pt x="1969" y="13667"/>
                    <a:pt x="875" y="13733"/>
                    <a:pt x="508" y="12992"/>
                  </a:cubicBezTo>
                  <a:cubicBezTo>
                    <a:pt x="331" y="12641"/>
                    <a:pt x="327" y="12207"/>
                    <a:pt x="354" y="11794"/>
                  </a:cubicBezTo>
                  <a:cubicBezTo>
                    <a:pt x="391" y="11376"/>
                    <a:pt x="428" y="10959"/>
                    <a:pt x="482" y="10558"/>
                  </a:cubicBezTo>
                  <a:cubicBezTo>
                    <a:pt x="890" y="7334"/>
                    <a:pt x="1781" y="4827"/>
                    <a:pt x="2492" y="3160"/>
                  </a:cubicBezTo>
                  <a:cubicBezTo>
                    <a:pt x="2847" y="2322"/>
                    <a:pt x="3172" y="1693"/>
                    <a:pt x="3381" y="1262"/>
                  </a:cubicBezTo>
                  <a:cubicBezTo>
                    <a:pt x="3480" y="1068"/>
                    <a:pt x="3562" y="907"/>
                    <a:pt x="3629" y="776"/>
                  </a:cubicBezTo>
                  <a:cubicBezTo>
                    <a:pt x="3683" y="665"/>
                    <a:pt x="3708" y="606"/>
                    <a:pt x="3701" y="602"/>
                  </a:cubicBezTo>
                  <a:cubicBezTo>
                    <a:pt x="3701" y="602"/>
                    <a:pt x="3701" y="602"/>
                    <a:pt x="3700" y="602"/>
                  </a:cubicBezTo>
                  <a:cubicBezTo>
                    <a:pt x="3693" y="602"/>
                    <a:pt x="3656" y="653"/>
                    <a:pt x="3592" y="755"/>
                  </a:cubicBezTo>
                  <a:cubicBezTo>
                    <a:pt x="3514" y="881"/>
                    <a:pt x="3420" y="1034"/>
                    <a:pt x="3307" y="1221"/>
                  </a:cubicBezTo>
                  <a:cubicBezTo>
                    <a:pt x="3072" y="1641"/>
                    <a:pt x="2723" y="2260"/>
                    <a:pt x="2344" y="3093"/>
                  </a:cubicBezTo>
                  <a:cubicBezTo>
                    <a:pt x="1583" y="4750"/>
                    <a:pt x="639" y="7264"/>
                    <a:pt x="188" y="10519"/>
                  </a:cubicBezTo>
                  <a:cubicBezTo>
                    <a:pt x="128" y="10925"/>
                    <a:pt x="87" y="11341"/>
                    <a:pt x="45" y="11772"/>
                  </a:cubicBezTo>
                  <a:cubicBezTo>
                    <a:pt x="15" y="12202"/>
                    <a:pt x="0" y="12681"/>
                    <a:pt x="220" y="13138"/>
                  </a:cubicBezTo>
                  <a:cubicBezTo>
                    <a:pt x="438" y="13613"/>
                    <a:pt x="961" y="13866"/>
                    <a:pt x="1423" y="13954"/>
                  </a:cubicBezTo>
                  <a:cubicBezTo>
                    <a:pt x="1897" y="14052"/>
                    <a:pt x="2355" y="14098"/>
                    <a:pt x="2833" y="14171"/>
                  </a:cubicBezTo>
                  <a:cubicBezTo>
                    <a:pt x="4737" y="14430"/>
                    <a:pt x="6780" y="14654"/>
                    <a:pt x="8935" y="14802"/>
                  </a:cubicBezTo>
                  <a:cubicBezTo>
                    <a:pt x="11002" y="14948"/>
                    <a:pt x="13173" y="15030"/>
                    <a:pt x="15421" y="15030"/>
                  </a:cubicBezTo>
                  <a:cubicBezTo>
                    <a:pt x="15518" y="15030"/>
                    <a:pt x="15615" y="15030"/>
                    <a:pt x="15713" y="15030"/>
                  </a:cubicBezTo>
                  <a:cubicBezTo>
                    <a:pt x="16888" y="15024"/>
                    <a:pt x="18086" y="15002"/>
                    <a:pt x="19299" y="14950"/>
                  </a:cubicBezTo>
                  <a:cubicBezTo>
                    <a:pt x="20499" y="14893"/>
                    <a:pt x="21819" y="14833"/>
                    <a:pt x="22957" y="14119"/>
                  </a:cubicBezTo>
                  <a:cubicBezTo>
                    <a:pt x="23481" y="13793"/>
                    <a:pt x="23895" y="13301"/>
                    <a:pt x="24166" y="12767"/>
                  </a:cubicBezTo>
                  <a:cubicBezTo>
                    <a:pt x="24441" y="12232"/>
                    <a:pt x="24602" y="11666"/>
                    <a:pt x="24733" y="11110"/>
                  </a:cubicBezTo>
                  <a:cubicBezTo>
                    <a:pt x="24966" y="10003"/>
                    <a:pt x="25194" y="8912"/>
                    <a:pt x="25420" y="7840"/>
                  </a:cubicBezTo>
                  <a:cubicBezTo>
                    <a:pt x="25865" y="5697"/>
                    <a:pt x="26293" y="3628"/>
                    <a:pt x="26703" y="1654"/>
                  </a:cubicBezTo>
                  <a:lnTo>
                    <a:pt x="26747" y="1442"/>
                  </a:lnTo>
                  <a:lnTo>
                    <a:pt x="26533" y="1420"/>
                  </a:lnTo>
                  <a:cubicBezTo>
                    <a:pt x="19838" y="700"/>
                    <a:pt x="14101" y="338"/>
                    <a:pt x="10045" y="163"/>
                  </a:cubicBezTo>
                  <a:cubicBezTo>
                    <a:pt x="8016" y="74"/>
                    <a:pt x="6407" y="30"/>
                    <a:pt x="5305" y="11"/>
                  </a:cubicBezTo>
                  <a:lnTo>
                    <a:pt x="4043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12;p19">
              <a:extLst>
                <a:ext uri="{FF2B5EF4-FFF2-40B4-BE49-F238E27FC236}">
                  <a16:creationId xmlns:a16="http://schemas.microsoft.com/office/drawing/2014/main" xmlns="" id="{A81D1FB3-1120-45FD-B8D0-F017A0F8B04B}"/>
                </a:ext>
              </a:extLst>
            </p:cNvPr>
            <p:cNvSpPr/>
            <p:nvPr/>
          </p:nvSpPr>
          <p:spPr>
            <a:xfrm>
              <a:off x="1687370" y="4175465"/>
              <a:ext cx="43901" cy="34907"/>
            </a:xfrm>
            <a:custGeom>
              <a:avLst/>
              <a:gdLst/>
              <a:ahLst/>
              <a:cxnLst/>
              <a:rect l="l" t="t" r="r" b="b"/>
              <a:pathLst>
                <a:path w="2294" h="1824" extrusionOk="0">
                  <a:moveTo>
                    <a:pt x="959" y="477"/>
                  </a:moveTo>
                  <a:cubicBezTo>
                    <a:pt x="1119" y="540"/>
                    <a:pt x="1271" y="622"/>
                    <a:pt x="1411" y="721"/>
                  </a:cubicBezTo>
                  <a:cubicBezTo>
                    <a:pt x="1636" y="868"/>
                    <a:pt x="1870" y="1142"/>
                    <a:pt x="1825" y="1303"/>
                  </a:cubicBezTo>
                  <a:cubicBezTo>
                    <a:pt x="1796" y="1375"/>
                    <a:pt x="1770" y="1405"/>
                    <a:pt x="1681" y="1405"/>
                  </a:cubicBezTo>
                  <a:cubicBezTo>
                    <a:pt x="1674" y="1405"/>
                    <a:pt x="1666" y="1405"/>
                    <a:pt x="1658" y="1405"/>
                  </a:cubicBezTo>
                  <a:cubicBezTo>
                    <a:pt x="1552" y="1395"/>
                    <a:pt x="1429" y="1331"/>
                    <a:pt x="1339" y="1253"/>
                  </a:cubicBezTo>
                  <a:cubicBezTo>
                    <a:pt x="1157" y="1115"/>
                    <a:pt x="1106" y="842"/>
                    <a:pt x="1013" y="621"/>
                  </a:cubicBezTo>
                  <a:cubicBezTo>
                    <a:pt x="997" y="570"/>
                    <a:pt x="979" y="522"/>
                    <a:pt x="959" y="477"/>
                  </a:cubicBezTo>
                  <a:close/>
                  <a:moveTo>
                    <a:pt x="536" y="0"/>
                  </a:moveTo>
                  <a:cubicBezTo>
                    <a:pt x="524" y="0"/>
                    <a:pt x="516" y="4"/>
                    <a:pt x="513" y="12"/>
                  </a:cubicBezTo>
                  <a:cubicBezTo>
                    <a:pt x="504" y="28"/>
                    <a:pt x="515" y="56"/>
                    <a:pt x="535" y="101"/>
                  </a:cubicBezTo>
                  <a:lnTo>
                    <a:pt x="535" y="101"/>
                  </a:lnTo>
                  <a:cubicBezTo>
                    <a:pt x="190" y="110"/>
                    <a:pt x="0" y="215"/>
                    <a:pt x="12" y="254"/>
                  </a:cubicBezTo>
                  <a:cubicBezTo>
                    <a:pt x="22" y="313"/>
                    <a:pt x="275" y="290"/>
                    <a:pt x="651" y="380"/>
                  </a:cubicBezTo>
                  <a:lnTo>
                    <a:pt x="651" y="380"/>
                  </a:lnTo>
                  <a:cubicBezTo>
                    <a:pt x="681" y="469"/>
                    <a:pt x="708" y="576"/>
                    <a:pt x="728" y="703"/>
                  </a:cubicBezTo>
                  <a:cubicBezTo>
                    <a:pt x="751" y="815"/>
                    <a:pt x="775" y="942"/>
                    <a:pt x="816" y="1084"/>
                  </a:cubicBezTo>
                  <a:cubicBezTo>
                    <a:pt x="849" y="1219"/>
                    <a:pt x="941" y="1412"/>
                    <a:pt x="1076" y="1536"/>
                  </a:cubicBezTo>
                  <a:cubicBezTo>
                    <a:pt x="1211" y="1665"/>
                    <a:pt x="1378" y="1776"/>
                    <a:pt x="1608" y="1812"/>
                  </a:cubicBezTo>
                  <a:cubicBezTo>
                    <a:pt x="1637" y="1819"/>
                    <a:pt x="1668" y="1823"/>
                    <a:pt x="1701" y="1823"/>
                  </a:cubicBezTo>
                  <a:cubicBezTo>
                    <a:pt x="1920" y="1823"/>
                    <a:pt x="2188" y="1651"/>
                    <a:pt x="2231" y="1405"/>
                  </a:cubicBezTo>
                  <a:cubicBezTo>
                    <a:pt x="2293" y="1116"/>
                    <a:pt x="2160" y="900"/>
                    <a:pt x="2041" y="749"/>
                  </a:cubicBezTo>
                  <a:cubicBezTo>
                    <a:pt x="1910" y="589"/>
                    <a:pt x="1765" y="490"/>
                    <a:pt x="1623" y="399"/>
                  </a:cubicBezTo>
                  <a:cubicBezTo>
                    <a:pt x="1333" y="223"/>
                    <a:pt x="1038" y="137"/>
                    <a:pt x="790" y="112"/>
                  </a:cubicBezTo>
                  <a:cubicBezTo>
                    <a:pt x="762" y="109"/>
                    <a:pt x="734" y="107"/>
                    <a:pt x="708" y="105"/>
                  </a:cubicBezTo>
                  <a:lnTo>
                    <a:pt x="708" y="105"/>
                  </a:lnTo>
                  <a:cubicBezTo>
                    <a:pt x="634" y="35"/>
                    <a:pt x="569" y="0"/>
                    <a:pt x="536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13;p19">
              <a:extLst>
                <a:ext uri="{FF2B5EF4-FFF2-40B4-BE49-F238E27FC236}">
                  <a16:creationId xmlns:a16="http://schemas.microsoft.com/office/drawing/2014/main" xmlns="" id="{26C68B27-42CD-4B95-90C7-5133D5D7356D}"/>
                </a:ext>
              </a:extLst>
            </p:cNvPr>
            <p:cNvSpPr/>
            <p:nvPr/>
          </p:nvSpPr>
          <p:spPr>
            <a:xfrm>
              <a:off x="1462314" y="3808695"/>
              <a:ext cx="163051" cy="39251"/>
            </a:xfrm>
            <a:custGeom>
              <a:avLst/>
              <a:gdLst/>
              <a:ahLst/>
              <a:cxnLst/>
              <a:rect l="l" t="t" r="r" b="b"/>
              <a:pathLst>
                <a:path w="8520" h="2051" extrusionOk="0">
                  <a:moveTo>
                    <a:pt x="0" y="0"/>
                  </a:moveTo>
                  <a:lnTo>
                    <a:pt x="0" y="2050"/>
                  </a:lnTo>
                  <a:lnTo>
                    <a:pt x="8520" y="2050"/>
                  </a:lnTo>
                  <a:lnTo>
                    <a:pt x="8520" y="0"/>
                  </a:lnTo>
                  <a:close/>
                </a:path>
              </a:pathLst>
            </a:custGeom>
            <a:solidFill>
              <a:srgbClr val="EAE7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14;p19">
              <a:extLst>
                <a:ext uri="{FF2B5EF4-FFF2-40B4-BE49-F238E27FC236}">
                  <a16:creationId xmlns:a16="http://schemas.microsoft.com/office/drawing/2014/main" xmlns="" id="{278F469D-306C-4991-99BD-7892530F6BA9}"/>
                </a:ext>
              </a:extLst>
            </p:cNvPr>
            <p:cNvSpPr/>
            <p:nvPr/>
          </p:nvSpPr>
          <p:spPr>
            <a:xfrm>
              <a:off x="2785711" y="2710738"/>
              <a:ext cx="83057" cy="1862749"/>
            </a:xfrm>
            <a:custGeom>
              <a:avLst/>
              <a:gdLst/>
              <a:ahLst/>
              <a:cxnLst/>
              <a:rect l="l" t="t" r="r" b="b"/>
              <a:pathLst>
                <a:path w="4340" h="97335" extrusionOk="0">
                  <a:moveTo>
                    <a:pt x="1" y="1"/>
                  </a:moveTo>
                  <a:lnTo>
                    <a:pt x="1" y="97335"/>
                  </a:lnTo>
                  <a:lnTo>
                    <a:pt x="4340" y="97335"/>
                  </a:lnTo>
                  <a:lnTo>
                    <a:pt x="4340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15;p19">
              <a:extLst>
                <a:ext uri="{FF2B5EF4-FFF2-40B4-BE49-F238E27FC236}">
                  <a16:creationId xmlns:a16="http://schemas.microsoft.com/office/drawing/2014/main" xmlns="" id="{C220CA92-F86D-4762-B447-8BDF6C1CEF35}"/>
                </a:ext>
              </a:extLst>
            </p:cNvPr>
            <p:cNvSpPr/>
            <p:nvPr/>
          </p:nvSpPr>
          <p:spPr>
            <a:xfrm>
              <a:off x="2868748" y="2716078"/>
              <a:ext cx="83076" cy="1857409"/>
            </a:xfrm>
            <a:custGeom>
              <a:avLst/>
              <a:gdLst/>
              <a:ahLst/>
              <a:cxnLst/>
              <a:rect l="l" t="t" r="r" b="b"/>
              <a:pathLst>
                <a:path w="4341" h="97056" extrusionOk="0">
                  <a:moveTo>
                    <a:pt x="1" y="0"/>
                  </a:moveTo>
                  <a:lnTo>
                    <a:pt x="1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16;p19">
              <a:extLst>
                <a:ext uri="{FF2B5EF4-FFF2-40B4-BE49-F238E27FC236}">
                  <a16:creationId xmlns:a16="http://schemas.microsoft.com/office/drawing/2014/main" xmlns="" id="{74A011BA-3478-419B-AE55-D4EE6E12F2EA}"/>
                </a:ext>
              </a:extLst>
            </p:cNvPr>
            <p:cNvSpPr/>
            <p:nvPr/>
          </p:nvSpPr>
          <p:spPr>
            <a:xfrm>
              <a:off x="4382926" y="2710738"/>
              <a:ext cx="83057" cy="1862749"/>
            </a:xfrm>
            <a:custGeom>
              <a:avLst/>
              <a:gdLst/>
              <a:ahLst/>
              <a:cxnLst/>
              <a:rect l="l" t="t" r="r" b="b"/>
              <a:pathLst>
                <a:path w="4340" h="97335" extrusionOk="0">
                  <a:moveTo>
                    <a:pt x="0" y="1"/>
                  </a:moveTo>
                  <a:lnTo>
                    <a:pt x="0" y="97335"/>
                  </a:lnTo>
                  <a:lnTo>
                    <a:pt x="4339" y="97335"/>
                  </a:lnTo>
                  <a:lnTo>
                    <a:pt x="4339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17;p19">
              <a:extLst>
                <a:ext uri="{FF2B5EF4-FFF2-40B4-BE49-F238E27FC236}">
                  <a16:creationId xmlns:a16="http://schemas.microsoft.com/office/drawing/2014/main" xmlns="" id="{4F3C24AD-B20A-4A71-8545-9566E36DBEB1}"/>
                </a:ext>
              </a:extLst>
            </p:cNvPr>
            <p:cNvSpPr/>
            <p:nvPr/>
          </p:nvSpPr>
          <p:spPr>
            <a:xfrm>
              <a:off x="4465964" y="2716078"/>
              <a:ext cx="83057" cy="1857409"/>
            </a:xfrm>
            <a:custGeom>
              <a:avLst/>
              <a:gdLst/>
              <a:ahLst/>
              <a:cxnLst/>
              <a:rect l="l" t="t" r="r" b="b"/>
              <a:pathLst>
                <a:path w="4340" h="97056" extrusionOk="0">
                  <a:moveTo>
                    <a:pt x="0" y="0"/>
                  </a:moveTo>
                  <a:lnTo>
                    <a:pt x="0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8;p19">
              <a:extLst>
                <a:ext uri="{FF2B5EF4-FFF2-40B4-BE49-F238E27FC236}">
                  <a16:creationId xmlns:a16="http://schemas.microsoft.com/office/drawing/2014/main" xmlns="" id="{9DEB9C75-8AB2-4AA5-AAC3-90B44F9039AC}"/>
                </a:ext>
              </a:extLst>
            </p:cNvPr>
            <p:cNvSpPr/>
            <p:nvPr/>
          </p:nvSpPr>
          <p:spPr>
            <a:xfrm>
              <a:off x="3655969" y="2710738"/>
              <a:ext cx="83076" cy="1862749"/>
            </a:xfrm>
            <a:custGeom>
              <a:avLst/>
              <a:gdLst/>
              <a:ahLst/>
              <a:cxnLst/>
              <a:rect l="l" t="t" r="r" b="b"/>
              <a:pathLst>
                <a:path w="4341" h="97335" extrusionOk="0">
                  <a:moveTo>
                    <a:pt x="1" y="1"/>
                  </a:moveTo>
                  <a:lnTo>
                    <a:pt x="1" y="97335"/>
                  </a:lnTo>
                  <a:lnTo>
                    <a:pt x="4340" y="97335"/>
                  </a:lnTo>
                  <a:lnTo>
                    <a:pt x="4340" y="1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9;p19">
              <a:extLst>
                <a:ext uri="{FF2B5EF4-FFF2-40B4-BE49-F238E27FC236}">
                  <a16:creationId xmlns:a16="http://schemas.microsoft.com/office/drawing/2014/main" xmlns="" id="{53EC5285-DE2A-4431-8365-E76D22CA2415}"/>
                </a:ext>
              </a:extLst>
            </p:cNvPr>
            <p:cNvSpPr/>
            <p:nvPr/>
          </p:nvSpPr>
          <p:spPr>
            <a:xfrm>
              <a:off x="3739026" y="2716078"/>
              <a:ext cx="83057" cy="1857409"/>
            </a:xfrm>
            <a:custGeom>
              <a:avLst/>
              <a:gdLst/>
              <a:ahLst/>
              <a:cxnLst/>
              <a:rect l="l" t="t" r="r" b="b"/>
              <a:pathLst>
                <a:path w="4340" h="97056" extrusionOk="0">
                  <a:moveTo>
                    <a:pt x="0" y="0"/>
                  </a:moveTo>
                  <a:lnTo>
                    <a:pt x="0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20;p19">
              <a:extLst>
                <a:ext uri="{FF2B5EF4-FFF2-40B4-BE49-F238E27FC236}">
                  <a16:creationId xmlns:a16="http://schemas.microsoft.com/office/drawing/2014/main" xmlns="" id="{7FCEF334-C07C-4C2E-B777-BB0AD12B12E1}"/>
                </a:ext>
              </a:extLst>
            </p:cNvPr>
            <p:cNvSpPr/>
            <p:nvPr/>
          </p:nvSpPr>
          <p:spPr>
            <a:xfrm>
              <a:off x="2546492" y="2595570"/>
              <a:ext cx="2283984" cy="162592"/>
            </a:xfrm>
            <a:custGeom>
              <a:avLst/>
              <a:gdLst/>
              <a:ahLst/>
              <a:cxnLst/>
              <a:rect l="l" t="t" r="r" b="b"/>
              <a:pathLst>
                <a:path w="119346" h="8496" extrusionOk="0">
                  <a:moveTo>
                    <a:pt x="0" y="1"/>
                  </a:moveTo>
                  <a:lnTo>
                    <a:pt x="0" y="8496"/>
                  </a:lnTo>
                  <a:lnTo>
                    <a:pt x="119345" y="8496"/>
                  </a:lnTo>
                  <a:lnTo>
                    <a:pt x="119345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21;p19">
              <a:extLst>
                <a:ext uri="{FF2B5EF4-FFF2-40B4-BE49-F238E27FC236}">
                  <a16:creationId xmlns:a16="http://schemas.microsoft.com/office/drawing/2014/main" xmlns="" id="{F8855661-D95C-4A45-BAB7-ADA1B2D1ED21}"/>
                </a:ext>
              </a:extLst>
            </p:cNvPr>
            <p:cNvSpPr/>
            <p:nvPr/>
          </p:nvSpPr>
          <p:spPr>
            <a:xfrm>
              <a:off x="4452379" y="1711397"/>
              <a:ext cx="280996" cy="233784"/>
            </a:xfrm>
            <a:custGeom>
              <a:avLst/>
              <a:gdLst/>
              <a:ahLst/>
              <a:cxnLst/>
              <a:rect l="l" t="t" r="r" b="b"/>
              <a:pathLst>
                <a:path w="14683" h="12216" extrusionOk="0">
                  <a:moveTo>
                    <a:pt x="10353" y="0"/>
                  </a:moveTo>
                  <a:cubicBezTo>
                    <a:pt x="8034" y="0"/>
                    <a:pt x="5709" y="793"/>
                    <a:pt x="3919" y="2271"/>
                  </a:cubicBezTo>
                  <a:cubicBezTo>
                    <a:pt x="1390" y="4359"/>
                    <a:pt x="0" y="7750"/>
                    <a:pt x="338" y="11012"/>
                  </a:cubicBezTo>
                  <a:lnTo>
                    <a:pt x="564" y="11296"/>
                  </a:lnTo>
                  <a:cubicBezTo>
                    <a:pt x="1654" y="11927"/>
                    <a:pt x="2886" y="12215"/>
                    <a:pt x="4136" y="12215"/>
                  </a:cubicBezTo>
                  <a:cubicBezTo>
                    <a:pt x="6043" y="12215"/>
                    <a:pt x="7990" y="11545"/>
                    <a:pt x="9533" y="10400"/>
                  </a:cubicBezTo>
                  <a:cubicBezTo>
                    <a:pt x="12089" y="8505"/>
                    <a:pt x="13660" y="5529"/>
                    <a:pt x="14527" y="2468"/>
                  </a:cubicBezTo>
                  <a:cubicBezTo>
                    <a:pt x="14608" y="2185"/>
                    <a:pt x="14682" y="1890"/>
                    <a:pt x="14628" y="1602"/>
                  </a:cubicBezTo>
                  <a:cubicBezTo>
                    <a:pt x="14507" y="955"/>
                    <a:pt x="13810" y="603"/>
                    <a:pt x="13180" y="412"/>
                  </a:cubicBezTo>
                  <a:cubicBezTo>
                    <a:pt x="12264" y="135"/>
                    <a:pt x="11309" y="0"/>
                    <a:pt x="10353" y="0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2;p19">
              <a:extLst>
                <a:ext uri="{FF2B5EF4-FFF2-40B4-BE49-F238E27FC236}">
                  <a16:creationId xmlns:a16="http://schemas.microsoft.com/office/drawing/2014/main" xmlns="" id="{6BA52A2F-04FD-42B7-BC68-328EBEECF446}"/>
                </a:ext>
              </a:extLst>
            </p:cNvPr>
            <p:cNvSpPr/>
            <p:nvPr/>
          </p:nvSpPr>
          <p:spPr>
            <a:xfrm>
              <a:off x="4130602" y="1385581"/>
              <a:ext cx="342561" cy="506685"/>
            </a:xfrm>
            <a:custGeom>
              <a:avLst/>
              <a:gdLst/>
              <a:ahLst/>
              <a:cxnLst/>
              <a:rect l="l" t="t" r="r" b="b"/>
              <a:pathLst>
                <a:path w="17900" h="26476" extrusionOk="0">
                  <a:moveTo>
                    <a:pt x="6671" y="1"/>
                  </a:moveTo>
                  <a:cubicBezTo>
                    <a:pt x="5791" y="1"/>
                    <a:pt x="4991" y="709"/>
                    <a:pt x="4408" y="1417"/>
                  </a:cubicBezTo>
                  <a:cubicBezTo>
                    <a:pt x="1129" y="5399"/>
                    <a:pt x="0" y="11051"/>
                    <a:pt x="1498" y="15985"/>
                  </a:cubicBezTo>
                  <a:cubicBezTo>
                    <a:pt x="2995" y="20920"/>
                    <a:pt x="7077" y="24991"/>
                    <a:pt x="12016" y="26476"/>
                  </a:cubicBezTo>
                  <a:lnTo>
                    <a:pt x="12567" y="26319"/>
                  </a:lnTo>
                  <a:cubicBezTo>
                    <a:pt x="16549" y="23289"/>
                    <a:pt x="17899" y="17613"/>
                    <a:pt x="16696" y="12757"/>
                  </a:cubicBezTo>
                  <a:cubicBezTo>
                    <a:pt x="15491" y="7900"/>
                    <a:pt x="12125" y="3819"/>
                    <a:pt x="8205" y="707"/>
                  </a:cubicBezTo>
                  <a:cubicBezTo>
                    <a:pt x="7845" y="420"/>
                    <a:pt x="7462" y="133"/>
                    <a:pt x="7010" y="37"/>
                  </a:cubicBezTo>
                  <a:cubicBezTo>
                    <a:pt x="6896" y="12"/>
                    <a:pt x="6783" y="1"/>
                    <a:pt x="6671" y="1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3;p19">
              <a:extLst>
                <a:ext uri="{FF2B5EF4-FFF2-40B4-BE49-F238E27FC236}">
                  <a16:creationId xmlns:a16="http://schemas.microsoft.com/office/drawing/2014/main" xmlns="" id="{44F37680-DD7A-46AE-90D2-70E865E811F6}"/>
                </a:ext>
              </a:extLst>
            </p:cNvPr>
            <p:cNvSpPr/>
            <p:nvPr/>
          </p:nvSpPr>
          <p:spPr>
            <a:xfrm>
              <a:off x="4298782" y="1612150"/>
              <a:ext cx="112107" cy="529190"/>
            </a:xfrm>
            <a:custGeom>
              <a:avLst/>
              <a:gdLst/>
              <a:ahLst/>
              <a:cxnLst/>
              <a:rect l="l" t="t" r="r" b="b"/>
              <a:pathLst>
                <a:path w="5858" h="27652" extrusionOk="0">
                  <a:moveTo>
                    <a:pt x="212" y="0"/>
                  </a:moveTo>
                  <a:cubicBezTo>
                    <a:pt x="110" y="0"/>
                    <a:pt x="0" y="86"/>
                    <a:pt x="28" y="218"/>
                  </a:cubicBezTo>
                  <a:cubicBezTo>
                    <a:pt x="1950" y="9246"/>
                    <a:pt x="3295" y="18396"/>
                    <a:pt x="5212" y="27430"/>
                  </a:cubicBezTo>
                  <a:cubicBezTo>
                    <a:pt x="5245" y="27585"/>
                    <a:pt x="5359" y="27652"/>
                    <a:pt x="5480" y="27652"/>
                  </a:cubicBezTo>
                  <a:cubicBezTo>
                    <a:pt x="5662" y="27652"/>
                    <a:pt x="5858" y="27499"/>
                    <a:pt x="5808" y="27265"/>
                  </a:cubicBezTo>
                  <a:cubicBezTo>
                    <a:pt x="3881" y="18242"/>
                    <a:pt x="2284" y="9151"/>
                    <a:pt x="362" y="125"/>
                  </a:cubicBezTo>
                  <a:cubicBezTo>
                    <a:pt x="344" y="38"/>
                    <a:pt x="279" y="0"/>
                    <a:pt x="212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24;p19">
              <a:extLst>
                <a:ext uri="{FF2B5EF4-FFF2-40B4-BE49-F238E27FC236}">
                  <a16:creationId xmlns:a16="http://schemas.microsoft.com/office/drawing/2014/main" xmlns="" id="{B1E50E1B-C72C-4D93-8A1C-5342DBD5F78B}"/>
                </a:ext>
              </a:extLst>
            </p:cNvPr>
            <p:cNvSpPr/>
            <p:nvPr/>
          </p:nvSpPr>
          <p:spPr>
            <a:xfrm>
              <a:off x="4118985" y="2098013"/>
              <a:ext cx="524464" cy="501096"/>
            </a:xfrm>
            <a:custGeom>
              <a:avLst/>
              <a:gdLst/>
              <a:ahLst/>
              <a:cxnLst/>
              <a:rect l="l" t="t" r="r" b="b"/>
              <a:pathLst>
                <a:path w="27405" h="26184" extrusionOk="0">
                  <a:moveTo>
                    <a:pt x="1" y="0"/>
                  </a:moveTo>
                  <a:lnTo>
                    <a:pt x="1" y="26043"/>
                  </a:lnTo>
                  <a:cubicBezTo>
                    <a:pt x="1" y="26120"/>
                    <a:pt x="64" y="26183"/>
                    <a:pt x="141" y="26183"/>
                  </a:cubicBezTo>
                  <a:lnTo>
                    <a:pt x="27263" y="26183"/>
                  </a:lnTo>
                  <a:cubicBezTo>
                    <a:pt x="27341" y="26183"/>
                    <a:pt x="27404" y="26120"/>
                    <a:pt x="27404" y="26043"/>
                  </a:cubicBezTo>
                  <a:lnTo>
                    <a:pt x="27404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5;p19">
              <a:extLst>
                <a:ext uri="{FF2B5EF4-FFF2-40B4-BE49-F238E27FC236}">
                  <a16:creationId xmlns:a16="http://schemas.microsoft.com/office/drawing/2014/main" xmlns="" id="{C44F8FF7-002F-4F2F-BF33-9ABCE045B1A8}"/>
                </a:ext>
              </a:extLst>
            </p:cNvPr>
            <p:cNvSpPr/>
            <p:nvPr/>
          </p:nvSpPr>
          <p:spPr>
            <a:xfrm>
              <a:off x="4379562" y="1805477"/>
              <a:ext cx="206436" cy="212828"/>
            </a:xfrm>
            <a:custGeom>
              <a:avLst/>
              <a:gdLst/>
              <a:ahLst/>
              <a:cxnLst/>
              <a:rect l="l" t="t" r="r" b="b"/>
              <a:pathLst>
                <a:path w="10787" h="11121" extrusionOk="0">
                  <a:moveTo>
                    <a:pt x="10379" y="1"/>
                  </a:moveTo>
                  <a:cubicBezTo>
                    <a:pt x="10312" y="1"/>
                    <a:pt x="10243" y="29"/>
                    <a:pt x="10183" y="97"/>
                  </a:cubicBezTo>
                  <a:cubicBezTo>
                    <a:pt x="6970" y="3745"/>
                    <a:pt x="2770" y="6898"/>
                    <a:pt x="61" y="10943"/>
                  </a:cubicBezTo>
                  <a:cubicBezTo>
                    <a:pt x="1" y="11032"/>
                    <a:pt x="84" y="11121"/>
                    <a:pt x="170" y="11121"/>
                  </a:cubicBezTo>
                  <a:cubicBezTo>
                    <a:pt x="198" y="11121"/>
                    <a:pt x="226" y="11111"/>
                    <a:pt x="250" y="11090"/>
                  </a:cubicBezTo>
                  <a:lnTo>
                    <a:pt x="250" y="11089"/>
                  </a:lnTo>
                  <a:cubicBezTo>
                    <a:pt x="3840" y="7820"/>
                    <a:pt x="7472" y="4229"/>
                    <a:pt x="10602" y="516"/>
                  </a:cubicBezTo>
                  <a:cubicBezTo>
                    <a:pt x="10787" y="296"/>
                    <a:pt x="10594" y="1"/>
                    <a:pt x="1037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6;p19">
              <a:extLst>
                <a:ext uri="{FF2B5EF4-FFF2-40B4-BE49-F238E27FC236}">
                  <a16:creationId xmlns:a16="http://schemas.microsoft.com/office/drawing/2014/main" xmlns="" id="{6534D9DA-F80C-4077-8055-4E13FCD4E188}"/>
                </a:ext>
              </a:extLst>
            </p:cNvPr>
            <p:cNvSpPr/>
            <p:nvPr/>
          </p:nvSpPr>
          <p:spPr>
            <a:xfrm>
              <a:off x="4304947" y="2100079"/>
              <a:ext cx="335576" cy="183510"/>
            </a:xfrm>
            <a:custGeom>
              <a:avLst/>
              <a:gdLst/>
              <a:ahLst/>
              <a:cxnLst/>
              <a:rect l="l" t="t" r="r" b="b"/>
              <a:pathLst>
                <a:path w="17535" h="9589" extrusionOk="0">
                  <a:moveTo>
                    <a:pt x="8372" y="2708"/>
                  </a:moveTo>
                  <a:cubicBezTo>
                    <a:pt x="8529" y="2708"/>
                    <a:pt x="8685" y="2731"/>
                    <a:pt x="8836" y="2773"/>
                  </a:cubicBezTo>
                  <a:cubicBezTo>
                    <a:pt x="9168" y="2863"/>
                    <a:pt x="9461" y="3063"/>
                    <a:pt x="9733" y="3269"/>
                  </a:cubicBezTo>
                  <a:lnTo>
                    <a:pt x="9733" y="3269"/>
                  </a:lnTo>
                  <a:cubicBezTo>
                    <a:pt x="9864" y="3718"/>
                    <a:pt x="9909" y="4190"/>
                    <a:pt x="9730" y="4568"/>
                  </a:cubicBezTo>
                  <a:cubicBezTo>
                    <a:pt x="9550" y="4965"/>
                    <a:pt x="9151" y="5229"/>
                    <a:pt x="8722" y="5383"/>
                  </a:cubicBezTo>
                  <a:cubicBezTo>
                    <a:pt x="8132" y="5578"/>
                    <a:pt x="7508" y="5657"/>
                    <a:pt x="6904" y="5657"/>
                  </a:cubicBezTo>
                  <a:cubicBezTo>
                    <a:pt x="6800" y="5657"/>
                    <a:pt x="6696" y="5655"/>
                    <a:pt x="6594" y="5650"/>
                  </a:cubicBezTo>
                  <a:lnTo>
                    <a:pt x="6594" y="5650"/>
                  </a:lnTo>
                  <a:cubicBezTo>
                    <a:pt x="6577" y="5590"/>
                    <a:pt x="6561" y="5530"/>
                    <a:pt x="6547" y="5468"/>
                  </a:cubicBezTo>
                  <a:cubicBezTo>
                    <a:pt x="6287" y="4472"/>
                    <a:pt x="6790" y="3240"/>
                    <a:pt x="7782" y="2822"/>
                  </a:cubicBezTo>
                  <a:cubicBezTo>
                    <a:pt x="7971" y="2745"/>
                    <a:pt x="8172" y="2708"/>
                    <a:pt x="8372" y="2708"/>
                  </a:cubicBezTo>
                  <a:close/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2"/>
                    <a:pt x="6" y="104"/>
                    <a:pt x="30" y="296"/>
                  </a:cubicBezTo>
                  <a:cubicBezTo>
                    <a:pt x="72" y="576"/>
                    <a:pt x="135" y="851"/>
                    <a:pt x="219" y="1122"/>
                  </a:cubicBezTo>
                  <a:cubicBezTo>
                    <a:pt x="431" y="1826"/>
                    <a:pt x="879" y="2843"/>
                    <a:pt x="1804" y="3834"/>
                  </a:cubicBezTo>
                  <a:cubicBezTo>
                    <a:pt x="2716" y="4821"/>
                    <a:pt x="4179" y="5729"/>
                    <a:pt x="5997" y="5971"/>
                  </a:cubicBezTo>
                  <a:cubicBezTo>
                    <a:pt x="6091" y="5983"/>
                    <a:pt x="6185" y="5993"/>
                    <a:pt x="6280" y="6002"/>
                  </a:cubicBezTo>
                  <a:lnTo>
                    <a:pt x="6280" y="6002"/>
                  </a:lnTo>
                  <a:cubicBezTo>
                    <a:pt x="6631" y="6957"/>
                    <a:pt x="7328" y="7699"/>
                    <a:pt x="8057" y="8242"/>
                  </a:cubicBezTo>
                  <a:cubicBezTo>
                    <a:pt x="9357" y="9200"/>
                    <a:pt x="10841" y="9589"/>
                    <a:pt x="12156" y="9589"/>
                  </a:cubicBezTo>
                  <a:cubicBezTo>
                    <a:pt x="12579" y="9589"/>
                    <a:pt x="12984" y="9549"/>
                    <a:pt x="13360" y="9474"/>
                  </a:cubicBezTo>
                  <a:cubicBezTo>
                    <a:pt x="14931" y="9167"/>
                    <a:pt x="16023" y="8400"/>
                    <a:pt x="16661" y="7809"/>
                  </a:cubicBezTo>
                  <a:cubicBezTo>
                    <a:pt x="16906" y="7579"/>
                    <a:pt x="17134" y="7328"/>
                    <a:pt x="17338" y="7060"/>
                  </a:cubicBezTo>
                  <a:cubicBezTo>
                    <a:pt x="17471" y="6871"/>
                    <a:pt x="17534" y="6769"/>
                    <a:pt x="17523" y="6760"/>
                  </a:cubicBezTo>
                  <a:cubicBezTo>
                    <a:pt x="17522" y="6759"/>
                    <a:pt x="17521" y="6759"/>
                    <a:pt x="17519" y="6759"/>
                  </a:cubicBezTo>
                  <a:cubicBezTo>
                    <a:pt x="17476" y="6759"/>
                    <a:pt x="17190" y="7148"/>
                    <a:pt x="16553" y="7686"/>
                  </a:cubicBezTo>
                  <a:cubicBezTo>
                    <a:pt x="15899" y="8227"/>
                    <a:pt x="14816" y="8927"/>
                    <a:pt x="13308" y="9183"/>
                  </a:cubicBezTo>
                  <a:cubicBezTo>
                    <a:pt x="12987" y="9238"/>
                    <a:pt x="12645" y="9268"/>
                    <a:pt x="12290" y="9268"/>
                  </a:cubicBezTo>
                  <a:cubicBezTo>
                    <a:pt x="11004" y="9268"/>
                    <a:pt x="9547" y="8881"/>
                    <a:pt x="8288" y="7933"/>
                  </a:cubicBezTo>
                  <a:cubicBezTo>
                    <a:pt x="7651" y="7451"/>
                    <a:pt x="7056" y="6807"/>
                    <a:pt x="6729" y="6032"/>
                  </a:cubicBezTo>
                  <a:lnTo>
                    <a:pt x="6729" y="6032"/>
                  </a:lnTo>
                  <a:cubicBezTo>
                    <a:pt x="6818" y="6035"/>
                    <a:pt x="6906" y="6037"/>
                    <a:pt x="6996" y="6037"/>
                  </a:cubicBezTo>
                  <a:cubicBezTo>
                    <a:pt x="7602" y="6037"/>
                    <a:pt x="8226" y="5959"/>
                    <a:pt x="8857" y="5758"/>
                  </a:cubicBezTo>
                  <a:cubicBezTo>
                    <a:pt x="9336" y="5590"/>
                    <a:pt x="9850" y="5277"/>
                    <a:pt x="10100" y="4740"/>
                  </a:cubicBezTo>
                  <a:cubicBezTo>
                    <a:pt x="10352" y="4202"/>
                    <a:pt x="10267" y="3600"/>
                    <a:pt x="10110" y="3082"/>
                  </a:cubicBezTo>
                  <a:lnTo>
                    <a:pt x="10092" y="3022"/>
                  </a:lnTo>
                  <a:lnTo>
                    <a:pt x="10047" y="2988"/>
                  </a:lnTo>
                  <a:cubicBezTo>
                    <a:pt x="9729" y="2740"/>
                    <a:pt x="9381" y="2491"/>
                    <a:pt x="8953" y="2372"/>
                  </a:cubicBezTo>
                  <a:cubicBezTo>
                    <a:pt x="8768" y="2319"/>
                    <a:pt x="8571" y="2291"/>
                    <a:pt x="8373" y="2291"/>
                  </a:cubicBezTo>
                  <a:cubicBezTo>
                    <a:pt x="8120" y="2291"/>
                    <a:pt x="7864" y="2336"/>
                    <a:pt x="7626" y="2434"/>
                  </a:cubicBezTo>
                  <a:cubicBezTo>
                    <a:pt x="6393" y="2961"/>
                    <a:pt x="5852" y="4403"/>
                    <a:pt x="6147" y="5557"/>
                  </a:cubicBezTo>
                  <a:cubicBezTo>
                    <a:pt x="6151" y="5578"/>
                    <a:pt x="6156" y="5598"/>
                    <a:pt x="6162" y="5619"/>
                  </a:cubicBezTo>
                  <a:lnTo>
                    <a:pt x="6162" y="5619"/>
                  </a:lnTo>
                  <a:cubicBezTo>
                    <a:pt x="6122" y="5615"/>
                    <a:pt x="6083" y="5611"/>
                    <a:pt x="6044" y="5606"/>
                  </a:cubicBezTo>
                  <a:cubicBezTo>
                    <a:pt x="4312" y="5399"/>
                    <a:pt x="2905" y="4566"/>
                    <a:pt x="2002" y="3643"/>
                  </a:cubicBezTo>
                  <a:cubicBezTo>
                    <a:pt x="1280" y="2913"/>
                    <a:pt x="719" y="2037"/>
                    <a:pt x="360" y="1074"/>
                  </a:cubicBezTo>
                  <a:cubicBezTo>
                    <a:pt x="110" y="399"/>
                    <a:pt x="49" y="0"/>
                    <a:pt x="14" y="0"/>
                  </a:cubicBezTo>
                  <a:close/>
                </a:path>
              </a:pathLst>
            </a:custGeom>
            <a:solidFill>
              <a:srgbClr val="E660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27;p19">
              <a:extLst>
                <a:ext uri="{FF2B5EF4-FFF2-40B4-BE49-F238E27FC236}">
                  <a16:creationId xmlns:a16="http://schemas.microsoft.com/office/drawing/2014/main" xmlns="" id="{1E0ED440-1AC1-468A-AB31-492F03FC8BBC}"/>
                </a:ext>
              </a:extLst>
            </p:cNvPr>
            <p:cNvSpPr/>
            <p:nvPr/>
          </p:nvSpPr>
          <p:spPr>
            <a:xfrm>
              <a:off x="4116065" y="2270881"/>
              <a:ext cx="304899" cy="326792"/>
            </a:xfrm>
            <a:custGeom>
              <a:avLst/>
              <a:gdLst/>
              <a:ahLst/>
              <a:cxnLst/>
              <a:rect l="l" t="t" r="r" b="b"/>
              <a:pathLst>
                <a:path w="15932" h="17076" extrusionOk="0">
                  <a:moveTo>
                    <a:pt x="9503" y="3182"/>
                  </a:moveTo>
                  <a:cubicBezTo>
                    <a:pt x="9725" y="3843"/>
                    <a:pt x="9768" y="4592"/>
                    <a:pt x="9577" y="5310"/>
                  </a:cubicBezTo>
                  <a:cubicBezTo>
                    <a:pt x="9439" y="5824"/>
                    <a:pt x="9173" y="6317"/>
                    <a:pt x="8776" y="6692"/>
                  </a:cubicBezTo>
                  <a:cubicBezTo>
                    <a:pt x="8391" y="7065"/>
                    <a:pt x="7878" y="7299"/>
                    <a:pt x="7328" y="7394"/>
                  </a:cubicBezTo>
                  <a:lnTo>
                    <a:pt x="7328" y="7394"/>
                  </a:lnTo>
                  <a:cubicBezTo>
                    <a:pt x="6970" y="7303"/>
                    <a:pt x="6634" y="7134"/>
                    <a:pt x="6414" y="6875"/>
                  </a:cubicBezTo>
                  <a:cubicBezTo>
                    <a:pt x="6198" y="6598"/>
                    <a:pt x="6133" y="6217"/>
                    <a:pt x="6223" y="5836"/>
                  </a:cubicBezTo>
                  <a:cubicBezTo>
                    <a:pt x="6391" y="5069"/>
                    <a:pt x="6971" y="4375"/>
                    <a:pt x="7659" y="3901"/>
                  </a:cubicBezTo>
                  <a:cubicBezTo>
                    <a:pt x="8217" y="3523"/>
                    <a:pt x="8853" y="3282"/>
                    <a:pt x="9503" y="3182"/>
                  </a:cubicBezTo>
                  <a:close/>
                  <a:moveTo>
                    <a:pt x="4882" y="0"/>
                  </a:moveTo>
                  <a:cubicBezTo>
                    <a:pt x="4774" y="0"/>
                    <a:pt x="4667" y="3"/>
                    <a:pt x="4561" y="8"/>
                  </a:cubicBezTo>
                  <a:cubicBezTo>
                    <a:pt x="3018" y="100"/>
                    <a:pt x="1873" y="592"/>
                    <a:pt x="1123" y="939"/>
                  </a:cubicBezTo>
                  <a:cubicBezTo>
                    <a:pt x="747" y="1118"/>
                    <a:pt x="468" y="1277"/>
                    <a:pt x="281" y="1386"/>
                  </a:cubicBezTo>
                  <a:cubicBezTo>
                    <a:pt x="95" y="1499"/>
                    <a:pt x="1" y="1563"/>
                    <a:pt x="7" y="1573"/>
                  </a:cubicBezTo>
                  <a:cubicBezTo>
                    <a:pt x="8" y="1575"/>
                    <a:pt x="10" y="1576"/>
                    <a:pt x="13" y="1576"/>
                  </a:cubicBezTo>
                  <a:cubicBezTo>
                    <a:pt x="66" y="1576"/>
                    <a:pt x="462" y="1369"/>
                    <a:pt x="1181" y="1067"/>
                  </a:cubicBezTo>
                  <a:cubicBezTo>
                    <a:pt x="1939" y="763"/>
                    <a:pt x="3083" y="322"/>
                    <a:pt x="4572" y="269"/>
                  </a:cubicBezTo>
                  <a:cubicBezTo>
                    <a:pt x="4626" y="267"/>
                    <a:pt x="4681" y="267"/>
                    <a:pt x="4735" y="267"/>
                  </a:cubicBezTo>
                  <a:cubicBezTo>
                    <a:pt x="5430" y="267"/>
                    <a:pt x="6191" y="382"/>
                    <a:pt x="6945" y="680"/>
                  </a:cubicBezTo>
                  <a:cubicBezTo>
                    <a:pt x="7754" y="997"/>
                    <a:pt x="8561" y="1546"/>
                    <a:pt x="9106" y="2365"/>
                  </a:cubicBezTo>
                  <a:cubicBezTo>
                    <a:pt x="9194" y="2497"/>
                    <a:pt x="9273" y="2638"/>
                    <a:pt x="9343" y="2785"/>
                  </a:cubicBezTo>
                  <a:lnTo>
                    <a:pt x="9343" y="2785"/>
                  </a:lnTo>
                  <a:cubicBezTo>
                    <a:pt x="8667" y="2902"/>
                    <a:pt x="8007" y="3158"/>
                    <a:pt x="7423" y="3554"/>
                  </a:cubicBezTo>
                  <a:cubicBezTo>
                    <a:pt x="6664" y="4085"/>
                    <a:pt x="6023" y="4826"/>
                    <a:pt x="5815" y="5752"/>
                  </a:cubicBezTo>
                  <a:cubicBezTo>
                    <a:pt x="5707" y="6204"/>
                    <a:pt x="5781" y="6746"/>
                    <a:pt x="6093" y="7133"/>
                  </a:cubicBezTo>
                  <a:cubicBezTo>
                    <a:pt x="6412" y="7509"/>
                    <a:pt x="6854" y="7700"/>
                    <a:pt x="7271" y="7799"/>
                  </a:cubicBezTo>
                  <a:lnTo>
                    <a:pt x="7311" y="7808"/>
                  </a:lnTo>
                  <a:lnTo>
                    <a:pt x="7352" y="7803"/>
                  </a:lnTo>
                  <a:cubicBezTo>
                    <a:pt x="7986" y="7700"/>
                    <a:pt x="8598" y="7424"/>
                    <a:pt x="9049" y="6982"/>
                  </a:cubicBezTo>
                  <a:cubicBezTo>
                    <a:pt x="9505" y="6545"/>
                    <a:pt x="9801" y="5982"/>
                    <a:pt x="9949" y="5408"/>
                  </a:cubicBezTo>
                  <a:cubicBezTo>
                    <a:pt x="10146" y="4636"/>
                    <a:pt x="10103" y="3845"/>
                    <a:pt x="9873" y="3140"/>
                  </a:cubicBezTo>
                  <a:lnTo>
                    <a:pt x="9873" y="3140"/>
                  </a:lnTo>
                  <a:cubicBezTo>
                    <a:pt x="9984" y="3132"/>
                    <a:pt x="10095" y="3128"/>
                    <a:pt x="10206" y="3128"/>
                  </a:cubicBezTo>
                  <a:cubicBezTo>
                    <a:pt x="10730" y="3128"/>
                    <a:pt x="11247" y="3218"/>
                    <a:pt x="11726" y="3400"/>
                  </a:cubicBezTo>
                  <a:cubicBezTo>
                    <a:pt x="13030" y="3873"/>
                    <a:pt x="14061" y="4859"/>
                    <a:pt x="14692" y="5967"/>
                  </a:cubicBezTo>
                  <a:cubicBezTo>
                    <a:pt x="15326" y="7084"/>
                    <a:pt x="15568" y="8328"/>
                    <a:pt x="15568" y="9475"/>
                  </a:cubicBezTo>
                  <a:cubicBezTo>
                    <a:pt x="15572" y="10628"/>
                    <a:pt x="15343" y="11699"/>
                    <a:pt x="15003" y="12617"/>
                  </a:cubicBezTo>
                  <a:cubicBezTo>
                    <a:pt x="14312" y="14472"/>
                    <a:pt x="13151" y="15676"/>
                    <a:pt x="12243" y="16284"/>
                  </a:cubicBezTo>
                  <a:cubicBezTo>
                    <a:pt x="11327" y="16909"/>
                    <a:pt x="10698" y="17028"/>
                    <a:pt x="10717" y="17075"/>
                  </a:cubicBezTo>
                  <a:cubicBezTo>
                    <a:pt x="10717" y="17075"/>
                    <a:pt x="11361" y="17019"/>
                    <a:pt x="12332" y="16421"/>
                  </a:cubicBezTo>
                  <a:cubicBezTo>
                    <a:pt x="13292" y="15838"/>
                    <a:pt x="14529" y="14627"/>
                    <a:pt x="15279" y="12724"/>
                  </a:cubicBezTo>
                  <a:cubicBezTo>
                    <a:pt x="15648" y="11779"/>
                    <a:pt x="15903" y="10677"/>
                    <a:pt x="15915" y="9476"/>
                  </a:cubicBezTo>
                  <a:cubicBezTo>
                    <a:pt x="15931" y="8282"/>
                    <a:pt x="15692" y="6973"/>
                    <a:pt x="15028" y="5777"/>
                  </a:cubicBezTo>
                  <a:cubicBezTo>
                    <a:pt x="14366" y="4594"/>
                    <a:pt x="13278" y="3534"/>
                    <a:pt x="11866" y="3015"/>
                  </a:cubicBezTo>
                  <a:cubicBezTo>
                    <a:pt x="11340" y="2813"/>
                    <a:pt x="10770" y="2712"/>
                    <a:pt x="10193" y="2712"/>
                  </a:cubicBezTo>
                  <a:cubicBezTo>
                    <a:pt x="10034" y="2712"/>
                    <a:pt x="9875" y="2720"/>
                    <a:pt x="9716" y="2735"/>
                  </a:cubicBezTo>
                  <a:lnTo>
                    <a:pt x="9716" y="2735"/>
                  </a:lnTo>
                  <a:cubicBezTo>
                    <a:pt x="9626" y="2535"/>
                    <a:pt x="9519" y="2345"/>
                    <a:pt x="9398" y="2167"/>
                  </a:cubicBezTo>
                  <a:cubicBezTo>
                    <a:pt x="8792" y="1281"/>
                    <a:pt x="7916" y="711"/>
                    <a:pt x="7057" y="390"/>
                  </a:cubicBezTo>
                  <a:cubicBezTo>
                    <a:pt x="6311" y="109"/>
                    <a:pt x="5566" y="0"/>
                    <a:pt x="4882" y="0"/>
                  </a:cubicBezTo>
                  <a:close/>
                </a:path>
              </a:pathLst>
            </a:custGeom>
            <a:solidFill>
              <a:srgbClr val="E660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28;p19">
              <a:extLst>
                <a:ext uri="{FF2B5EF4-FFF2-40B4-BE49-F238E27FC236}">
                  <a16:creationId xmlns:a16="http://schemas.microsoft.com/office/drawing/2014/main" xmlns="" id="{AAACBA49-E7E1-4AF1-8F72-AC57460978F6}"/>
                </a:ext>
              </a:extLst>
            </p:cNvPr>
            <p:cNvSpPr/>
            <p:nvPr/>
          </p:nvSpPr>
          <p:spPr>
            <a:xfrm>
              <a:off x="2531814" y="2061518"/>
              <a:ext cx="68206" cy="206226"/>
            </a:xfrm>
            <a:prstGeom prst="rect">
              <a:avLst/>
            </a:pr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9;p19">
              <a:extLst>
                <a:ext uri="{FF2B5EF4-FFF2-40B4-BE49-F238E27FC236}">
                  <a16:creationId xmlns:a16="http://schemas.microsoft.com/office/drawing/2014/main" xmlns="" id="{6D586F44-114C-48D4-91BE-2DCF07C3A853}"/>
                </a:ext>
              </a:extLst>
            </p:cNvPr>
            <p:cNvSpPr/>
            <p:nvPr/>
          </p:nvSpPr>
          <p:spPr>
            <a:xfrm>
              <a:off x="2092244" y="728820"/>
              <a:ext cx="85200" cy="77622"/>
            </a:xfrm>
            <a:prstGeom prst="ellipse">
              <a:avLst/>
            </a:pr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30;p19">
              <a:extLst>
                <a:ext uri="{FF2B5EF4-FFF2-40B4-BE49-F238E27FC236}">
                  <a16:creationId xmlns:a16="http://schemas.microsoft.com/office/drawing/2014/main" xmlns="" id="{52955FFB-3238-42E1-B68E-92B7FCB4187D}"/>
                </a:ext>
              </a:extLst>
            </p:cNvPr>
            <p:cNvSpPr/>
            <p:nvPr/>
          </p:nvSpPr>
          <p:spPr>
            <a:xfrm>
              <a:off x="2471358" y="2123408"/>
              <a:ext cx="142460" cy="136355"/>
            </a:xfrm>
            <a:custGeom>
              <a:avLst/>
              <a:gdLst/>
              <a:ahLst/>
              <a:cxnLst/>
              <a:rect l="l" t="t" r="r" b="b"/>
              <a:pathLst>
                <a:path w="7444" h="7125" extrusionOk="0">
                  <a:moveTo>
                    <a:pt x="3496" y="279"/>
                  </a:moveTo>
                  <a:cubicBezTo>
                    <a:pt x="3662" y="279"/>
                    <a:pt x="3834" y="290"/>
                    <a:pt x="4013" y="313"/>
                  </a:cubicBezTo>
                  <a:cubicBezTo>
                    <a:pt x="4506" y="382"/>
                    <a:pt x="5041" y="554"/>
                    <a:pt x="5515" y="887"/>
                  </a:cubicBezTo>
                  <a:cubicBezTo>
                    <a:pt x="5983" y="1224"/>
                    <a:pt x="6386" y="1720"/>
                    <a:pt x="6589" y="2342"/>
                  </a:cubicBezTo>
                  <a:cubicBezTo>
                    <a:pt x="7016" y="3549"/>
                    <a:pt x="6716" y="5241"/>
                    <a:pt x="5511" y="6146"/>
                  </a:cubicBezTo>
                  <a:cubicBezTo>
                    <a:pt x="4961" y="6540"/>
                    <a:pt x="4315" y="6712"/>
                    <a:pt x="3677" y="6712"/>
                  </a:cubicBezTo>
                  <a:cubicBezTo>
                    <a:pt x="2893" y="6712"/>
                    <a:pt x="2122" y="6451"/>
                    <a:pt x="1560" y="6024"/>
                  </a:cubicBezTo>
                  <a:cubicBezTo>
                    <a:pt x="1030" y="5642"/>
                    <a:pt x="682" y="5104"/>
                    <a:pt x="509" y="4556"/>
                  </a:cubicBezTo>
                  <a:cubicBezTo>
                    <a:pt x="339" y="4001"/>
                    <a:pt x="347" y="3440"/>
                    <a:pt x="439" y="2951"/>
                  </a:cubicBezTo>
                  <a:cubicBezTo>
                    <a:pt x="632" y="1961"/>
                    <a:pt x="1158" y="1272"/>
                    <a:pt x="1582" y="907"/>
                  </a:cubicBezTo>
                  <a:cubicBezTo>
                    <a:pt x="1745" y="766"/>
                    <a:pt x="1891" y="661"/>
                    <a:pt x="2008" y="584"/>
                  </a:cubicBezTo>
                  <a:lnTo>
                    <a:pt x="2008" y="584"/>
                  </a:lnTo>
                  <a:cubicBezTo>
                    <a:pt x="2393" y="415"/>
                    <a:pt x="2902" y="279"/>
                    <a:pt x="3496" y="279"/>
                  </a:cubicBezTo>
                  <a:close/>
                  <a:moveTo>
                    <a:pt x="3659" y="0"/>
                  </a:moveTo>
                  <a:cubicBezTo>
                    <a:pt x="2758" y="0"/>
                    <a:pt x="2044" y="301"/>
                    <a:pt x="1621" y="597"/>
                  </a:cubicBezTo>
                  <a:cubicBezTo>
                    <a:pt x="1373" y="763"/>
                    <a:pt x="1204" y="925"/>
                    <a:pt x="1106" y="1046"/>
                  </a:cubicBezTo>
                  <a:cubicBezTo>
                    <a:pt x="1006" y="1165"/>
                    <a:pt x="960" y="1233"/>
                    <a:pt x="970" y="1242"/>
                  </a:cubicBezTo>
                  <a:cubicBezTo>
                    <a:pt x="972" y="1244"/>
                    <a:pt x="974" y="1245"/>
                    <a:pt x="977" y="1245"/>
                  </a:cubicBezTo>
                  <a:cubicBezTo>
                    <a:pt x="977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8" y="1634"/>
                    <a:pt x="314" y="2182"/>
                    <a:pt x="148" y="2890"/>
                  </a:cubicBezTo>
                  <a:cubicBezTo>
                    <a:pt x="31" y="3414"/>
                    <a:pt x="1" y="4028"/>
                    <a:pt x="175" y="4653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5" y="6820"/>
                    <a:pt x="2815" y="7124"/>
                    <a:pt x="3700" y="7124"/>
                  </a:cubicBezTo>
                  <a:cubicBezTo>
                    <a:pt x="4405" y="7124"/>
                    <a:pt x="5126" y="6931"/>
                    <a:pt x="5757" y="6483"/>
                  </a:cubicBezTo>
                  <a:cubicBezTo>
                    <a:pt x="7148" y="5428"/>
                    <a:pt x="7443" y="3556"/>
                    <a:pt x="6952" y="2213"/>
                  </a:cubicBezTo>
                  <a:cubicBezTo>
                    <a:pt x="6716" y="1522"/>
                    <a:pt x="6244" y="963"/>
                    <a:pt x="5711" y="601"/>
                  </a:cubicBezTo>
                  <a:cubicBezTo>
                    <a:pt x="5173" y="241"/>
                    <a:pt x="4583" y="74"/>
                    <a:pt x="4047" y="19"/>
                  </a:cubicBezTo>
                  <a:cubicBezTo>
                    <a:pt x="3914" y="6"/>
                    <a:pt x="3785" y="0"/>
                    <a:pt x="365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6C8BB294-CE79-42DD-8CC1-303C6220C684}"/>
              </a:ext>
            </a:extLst>
          </p:cNvPr>
          <p:cNvGrpSpPr/>
          <p:nvPr/>
        </p:nvGrpSpPr>
        <p:grpSpPr>
          <a:xfrm>
            <a:off x="8719904" y="3004096"/>
            <a:ext cx="3083427" cy="3920833"/>
            <a:chOff x="11669219" y="3140822"/>
            <a:chExt cx="3083427" cy="3920833"/>
          </a:xfrm>
        </p:grpSpPr>
        <p:sp>
          <p:nvSpPr>
            <p:cNvPr id="120" name="Google Shape;311;p22">
              <a:extLst>
                <a:ext uri="{FF2B5EF4-FFF2-40B4-BE49-F238E27FC236}">
                  <a16:creationId xmlns:a16="http://schemas.microsoft.com/office/drawing/2014/main" xmlns="" id="{FFEC01BA-C76B-48CA-8BC2-0873593B27DC}"/>
                </a:ext>
              </a:extLst>
            </p:cNvPr>
            <p:cNvSpPr/>
            <p:nvPr/>
          </p:nvSpPr>
          <p:spPr>
            <a:xfrm rot="-144608">
              <a:off x="12185667" y="4461308"/>
              <a:ext cx="1005890" cy="223406"/>
            </a:xfrm>
            <a:prstGeom prst="rect">
              <a:avLst/>
            </a:prstGeom>
            <a:solidFill>
              <a:srgbClr val="D36E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13;p22">
              <a:extLst>
                <a:ext uri="{FF2B5EF4-FFF2-40B4-BE49-F238E27FC236}">
                  <a16:creationId xmlns:a16="http://schemas.microsoft.com/office/drawing/2014/main" xmlns="" id="{00074C9A-DE44-402D-9DD8-4003CAB27D74}"/>
                </a:ext>
              </a:extLst>
            </p:cNvPr>
            <p:cNvSpPr/>
            <p:nvPr/>
          </p:nvSpPr>
          <p:spPr>
            <a:xfrm rot="-145640">
              <a:off x="12166800" y="4304245"/>
              <a:ext cx="587928" cy="176572"/>
            </a:xfrm>
            <a:prstGeom prst="rect">
              <a:avLst/>
            </a:prstGeom>
            <a:solidFill>
              <a:srgbClr val="DEB3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5" name="Google Shape;314;p22">
              <a:extLst>
                <a:ext uri="{FF2B5EF4-FFF2-40B4-BE49-F238E27FC236}">
                  <a16:creationId xmlns:a16="http://schemas.microsoft.com/office/drawing/2014/main" xmlns="" id="{D6C7D6E9-26E5-4520-8BA6-DB56AB7C90EC}"/>
                </a:ext>
              </a:extLst>
            </p:cNvPr>
            <p:cNvGrpSpPr/>
            <p:nvPr/>
          </p:nvGrpSpPr>
          <p:grpSpPr>
            <a:xfrm>
              <a:off x="11669219" y="3140822"/>
              <a:ext cx="3083427" cy="3920833"/>
              <a:chOff x="1702925" y="242425"/>
              <a:chExt cx="4116175" cy="5234050"/>
            </a:xfrm>
          </p:grpSpPr>
          <p:sp>
            <p:nvSpPr>
              <p:cNvPr id="126" name="Google Shape;315;p22">
                <a:extLst>
                  <a:ext uri="{FF2B5EF4-FFF2-40B4-BE49-F238E27FC236}">
                    <a16:creationId xmlns:a16="http://schemas.microsoft.com/office/drawing/2014/main" xmlns="" id="{C58DE297-6313-4CB9-B572-8504339604BC}"/>
                  </a:ext>
                </a:extLst>
              </p:cNvPr>
              <p:cNvSpPr/>
              <p:nvPr/>
            </p:nvSpPr>
            <p:spPr>
              <a:xfrm>
                <a:off x="2379175" y="2279725"/>
                <a:ext cx="107405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42962" h="16622" extrusionOk="0">
                    <a:moveTo>
                      <a:pt x="41404" y="1"/>
                    </a:moveTo>
                    <a:cubicBezTo>
                      <a:pt x="41389" y="1"/>
                      <a:pt x="41374" y="1"/>
                      <a:pt x="41360" y="1"/>
                    </a:cubicBezTo>
                    <a:cubicBezTo>
                      <a:pt x="29096" y="119"/>
                      <a:pt x="16832" y="237"/>
                      <a:pt x="4569" y="354"/>
                    </a:cubicBezTo>
                    <a:cubicBezTo>
                      <a:pt x="3051" y="369"/>
                      <a:pt x="1370" y="452"/>
                      <a:pt x="272" y="1622"/>
                    </a:cubicBezTo>
                    <a:lnTo>
                      <a:pt x="0" y="14428"/>
                    </a:lnTo>
                    <a:lnTo>
                      <a:pt x="1003" y="16622"/>
                    </a:lnTo>
                    <a:lnTo>
                      <a:pt x="22000" y="14001"/>
                    </a:lnTo>
                    <a:cubicBezTo>
                      <a:pt x="25859" y="13520"/>
                      <a:pt x="29768" y="13040"/>
                      <a:pt x="33644" y="13040"/>
                    </a:cubicBezTo>
                    <a:cubicBezTo>
                      <a:pt x="36379" y="13040"/>
                      <a:pt x="39097" y="13279"/>
                      <a:pt x="41771" y="13925"/>
                    </a:cubicBezTo>
                    <a:cubicBezTo>
                      <a:pt x="41926" y="13962"/>
                      <a:pt x="42097" y="13995"/>
                      <a:pt x="42259" y="13995"/>
                    </a:cubicBezTo>
                    <a:cubicBezTo>
                      <a:pt x="42470" y="13995"/>
                      <a:pt x="42668" y="13939"/>
                      <a:pt x="42800" y="13763"/>
                    </a:cubicBezTo>
                    <a:cubicBezTo>
                      <a:pt x="42961" y="13549"/>
                      <a:pt x="42953" y="13241"/>
                      <a:pt x="42938" y="12964"/>
                    </a:cubicBezTo>
                    <a:cubicBezTo>
                      <a:pt x="42701" y="8927"/>
                      <a:pt x="42463" y="4890"/>
                      <a:pt x="42226" y="854"/>
                    </a:cubicBezTo>
                    <a:cubicBezTo>
                      <a:pt x="42211" y="624"/>
                      <a:pt x="42191" y="372"/>
                      <a:pt x="42047" y="205"/>
                    </a:cubicBezTo>
                    <a:cubicBezTo>
                      <a:pt x="41889" y="22"/>
                      <a:pt x="41637" y="1"/>
                      <a:pt x="41404" y="1"/>
                    </a:cubicBezTo>
                    <a:close/>
                  </a:path>
                </a:pathLst>
              </a:custGeom>
              <a:solidFill>
                <a:srgbClr val="DEB38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316;p22">
                <a:extLst>
                  <a:ext uri="{FF2B5EF4-FFF2-40B4-BE49-F238E27FC236}">
                    <a16:creationId xmlns:a16="http://schemas.microsoft.com/office/drawing/2014/main" xmlns="" id="{C5BCAD68-6FD6-4B31-81CF-49539248625A}"/>
                  </a:ext>
                </a:extLst>
              </p:cNvPr>
              <p:cNvSpPr/>
              <p:nvPr/>
            </p:nvSpPr>
            <p:spPr>
              <a:xfrm>
                <a:off x="2243075" y="2584825"/>
                <a:ext cx="1860500" cy="2891650"/>
              </a:xfrm>
              <a:custGeom>
                <a:avLst/>
                <a:gdLst/>
                <a:ahLst/>
                <a:cxnLst/>
                <a:rect l="l" t="t" r="r" b="b"/>
                <a:pathLst>
                  <a:path w="74420" h="115666" extrusionOk="0">
                    <a:moveTo>
                      <a:pt x="56266" y="12287"/>
                    </a:moveTo>
                    <a:lnTo>
                      <a:pt x="59646" y="36278"/>
                    </a:lnTo>
                    <a:lnTo>
                      <a:pt x="15115" y="36407"/>
                    </a:lnTo>
                    <a:lnTo>
                      <a:pt x="17439" y="12813"/>
                    </a:lnTo>
                    <a:lnTo>
                      <a:pt x="56266" y="12287"/>
                    </a:lnTo>
                    <a:close/>
                    <a:moveTo>
                      <a:pt x="72757" y="0"/>
                    </a:moveTo>
                    <a:lnTo>
                      <a:pt x="1991" y="1029"/>
                    </a:lnTo>
                    <a:lnTo>
                      <a:pt x="810" y="1166"/>
                    </a:lnTo>
                    <a:cubicBezTo>
                      <a:pt x="88" y="5086"/>
                      <a:pt x="0" y="9095"/>
                      <a:pt x="549" y="13043"/>
                    </a:cubicBezTo>
                    <a:lnTo>
                      <a:pt x="6959" y="12956"/>
                    </a:lnTo>
                    <a:lnTo>
                      <a:pt x="6959" y="12956"/>
                    </a:lnTo>
                    <a:cubicBezTo>
                      <a:pt x="5684" y="47193"/>
                      <a:pt x="4408" y="81428"/>
                      <a:pt x="3133" y="115665"/>
                    </a:cubicBezTo>
                    <a:lnTo>
                      <a:pt x="7309" y="115665"/>
                    </a:lnTo>
                    <a:lnTo>
                      <a:pt x="14843" y="39167"/>
                    </a:lnTo>
                    <a:cubicBezTo>
                      <a:pt x="29895" y="39107"/>
                      <a:pt x="44946" y="38967"/>
                      <a:pt x="59994" y="38746"/>
                    </a:cubicBezTo>
                    <a:lnTo>
                      <a:pt x="70427" y="112782"/>
                    </a:lnTo>
                    <a:lnTo>
                      <a:pt x="74420" y="112782"/>
                    </a:lnTo>
                    <a:cubicBezTo>
                      <a:pt x="72405" y="79521"/>
                      <a:pt x="70821" y="46237"/>
                      <a:pt x="69667" y="12931"/>
                    </a:cubicBezTo>
                    <a:lnTo>
                      <a:pt x="69547" y="12108"/>
                    </a:lnTo>
                    <a:lnTo>
                      <a:pt x="73893" y="12049"/>
                    </a:lnTo>
                    <a:lnTo>
                      <a:pt x="72757" y="0"/>
                    </a:lnTo>
                    <a:close/>
                  </a:path>
                </a:pathLst>
              </a:custGeom>
              <a:solidFill>
                <a:srgbClr val="5E2F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317;p22">
                <a:extLst>
                  <a:ext uri="{FF2B5EF4-FFF2-40B4-BE49-F238E27FC236}">
                    <a16:creationId xmlns:a16="http://schemas.microsoft.com/office/drawing/2014/main" xmlns="" id="{DCFF041C-AAA8-470B-B33F-8202E9818C7A}"/>
                  </a:ext>
                </a:extLst>
              </p:cNvPr>
              <p:cNvSpPr/>
              <p:nvPr/>
            </p:nvSpPr>
            <p:spPr>
              <a:xfrm>
                <a:off x="2261800" y="242425"/>
                <a:ext cx="348175" cy="259450"/>
              </a:xfrm>
              <a:custGeom>
                <a:avLst/>
                <a:gdLst/>
                <a:ahLst/>
                <a:cxnLst/>
                <a:rect l="l" t="t" r="r" b="b"/>
                <a:pathLst>
                  <a:path w="13927" h="10378" extrusionOk="0">
                    <a:moveTo>
                      <a:pt x="2939" y="1"/>
                    </a:moveTo>
                    <a:cubicBezTo>
                      <a:pt x="2740" y="1"/>
                      <a:pt x="2556" y="96"/>
                      <a:pt x="2398" y="217"/>
                    </a:cubicBezTo>
                    <a:cubicBezTo>
                      <a:pt x="2173" y="389"/>
                      <a:pt x="1971" y="592"/>
                      <a:pt x="1763" y="781"/>
                    </a:cubicBezTo>
                    <a:lnTo>
                      <a:pt x="358" y="2059"/>
                    </a:lnTo>
                    <a:lnTo>
                      <a:pt x="7" y="2380"/>
                    </a:lnTo>
                    <a:cubicBezTo>
                      <a:pt x="0" y="2386"/>
                      <a:pt x="6" y="2394"/>
                      <a:pt x="14" y="2394"/>
                    </a:cubicBezTo>
                    <a:cubicBezTo>
                      <a:pt x="16" y="2394"/>
                      <a:pt x="18" y="2394"/>
                      <a:pt x="20" y="2392"/>
                    </a:cubicBezTo>
                    <a:cubicBezTo>
                      <a:pt x="673" y="1835"/>
                      <a:pt x="1328" y="1281"/>
                      <a:pt x="1977" y="719"/>
                    </a:cubicBezTo>
                    <a:cubicBezTo>
                      <a:pt x="1982" y="714"/>
                      <a:pt x="1977" y="707"/>
                      <a:pt x="1971" y="707"/>
                    </a:cubicBezTo>
                    <a:cubicBezTo>
                      <a:pt x="1970" y="707"/>
                      <a:pt x="1968" y="708"/>
                      <a:pt x="1967" y="709"/>
                    </a:cubicBezTo>
                    <a:cubicBezTo>
                      <a:pt x="1456" y="1139"/>
                      <a:pt x="948" y="1574"/>
                      <a:pt x="441" y="2008"/>
                    </a:cubicBezTo>
                    <a:lnTo>
                      <a:pt x="441" y="2008"/>
                    </a:lnTo>
                    <a:lnTo>
                      <a:pt x="1404" y="1132"/>
                    </a:lnTo>
                    <a:lnTo>
                      <a:pt x="2085" y="512"/>
                    </a:lnTo>
                    <a:cubicBezTo>
                      <a:pt x="2285" y="330"/>
                      <a:pt x="2491" y="117"/>
                      <a:pt x="2759" y="41"/>
                    </a:cubicBezTo>
                    <a:cubicBezTo>
                      <a:pt x="2815" y="25"/>
                      <a:pt x="2871" y="18"/>
                      <a:pt x="2925" y="18"/>
                    </a:cubicBezTo>
                    <a:cubicBezTo>
                      <a:pt x="3144" y="18"/>
                      <a:pt x="3345" y="134"/>
                      <a:pt x="3514" y="277"/>
                    </a:cubicBezTo>
                    <a:cubicBezTo>
                      <a:pt x="3739" y="464"/>
                      <a:pt x="3942" y="681"/>
                      <a:pt x="4152" y="885"/>
                    </a:cubicBezTo>
                    <a:lnTo>
                      <a:pt x="5495" y="2191"/>
                    </a:lnTo>
                    <a:lnTo>
                      <a:pt x="8192" y="4813"/>
                    </a:lnTo>
                    <a:lnTo>
                      <a:pt x="10888" y="7435"/>
                    </a:lnTo>
                    <a:cubicBezTo>
                      <a:pt x="11788" y="8309"/>
                      <a:pt x="12687" y="9182"/>
                      <a:pt x="13586" y="10055"/>
                    </a:cubicBezTo>
                    <a:cubicBezTo>
                      <a:pt x="13697" y="10163"/>
                      <a:pt x="13809" y="10270"/>
                      <a:pt x="13922" y="10377"/>
                    </a:cubicBezTo>
                    <a:cubicBezTo>
                      <a:pt x="13922" y="10377"/>
                      <a:pt x="13923" y="10378"/>
                      <a:pt x="13924" y="10378"/>
                    </a:cubicBezTo>
                    <a:cubicBezTo>
                      <a:pt x="13925" y="10378"/>
                      <a:pt x="13927" y="10375"/>
                      <a:pt x="13925" y="10373"/>
                    </a:cubicBezTo>
                    <a:cubicBezTo>
                      <a:pt x="13025" y="9468"/>
                      <a:pt x="12098" y="8589"/>
                      <a:pt x="11182" y="7698"/>
                    </a:cubicBezTo>
                    <a:lnTo>
                      <a:pt x="8435" y="5027"/>
                    </a:lnTo>
                    <a:lnTo>
                      <a:pt x="5699" y="2366"/>
                    </a:lnTo>
                    <a:lnTo>
                      <a:pt x="4327" y="1031"/>
                    </a:lnTo>
                    <a:cubicBezTo>
                      <a:pt x="4103" y="814"/>
                      <a:pt x="3883" y="594"/>
                      <a:pt x="3657" y="381"/>
                    </a:cubicBezTo>
                    <a:cubicBezTo>
                      <a:pt x="3484" y="218"/>
                      <a:pt x="3285" y="52"/>
                      <a:pt x="3045" y="10"/>
                    </a:cubicBezTo>
                    <a:cubicBezTo>
                      <a:pt x="3009" y="3"/>
                      <a:pt x="2974" y="1"/>
                      <a:pt x="2939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 w="76200" cap="flat" cmpd="sng">
                <a:solidFill>
                  <a:srgbClr val="CCCCC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318;p22">
                <a:extLst>
                  <a:ext uri="{FF2B5EF4-FFF2-40B4-BE49-F238E27FC236}">
                    <a16:creationId xmlns:a16="http://schemas.microsoft.com/office/drawing/2014/main" xmlns="" id="{714F4827-A42F-4BA7-92B8-0135EA4D3DF0}"/>
                  </a:ext>
                </a:extLst>
              </p:cNvPr>
              <p:cNvSpPr/>
              <p:nvPr/>
            </p:nvSpPr>
            <p:spPr>
              <a:xfrm>
                <a:off x="3138325" y="876050"/>
                <a:ext cx="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1" h="554" extrusionOk="0">
                    <a:moveTo>
                      <a:pt x="1" y="554"/>
                    </a:moveTo>
                    <a:lnTo>
                      <a:pt x="1" y="1"/>
                    </a:lnTo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319;p22">
                <a:extLst>
                  <a:ext uri="{FF2B5EF4-FFF2-40B4-BE49-F238E27FC236}">
                    <a16:creationId xmlns:a16="http://schemas.microsoft.com/office/drawing/2014/main" xmlns="" id="{9A1982F0-6589-47EF-A61E-9BD6540E8BB2}"/>
                  </a:ext>
                </a:extLst>
              </p:cNvPr>
              <p:cNvSpPr/>
              <p:nvPr/>
            </p:nvSpPr>
            <p:spPr>
              <a:xfrm>
                <a:off x="2699875" y="1650525"/>
                <a:ext cx="548050" cy="132400"/>
              </a:xfrm>
              <a:custGeom>
                <a:avLst/>
                <a:gdLst/>
                <a:ahLst/>
                <a:cxnLst/>
                <a:rect l="l" t="t" r="r" b="b"/>
                <a:pathLst>
                  <a:path w="21922" h="5296" extrusionOk="0">
                    <a:moveTo>
                      <a:pt x="15802" y="1"/>
                    </a:moveTo>
                    <a:cubicBezTo>
                      <a:pt x="10968" y="1"/>
                      <a:pt x="6138" y="348"/>
                      <a:pt x="1348" y="1041"/>
                    </a:cubicBezTo>
                    <a:cubicBezTo>
                      <a:pt x="973" y="1095"/>
                      <a:pt x="567" y="1167"/>
                      <a:pt x="311" y="1446"/>
                    </a:cubicBezTo>
                    <a:cubicBezTo>
                      <a:pt x="1" y="1784"/>
                      <a:pt x="18" y="2297"/>
                      <a:pt x="54" y="2754"/>
                    </a:cubicBezTo>
                    <a:cubicBezTo>
                      <a:pt x="114" y="3520"/>
                      <a:pt x="173" y="4285"/>
                      <a:pt x="233" y="5050"/>
                    </a:cubicBezTo>
                    <a:cubicBezTo>
                      <a:pt x="372" y="5121"/>
                      <a:pt x="498" y="5210"/>
                      <a:pt x="628" y="5296"/>
                    </a:cubicBezTo>
                    <a:lnTo>
                      <a:pt x="21921" y="4586"/>
                    </a:lnTo>
                    <a:cubicBezTo>
                      <a:pt x="21800" y="3121"/>
                      <a:pt x="21765" y="1650"/>
                      <a:pt x="21817" y="180"/>
                    </a:cubicBezTo>
                    <a:cubicBezTo>
                      <a:pt x="19813" y="60"/>
                      <a:pt x="17808" y="1"/>
                      <a:pt x="15802" y="1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320;p22">
                <a:extLst>
                  <a:ext uri="{FF2B5EF4-FFF2-40B4-BE49-F238E27FC236}">
                    <a16:creationId xmlns:a16="http://schemas.microsoft.com/office/drawing/2014/main" xmlns="" id="{27B21F60-B43A-4B44-B051-1981F8BA37FE}"/>
                  </a:ext>
                </a:extLst>
              </p:cNvPr>
              <p:cNvSpPr/>
              <p:nvPr/>
            </p:nvSpPr>
            <p:spPr>
              <a:xfrm>
                <a:off x="2565975" y="485350"/>
                <a:ext cx="714450" cy="1177300"/>
              </a:xfrm>
              <a:custGeom>
                <a:avLst/>
                <a:gdLst/>
                <a:ahLst/>
                <a:cxnLst/>
                <a:rect l="l" t="t" r="r" b="b"/>
                <a:pathLst>
                  <a:path w="28578" h="47092" extrusionOk="0">
                    <a:moveTo>
                      <a:pt x="3016" y="0"/>
                    </a:moveTo>
                    <a:cubicBezTo>
                      <a:pt x="1724" y="0"/>
                      <a:pt x="400" y="645"/>
                      <a:pt x="1" y="1849"/>
                    </a:cubicBezTo>
                    <a:cubicBezTo>
                      <a:pt x="8459" y="7472"/>
                      <a:pt x="16667" y="13449"/>
                      <a:pt x="24625" y="19777"/>
                    </a:cubicBezTo>
                    <a:cubicBezTo>
                      <a:pt x="20543" y="28612"/>
                      <a:pt x="16948" y="37650"/>
                      <a:pt x="13840" y="46894"/>
                    </a:cubicBezTo>
                    <a:lnTo>
                      <a:pt x="19293" y="47091"/>
                    </a:lnTo>
                    <a:cubicBezTo>
                      <a:pt x="22246" y="38185"/>
                      <a:pt x="25198" y="29279"/>
                      <a:pt x="28151" y="20374"/>
                    </a:cubicBezTo>
                    <a:cubicBezTo>
                      <a:pt x="28363" y="19734"/>
                      <a:pt x="28578" y="19072"/>
                      <a:pt x="28511" y="18402"/>
                    </a:cubicBezTo>
                    <a:cubicBezTo>
                      <a:pt x="28445" y="17732"/>
                      <a:pt x="28016" y="17049"/>
                      <a:pt x="27357" y="16908"/>
                    </a:cubicBezTo>
                    <a:cubicBezTo>
                      <a:pt x="27268" y="16888"/>
                      <a:pt x="27180" y="16879"/>
                      <a:pt x="27095" y="16879"/>
                    </a:cubicBezTo>
                    <a:cubicBezTo>
                      <a:pt x="26782" y="16879"/>
                      <a:pt x="26496" y="17002"/>
                      <a:pt x="26236" y="17195"/>
                    </a:cubicBezTo>
                    <a:lnTo>
                      <a:pt x="7626" y="2275"/>
                    </a:lnTo>
                    <a:cubicBezTo>
                      <a:pt x="6451" y="1332"/>
                      <a:pt x="5212" y="360"/>
                      <a:pt x="3733" y="69"/>
                    </a:cubicBezTo>
                    <a:cubicBezTo>
                      <a:pt x="3500" y="23"/>
                      <a:pt x="3258" y="0"/>
                      <a:pt x="3016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321;p22">
                <a:extLst>
                  <a:ext uri="{FF2B5EF4-FFF2-40B4-BE49-F238E27FC236}">
                    <a16:creationId xmlns:a16="http://schemas.microsoft.com/office/drawing/2014/main" xmlns="" id="{AA7DA754-4A86-406F-8B87-9A56F5522E26}"/>
                  </a:ext>
                </a:extLst>
              </p:cNvPr>
              <p:cNvSpPr/>
              <p:nvPr/>
            </p:nvSpPr>
            <p:spPr>
              <a:xfrm>
                <a:off x="1702925" y="244850"/>
                <a:ext cx="599700" cy="521675"/>
              </a:xfrm>
              <a:custGeom>
                <a:avLst/>
                <a:gdLst/>
                <a:ahLst/>
                <a:cxnLst/>
                <a:rect l="l" t="t" r="r" b="b"/>
                <a:pathLst>
                  <a:path w="23988" h="20867" extrusionOk="0">
                    <a:moveTo>
                      <a:pt x="16503" y="0"/>
                    </a:moveTo>
                    <a:cubicBezTo>
                      <a:pt x="15488" y="0"/>
                      <a:pt x="14468" y="161"/>
                      <a:pt x="13518" y="469"/>
                    </a:cubicBezTo>
                    <a:cubicBezTo>
                      <a:pt x="10389" y="1483"/>
                      <a:pt x="7845" y="3745"/>
                      <a:pt x="5402" y="5948"/>
                    </a:cubicBezTo>
                    <a:cubicBezTo>
                      <a:pt x="0" y="11310"/>
                      <a:pt x="10597" y="20867"/>
                      <a:pt x="16597" y="20867"/>
                    </a:cubicBezTo>
                    <a:cubicBezTo>
                      <a:pt x="18320" y="20867"/>
                      <a:pt x="19664" y="20078"/>
                      <a:pt x="20141" y="18175"/>
                    </a:cubicBezTo>
                    <a:lnTo>
                      <a:pt x="20169" y="18291"/>
                    </a:lnTo>
                    <a:cubicBezTo>
                      <a:pt x="21718" y="15825"/>
                      <a:pt x="22815" y="13102"/>
                      <a:pt x="23407" y="10250"/>
                    </a:cubicBezTo>
                    <a:cubicBezTo>
                      <a:pt x="23935" y="7695"/>
                      <a:pt x="23988" y="4828"/>
                      <a:pt x="22466" y="2708"/>
                    </a:cubicBezTo>
                    <a:cubicBezTo>
                      <a:pt x="21129" y="847"/>
                      <a:pt x="18832" y="0"/>
                      <a:pt x="16503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322;p22">
                <a:extLst>
                  <a:ext uri="{FF2B5EF4-FFF2-40B4-BE49-F238E27FC236}">
                    <a16:creationId xmlns:a16="http://schemas.microsoft.com/office/drawing/2014/main" xmlns="" id="{3870B38E-847D-4291-ACFF-C0E482BD3A2B}"/>
                  </a:ext>
                </a:extLst>
              </p:cNvPr>
              <p:cNvSpPr/>
              <p:nvPr/>
            </p:nvSpPr>
            <p:spPr>
              <a:xfrm>
                <a:off x="1805725" y="405775"/>
                <a:ext cx="444475" cy="334875"/>
              </a:xfrm>
              <a:custGeom>
                <a:avLst/>
                <a:gdLst/>
                <a:ahLst/>
                <a:cxnLst/>
                <a:rect l="l" t="t" r="r" b="b"/>
                <a:pathLst>
                  <a:path w="17779" h="13395" extrusionOk="0">
                    <a:moveTo>
                      <a:pt x="2589" y="1"/>
                    </a:moveTo>
                    <a:cubicBezTo>
                      <a:pt x="2109" y="1"/>
                      <a:pt x="1637" y="82"/>
                      <a:pt x="1249" y="359"/>
                    </a:cubicBezTo>
                    <a:cubicBezTo>
                      <a:pt x="873" y="629"/>
                      <a:pt x="647" y="1051"/>
                      <a:pt x="482" y="1487"/>
                    </a:cubicBezTo>
                    <a:cubicBezTo>
                      <a:pt x="1" y="2886"/>
                      <a:pt x="271" y="4465"/>
                      <a:pt x="963" y="5774"/>
                    </a:cubicBezTo>
                    <a:cubicBezTo>
                      <a:pt x="1640" y="7082"/>
                      <a:pt x="2708" y="8151"/>
                      <a:pt x="3852" y="9083"/>
                    </a:cubicBezTo>
                    <a:cubicBezTo>
                      <a:pt x="6179" y="10989"/>
                      <a:pt x="8882" y="13394"/>
                      <a:pt x="11757" y="13394"/>
                    </a:cubicBezTo>
                    <a:cubicBezTo>
                      <a:pt x="11854" y="13394"/>
                      <a:pt x="11952" y="13392"/>
                      <a:pt x="12050" y="13386"/>
                    </a:cubicBezTo>
                    <a:cubicBezTo>
                      <a:pt x="15209" y="13371"/>
                      <a:pt x="17779" y="11366"/>
                      <a:pt x="12953" y="5292"/>
                    </a:cubicBezTo>
                    <a:cubicBezTo>
                      <a:pt x="12080" y="4285"/>
                      <a:pt x="11072" y="3397"/>
                      <a:pt x="9974" y="2645"/>
                    </a:cubicBezTo>
                    <a:cubicBezTo>
                      <a:pt x="7974" y="1262"/>
                      <a:pt x="5687" y="343"/>
                      <a:pt x="3265" y="43"/>
                    </a:cubicBezTo>
                    <a:cubicBezTo>
                      <a:pt x="3043" y="19"/>
                      <a:pt x="2815" y="1"/>
                      <a:pt x="2589" y="1"/>
                    </a:cubicBezTo>
                    <a:close/>
                  </a:path>
                </a:pathLst>
              </a:custGeom>
              <a:solidFill>
                <a:srgbClr val="D36E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323;p22">
                <a:extLst>
                  <a:ext uri="{FF2B5EF4-FFF2-40B4-BE49-F238E27FC236}">
                    <a16:creationId xmlns:a16="http://schemas.microsoft.com/office/drawing/2014/main" xmlns="" id="{E6751E35-EB04-4F73-8960-493A21819BA3}"/>
                  </a:ext>
                </a:extLst>
              </p:cNvPr>
              <p:cNvSpPr/>
              <p:nvPr/>
            </p:nvSpPr>
            <p:spPr>
              <a:xfrm>
                <a:off x="1968550" y="471900"/>
                <a:ext cx="161000" cy="153275"/>
              </a:xfrm>
              <a:custGeom>
                <a:avLst/>
                <a:gdLst/>
                <a:ahLst/>
                <a:cxnLst/>
                <a:rect l="l" t="t" r="r" b="b"/>
                <a:pathLst>
                  <a:path w="6440" h="6131" extrusionOk="0">
                    <a:moveTo>
                      <a:pt x="3461" y="1"/>
                    </a:moveTo>
                    <a:lnTo>
                      <a:pt x="3175" y="181"/>
                    </a:lnTo>
                    <a:cubicBezTo>
                      <a:pt x="3166" y="181"/>
                      <a:pt x="3156" y="181"/>
                      <a:pt x="3146" y="181"/>
                    </a:cubicBezTo>
                    <a:cubicBezTo>
                      <a:pt x="1744" y="181"/>
                      <a:pt x="421" y="1319"/>
                      <a:pt x="213" y="2723"/>
                    </a:cubicBezTo>
                    <a:cubicBezTo>
                      <a:pt x="1" y="4121"/>
                      <a:pt x="949" y="5612"/>
                      <a:pt x="2303" y="6018"/>
                    </a:cubicBezTo>
                    <a:cubicBezTo>
                      <a:pt x="2562" y="6094"/>
                      <a:pt x="2829" y="6131"/>
                      <a:pt x="3095" y="6131"/>
                    </a:cubicBezTo>
                    <a:cubicBezTo>
                      <a:pt x="4239" y="6131"/>
                      <a:pt x="5380" y="5460"/>
                      <a:pt x="5868" y="4423"/>
                    </a:cubicBezTo>
                    <a:lnTo>
                      <a:pt x="6440" y="2647"/>
                    </a:lnTo>
                    <a:cubicBezTo>
                      <a:pt x="5567" y="1640"/>
                      <a:pt x="4559" y="752"/>
                      <a:pt x="34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324;p22">
                <a:extLst>
                  <a:ext uri="{FF2B5EF4-FFF2-40B4-BE49-F238E27FC236}">
                    <a16:creationId xmlns:a16="http://schemas.microsoft.com/office/drawing/2014/main" xmlns="" id="{DE563899-22DA-49B9-9A70-E837ED8D139B}"/>
                  </a:ext>
                </a:extLst>
              </p:cNvPr>
              <p:cNvSpPr/>
              <p:nvPr/>
            </p:nvSpPr>
            <p:spPr>
              <a:xfrm>
                <a:off x="3229300" y="946700"/>
                <a:ext cx="3675" cy="35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42" extrusionOk="0">
                    <a:moveTo>
                      <a:pt x="137" y="1"/>
                    </a:moveTo>
                    <a:cubicBezTo>
                      <a:pt x="136" y="1"/>
                      <a:pt x="135" y="1"/>
                      <a:pt x="134" y="2"/>
                    </a:cubicBezTo>
                    <a:cubicBezTo>
                      <a:pt x="110" y="14"/>
                      <a:pt x="90" y="40"/>
                      <a:pt x="72" y="60"/>
                    </a:cubicBezTo>
                    <a:cubicBezTo>
                      <a:pt x="49" y="83"/>
                      <a:pt x="28" y="106"/>
                      <a:pt x="6" y="127"/>
                    </a:cubicBezTo>
                    <a:cubicBezTo>
                      <a:pt x="1" y="133"/>
                      <a:pt x="6" y="141"/>
                      <a:pt x="13" y="141"/>
                    </a:cubicBezTo>
                    <a:cubicBezTo>
                      <a:pt x="14" y="141"/>
                      <a:pt x="16" y="141"/>
                      <a:pt x="18" y="139"/>
                    </a:cubicBezTo>
                    <a:cubicBezTo>
                      <a:pt x="40" y="117"/>
                      <a:pt x="63" y="95"/>
                      <a:pt x="85" y="74"/>
                    </a:cubicBezTo>
                    <a:cubicBezTo>
                      <a:pt x="105" y="55"/>
                      <a:pt x="130" y="36"/>
                      <a:pt x="144" y="12"/>
                    </a:cubicBezTo>
                    <a:cubicBezTo>
                      <a:pt x="147" y="6"/>
                      <a:pt x="142" y="1"/>
                      <a:pt x="137" y="1"/>
                    </a:cubicBezTo>
                    <a:close/>
                  </a:path>
                </a:pathLst>
              </a:custGeom>
              <a:solidFill>
                <a:srgbClr val="2D16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325;p22">
                <a:extLst>
                  <a:ext uri="{FF2B5EF4-FFF2-40B4-BE49-F238E27FC236}">
                    <a16:creationId xmlns:a16="http://schemas.microsoft.com/office/drawing/2014/main" xmlns="" id="{891C1F22-520C-40B9-859B-CF3A9FDDC07E}"/>
                  </a:ext>
                </a:extLst>
              </p:cNvPr>
              <p:cNvSpPr/>
              <p:nvPr/>
            </p:nvSpPr>
            <p:spPr>
              <a:xfrm>
                <a:off x="2352050" y="1758950"/>
                <a:ext cx="1264225" cy="304116"/>
              </a:xfrm>
              <a:custGeom>
                <a:avLst/>
                <a:gdLst/>
                <a:ahLst/>
                <a:cxnLst/>
                <a:rect l="l" t="t" r="r" b="b"/>
                <a:pathLst>
                  <a:path w="50569" h="11792" extrusionOk="0">
                    <a:moveTo>
                      <a:pt x="30789" y="0"/>
                    </a:moveTo>
                    <a:cubicBezTo>
                      <a:pt x="21304" y="0"/>
                      <a:pt x="11820" y="418"/>
                      <a:pt x="2365" y="1253"/>
                    </a:cubicBezTo>
                    <a:lnTo>
                      <a:pt x="125" y="1512"/>
                    </a:lnTo>
                    <a:lnTo>
                      <a:pt x="125" y="2264"/>
                    </a:lnTo>
                    <a:lnTo>
                      <a:pt x="30338" y="1262"/>
                    </a:lnTo>
                    <a:cubicBezTo>
                      <a:pt x="30338" y="1262"/>
                      <a:pt x="31027" y="3330"/>
                      <a:pt x="31091" y="5775"/>
                    </a:cubicBezTo>
                    <a:cubicBezTo>
                      <a:pt x="31153" y="8219"/>
                      <a:pt x="31153" y="9912"/>
                      <a:pt x="31153" y="9912"/>
                    </a:cubicBezTo>
                    <a:lnTo>
                      <a:pt x="0" y="11040"/>
                    </a:lnTo>
                    <a:lnTo>
                      <a:pt x="251" y="11792"/>
                    </a:lnTo>
                    <a:lnTo>
                      <a:pt x="31208" y="10495"/>
                    </a:lnTo>
                    <a:lnTo>
                      <a:pt x="49485" y="9167"/>
                    </a:lnTo>
                    <a:cubicBezTo>
                      <a:pt x="49716" y="9150"/>
                      <a:pt x="49960" y="9130"/>
                      <a:pt x="50154" y="9002"/>
                    </a:cubicBezTo>
                    <a:cubicBezTo>
                      <a:pt x="50534" y="8751"/>
                      <a:pt x="50569" y="8216"/>
                      <a:pt x="50563" y="7759"/>
                    </a:cubicBezTo>
                    <a:cubicBezTo>
                      <a:pt x="50542" y="5897"/>
                      <a:pt x="50520" y="4034"/>
                      <a:pt x="50499" y="2172"/>
                    </a:cubicBezTo>
                    <a:cubicBezTo>
                      <a:pt x="50494" y="1714"/>
                      <a:pt x="50468" y="1205"/>
                      <a:pt x="50145" y="881"/>
                    </a:cubicBezTo>
                    <a:cubicBezTo>
                      <a:pt x="49840" y="577"/>
                      <a:pt x="49370" y="534"/>
                      <a:pt x="48939" y="510"/>
                    </a:cubicBezTo>
                    <a:cubicBezTo>
                      <a:pt x="42893" y="170"/>
                      <a:pt x="36841" y="0"/>
                      <a:pt x="30789" y="0"/>
                    </a:cubicBezTo>
                    <a:close/>
                  </a:path>
                </a:pathLst>
              </a:custGeom>
              <a:solidFill>
                <a:srgbClr val="3F6B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326;p22">
                <a:extLst>
                  <a:ext uri="{FF2B5EF4-FFF2-40B4-BE49-F238E27FC236}">
                    <a16:creationId xmlns:a16="http://schemas.microsoft.com/office/drawing/2014/main" xmlns="" id="{34160D57-B024-44A4-9B5B-F6A11123081A}"/>
                  </a:ext>
                </a:extLst>
              </p:cNvPr>
              <p:cNvSpPr/>
              <p:nvPr/>
            </p:nvSpPr>
            <p:spPr>
              <a:xfrm>
                <a:off x="2358325" y="2256950"/>
                <a:ext cx="1444850" cy="357300"/>
              </a:xfrm>
              <a:custGeom>
                <a:avLst/>
                <a:gdLst/>
                <a:ahLst/>
                <a:cxnLst/>
                <a:rect l="l" t="t" r="r" b="b"/>
                <a:pathLst>
                  <a:path w="57794" h="14292" extrusionOk="0">
                    <a:moveTo>
                      <a:pt x="55787" y="0"/>
                    </a:moveTo>
                    <a:cubicBezTo>
                      <a:pt x="54659" y="0"/>
                      <a:pt x="3705" y="613"/>
                      <a:pt x="3705" y="613"/>
                    </a:cubicBezTo>
                    <a:cubicBezTo>
                      <a:pt x="3705" y="613"/>
                      <a:pt x="674" y="924"/>
                      <a:pt x="581" y="1347"/>
                    </a:cubicBezTo>
                    <a:cubicBezTo>
                      <a:pt x="487" y="1770"/>
                      <a:pt x="627" y="2507"/>
                      <a:pt x="627" y="2507"/>
                    </a:cubicBezTo>
                    <a:cubicBezTo>
                      <a:pt x="634" y="2507"/>
                      <a:pt x="649" y="2508"/>
                      <a:pt x="672" y="2508"/>
                    </a:cubicBezTo>
                    <a:cubicBezTo>
                      <a:pt x="2273" y="2508"/>
                      <a:pt x="42623" y="1629"/>
                      <a:pt x="42623" y="1629"/>
                    </a:cubicBezTo>
                    <a:lnTo>
                      <a:pt x="43125" y="12411"/>
                    </a:lnTo>
                    <a:lnTo>
                      <a:pt x="126" y="13037"/>
                    </a:lnTo>
                    <a:lnTo>
                      <a:pt x="1" y="14292"/>
                    </a:lnTo>
                    <a:lnTo>
                      <a:pt x="44755" y="13414"/>
                    </a:lnTo>
                    <a:lnTo>
                      <a:pt x="57793" y="13414"/>
                    </a:lnTo>
                    <a:lnTo>
                      <a:pt x="57166" y="752"/>
                    </a:lnTo>
                    <a:cubicBezTo>
                      <a:pt x="57166" y="752"/>
                      <a:pt x="56916" y="0"/>
                      <a:pt x="55787" y="0"/>
                    </a:cubicBezTo>
                    <a:close/>
                  </a:path>
                </a:pathLst>
              </a:custGeom>
              <a:solidFill>
                <a:srgbClr val="E660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327;p22">
                <a:extLst>
                  <a:ext uri="{FF2B5EF4-FFF2-40B4-BE49-F238E27FC236}">
                    <a16:creationId xmlns:a16="http://schemas.microsoft.com/office/drawing/2014/main" xmlns="" id="{E56368F6-948A-4AEB-A9E9-1358704606F3}"/>
                  </a:ext>
                </a:extLst>
              </p:cNvPr>
              <p:cNvSpPr/>
              <p:nvPr/>
            </p:nvSpPr>
            <p:spPr>
              <a:xfrm>
                <a:off x="4445375" y="4784075"/>
                <a:ext cx="783525" cy="672775"/>
              </a:xfrm>
              <a:custGeom>
                <a:avLst/>
                <a:gdLst/>
                <a:ahLst/>
                <a:cxnLst/>
                <a:rect l="l" t="t" r="r" b="b"/>
                <a:pathLst>
                  <a:path w="31341" h="26911" extrusionOk="0">
                    <a:moveTo>
                      <a:pt x="238" y="0"/>
                    </a:moveTo>
                    <a:cubicBezTo>
                      <a:pt x="238" y="0"/>
                      <a:pt x="187" y="2807"/>
                      <a:pt x="119" y="6542"/>
                    </a:cubicBezTo>
                    <a:cubicBezTo>
                      <a:pt x="119" y="6897"/>
                      <a:pt x="119" y="7252"/>
                      <a:pt x="102" y="7623"/>
                    </a:cubicBezTo>
                    <a:cubicBezTo>
                      <a:pt x="85" y="10142"/>
                      <a:pt x="51" y="12982"/>
                      <a:pt x="35" y="15636"/>
                    </a:cubicBezTo>
                    <a:cubicBezTo>
                      <a:pt x="18" y="16042"/>
                      <a:pt x="18" y="16448"/>
                      <a:pt x="18" y="16836"/>
                    </a:cubicBezTo>
                    <a:cubicBezTo>
                      <a:pt x="1" y="18966"/>
                      <a:pt x="18" y="20911"/>
                      <a:pt x="35" y="22398"/>
                    </a:cubicBezTo>
                    <a:cubicBezTo>
                      <a:pt x="51" y="22838"/>
                      <a:pt x="51" y="23244"/>
                      <a:pt x="68" y="23581"/>
                    </a:cubicBezTo>
                    <a:cubicBezTo>
                      <a:pt x="99" y="24608"/>
                      <a:pt x="146" y="25222"/>
                      <a:pt x="218" y="25318"/>
                    </a:cubicBezTo>
                    <a:cubicBezTo>
                      <a:pt x="458" y="25308"/>
                      <a:pt x="698" y="25304"/>
                      <a:pt x="938" y="25304"/>
                    </a:cubicBezTo>
                    <a:cubicBezTo>
                      <a:pt x="3062" y="25304"/>
                      <a:pt x="5213" y="25658"/>
                      <a:pt x="7312" y="25806"/>
                    </a:cubicBezTo>
                    <a:cubicBezTo>
                      <a:pt x="10661" y="26042"/>
                      <a:pt x="13971" y="26690"/>
                      <a:pt x="17323" y="26864"/>
                    </a:cubicBezTo>
                    <a:cubicBezTo>
                      <a:pt x="17938" y="26895"/>
                      <a:pt x="18554" y="26910"/>
                      <a:pt x="19172" y="26910"/>
                    </a:cubicBezTo>
                    <a:cubicBezTo>
                      <a:pt x="23196" y="26910"/>
                      <a:pt x="27281" y="26281"/>
                      <a:pt x="31313" y="25542"/>
                    </a:cubicBezTo>
                    <a:cubicBezTo>
                      <a:pt x="31319" y="25480"/>
                      <a:pt x="31340" y="25419"/>
                      <a:pt x="31340" y="25357"/>
                    </a:cubicBezTo>
                    <a:lnTo>
                      <a:pt x="31340" y="0"/>
                    </a:lnTo>
                    <a:lnTo>
                      <a:pt x="17547" y="186"/>
                    </a:lnTo>
                    <a:lnTo>
                      <a:pt x="16938" y="186"/>
                    </a:lnTo>
                    <a:lnTo>
                      <a:pt x="15231" y="169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328;p22">
                <a:extLst>
                  <a:ext uri="{FF2B5EF4-FFF2-40B4-BE49-F238E27FC236}">
                    <a16:creationId xmlns:a16="http://schemas.microsoft.com/office/drawing/2014/main" xmlns="" id="{229DA2EB-D801-43FC-9B31-EE214F0FD5F9}"/>
                  </a:ext>
                </a:extLst>
              </p:cNvPr>
              <p:cNvSpPr/>
              <p:nvPr/>
            </p:nvSpPr>
            <p:spPr>
              <a:xfrm>
                <a:off x="4451725" y="4758125"/>
                <a:ext cx="777250" cy="158175"/>
              </a:xfrm>
              <a:custGeom>
                <a:avLst/>
                <a:gdLst/>
                <a:ahLst/>
                <a:cxnLst/>
                <a:rect l="l" t="t" r="r" b="b"/>
                <a:pathLst>
                  <a:path w="31090" h="6327" extrusionOk="0">
                    <a:moveTo>
                      <a:pt x="296" y="0"/>
                    </a:moveTo>
                    <a:cubicBezTo>
                      <a:pt x="108" y="323"/>
                      <a:pt x="1" y="673"/>
                      <a:pt x="1" y="1021"/>
                    </a:cubicBezTo>
                    <a:cubicBezTo>
                      <a:pt x="1" y="2781"/>
                      <a:pt x="2445" y="4312"/>
                      <a:pt x="6232" y="5292"/>
                    </a:cubicBezTo>
                    <a:cubicBezTo>
                      <a:pt x="7333" y="5547"/>
                      <a:pt x="8515" y="5789"/>
                      <a:pt x="9830" y="5963"/>
                    </a:cubicBezTo>
                    <a:cubicBezTo>
                      <a:pt x="10933" y="6111"/>
                      <a:pt x="12114" y="6192"/>
                      <a:pt x="13376" y="6245"/>
                    </a:cubicBezTo>
                    <a:cubicBezTo>
                      <a:pt x="13792" y="6298"/>
                      <a:pt x="14222" y="6313"/>
                      <a:pt x="14652" y="6313"/>
                    </a:cubicBezTo>
                    <a:lnTo>
                      <a:pt x="14706" y="6313"/>
                    </a:lnTo>
                    <a:cubicBezTo>
                      <a:pt x="14974" y="6326"/>
                      <a:pt x="15270" y="6326"/>
                      <a:pt x="15538" y="6326"/>
                    </a:cubicBezTo>
                    <a:lnTo>
                      <a:pt x="15740" y="6326"/>
                    </a:lnTo>
                    <a:cubicBezTo>
                      <a:pt x="15888" y="6326"/>
                      <a:pt x="16036" y="6326"/>
                      <a:pt x="16197" y="6313"/>
                    </a:cubicBezTo>
                    <a:cubicBezTo>
                      <a:pt x="16398" y="6313"/>
                      <a:pt x="16586" y="6313"/>
                      <a:pt x="16775" y="6272"/>
                    </a:cubicBezTo>
                    <a:lnTo>
                      <a:pt x="17016" y="6272"/>
                    </a:lnTo>
                    <a:cubicBezTo>
                      <a:pt x="17916" y="6272"/>
                      <a:pt x="18762" y="6232"/>
                      <a:pt x="19581" y="6111"/>
                    </a:cubicBezTo>
                    <a:cubicBezTo>
                      <a:pt x="26188" y="5547"/>
                      <a:pt x="31090" y="3478"/>
                      <a:pt x="31090" y="1021"/>
                    </a:cubicBezTo>
                    <a:cubicBezTo>
                      <a:pt x="31090" y="940"/>
                      <a:pt x="31064" y="873"/>
                      <a:pt x="31063" y="793"/>
                    </a:cubicBezTo>
                    <a:cubicBezTo>
                      <a:pt x="28713" y="753"/>
                      <a:pt x="26376" y="712"/>
                      <a:pt x="24026" y="659"/>
                    </a:cubicBezTo>
                    <a:cubicBezTo>
                      <a:pt x="21394" y="605"/>
                      <a:pt x="18775" y="551"/>
                      <a:pt x="16143" y="471"/>
                    </a:cubicBezTo>
                    <a:cubicBezTo>
                      <a:pt x="15511" y="457"/>
                      <a:pt x="14867" y="444"/>
                      <a:pt x="14222" y="418"/>
                    </a:cubicBezTo>
                    <a:cubicBezTo>
                      <a:pt x="9589" y="297"/>
                      <a:pt x="4943" y="148"/>
                      <a:pt x="296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329;p22">
                <a:extLst>
                  <a:ext uri="{FF2B5EF4-FFF2-40B4-BE49-F238E27FC236}">
                    <a16:creationId xmlns:a16="http://schemas.microsoft.com/office/drawing/2014/main" xmlns="" id="{C98A8B29-0284-464E-A5F2-AE2314020C5E}"/>
                  </a:ext>
                </a:extLst>
              </p:cNvPr>
              <p:cNvSpPr/>
              <p:nvPr/>
            </p:nvSpPr>
            <p:spPr>
              <a:xfrm>
                <a:off x="4828900" y="3467800"/>
                <a:ext cx="754425" cy="934775"/>
              </a:xfrm>
              <a:custGeom>
                <a:avLst/>
                <a:gdLst/>
                <a:ahLst/>
                <a:cxnLst/>
                <a:rect l="l" t="t" r="r" b="b"/>
                <a:pathLst>
                  <a:path w="30177" h="37391" extrusionOk="0">
                    <a:moveTo>
                      <a:pt x="30177" y="1"/>
                    </a:moveTo>
                    <a:cubicBezTo>
                      <a:pt x="21337" y="4386"/>
                      <a:pt x="14294" y="11656"/>
                      <a:pt x="7857" y="19135"/>
                    </a:cubicBezTo>
                    <a:cubicBezTo>
                      <a:pt x="5678" y="21667"/>
                      <a:pt x="3523" y="24273"/>
                      <a:pt x="2072" y="27283"/>
                    </a:cubicBezTo>
                    <a:cubicBezTo>
                      <a:pt x="1057" y="29391"/>
                      <a:pt x="407" y="31674"/>
                      <a:pt x="151" y="34000"/>
                    </a:cubicBezTo>
                    <a:lnTo>
                      <a:pt x="151" y="34000"/>
                    </a:lnTo>
                    <a:cubicBezTo>
                      <a:pt x="4913" y="23640"/>
                      <a:pt x="17457" y="18995"/>
                      <a:pt x="23818" y="9477"/>
                    </a:cubicBezTo>
                    <a:cubicBezTo>
                      <a:pt x="25939" y="6302"/>
                      <a:pt x="27368" y="2588"/>
                      <a:pt x="30177" y="1"/>
                    </a:cubicBezTo>
                    <a:close/>
                    <a:moveTo>
                      <a:pt x="151" y="34000"/>
                    </a:moveTo>
                    <a:cubicBezTo>
                      <a:pt x="100" y="34111"/>
                      <a:pt x="49" y="34223"/>
                      <a:pt x="0" y="34336"/>
                    </a:cubicBezTo>
                    <a:lnTo>
                      <a:pt x="30" y="35897"/>
                    </a:lnTo>
                    <a:lnTo>
                      <a:pt x="30" y="35897"/>
                    </a:lnTo>
                    <a:cubicBezTo>
                      <a:pt x="41" y="35264"/>
                      <a:pt x="81" y="34630"/>
                      <a:pt x="151" y="34000"/>
                    </a:cubicBezTo>
                    <a:close/>
                    <a:moveTo>
                      <a:pt x="30" y="35897"/>
                    </a:moveTo>
                    <a:cubicBezTo>
                      <a:pt x="21" y="36395"/>
                      <a:pt x="30" y="36893"/>
                      <a:pt x="58" y="37391"/>
                    </a:cubicBezTo>
                    <a:lnTo>
                      <a:pt x="30" y="35897"/>
                    </a:lnTo>
                    <a:close/>
                  </a:path>
                </a:pathLst>
              </a:custGeom>
              <a:solidFill>
                <a:srgbClr val="3F6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330;p22">
                <a:extLst>
                  <a:ext uri="{FF2B5EF4-FFF2-40B4-BE49-F238E27FC236}">
                    <a16:creationId xmlns:a16="http://schemas.microsoft.com/office/drawing/2014/main" xmlns="" id="{36ACE2E3-09F1-4A97-8763-086A9EA37303}"/>
                  </a:ext>
                </a:extLst>
              </p:cNvPr>
              <p:cNvSpPr/>
              <p:nvPr/>
            </p:nvSpPr>
            <p:spPr>
              <a:xfrm>
                <a:off x="3901125" y="3222900"/>
                <a:ext cx="931575" cy="946825"/>
              </a:xfrm>
              <a:custGeom>
                <a:avLst/>
                <a:gdLst/>
                <a:ahLst/>
                <a:cxnLst/>
                <a:rect l="l" t="t" r="r" b="b"/>
                <a:pathLst>
                  <a:path w="37263" h="37873" extrusionOk="0">
                    <a:moveTo>
                      <a:pt x="1115" y="0"/>
                    </a:moveTo>
                    <a:cubicBezTo>
                      <a:pt x="745" y="0"/>
                      <a:pt x="373" y="26"/>
                      <a:pt x="0" y="80"/>
                    </a:cubicBezTo>
                    <a:cubicBezTo>
                      <a:pt x="6964" y="2503"/>
                      <a:pt x="11197" y="10061"/>
                      <a:pt x="18197" y="12379"/>
                    </a:cubicBezTo>
                    <a:cubicBezTo>
                      <a:pt x="19242" y="12724"/>
                      <a:pt x="20330" y="12945"/>
                      <a:pt x="21341" y="13380"/>
                    </a:cubicBezTo>
                    <a:cubicBezTo>
                      <a:pt x="23849" y="14457"/>
                      <a:pt x="25616" y="16715"/>
                      <a:pt x="27273" y="18885"/>
                    </a:cubicBezTo>
                    <a:cubicBezTo>
                      <a:pt x="31663" y="24633"/>
                      <a:pt x="36200" y="30718"/>
                      <a:pt x="37262" y="37872"/>
                    </a:cubicBezTo>
                    <a:lnTo>
                      <a:pt x="36981" y="33148"/>
                    </a:lnTo>
                    <a:cubicBezTo>
                      <a:pt x="35283" y="26220"/>
                      <a:pt x="33398" y="18944"/>
                      <a:pt x="28436" y="13820"/>
                    </a:cubicBezTo>
                    <a:cubicBezTo>
                      <a:pt x="25147" y="10421"/>
                      <a:pt x="20796" y="8292"/>
                      <a:pt x="16539" y="6229"/>
                    </a:cubicBezTo>
                    <a:cubicBezTo>
                      <a:pt x="13777" y="4891"/>
                      <a:pt x="11016" y="3553"/>
                      <a:pt x="8254" y="2215"/>
                    </a:cubicBezTo>
                    <a:cubicBezTo>
                      <a:pt x="5994" y="1121"/>
                      <a:pt x="3584" y="0"/>
                      <a:pt x="1115" y="0"/>
                    </a:cubicBezTo>
                    <a:close/>
                  </a:path>
                </a:pathLst>
              </a:custGeom>
              <a:solidFill>
                <a:srgbClr val="3F6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331;p22">
                <a:extLst>
                  <a:ext uri="{FF2B5EF4-FFF2-40B4-BE49-F238E27FC236}">
                    <a16:creationId xmlns:a16="http://schemas.microsoft.com/office/drawing/2014/main" xmlns="" id="{B3D12342-2873-4035-BF5E-6FE7F5088423}"/>
                  </a:ext>
                </a:extLst>
              </p:cNvPr>
              <p:cNvSpPr/>
              <p:nvPr/>
            </p:nvSpPr>
            <p:spPr>
              <a:xfrm>
                <a:off x="4399900" y="2757150"/>
                <a:ext cx="463300" cy="1149225"/>
              </a:xfrm>
              <a:custGeom>
                <a:avLst/>
                <a:gdLst/>
                <a:ahLst/>
                <a:cxnLst/>
                <a:rect l="l" t="t" r="r" b="b"/>
                <a:pathLst>
                  <a:path w="18532" h="4596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2" y="224"/>
                      <a:pt x="129" y="445"/>
                      <a:pt x="200" y="663"/>
                    </a:cubicBezTo>
                    <a:lnTo>
                      <a:pt x="200" y="663"/>
                    </a:lnTo>
                    <a:lnTo>
                      <a:pt x="0" y="1"/>
                    </a:lnTo>
                    <a:close/>
                    <a:moveTo>
                      <a:pt x="200" y="663"/>
                    </a:moveTo>
                    <a:lnTo>
                      <a:pt x="5464" y="18130"/>
                    </a:lnTo>
                    <a:cubicBezTo>
                      <a:pt x="5940" y="19709"/>
                      <a:pt x="6428" y="21313"/>
                      <a:pt x="7338" y="22690"/>
                    </a:cubicBezTo>
                    <a:cubicBezTo>
                      <a:pt x="8205" y="24000"/>
                      <a:pt x="9413" y="25041"/>
                      <a:pt x="10500" y="26175"/>
                    </a:cubicBezTo>
                    <a:cubicBezTo>
                      <a:pt x="15359" y="31249"/>
                      <a:pt x="17816" y="38532"/>
                      <a:pt x="17023" y="45511"/>
                    </a:cubicBezTo>
                    <a:lnTo>
                      <a:pt x="17037" y="45968"/>
                    </a:lnTo>
                    <a:cubicBezTo>
                      <a:pt x="17803" y="40211"/>
                      <a:pt x="18532" y="34136"/>
                      <a:pt x="16304" y="28771"/>
                    </a:cubicBezTo>
                    <a:cubicBezTo>
                      <a:pt x="15347" y="26465"/>
                      <a:pt x="13882" y="24408"/>
                      <a:pt x="12738" y="22188"/>
                    </a:cubicBezTo>
                    <a:cubicBezTo>
                      <a:pt x="11698" y="20168"/>
                      <a:pt x="10924" y="18017"/>
                      <a:pt x="9854" y="16012"/>
                    </a:cubicBezTo>
                    <a:cubicBezTo>
                      <a:pt x="6998" y="10660"/>
                      <a:pt x="2064" y="6394"/>
                      <a:pt x="200" y="663"/>
                    </a:cubicBezTo>
                    <a:close/>
                  </a:path>
                </a:pathLst>
              </a:custGeom>
              <a:solidFill>
                <a:srgbClr val="4778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332;p22">
                <a:extLst>
                  <a:ext uri="{FF2B5EF4-FFF2-40B4-BE49-F238E27FC236}">
                    <a16:creationId xmlns:a16="http://schemas.microsoft.com/office/drawing/2014/main" xmlns="" id="{50EDFF8C-A478-4D4C-B92A-9E33CB1F3BA1}"/>
                  </a:ext>
                </a:extLst>
              </p:cNvPr>
              <p:cNvSpPr/>
              <p:nvPr/>
            </p:nvSpPr>
            <p:spPr>
              <a:xfrm>
                <a:off x="3708100" y="2471400"/>
                <a:ext cx="2111000" cy="2298500"/>
              </a:xfrm>
              <a:custGeom>
                <a:avLst/>
                <a:gdLst/>
                <a:ahLst/>
                <a:cxnLst/>
                <a:rect l="l" t="t" r="r" b="b"/>
                <a:pathLst>
                  <a:path w="84440" h="91940" extrusionOk="0">
                    <a:moveTo>
                      <a:pt x="48409" y="0"/>
                    </a:moveTo>
                    <a:lnTo>
                      <a:pt x="48409" y="0"/>
                    </a:lnTo>
                    <a:cubicBezTo>
                      <a:pt x="42637" y="11493"/>
                      <a:pt x="40782" y="24910"/>
                      <a:pt x="43220" y="37538"/>
                    </a:cubicBezTo>
                    <a:cubicBezTo>
                      <a:pt x="43868" y="40886"/>
                      <a:pt x="44799" y="44300"/>
                      <a:pt x="44815" y="47667"/>
                    </a:cubicBezTo>
                    <a:cubicBezTo>
                      <a:pt x="44794" y="47732"/>
                      <a:pt x="44775" y="47801"/>
                      <a:pt x="44775" y="47864"/>
                    </a:cubicBezTo>
                    <a:cubicBezTo>
                      <a:pt x="44735" y="48558"/>
                      <a:pt x="44707" y="49251"/>
                      <a:pt x="44656" y="49958"/>
                    </a:cubicBezTo>
                    <a:cubicBezTo>
                      <a:pt x="44595" y="50391"/>
                      <a:pt x="44534" y="50824"/>
                      <a:pt x="44431" y="51254"/>
                    </a:cubicBezTo>
                    <a:lnTo>
                      <a:pt x="44531" y="52569"/>
                    </a:lnTo>
                    <a:cubicBezTo>
                      <a:pt x="44383" y="55348"/>
                      <a:pt x="44250" y="58130"/>
                      <a:pt x="44129" y="60917"/>
                    </a:cubicBezTo>
                    <a:cubicBezTo>
                      <a:pt x="44117" y="61139"/>
                      <a:pt x="44105" y="61385"/>
                      <a:pt x="44103" y="61621"/>
                    </a:cubicBezTo>
                    <a:cubicBezTo>
                      <a:pt x="44079" y="61655"/>
                      <a:pt x="44052" y="61687"/>
                      <a:pt x="44026" y="61721"/>
                    </a:cubicBezTo>
                    <a:lnTo>
                      <a:pt x="44102" y="61770"/>
                    </a:lnTo>
                    <a:cubicBezTo>
                      <a:pt x="44063" y="62479"/>
                      <a:pt x="44036" y="63175"/>
                      <a:pt x="43995" y="63885"/>
                    </a:cubicBezTo>
                    <a:cubicBezTo>
                      <a:pt x="43942" y="65295"/>
                      <a:pt x="43888" y="66718"/>
                      <a:pt x="43847" y="68128"/>
                    </a:cubicBezTo>
                    <a:cubicBezTo>
                      <a:pt x="43847" y="68137"/>
                      <a:pt x="43847" y="68145"/>
                      <a:pt x="43847" y="68153"/>
                    </a:cubicBezTo>
                    <a:cubicBezTo>
                      <a:pt x="37848" y="56039"/>
                      <a:pt x="25260" y="47369"/>
                      <a:pt x="11762" y="46280"/>
                    </a:cubicBezTo>
                    <a:lnTo>
                      <a:pt x="11762" y="46280"/>
                    </a:lnTo>
                    <a:cubicBezTo>
                      <a:pt x="13993" y="47792"/>
                      <a:pt x="14922" y="50557"/>
                      <a:pt x="16332" y="52853"/>
                    </a:cubicBezTo>
                    <a:cubicBezTo>
                      <a:pt x="18731" y="56764"/>
                      <a:pt x="22695" y="59465"/>
                      <a:pt x="26810" y="61494"/>
                    </a:cubicBezTo>
                    <a:cubicBezTo>
                      <a:pt x="30925" y="63525"/>
                      <a:pt x="35301" y="65004"/>
                      <a:pt x="39351" y="67162"/>
                    </a:cubicBezTo>
                    <a:cubicBezTo>
                      <a:pt x="40944" y="68011"/>
                      <a:pt x="42511" y="69007"/>
                      <a:pt x="43781" y="70273"/>
                    </a:cubicBezTo>
                    <a:lnTo>
                      <a:pt x="43781" y="70277"/>
                    </a:lnTo>
                    <a:cubicBezTo>
                      <a:pt x="43740" y="71378"/>
                      <a:pt x="43727" y="72453"/>
                      <a:pt x="43713" y="73554"/>
                    </a:cubicBezTo>
                    <a:lnTo>
                      <a:pt x="43713" y="73570"/>
                    </a:lnTo>
                    <a:cubicBezTo>
                      <a:pt x="39286" y="71260"/>
                      <a:pt x="34294" y="70053"/>
                      <a:pt x="29305" y="70053"/>
                    </a:cubicBezTo>
                    <a:cubicBezTo>
                      <a:pt x="27111" y="70053"/>
                      <a:pt x="24918" y="70286"/>
                      <a:pt x="22774" y="70761"/>
                    </a:cubicBezTo>
                    <a:cubicBezTo>
                      <a:pt x="21008" y="71153"/>
                      <a:pt x="19268" y="71701"/>
                      <a:pt x="17469" y="71892"/>
                    </a:cubicBezTo>
                    <a:cubicBezTo>
                      <a:pt x="16797" y="71963"/>
                      <a:pt x="16122" y="71984"/>
                      <a:pt x="15447" y="71984"/>
                    </a:cubicBezTo>
                    <a:cubicBezTo>
                      <a:pt x="14470" y="71984"/>
                      <a:pt x="13492" y="71940"/>
                      <a:pt x="12514" y="71940"/>
                    </a:cubicBezTo>
                    <a:cubicBezTo>
                      <a:pt x="12276" y="71940"/>
                      <a:pt x="12037" y="71943"/>
                      <a:pt x="11798" y="71949"/>
                    </a:cubicBezTo>
                    <a:cubicBezTo>
                      <a:pt x="7597" y="72068"/>
                      <a:pt x="3440" y="73444"/>
                      <a:pt x="1" y="75857"/>
                    </a:cubicBezTo>
                    <a:cubicBezTo>
                      <a:pt x="2500" y="74923"/>
                      <a:pt x="5041" y="73981"/>
                      <a:pt x="7701" y="73777"/>
                    </a:cubicBezTo>
                    <a:cubicBezTo>
                      <a:pt x="8126" y="73744"/>
                      <a:pt x="8550" y="73730"/>
                      <a:pt x="8975" y="73730"/>
                    </a:cubicBezTo>
                    <a:cubicBezTo>
                      <a:pt x="11055" y="73730"/>
                      <a:pt x="13137" y="74057"/>
                      <a:pt x="15223" y="74065"/>
                    </a:cubicBezTo>
                    <a:cubicBezTo>
                      <a:pt x="15255" y="74066"/>
                      <a:pt x="15286" y="74066"/>
                      <a:pt x="15318" y="74066"/>
                    </a:cubicBezTo>
                    <a:cubicBezTo>
                      <a:pt x="17995" y="74066"/>
                      <a:pt x="20643" y="73551"/>
                      <a:pt x="23300" y="73216"/>
                    </a:cubicBezTo>
                    <a:cubicBezTo>
                      <a:pt x="25759" y="72907"/>
                      <a:pt x="28233" y="72753"/>
                      <a:pt x="30705" y="72753"/>
                    </a:cubicBezTo>
                    <a:cubicBezTo>
                      <a:pt x="34023" y="72753"/>
                      <a:pt x="37339" y="73031"/>
                      <a:pt x="40619" y="73586"/>
                    </a:cubicBezTo>
                    <a:cubicBezTo>
                      <a:pt x="41667" y="73763"/>
                      <a:pt x="42736" y="74005"/>
                      <a:pt x="43688" y="74454"/>
                    </a:cubicBezTo>
                    <a:cubicBezTo>
                      <a:pt x="43607" y="78720"/>
                      <a:pt x="43621" y="83013"/>
                      <a:pt x="43755" y="87266"/>
                    </a:cubicBezTo>
                    <a:cubicBezTo>
                      <a:pt x="43809" y="88810"/>
                      <a:pt x="43876" y="90341"/>
                      <a:pt x="43970" y="91885"/>
                    </a:cubicBezTo>
                    <a:cubicBezTo>
                      <a:pt x="44614" y="91913"/>
                      <a:pt x="45259" y="91926"/>
                      <a:pt x="45890" y="91940"/>
                    </a:cubicBezTo>
                    <a:cubicBezTo>
                      <a:pt x="45890" y="90368"/>
                      <a:pt x="45863" y="88810"/>
                      <a:pt x="45836" y="87253"/>
                    </a:cubicBezTo>
                    <a:cubicBezTo>
                      <a:pt x="45770" y="82338"/>
                      <a:pt x="45688" y="77436"/>
                      <a:pt x="45676" y="72506"/>
                    </a:cubicBezTo>
                    <a:cubicBezTo>
                      <a:pt x="45649" y="71822"/>
                      <a:pt x="45649" y="71123"/>
                      <a:pt x="45649" y="70425"/>
                    </a:cubicBezTo>
                    <a:cubicBezTo>
                      <a:pt x="45649" y="66769"/>
                      <a:pt x="45693" y="63109"/>
                      <a:pt x="45782" y="59444"/>
                    </a:cubicBezTo>
                    <a:cubicBezTo>
                      <a:pt x="48934" y="55413"/>
                      <a:pt x="52428" y="51651"/>
                      <a:pt x="56254" y="48254"/>
                    </a:cubicBezTo>
                    <a:cubicBezTo>
                      <a:pt x="62514" y="42694"/>
                      <a:pt x="69558" y="38097"/>
                      <a:pt x="76572" y="33523"/>
                    </a:cubicBezTo>
                    <a:cubicBezTo>
                      <a:pt x="79064" y="31897"/>
                      <a:pt x="81598" y="30252"/>
                      <a:pt x="84439" y="29365"/>
                    </a:cubicBezTo>
                    <a:cubicBezTo>
                      <a:pt x="84028" y="29346"/>
                      <a:pt x="83617" y="29337"/>
                      <a:pt x="83206" y="29337"/>
                    </a:cubicBezTo>
                    <a:cubicBezTo>
                      <a:pt x="78138" y="29337"/>
                      <a:pt x="73077" y="30737"/>
                      <a:pt x="68739" y="33355"/>
                    </a:cubicBezTo>
                    <a:cubicBezTo>
                      <a:pt x="66371" y="34783"/>
                      <a:pt x="64231" y="36553"/>
                      <a:pt x="62102" y="38316"/>
                    </a:cubicBezTo>
                    <a:lnTo>
                      <a:pt x="53047" y="45809"/>
                    </a:lnTo>
                    <a:cubicBezTo>
                      <a:pt x="51663" y="46955"/>
                      <a:pt x="50257" y="48123"/>
                      <a:pt x="49269" y="49624"/>
                    </a:cubicBezTo>
                    <a:cubicBezTo>
                      <a:pt x="48343" y="51030"/>
                      <a:pt x="47827" y="52662"/>
                      <a:pt x="47324" y="54268"/>
                    </a:cubicBezTo>
                    <a:cubicBezTo>
                      <a:pt x="46810" y="55908"/>
                      <a:pt x="46295" y="57550"/>
                      <a:pt x="45781" y="59190"/>
                    </a:cubicBezTo>
                    <a:lnTo>
                      <a:pt x="45781" y="59158"/>
                    </a:lnTo>
                    <a:cubicBezTo>
                      <a:pt x="45847" y="57076"/>
                      <a:pt x="45942" y="54981"/>
                      <a:pt x="46036" y="52900"/>
                    </a:cubicBezTo>
                    <a:cubicBezTo>
                      <a:pt x="46063" y="52577"/>
                      <a:pt x="46076" y="52281"/>
                      <a:pt x="46090" y="51972"/>
                    </a:cubicBezTo>
                    <a:cubicBezTo>
                      <a:pt x="46090" y="51964"/>
                      <a:pt x="46090" y="51957"/>
                      <a:pt x="46091" y="51948"/>
                    </a:cubicBezTo>
                    <a:cubicBezTo>
                      <a:pt x="46915" y="49441"/>
                      <a:pt x="47932" y="46925"/>
                      <a:pt x="48400" y="44366"/>
                    </a:cubicBezTo>
                    <a:cubicBezTo>
                      <a:pt x="48847" y="41922"/>
                      <a:pt x="48785" y="39416"/>
                      <a:pt x="48631" y="36936"/>
                    </a:cubicBezTo>
                    <a:cubicBezTo>
                      <a:pt x="47867" y="24568"/>
                      <a:pt x="44905" y="11887"/>
                      <a:pt x="48409" y="0"/>
                    </a:cubicBezTo>
                    <a:close/>
                  </a:path>
                </a:pathLst>
              </a:custGeom>
              <a:solidFill>
                <a:srgbClr val="3554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333;p22">
                <a:extLst>
                  <a:ext uri="{FF2B5EF4-FFF2-40B4-BE49-F238E27FC236}">
                    <a16:creationId xmlns:a16="http://schemas.microsoft.com/office/drawing/2014/main" xmlns="" id="{79A49130-6624-42EC-8214-B3FC1F6C7F33}"/>
                  </a:ext>
                </a:extLst>
              </p:cNvPr>
              <p:cNvSpPr/>
              <p:nvPr/>
            </p:nvSpPr>
            <p:spPr>
              <a:xfrm>
                <a:off x="4841575" y="2547625"/>
                <a:ext cx="624725" cy="1316775"/>
              </a:xfrm>
              <a:custGeom>
                <a:avLst/>
                <a:gdLst/>
                <a:ahLst/>
                <a:cxnLst/>
                <a:rect l="l" t="t" r="r" b="b"/>
                <a:pathLst>
                  <a:path w="24989" h="52671" extrusionOk="0">
                    <a:moveTo>
                      <a:pt x="24988" y="0"/>
                    </a:moveTo>
                    <a:lnTo>
                      <a:pt x="24988" y="0"/>
                    </a:lnTo>
                    <a:cubicBezTo>
                      <a:pt x="20983" y="4436"/>
                      <a:pt x="16943" y="8918"/>
                      <a:pt x="13985" y="14111"/>
                    </a:cubicBezTo>
                    <a:cubicBezTo>
                      <a:pt x="12612" y="16521"/>
                      <a:pt x="11487" y="19061"/>
                      <a:pt x="10363" y="21597"/>
                    </a:cubicBezTo>
                    <a:cubicBezTo>
                      <a:pt x="6326" y="30707"/>
                      <a:pt x="2261" y="39901"/>
                      <a:pt x="191" y="49649"/>
                    </a:cubicBezTo>
                    <a:lnTo>
                      <a:pt x="1" y="52671"/>
                    </a:lnTo>
                    <a:cubicBezTo>
                      <a:pt x="560" y="46681"/>
                      <a:pt x="6460" y="42876"/>
                      <a:pt x="9894" y="37936"/>
                    </a:cubicBezTo>
                    <a:cubicBezTo>
                      <a:pt x="12782" y="33781"/>
                      <a:pt x="13936" y="28710"/>
                      <a:pt x="15334" y="23847"/>
                    </a:cubicBezTo>
                    <a:cubicBezTo>
                      <a:pt x="17712" y="15583"/>
                      <a:pt x="20948" y="7591"/>
                      <a:pt x="24988" y="0"/>
                    </a:cubicBezTo>
                    <a:close/>
                  </a:path>
                </a:pathLst>
              </a:custGeom>
              <a:solidFill>
                <a:srgbClr val="4778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7" name="Google Shape;334;p22">
              <a:extLst>
                <a:ext uri="{FF2B5EF4-FFF2-40B4-BE49-F238E27FC236}">
                  <a16:creationId xmlns:a16="http://schemas.microsoft.com/office/drawing/2014/main" xmlns="" id="{D57EE65D-B251-45C8-A092-C7357B82A986}"/>
                </a:ext>
              </a:extLst>
            </p:cNvPr>
            <p:cNvSpPr/>
            <p:nvPr/>
          </p:nvSpPr>
          <p:spPr>
            <a:xfrm>
              <a:off x="12353330" y="3343334"/>
              <a:ext cx="20100" cy="2010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0809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48817F82-BA09-453A-BDC0-C06DFCF4F8BB}"/>
              </a:ext>
            </a:extLst>
          </p:cNvPr>
          <p:cNvSpPr/>
          <p:nvPr/>
        </p:nvSpPr>
        <p:spPr>
          <a:xfrm>
            <a:off x="561000" y="1724100"/>
            <a:ext cx="11070000" cy="44100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0" name="组合 879">
            <a:extLst>
              <a:ext uri="{FF2B5EF4-FFF2-40B4-BE49-F238E27FC236}">
                <a16:creationId xmlns:a16="http://schemas.microsoft.com/office/drawing/2014/main" xmlns="" id="{2237207B-FCE6-4205-9002-F3857023FFA3}"/>
              </a:ext>
            </a:extLst>
          </p:cNvPr>
          <p:cNvGrpSpPr/>
          <p:nvPr/>
        </p:nvGrpSpPr>
        <p:grpSpPr>
          <a:xfrm>
            <a:off x="4461405" y="404299"/>
            <a:ext cx="3269190" cy="1040632"/>
            <a:chOff x="4778638" y="404299"/>
            <a:chExt cx="3269190" cy="1040632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A925F455-9F39-472E-AF6E-41E2B3E9FB17}"/>
                </a:ext>
              </a:extLst>
            </p:cNvPr>
            <p:cNvSpPr txBox="1"/>
            <p:nvPr/>
          </p:nvSpPr>
          <p:spPr>
            <a:xfrm>
              <a:off x="4778638" y="404299"/>
              <a:ext cx="32691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班会主题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388EDAD4-9617-4981-B6B3-93B052D53764}"/>
                </a:ext>
              </a:extLst>
            </p:cNvPr>
            <p:cNvSpPr txBox="1"/>
            <p:nvPr/>
          </p:nvSpPr>
          <p:spPr>
            <a:xfrm>
              <a:off x="5558233" y="1075599"/>
              <a:ext cx="1710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latin typeface="+mn-ea"/>
                </a:rPr>
                <a:t>Class Theme</a:t>
              </a: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512959AD-51AE-4CB9-BDA8-21080F76027D}"/>
              </a:ext>
            </a:extLst>
          </p:cNvPr>
          <p:cNvSpPr txBox="1"/>
          <p:nvPr/>
        </p:nvSpPr>
        <p:spPr>
          <a:xfrm>
            <a:off x="1506000" y="3182838"/>
            <a:ext cx="9360000" cy="1492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请键入你的内容，水星是离太阳最近的行星，也是太阳系中最小的行星，仅比我们的月亮大一点。 该行星的名称与液态金属无关，因为它是以罗马使者神水星命名的。</a:t>
            </a:r>
          </a:p>
        </p:txBody>
      </p:sp>
      <p:sp>
        <p:nvSpPr>
          <p:cNvPr id="8" name="Google Shape;425;p24">
            <a:extLst>
              <a:ext uri="{FF2B5EF4-FFF2-40B4-BE49-F238E27FC236}">
                <a16:creationId xmlns:a16="http://schemas.microsoft.com/office/drawing/2014/main" xmlns="" id="{CC247DAE-A4BD-485E-AE67-09ACC7FBBFCC}"/>
              </a:ext>
            </a:extLst>
          </p:cNvPr>
          <p:cNvSpPr/>
          <p:nvPr/>
        </p:nvSpPr>
        <p:spPr>
          <a:xfrm>
            <a:off x="10776000" y="5274000"/>
            <a:ext cx="401242" cy="416592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rgbClr val="FFE08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134;p38">
            <a:extLst>
              <a:ext uri="{FF2B5EF4-FFF2-40B4-BE49-F238E27FC236}">
                <a16:creationId xmlns:a16="http://schemas.microsoft.com/office/drawing/2014/main" xmlns="" id="{05E29C97-DEA1-4B05-A721-E930639BA70D}"/>
              </a:ext>
            </a:extLst>
          </p:cNvPr>
          <p:cNvGrpSpPr/>
          <p:nvPr/>
        </p:nvGrpSpPr>
        <p:grpSpPr>
          <a:xfrm rot="19814918">
            <a:off x="1135350" y="2118168"/>
            <a:ext cx="337137" cy="409360"/>
            <a:chOff x="3623225" y="4047675"/>
            <a:chExt cx="662650" cy="804600"/>
          </a:xfrm>
        </p:grpSpPr>
        <p:sp>
          <p:nvSpPr>
            <p:cNvPr id="19" name="Google Shape;1135;p38">
              <a:extLst>
                <a:ext uri="{FF2B5EF4-FFF2-40B4-BE49-F238E27FC236}">
                  <a16:creationId xmlns:a16="http://schemas.microsoft.com/office/drawing/2014/main" xmlns="" id="{89010FAC-56D9-4FA1-870A-1F249EC5679E}"/>
                </a:ext>
              </a:extLst>
            </p:cNvPr>
            <p:cNvSpPr/>
            <p:nvPr/>
          </p:nvSpPr>
          <p:spPr>
            <a:xfrm>
              <a:off x="3746225" y="4669925"/>
              <a:ext cx="238500" cy="182325"/>
            </a:xfrm>
            <a:custGeom>
              <a:avLst/>
              <a:gdLst/>
              <a:ahLst/>
              <a:cxnLst/>
              <a:rect l="l" t="t" r="r" b="b"/>
              <a:pathLst>
                <a:path w="9540" h="7293" extrusionOk="0">
                  <a:moveTo>
                    <a:pt x="1955" y="1"/>
                  </a:moveTo>
                  <a:cubicBezTo>
                    <a:pt x="1955" y="1"/>
                    <a:pt x="1" y="5169"/>
                    <a:pt x="2870" y="6624"/>
                  </a:cubicBezTo>
                  <a:cubicBezTo>
                    <a:pt x="3679" y="7035"/>
                    <a:pt x="4444" y="7232"/>
                    <a:pt x="5131" y="7280"/>
                  </a:cubicBezTo>
                  <a:cubicBezTo>
                    <a:pt x="5252" y="7288"/>
                    <a:pt x="5372" y="7293"/>
                    <a:pt x="5489" y="7293"/>
                  </a:cubicBezTo>
                  <a:cubicBezTo>
                    <a:pt x="7060" y="7293"/>
                    <a:pt x="8206" y="6542"/>
                    <a:pt x="8642" y="5954"/>
                  </a:cubicBezTo>
                  <a:cubicBezTo>
                    <a:pt x="9298" y="5077"/>
                    <a:pt x="9540" y="413"/>
                    <a:pt x="9540" y="413"/>
                  </a:cubicBezTo>
                  <a:lnTo>
                    <a:pt x="4971" y="164"/>
                  </a:lnTo>
                  <a:lnTo>
                    <a:pt x="1955" y="1"/>
                  </a:lnTo>
                  <a:close/>
                </a:path>
              </a:pathLst>
            </a:custGeom>
            <a:solidFill>
              <a:srgbClr val="704E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36;p38">
              <a:extLst>
                <a:ext uri="{FF2B5EF4-FFF2-40B4-BE49-F238E27FC236}">
                  <a16:creationId xmlns:a16="http://schemas.microsoft.com/office/drawing/2014/main" xmlns="" id="{5CAF5900-4F56-47D0-811F-C1E32DB46DAD}"/>
                </a:ext>
              </a:extLst>
            </p:cNvPr>
            <p:cNvSpPr/>
            <p:nvPr/>
          </p:nvSpPr>
          <p:spPr>
            <a:xfrm>
              <a:off x="3867675" y="4703675"/>
              <a:ext cx="115450" cy="148600"/>
            </a:xfrm>
            <a:custGeom>
              <a:avLst/>
              <a:gdLst/>
              <a:ahLst/>
              <a:cxnLst/>
              <a:rect l="l" t="t" r="r" b="b"/>
              <a:pathLst>
                <a:path w="4618" h="5944" extrusionOk="0">
                  <a:moveTo>
                    <a:pt x="4617" y="1"/>
                  </a:moveTo>
                  <a:cubicBezTo>
                    <a:pt x="3679" y="1007"/>
                    <a:pt x="2421" y="2044"/>
                    <a:pt x="1013" y="2088"/>
                  </a:cubicBezTo>
                  <a:cubicBezTo>
                    <a:pt x="977" y="2091"/>
                    <a:pt x="942" y="2091"/>
                    <a:pt x="905" y="2091"/>
                  </a:cubicBezTo>
                  <a:cubicBezTo>
                    <a:pt x="759" y="2091"/>
                    <a:pt x="605" y="2078"/>
                    <a:pt x="456" y="2057"/>
                  </a:cubicBezTo>
                  <a:lnTo>
                    <a:pt x="456" y="2057"/>
                  </a:lnTo>
                  <a:cubicBezTo>
                    <a:pt x="480" y="2135"/>
                    <a:pt x="497" y="2217"/>
                    <a:pt x="500" y="2299"/>
                  </a:cubicBezTo>
                  <a:cubicBezTo>
                    <a:pt x="521" y="2554"/>
                    <a:pt x="385" y="2843"/>
                    <a:pt x="140" y="2904"/>
                  </a:cubicBezTo>
                  <a:cubicBezTo>
                    <a:pt x="317" y="3026"/>
                    <a:pt x="419" y="3248"/>
                    <a:pt x="392" y="3461"/>
                  </a:cubicBezTo>
                  <a:cubicBezTo>
                    <a:pt x="361" y="3676"/>
                    <a:pt x="205" y="3866"/>
                    <a:pt x="1" y="3931"/>
                  </a:cubicBezTo>
                  <a:cubicBezTo>
                    <a:pt x="177" y="4101"/>
                    <a:pt x="357" y="4285"/>
                    <a:pt x="415" y="4525"/>
                  </a:cubicBezTo>
                  <a:cubicBezTo>
                    <a:pt x="470" y="4760"/>
                    <a:pt x="334" y="5056"/>
                    <a:pt x="89" y="5080"/>
                  </a:cubicBezTo>
                  <a:cubicBezTo>
                    <a:pt x="263" y="5145"/>
                    <a:pt x="327" y="5358"/>
                    <a:pt x="320" y="5545"/>
                  </a:cubicBezTo>
                  <a:cubicBezTo>
                    <a:pt x="310" y="5675"/>
                    <a:pt x="283" y="5801"/>
                    <a:pt x="273" y="5930"/>
                  </a:cubicBezTo>
                  <a:cubicBezTo>
                    <a:pt x="395" y="5937"/>
                    <a:pt x="517" y="5944"/>
                    <a:pt x="633" y="5944"/>
                  </a:cubicBezTo>
                  <a:cubicBezTo>
                    <a:pt x="2204" y="5944"/>
                    <a:pt x="3350" y="5192"/>
                    <a:pt x="3784" y="4604"/>
                  </a:cubicBezTo>
                  <a:cubicBezTo>
                    <a:pt x="4254" y="3975"/>
                    <a:pt x="4509" y="1408"/>
                    <a:pt x="4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37;p38">
              <a:extLst>
                <a:ext uri="{FF2B5EF4-FFF2-40B4-BE49-F238E27FC236}">
                  <a16:creationId xmlns:a16="http://schemas.microsoft.com/office/drawing/2014/main" xmlns="" id="{FC1051F2-EDBE-49EF-BCD1-31084B665C8E}"/>
                </a:ext>
              </a:extLst>
            </p:cNvPr>
            <p:cNvSpPr/>
            <p:nvPr/>
          </p:nvSpPr>
          <p:spPr>
            <a:xfrm>
              <a:off x="3623225" y="4047675"/>
              <a:ext cx="662650" cy="708275"/>
            </a:xfrm>
            <a:custGeom>
              <a:avLst/>
              <a:gdLst/>
              <a:ahLst/>
              <a:cxnLst/>
              <a:rect l="l" t="t" r="r" b="b"/>
              <a:pathLst>
                <a:path w="26506" h="28331" extrusionOk="0">
                  <a:moveTo>
                    <a:pt x="13079" y="0"/>
                  </a:moveTo>
                  <a:cubicBezTo>
                    <a:pt x="9650" y="0"/>
                    <a:pt x="6150" y="1264"/>
                    <a:pt x="3738" y="3553"/>
                  </a:cubicBezTo>
                  <a:cubicBezTo>
                    <a:pt x="3642" y="3642"/>
                    <a:pt x="3550" y="3734"/>
                    <a:pt x="3458" y="3826"/>
                  </a:cubicBezTo>
                  <a:cubicBezTo>
                    <a:pt x="929" y="6403"/>
                    <a:pt x="0" y="10088"/>
                    <a:pt x="538" y="13610"/>
                  </a:cubicBezTo>
                  <a:cubicBezTo>
                    <a:pt x="807" y="15385"/>
                    <a:pt x="1425" y="17109"/>
                    <a:pt x="2346" y="18653"/>
                  </a:cubicBezTo>
                  <a:cubicBezTo>
                    <a:pt x="2806" y="19424"/>
                    <a:pt x="3343" y="20148"/>
                    <a:pt x="3948" y="20811"/>
                  </a:cubicBezTo>
                  <a:cubicBezTo>
                    <a:pt x="4070" y="20947"/>
                    <a:pt x="4298" y="21131"/>
                    <a:pt x="4549" y="21341"/>
                  </a:cubicBezTo>
                  <a:cubicBezTo>
                    <a:pt x="5046" y="21756"/>
                    <a:pt x="5635" y="22256"/>
                    <a:pt x="5706" y="22603"/>
                  </a:cubicBezTo>
                  <a:cubicBezTo>
                    <a:pt x="5706" y="22603"/>
                    <a:pt x="6481" y="26492"/>
                    <a:pt x="9010" y="27873"/>
                  </a:cubicBezTo>
                  <a:cubicBezTo>
                    <a:pt x="9350" y="28056"/>
                    <a:pt x="9724" y="28199"/>
                    <a:pt x="10129" y="28277"/>
                  </a:cubicBezTo>
                  <a:cubicBezTo>
                    <a:pt x="10312" y="28313"/>
                    <a:pt x="10494" y="28331"/>
                    <a:pt x="10671" y="28331"/>
                  </a:cubicBezTo>
                  <a:cubicBezTo>
                    <a:pt x="10712" y="28331"/>
                    <a:pt x="10752" y="28330"/>
                    <a:pt x="10791" y="28328"/>
                  </a:cubicBezTo>
                  <a:cubicBezTo>
                    <a:pt x="12281" y="28281"/>
                    <a:pt x="13600" y="27128"/>
                    <a:pt x="14552" y="26070"/>
                  </a:cubicBezTo>
                  <a:cubicBezTo>
                    <a:pt x="15572" y="24939"/>
                    <a:pt x="16160" y="23225"/>
                    <a:pt x="17612" y="22692"/>
                  </a:cubicBezTo>
                  <a:cubicBezTo>
                    <a:pt x="24928" y="19995"/>
                    <a:pt x="26506" y="9721"/>
                    <a:pt x="21923" y="3931"/>
                  </a:cubicBezTo>
                  <a:cubicBezTo>
                    <a:pt x="19789" y="1234"/>
                    <a:pt x="16468" y="0"/>
                    <a:pt x="13079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38;p38">
              <a:extLst>
                <a:ext uri="{FF2B5EF4-FFF2-40B4-BE49-F238E27FC236}">
                  <a16:creationId xmlns:a16="http://schemas.microsoft.com/office/drawing/2014/main" xmlns="" id="{2355B02A-FEF0-4999-9A1B-6989EBED1E29}"/>
                </a:ext>
              </a:extLst>
            </p:cNvPr>
            <p:cNvSpPr/>
            <p:nvPr/>
          </p:nvSpPr>
          <p:spPr>
            <a:xfrm>
              <a:off x="3716650" y="4055325"/>
              <a:ext cx="506600" cy="689425"/>
            </a:xfrm>
            <a:custGeom>
              <a:avLst/>
              <a:gdLst/>
              <a:ahLst/>
              <a:cxnLst/>
              <a:rect l="l" t="t" r="r" b="b"/>
              <a:pathLst>
                <a:path w="20264" h="27577" extrusionOk="0">
                  <a:moveTo>
                    <a:pt x="9265" y="1"/>
                  </a:moveTo>
                  <a:cubicBezTo>
                    <a:pt x="5658" y="1"/>
                    <a:pt x="2302" y="1725"/>
                    <a:pt x="1" y="4193"/>
                  </a:cubicBezTo>
                  <a:cubicBezTo>
                    <a:pt x="27" y="4336"/>
                    <a:pt x="65" y="4479"/>
                    <a:pt x="119" y="4614"/>
                  </a:cubicBezTo>
                  <a:cubicBezTo>
                    <a:pt x="602" y="5838"/>
                    <a:pt x="1972" y="6416"/>
                    <a:pt x="3210" y="6872"/>
                  </a:cubicBezTo>
                  <a:cubicBezTo>
                    <a:pt x="4525" y="7355"/>
                    <a:pt x="5855" y="7844"/>
                    <a:pt x="7001" y="8650"/>
                  </a:cubicBezTo>
                  <a:cubicBezTo>
                    <a:pt x="8143" y="9453"/>
                    <a:pt x="9105" y="10619"/>
                    <a:pt x="9359" y="11992"/>
                  </a:cubicBezTo>
                  <a:cubicBezTo>
                    <a:pt x="9665" y="13614"/>
                    <a:pt x="8972" y="15232"/>
                    <a:pt x="8391" y="16776"/>
                  </a:cubicBezTo>
                  <a:cubicBezTo>
                    <a:pt x="7487" y="19158"/>
                    <a:pt x="6810" y="21637"/>
                    <a:pt x="6480" y="24167"/>
                  </a:cubicBezTo>
                  <a:cubicBezTo>
                    <a:pt x="6334" y="25306"/>
                    <a:pt x="6304" y="26577"/>
                    <a:pt x="6786" y="27577"/>
                  </a:cubicBezTo>
                  <a:cubicBezTo>
                    <a:pt x="6789" y="27573"/>
                    <a:pt x="6797" y="27573"/>
                    <a:pt x="6800" y="27573"/>
                  </a:cubicBezTo>
                  <a:cubicBezTo>
                    <a:pt x="9438" y="27359"/>
                    <a:pt x="10073" y="26135"/>
                    <a:pt x="11175" y="24585"/>
                  </a:cubicBezTo>
                  <a:cubicBezTo>
                    <a:pt x="11771" y="23748"/>
                    <a:pt x="11926" y="22963"/>
                    <a:pt x="13922" y="21855"/>
                  </a:cubicBezTo>
                  <a:cubicBezTo>
                    <a:pt x="19607" y="18700"/>
                    <a:pt x="20195" y="15341"/>
                    <a:pt x="20232" y="11506"/>
                  </a:cubicBezTo>
                  <a:cubicBezTo>
                    <a:pt x="20263" y="7674"/>
                    <a:pt x="18094" y="871"/>
                    <a:pt x="10451" y="62"/>
                  </a:cubicBezTo>
                  <a:cubicBezTo>
                    <a:pt x="10053" y="21"/>
                    <a:pt x="9659" y="1"/>
                    <a:pt x="9265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39;p38">
              <a:extLst>
                <a:ext uri="{FF2B5EF4-FFF2-40B4-BE49-F238E27FC236}">
                  <a16:creationId xmlns:a16="http://schemas.microsoft.com/office/drawing/2014/main" xmlns="" id="{D00DDC6F-2422-4A2B-B88C-F68D64BD7FD6}"/>
                </a:ext>
              </a:extLst>
            </p:cNvPr>
            <p:cNvSpPr/>
            <p:nvPr/>
          </p:nvSpPr>
          <p:spPr>
            <a:xfrm>
              <a:off x="3769075" y="4448350"/>
              <a:ext cx="252725" cy="272350"/>
            </a:xfrm>
            <a:custGeom>
              <a:avLst/>
              <a:gdLst/>
              <a:ahLst/>
              <a:cxnLst/>
              <a:rect l="l" t="t" r="r" b="b"/>
              <a:pathLst>
                <a:path w="10109" h="10894" extrusionOk="0">
                  <a:moveTo>
                    <a:pt x="5406" y="14"/>
                  </a:moveTo>
                  <a:cubicBezTo>
                    <a:pt x="5560" y="14"/>
                    <a:pt x="5716" y="130"/>
                    <a:pt x="5784" y="276"/>
                  </a:cubicBezTo>
                  <a:cubicBezTo>
                    <a:pt x="5825" y="371"/>
                    <a:pt x="5842" y="473"/>
                    <a:pt x="5842" y="575"/>
                  </a:cubicBezTo>
                  <a:cubicBezTo>
                    <a:pt x="5842" y="680"/>
                    <a:pt x="5825" y="782"/>
                    <a:pt x="5808" y="884"/>
                  </a:cubicBezTo>
                  <a:cubicBezTo>
                    <a:pt x="5726" y="1330"/>
                    <a:pt x="5558" y="1786"/>
                    <a:pt x="5314" y="2180"/>
                  </a:cubicBezTo>
                  <a:lnTo>
                    <a:pt x="5314" y="2180"/>
                  </a:lnTo>
                  <a:cubicBezTo>
                    <a:pt x="5106" y="1793"/>
                    <a:pt x="4988" y="1360"/>
                    <a:pt x="4988" y="925"/>
                  </a:cubicBezTo>
                  <a:cubicBezTo>
                    <a:pt x="4988" y="765"/>
                    <a:pt x="5006" y="606"/>
                    <a:pt x="5039" y="446"/>
                  </a:cubicBezTo>
                  <a:cubicBezTo>
                    <a:pt x="5056" y="365"/>
                    <a:pt x="5080" y="283"/>
                    <a:pt x="5117" y="208"/>
                  </a:cubicBezTo>
                  <a:cubicBezTo>
                    <a:pt x="5158" y="137"/>
                    <a:pt x="5210" y="76"/>
                    <a:pt x="5284" y="41"/>
                  </a:cubicBezTo>
                  <a:cubicBezTo>
                    <a:pt x="5321" y="21"/>
                    <a:pt x="5365" y="14"/>
                    <a:pt x="5406" y="14"/>
                  </a:cubicBezTo>
                  <a:close/>
                  <a:moveTo>
                    <a:pt x="358" y="609"/>
                  </a:moveTo>
                  <a:cubicBezTo>
                    <a:pt x="446" y="609"/>
                    <a:pt x="541" y="633"/>
                    <a:pt x="623" y="663"/>
                  </a:cubicBezTo>
                  <a:cubicBezTo>
                    <a:pt x="694" y="691"/>
                    <a:pt x="786" y="755"/>
                    <a:pt x="895" y="857"/>
                  </a:cubicBezTo>
                  <a:cubicBezTo>
                    <a:pt x="1256" y="1193"/>
                    <a:pt x="1795" y="1920"/>
                    <a:pt x="2263" y="2967"/>
                  </a:cubicBezTo>
                  <a:lnTo>
                    <a:pt x="2263" y="2967"/>
                  </a:lnTo>
                  <a:cubicBezTo>
                    <a:pt x="2218" y="2947"/>
                    <a:pt x="2174" y="2927"/>
                    <a:pt x="2129" y="2907"/>
                  </a:cubicBezTo>
                  <a:cubicBezTo>
                    <a:pt x="1326" y="2540"/>
                    <a:pt x="490" y="2081"/>
                    <a:pt x="103" y="1289"/>
                  </a:cubicBezTo>
                  <a:cubicBezTo>
                    <a:pt x="52" y="1187"/>
                    <a:pt x="14" y="1061"/>
                    <a:pt x="14" y="949"/>
                  </a:cubicBezTo>
                  <a:cubicBezTo>
                    <a:pt x="14" y="851"/>
                    <a:pt x="41" y="762"/>
                    <a:pt x="113" y="697"/>
                  </a:cubicBezTo>
                  <a:cubicBezTo>
                    <a:pt x="178" y="633"/>
                    <a:pt x="266" y="609"/>
                    <a:pt x="358" y="609"/>
                  </a:cubicBezTo>
                  <a:close/>
                  <a:moveTo>
                    <a:pt x="9610" y="1540"/>
                  </a:moveTo>
                  <a:cubicBezTo>
                    <a:pt x="9613" y="1540"/>
                    <a:pt x="9616" y="1540"/>
                    <a:pt x="9619" y="1540"/>
                  </a:cubicBezTo>
                  <a:cubicBezTo>
                    <a:pt x="9768" y="1540"/>
                    <a:pt x="9911" y="1612"/>
                    <a:pt x="10044" y="1785"/>
                  </a:cubicBezTo>
                  <a:lnTo>
                    <a:pt x="10045" y="1784"/>
                  </a:lnTo>
                  <a:lnTo>
                    <a:pt x="10045" y="1784"/>
                  </a:lnTo>
                  <a:cubicBezTo>
                    <a:pt x="10078" y="1865"/>
                    <a:pt x="10095" y="1946"/>
                    <a:pt x="10095" y="2027"/>
                  </a:cubicBezTo>
                  <a:cubicBezTo>
                    <a:pt x="10095" y="2218"/>
                    <a:pt x="10003" y="2408"/>
                    <a:pt x="9843" y="2588"/>
                  </a:cubicBezTo>
                  <a:cubicBezTo>
                    <a:pt x="9605" y="2856"/>
                    <a:pt x="9225" y="3098"/>
                    <a:pt x="8789" y="3271"/>
                  </a:cubicBezTo>
                  <a:cubicBezTo>
                    <a:pt x="8517" y="3381"/>
                    <a:pt x="8225" y="3463"/>
                    <a:pt x="7937" y="3509"/>
                  </a:cubicBezTo>
                  <a:lnTo>
                    <a:pt x="7937" y="3509"/>
                  </a:lnTo>
                  <a:cubicBezTo>
                    <a:pt x="7942" y="3494"/>
                    <a:pt x="7947" y="3480"/>
                    <a:pt x="7953" y="3465"/>
                  </a:cubicBezTo>
                  <a:cubicBezTo>
                    <a:pt x="8031" y="3254"/>
                    <a:pt x="8276" y="2772"/>
                    <a:pt x="8588" y="2343"/>
                  </a:cubicBezTo>
                  <a:cubicBezTo>
                    <a:pt x="8742" y="2129"/>
                    <a:pt x="8915" y="1925"/>
                    <a:pt x="9092" y="1779"/>
                  </a:cubicBezTo>
                  <a:cubicBezTo>
                    <a:pt x="9266" y="1635"/>
                    <a:pt x="9439" y="1540"/>
                    <a:pt x="9610" y="1540"/>
                  </a:cubicBezTo>
                  <a:close/>
                  <a:moveTo>
                    <a:pt x="5406" y="1"/>
                  </a:moveTo>
                  <a:cubicBezTo>
                    <a:pt x="5362" y="1"/>
                    <a:pt x="5318" y="10"/>
                    <a:pt x="5277" y="28"/>
                  </a:cubicBezTo>
                  <a:cubicBezTo>
                    <a:pt x="5199" y="65"/>
                    <a:pt x="5145" y="130"/>
                    <a:pt x="5108" y="201"/>
                  </a:cubicBezTo>
                  <a:cubicBezTo>
                    <a:pt x="5067" y="276"/>
                    <a:pt x="5043" y="361"/>
                    <a:pt x="5026" y="443"/>
                  </a:cubicBezTo>
                  <a:cubicBezTo>
                    <a:pt x="4992" y="602"/>
                    <a:pt x="4975" y="765"/>
                    <a:pt x="4975" y="925"/>
                  </a:cubicBezTo>
                  <a:cubicBezTo>
                    <a:pt x="4975" y="1365"/>
                    <a:pt x="5095" y="1803"/>
                    <a:pt x="5306" y="2193"/>
                  </a:cubicBezTo>
                  <a:lnTo>
                    <a:pt x="5306" y="2193"/>
                  </a:lnTo>
                  <a:cubicBezTo>
                    <a:pt x="5238" y="2302"/>
                    <a:pt x="5164" y="2406"/>
                    <a:pt x="5084" y="2503"/>
                  </a:cubicBezTo>
                  <a:cubicBezTo>
                    <a:pt x="4713" y="2955"/>
                    <a:pt x="4223" y="3271"/>
                    <a:pt x="3642" y="3305"/>
                  </a:cubicBezTo>
                  <a:cubicBezTo>
                    <a:pt x="3608" y="3308"/>
                    <a:pt x="3578" y="3308"/>
                    <a:pt x="3543" y="3308"/>
                  </a:cubicBezTo>
                  <a:cubicBezTo>
                    <a:pt x="3108" y="3308"/>
                    <a:pt x="2683" y="3152"/>
                    <a:pt x="2278" y="2974"/>
                  </a:cubicBezTo>
                  <a:lnTo>
                    <a:pt x="2278" y="2974"/>
                  </a:lnTo>
                  <a:cubicBezTo>
                    <a:pt x="2235" y="2876"/>
                    <a:pt x="2191" y="2782"/>
                    <a:pt x="2146" y="2690"/>
                  </a:cubicBezTo>
                  <a:cubicBezTo>
                    <a:pt x="1857" y="2088"/>
                    <a:pt x="1548" y="1606"/>
                    <a:pt x="1279" y="1262"/>
                  </a:cubicBezTo>
                  <a:cubicBezTo>
                    <a:pt x="1143" y="1088"/>
                    <a:pt x="1017" y="949"/>
                    <a:pt x="905" y="847"/>
                  </a:cubicBezTo>
                  <a:cubicBezTo>
                    <a:pt x="796" y="745"/>
                    <a:pt x="701" y="680"/>
                    <a:pt x="630" y="653"/>
                  </a:cubicBezTo>
                  <a:cubicBezTo>
                    <a:pt x="545" y="619"/>
                    <a:pt x="449" y="595"/>
                    <a:pt x="358" y="595"/>
                  </a:cubicBezTo>
                  <a:cubicBezTo>
                    <a:pt x="262" y="595"/>
                    <a:pt x="171" y="622"/>
                    <a:pt x="103" y="688"/>
                  </a:cubicBezTo>
                  <a:cubicBezTo>
                    <a:pt x="28" y="755"/>
                    <a:pt x="1" y="851"/>
                    <a:pt x="1" y="949"/>
                  </a:cubicBezTo>
                  <a:cubicBezTo>
                    <a:pt x="1" y="1065"/>
                    <a:pt x="41" y="1190"/>
                    <a:pt x="93" y="1296"/>
                  </a:cubicBezTo>
                  <a:cubicBezTo>
                    <a:pt x="484" y="2091"/>
                    <a:pt x="1320" y="2550"/>
                    <a:pt x="2122" y="2918"/>
                  </a:cubicBezTo>
                  <a:cubicBezTo>
                    <a:pt x="2171" y="2940"/>
                    <a:pt x="2221" y="2963"/>
                    <a:pt x="2271" y="2985"/>
                  </a:cubicBezTo>
                  <a:lnTo>
                    <a:pt x="2271" y="2985"/>
                  </a:lnTo>
                  <a:cubicBezTo>
                    <a:pt x="2298" y="3045"/>
                    <a:pt x="2324" y="3107"/>
                    <a:pt x="2350" y="3169"/>
                  </a:cubicBezTo>
                  <a:cubicBezTo>
                    <a:pt x="2833" y="4325"/>
                    <a:pt x="3224" y="5835"/>
                    <a:pt x="3224" y="7603"/>
                  </a:cubicBezTo>
                  <a:cubicBezTo>
                    <a:pt x="3224" y="8619"/>
                    <a:pt x="3095" y="9720"/>
                    <a:pt x="2782" y="10890"/>
                  </a:cubicBezTo>
                  <a:lnTo>
                    <a:pt x="2795" y="10894"/>
                  </a:lnTo>
                  <a:cubicBezTo>
                    <a:pt x="3108" y="9720"/>
                    <a:pt x="3237" y="8619"/>
                    <a:pt x="3237" y="7603"/>
                  </a:cubicBezTo>
                  <a:cubicBezTo>
                    <a:pt x="3237" y="5743"/>
                    <a:pt x="2807" y="4168"/>
                    <a:pt x="2286" y="2991"/>
                  </a:cubicBezTo>
                  <a:lnTo>
                    <a:pt x="2286" y="2991"/>
                  </a:lnTo>
                  <a:cubicBezTo>
                    <a:pt x="2689" y="3169"/>
                    <a:pt x="3110" y="3322"/>
                    <a:pt x="3543" y="3322"/>
                  </a:cubicBezTo>
                  <a:cubicBezTo>
                    <a:pt x="3578" y="3322"/>
                    <a:pt x="3608" y="3322"/>
                    <a:pt x="3642" y="3319"/>
                  </a:cubicBezTo>
                  <a:cubicBezTo>
                    <a:pt x="4230" y="3285"/>
                    <a:pt x="4723" y="2965"/>
                    <a:pt x="5094" y="2513"/>
                  </a:cubicBezTo>
                  <a:cubicBezTo>
                    <a:pt x="5172" y="2416"/>
                    <a:pt x="5245" y="2314"/>
                    <a:pt x="5313" y="2207"/>
                  </a:cubicBezTo>
                  <a:lnTo>
                    <a:pt x="5313" y="2207"/>
                  </a:lnTo>
                  <a:cubicBezTo>
                    <a:pt x="5652" y="2825"/>
                    <a:pt x="6222" y="3320"/>
                    <a:pt x="6906" y="3503"/>
                  </a:cubicBezTo>
                  <a:cubicBezTo>
                    <a:pt x="7069" y="3543"/>
                    <a:pt x="7249" y="3564"/>
                    <a:pt x="7440" y="3564"/>
                  </a:cubicBezTo>
                  <a:cubicBezTo>
                    <a:pt x="7594" y="3564"/>
                    <a:pt x="7754" y="3551"/>
                    <a:pt x="7916" y="3526"/>
                  </a:cubicBezTo>
                  <a:lnTo>
                    <a:pt x="7916" y="3526"/>
                  </a:lnTo>
                  <a:cubicBezTo>
                    <a:pt x="7094" y="5739"/>
                    <a:pt x="6600" y="8189"/>
                    <a:pt x="6600" y="10486"/>
                  </a:cubicBezTo>
                  <a:cubicBezTo>
                    <a:pt x="6600" y="10622"/>
                    <a:pt x="6603" y="10757"/>
                    <a:pt x="6606" y="10894"/>
                  </a:cubicBezTo>
                  <a:lnTo>
                    <a:pt x="6620" y="10890"/>
                  </a:lnTo>
                  <a:cubicBezTo>
                    <a:pt x="6617" y="10757"/>
                    <a:pt x="6614" y="10622"/>
                    <a:pt x="6614" y="10486"/>
                  </a:cubicBezTo>
                  <a:cubicBezTo>
                    <a:pt x="6614" y="8190"/>
                    <a:pt x="7108" y="5739"/>
                    <a:pt x="7931" y="3524"/>
                  </a:cubicBezTo>
                  <a:lnTo>
                    <a:pt x="7931" y="3524"/>
                  </a:lnTo>
                  <a:cubicBezTo>
                    <a:pt x="8376" y="3454"/>
                    <a:pt x="8832" y="3298"/>
                    <a:pt x="9211" y="3087"/>
                  </a:cubicBezTo>
                  <a:cubicBezTo>
                    <a:pt x="9470" y="2945"/>
                    <a:pt x="9694" y="2778"/>
                    <a:pt x="9853" y="2598"/>
                  </a:cubicBezTo>
                  <a:cubicBezTo>
                    <a:pt x="10013" y="2417"/>
                    <a:pt x="10109" y="2221"/>
                    <a:pt x="10109" y="2027"/>
                  </a:cubicBezTo>
                  <a:cubicBezTo>
                    <a:pt x="10109" y="1942"/>
                    <a:pt x="10091" y="1860"/>
                    <a:pt x="10054" y="1779"/>
                  </a:cubicBezTo>
                  <a:lnTo>
                    <a:pt x="10054" y="1775"/>
                  </a:lnTo>
                  <a:cubicBezTo>
                    <a:pt x="9924" y="1605"/>
                    <a:pt x="9778" y="1527"/>
                    <a:pt x="9628" y="1527"/>
                  </a:cubicBezTo>
                  <a:cubicBezTo>
                    <a:pt x="9625" y="1527"/>
                    <a:pt x="9622" y="1527"/>
                    <a:pt x="9619" y="1527"/>
                  </a:cubicBezTo>
                  <a:cubicBezTo>
                    <a:pt x="9442" y="1527"/>
                    <a:pt x="9258" y="1619"/>
                    <a:pt x="9082" y="1769"/>
                  </a:cubicBezTo>
                  <a:cubicBezTo>
                    <a:pt x="8552" y="2213"/>
                    <a:pt x="8062" y="3139"/>
                    <a:pt x="7940" y="3462"/>
                  </a:cubicBezTo>
                  <a:cubicBezTo>
                    <a:pt x="7934" y="3478"/>
                    <a:pt x="7927" y="3495"/>
                    <a:pt x="7921" y="3511"/>
                  </a:cubicBezTo>
                  <a:lnTo>
                    <a:pt x="7921" y="3511"/>
                  </a:lnTo>
                  <a:cubicBezTo>
                    <a:pt x="7758" y="3536"/>
                    <a:pt x="7595" y="3550"/>
                    <a:pt x="7440" y="3550"/>
                  </a:cubicBezTo>
                  <a:cubicBezTo>
                    <a:pt x="7253" y="3550"/>
                    <a:pt x="7072" y="3530"/>
                    <a:pt x="6909" y="3489"/>
                  </a:cubicBezTo>
                  <a:cubicBezTo>
                    <a:pt x="6227" y="3307"/>
                    <a:pt x="5659" y="2812"/>
                    <a:pt x="5322" y="2193"/>
                  </a:cubicBezTo>
                  <a:lnTo>
                    <a:pt x="5322" y="2193"/>
                  </a:lnTo>
                  <a:cubicBezTo>
                    <a:pt x="5568" y="1797"/>
                    <a:pt x="5740" y="1338"/>
                    <a:pt x="5822" y="888"/>
                  </a:cubicBezTo>
                  <a:cubicBezTo>
                    <a:pt x="5839" y="786"/>
                    <a:pt x="5855" y="680"/>
                    <a:pt x="5855" y="575"/>
                  </a:cubicBezTo>
                  <a:cubicBezTo>
                    <a:pt x="5855" y="470"/>
                    <a:pt x="5839" y="368"/>
                    <a:pt x="5794" y="269"/>
                  </a:cubicBezTo>
                  <a:cubicBezTo>
                    <a:pt x="5726" y="120"/>
                    <a:pt x="5566" y="1"/>
                    <a:pt x="5406" y="1"/>
                  </a:cubicBezTo>
                  <a:close/>
                </a:path>
              </a:pathLst>
            </a:custGeom>
            <a:solidFill>
              <a:srgbClr val="FB9258"/>
            </a:solidFill>
            <a:ln w="9525" cap="flat" cmpd="sng">
              <a:solidFill>
                <a:srgbClr val="FB92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40;p38">
              <a:extLst>
                <a:ext uri="{FF2B5EF4-FFF2-40B4-BE49-F238E27FC236}">
                  <a16:creationId xmlns:a16="http://schemas.microsoft.com/office/drawing/2014/main" xmlns="" id="{B63841E9-0D1C-46DE-91FA-2DFAD991D8CE}"/>
                </a:ext>
              </a:extLst>
            </p:cNvPr>
            <p:cNvSpPr/>
            <p:nvPr/>
          </p:nvSpPr>
          <p:spPr>
            <a:xfrm>
              <a:off x="3687925" y="4068250"/>
              <a:ext cx="278625" cy="157400"/>
            </a:xfrm>
            <a:custGeom>
              <a:avLst/>
              <a:gdLst/>
              <a:ahLst/>
              <a:cxnLst/>
              <a:rect l="l" t="t" r="r" b="b"/>
              <a:pathLst>
                <a:path w="11145" h="6296" extrusionOk="0">
                  <a:moveTo>
                    <a:pt x="10334" y="1"/>
                  </a:moveTo>
                  <a:cubicBezTo>
                    <a:pt x="6327" y="1"/>
                    <a:pt x="1938" y="1861"/>
                    <a:pt x="150" y="5678"/>
                  </a:cubicBezTo>
                  <a:cubicBezTo>
                    <a:pt x="0" y="6001"/>
                    <a:pt x="281" y="6296"/>
                    <a:pt x="543" y="6296"/>
                  </a:cubicBezTo>
                  <a:cubicBezTo>
                    <a:pt x="662" y="6296"/>
                    <a:pt x="778" y="6234"/>
                    <a:pt x="847" y="6086"/>
                  </a:cubicBezTo>
                  <a:cubicBezTo>
                    <a:pt x="2521" y="2514"/>
                    <a:pt x="6596" y="810"/>
                    <a:pt x="10341" y="810"/>
                  </a:cubicBezTo>
                  <a:cubicBezTo>
                    <a:pt x="10436" y="810"/>
                    <a:pt x="10530" y="811"/>
                    <a:pt x="10624" y="813"/>
                  </a:cubicBezTo>
                  <a:cubicBezTo>
                    <a:pt x="10628" y="813"/>
                    <a:pt x="10631" y="813"/>
                    <a:pt x="10635" y="813"/>
                  </a:cubicBezTo>
                  <a:cubicBezTo>
                    <a:pt x="11145" y="813"/>
                    <a:pt x="11142" y="17"/>
                    <a:pt x="10624" y="4"/>
                  </a:cubicBezTo>
                  <a:cubicBezTo>
                    <a:pt x="10528" y="2"/>
                    <a:pt x="10431" y="1"/>
                    <a:pt x="103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41;p38">
              <a:extLst>
                <a:ext uri="{FF2B5EF4-FFF2-40B4-BE49-F238E27FC236}">
                  <a16:creationId xmlns:a16="http://schemas.microsoft.com/office/drawing/2014/main" xmlns="" id="{59D18619-22F1-4A8F-923C-34B428F9FDB4}"/>
                </a:ext>
              </a:extLst>
            </p:cNvPr>
            <p:cNvSpPr/>
            <p:nvPr/>
          </p:nvSpPr>
          <p:spPr>
            <a:xfrm>
              <a:off x="3989475" y="4066975"/>
              <a:ext cx="35975" cy="36000"/>
            </a:xfrm>
            <a:custGeom>
              <a:avLst/>
              <a:gdLst/>
              <a:ahLst/>
              <a:cxnLst/>
              <a:rect l="l" t="t" r="r" b="b"/>
              <a:pathLst>
                <a:path w="1439" h="1440" extrusionOk="0">
                  <a:moveTo>
                    <a:pt x="721" y="1"/>
                  </a:moveTo>
                  <a:cubicBezTo>
                    <a:pt x="323" y="1"/>
                    <a:pt x="1" y="324"/>
                    <a:pt x="1" y="721"/>
                  </a:cubicBezTo>
                  <a:cubicBezTo>
                    <a:pt x="1" y="1116"/>
                    <a:pt x="323" y="1439"/>
                    <a:pt x="721" y="1439"/>
                  </a:cubicBezTo>
                  <a:cubicBezTo>
                    <a:pt x="1115" y="1439"/>
                    <a:pt x="1439" y="1116"/>
                    <a:pt x="1439" y="721"/>
                  </a:cubicBezTo>
                  <a:cubicBezTo>
                    <a:pt x="1439" y="324"/>
                    <a:pt x="1115" y="1"/>
                    <a:pt x="7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42;p38">
              <a:extLst>
                <a:ext uri="{FF2B5EF4-FFF2-40B4-BE49-F238E27FC236}">
                  <a16:creationId xmlns:a16="http://schemas.microsoft.com/office/drawing/2014/main" xmlns="" id="{4D0DCF9D-1DA2-4155-8F76-E53AA1970B7E}"/>
                </a:ext>
              </a:extLst>
            </p:cNvPr>
            <p:cNvSpPr/>
            <p:nvPr/>
          </p:nvSpPr>
          <p:spPr>
            <a:xfrm>
              <a:off x="3783875" y="4710650"/>
              <a:ext cx="196025" cy="71850"/>
            </a:xfrm>
            <a:custGeom>
              <a:avLst/>
              <a:gdLst/>
              <a:ahLst/>
              <a:cxnLst/>
              <a:rect l="l" t="t" r="r" b="b"/>
              <a:pathLst>
                <a:path w="7841" h="2874" extrusionOk="0">
                  <a:moveTo>
                    <a:pt x="0" y="0"/>
                  </a:moveTo>
                  <a:lnTo>
                    <a:pt x="0" y="0"/>
                  </a:lnTo>
                  <a:cubicBezTo>
                    <a:pt x="235" y="755"/>
                    <a:pt x="734" y="1428"/>
                    <a:pt x="1374" y="1921"/>
                  </a:cubicBezTo>
                  <a:cubicBezTo>
                    <a:pt x="2007" y="2431"/>
                    <a:pt x="2805" y="2710"/>
                    <a:pt x="3601" y="2823"/>
                  </a:cubicBezTo>
                  <a:cubicBezTo>
                    <a:pt x="3845" y="2856"/>
                    <a:pt x="4092" y="2873"/>
                    <a:pt x="4340" y="2873"/>
                  </a:cubicBezTo>
                  <a:cubicBezTo>
                    <a:pt x="4900" y="2873"/>
                    <a:pt x="5463" y="2784"/>
                    <a:pt x="5991" y="2591"/>
                  </a:cubicBezTo>
                  <a:cubicBezTo>
                    <a:pt x="6742" y="2305"/>
                    <a:pt x="7436" y="1812"/>
                    <a:pt x="7841" y="1129"/>
                  </a:cubicBezTo>
                  <a:lnTo>
                    <a:pt x="7841" y="1129"/>
                  </a:lnTo>
                  <a:cubicBezTo>
                    <a:pt x="7585" y="1428"/>
                    <a:pt x="7282" y="1680"/>
                    <a:pt x="6953" y="1877"/>
                  </a:cubicBezTo>
                  <a:cubicBezTo>
                    <a:pt x="6626" y="2084"/>
                    <a:pt x="6276" y="2241"/>
                    <a:pt x="5909" y="2349"/>
                  </a:cubicBezTo>
                  <a:cubicBezTo>
                    <a:pt x="5429" y="2485"/>
                    <a:pt x="4932" y="2553"/>
                    <a:pt x="4434" y="2553"/>
                  </a:cubicBezTo>
                  <a:cubicBezTo>
                    <a:pt x="4170" y="2553"/>
                    <a:pt x="3906" y="2534"/>
                    <a:pt x="3645" y="2496"/>
                  </a:cubicBezTo>
                  <a:cubicBezTo>
                    <a:pt x="2890" y="2394"/>
                    <a:pt x="2153" y="2149"/>
                    <a:pt x="1523" y="1717"/>
                  </a:cubicBezTo>
                  <a:cubicBezTo>
                    <a:pt x="1204" y="1506"/>
                    <a:pt x="915" y="1252"/>
                    <a:pt x="660" y="959"/>
                  </a:cubicBezTo>
                  <a:cubicBezTo>
                    <a:pt x="398" y="673"/>
                    <a:pt x="180" y="350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43;p38">
              <a:extLst>
                <a:ext uri="{FF2B5EF4-FFF2-40B4-BE49-F238E27FC236}">
                  <a16:creationId xmlns:a16="http://schemas.microsoft.com/office/drawing/2014/main" xmlns="" id="{B44DC70B-47D6-4535-8D3B-09A79A2C436A}"/>
                </a:ext>
              </a:extLst>
            </p:cNvPr>
            <p:cNvSpPr/>
            <p:nvPr/>
          </p:nvSpPr>
          <p:spPr>
            <a:xfrm>
              <a:off x="3778950" y="4761050"/>
              <a:ext cx="195925" cy="46900"/>
            </a:xfrm>
            <a:custGeom>
              <a:avLst/>
              <a:gdLst/>
              <a:ahLst/>
              <a:cxnLst/>
              <a:rect l="l" t="t" r="r" b="b"/>
              <a:pathLst>
                <a:path w="7837" h="1876" extrusionOk="0">
                  <a:moveTo>
                    <a:pt x="0" y="0"/>
                  </a:moveTo>
                  <a:lnTo>
                    <a:pt x="0" y="0"/>
                  </a:lnTo>
                  <a:cubicBezTo>
                    <a:pt x="479" y="531"/>
                    <a:pt x="1071" y="949"/>
                    <a:pt x="1714" y="1276"/>
                  </a:cubicBezTo>
                  <a:cubicBezTo>
                    <a:pt x="2356" y="1605"/>
                    <a:pt x="3067" y="1809"/>
                    <a:pt x="3795" y="1863"/>
                  </a:cubicBezTo>
                  <a:cubicBezTo>
                    <a:pt x="3916" y="1871"/>
                    <a:pt x="4037" y="1875"/>
                    <a:pt x="4158" y="1875"/>
                  </a:cubicBezTo>
                  <a:cubicBezTo>
                    <a:pt x="4764" y="1875"/>
                    <a:pt x="5367" y="1776"/>
                    <a:pt x="5940" y="1595"/>
                  </a:cubicBezTo>
                  <a:cubicBezTo>
                    <a:pt x="6627" y="1378"/>
                    <a:pt x="7283" y="1061"/>
                    <a:pt x="7837" y="612"/>
                  </a:cubicBezTo>
                  <a:lnTo>
                    <a:pt x="7837" y="612"/>
                  </a:lnTo>
                  <a:cubicBezTo>
                    <a:pt x="7524" y="779"/>
                    <a:pt x="7204" y="929"/>
                    <a:pt x="6872" y="1044"/>
                  </a:cubicBezTo>
                  <a:cubicBezTo>
                    <a:pt x="6545" y="1170"/>
                    <a:pt x="6211" y="1279"/>
                    <a:pt x="5872" y="1350"/>
                  </a:cubicBezTo>
                  <a:cubicBezTo>
                    <a:pt x="5332" y="1472"/>
                    <a:pt x="4782" y="1549"/>
                    <a:pt x="4235" y="1549"/>
                  </a:cubicBezTo>
                  <a:cubicBezTo>
                    <a:pt x="4096" y="1549"/>
                    <a:pt x="3957" y="1544"/>
                    <a:pt x="3818" y="1534"/>
                  </a:cubicBezTo>
                  <a:cubicBezTo>
                    <a:pt x="3135" y="1489"/>
                    <a:pt x="2461" y="1309"/>
                    <a:pt x="1819" y="1047"/>
                  </a:cubicBezTo>
                  <a:cubicBezTo>
                    <a:pt x="1499" y="915"/>
                    <a:pt x="1187" y="758"/>
                    <a:pt x="884" y="582"/>
                  </a:cubicBezTo>
                  <a:cubicBezTo>
                    <a:pt x="575" y="412"/>
                    <a:pt x="283" y="215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44;p38">
              <a:extLst>
                <a:ext uri="{FF2B5EF4-FFF2-40B4-BE49-F238E27FC236}">
                  <a16:creationId xmlns:a16="http://schemas.microsoft.com/office/drawing/2014/main" xmlns="" id="{A4A445F8-4B1A-43C7-9C4C-6F19B794CFD8}"/>
                </a:ext>
              </a:extLst>
            </p:cNvPr>
            <p:cNvSpPr/>
            <p:nvPr/>
          </p:nvSpPr>
          <p:spPr>
            <a:xfrm>
              <a:off x="3787775" y="4803875"/>
              <a:ext cx="180050" cy="33150"/>
            </a:xfrm>
            <a:custGeom>
              <a:avLst/>
              <a:gdLst/>
              <a:ahLst/>
              <a:cxnLst/>
              <a:rect l="l" t="t" r="r" b="b"/>
              <a:pathLst>
                <a:path w="7202" h="1326" extrusionOk="0">
                  <a:moveTo>
                    <a:pt x="1" y="1"/>
                  </a:moveTo>
                  <a:lnTo>
                    <a:pt x="1" y="1"/>
                  </a:lnTo>
                  <a:cubicBezTo>
                    <a:pt x="497" y="409"/>
                    <a:pt x="1072" y="721"/>
                    <a:pt x="1677" y="946"/>
                  </a:cubicBezTo>
                  <a:cubicBezTo>
                    <a:pt x="2285" y="1170"/>
                    <a:pt x="2935" y="1297"/>
                    <a:pt x="3584" y="1320"/>
                  </a:cubicBezTo>
                  <a:cubicBezTo>
                    <a:pt x="3646" y="1324"/>
                    <a:pt x="3707" y="1326"/>
                    <a:pt x="3769" y="1326"/>
                  </a:cubicBezTo>
                  <a:cubicBezTo>
                    <a:pt x="4034" y="1326"/>
                    <a:pt x="4299" y="1295"/>
                    <a:pt x="4564" y="1272"/>
                  </a:cubicBezTo>
                  <a:cubicBezTo>
                    <a:pt x="4883" y="1204"/>
                    <a:pt x="5206" y="1164"/>
                    <a:pt x="5512" y="1041"/>
                  </a:cubicBezTo>
                  <a:cubicBezTo>
                    <a:pt x="5662" y="983"/>
                    <a:pt x="5825" y="950"/>
                    <a:pt x="5968" y="871"/>
                  </a:cubicBezTo>
                  <a:lnTo>
                    <a:pt x="6403" y="654"/>
                  </a:lnTo>
                  <a:cubicBezTo>
                    <a:pt x="6549" y="589"/>
                    <a:pt x="6678" y="487"/>
                    <a:pt x="6811" y="399"/>
                  </a:cubicBezTo>
                  <a:cubicBezTo>
                    <a:pt x="6943" y="310"/>
                    <a:pt x="7076" y="219"/>
                    <a:pt x="7202" y="123"/>
                  </a:cubicBezTo>
                  <a:lnTo>
                    <a:pt x="7202" y="123"/>
                  </a:lnTo>
                  <a:cubicBezTo>
                    <a:pt x="6624" y="395"/>
                    <a:pt x="6049" y="657"/>
                    <a:pt x="5437" y="793"/>
                  </a:cubicBezTo>
                  <a:cubicBezTo>
                    <a:pt x="4926" y="930"/>
                    <a:pt x="4397" y="997"/>
                    <a:pt x="3869" y="997"/>
                  </a:cubicBezTo>
                  <a:cubicBezTo>
                    <a:pt x="3779" y="997"/>
                    <a:pt x="3688" y="995"/>
                    <a:pt x="3597" y="991"/>
                  </a:cubicBezTo>
                  <a:cubicBezTo>
                    <a:pt x="2979" y="973"/>
                    <a:pt x="2360" y="871"/>
                    <a:pt x="1758" y="701"/>
                  </a:cubicBezTo>
                  <a:cubicBezTo>
                    <a:pt x="1157" y="525"/>
                    <a:pt x="565" y="300"/>
                    <a:pt x="1" y="1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0300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48817F82-BA09-453A-BDC0-C06DFCF4F8BB}"/>
              </a:ext>
            </a:extLst>
          </p:cNvPr>
          <p:cNvSpPr/>
          <p:nvPr/>
        </p:nvSpPr>
        <p:spPr>
          <a:xfrm>
            <a:off x="689540" y="1724100"/>
            <a:ext cx="4911459" cy="44100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A925F455-9F39-472E-AF6E-41E2B3E9FB17}"/>
              </a:ext>
            </a:extLst>
          </p:cNvPr>
          <p:cNvSpPr txBox="1"/>
          <p:nvPr/>
        </p:nvSpPr>
        <p:spPr>
          <a:xfrm>
            <a:off x="4378703" y="404299"/>
            <a:ext cx="34345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两段内容页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388EDAD4-9617-4981-B6B3-93B052D53764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  <p:sp>
        <p:nvSpPr>
          <p:cNvPr id="8" name="Google Shape;425;p24">
            <a:extLst>
              <a:ext uri="{FF2B5EF4-FFF2-40B4-BE49-F238E27FC236}">
                <a16:creationId xmlns:a16="http://schemas.microsoft.com/office/drawing/2014/main" xmlns="" id="{CC247DAE-A4BD-485E-AE67-09ACC7FBBFCC}"/>
              </a:ext>
            </a:extLst>
          </p:cNvPr>
          <p:cNvSpPr/>
          <p:nvPr/>
        </p:nvSpPr>
        <p:spPr>
          <a:xfrm>
            <a:off x="854027" y="2034000"/>
            <a:ext cx="401242" cy="416592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F2285AB7-3269-4836-9AD4-0B7A78AD0129}"/>
              </a:ext>
            </a:extLst>
          </p:cNvPr>
          <p:cNvSpPr/>
          <p:nvPr/>
        </p:nvSpPr>
        <p:spPr>
          <a:xfrm>
            <a:off x="6589251" y="1724100"/>
            <a:ext cx="4911459" cy="44100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Google Shape;425;p24">
            <a:extLst>
              <a:ext uri="{FF2B5EF4-FFF2-40B4-BE49-F238E27FC236}">
                <a16:creationId xmlns:a16="http://schemas.microsoft.com/office/drawing/2014/main" xmlns="" id="{73104A1B-8DCD-4117-A97B-2D5BB3FCACA6}"/>
              </a:ext>
            </a:extLst>
          </p:cNvPr>
          <p:cNvSpPr/>
          <p:nvPr/>
        </p:nvSpPr>
        <p:spPr>
          <a:xfrm>
            <a:off x="6816000" y="2034000"/>
            <a:ext cx="401242" cy="416592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BF54429-BBCC-43D3-86D9-2BAECBC29A8A}"/>
              </a:ext>
            </a:extLst>
          </p:cNvPr>
          <p:cNvSpPr txBox="1"/>
          <p:nvPr/>
        </p:nvSpPr>
        <p:spPr>
          <a:xfrm>
            <a:off x="1255269" y="2574000"/>
            <a:ext cx="3780000" cy="2932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水星是离太阳最近的行星，也是太阳系中最小的行星，仅比我们的月亮大一点。 该行星的名称与液态金属无关，因为它是以罗马使者神水星命名的。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3A18E60-98FF-4FBA-B7F7-71302AB03565}"/>
              </a:ext>
            </a:extLst>
          </p:cNvPr>
          <p:cNvSpPr txBox="1"/>
          <p:nvPr/>
        </p:nvSpPr>
        <p:spPr>
          <a:xfrm>
            <a:off x="7154980" y="2574000"/>
            <a:ext cx="3780000" cy="2932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水星是离太阳最近的行星，也是太阳系中最小的行星，仅比我们的月亮大一点。 该行星的名称与液态金属无关，因为它是以罗马使者神水星命名的。</a:t>
            </a:r>
          </a:p>
        </p:txBody>
      </p:sp>
    </p:spTree>
    <p:extLst>
      <p:ext uri="{BB962C8B-B14F-4D97-AF65-F5344CB8AC3E}">
        <p14:creationId xmlns:p14="http://schemas.microsoft.com/office/powerpoint/2010/main" val="409125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D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0A67FCE4-0584-41FE-BC6A-F39B519C3A2B}"/>
              </a:ext>
            </a:extLst>
          </p:cNvPr>
          <p:cNvSpPr/>
          <p:nvPr/>
        </p:nvSpPr>
        <p:spPr>
          <a:xfrm rot="10800000">
            <a:off x="2617321" y="957028"/>
            <a:ext cx="7605920" cy="2586809"/>
          </a:xfrm>
          <a:custGeom>
            <a:avLst/>
            <a:gdLst>
              <a:gd name="connsiteX0" fmla="*/ 7405799 w 8864923"/>
              <a:gd name="connsiteY0" fmla="*/ 3015002 h 3015002"/>
              <a:gd name="connsiteX1" fmla="*/ 7405761 w 8864923"/>
              <a:gd name="connsiteY1" fmla="*/ 3015000 h 3015002"/>
              <a:gd name="connsiteX2" fmla="*/ 1481454 w 8864923"/>
              <a:gd name="connsiteY2" fmla="*/ 3015000 h 3015002"/>
              <a:gd name="connsiteX3" fmla="*/ 1481454 w 8864923"/>
              <a:gd name="connsiteY3" fmla="*/ 3013837 h 3015002"/>
              <a:gd name="connsiteX4" fmla="*/ 1459124 w 8864923"/>
              <a:gd name="connsiteY4" fmla="*/ 3015002 h 3015002"/>
              <a:gd name="connsiteX5" fmla="*/ 0 w 8864923"/>
              <a:gd name="connsiteY5" fmla="*/ 1507501 h 3015002"/>
              <a:gd name="connsiteX6" fmla="*/ 1 w 8864923"/>
              <a:gd name="connsiteY6" fmla="*/ 1507501 h 3015002"/>
              <a:gd name="connsiteX7" fmla="*/ 1459125 w 8864923"/>
              <a:gd name="connsiteY7" fmla="*/ 0 h 3015002"/>
              <a:gd name="connsiteX8" fmla="*/ 1481454 w 8864923"/>
              <a:gd name="connsiteY8" fmla="*/ 0 h 3015002"/>
              <a:gd name="connsiteX9" fmla="*/ 2918248 w 8864923"/>
              <a:gd name="connsiteY9" fmla="*/ 0 h 3015002"/>
              <a:gd name="connsiteX10" fmla="*/ 7405800 w 8864923"/>
              <a:gd name="connsiteY10" fmla="*/ 0 h 3015002"/>
              <a:gd name="connsiteX11" fmla="*/ 7421454 w 8864923"/>
              <a:gd name="connsiteY11" fmla="*/ 0 h 3015002"/>
              <a:gd name="connsiteX12" fmla="*/ 8864923 w 8864923"/>
              <a:gd name="connsiteY12" fmla="*/ 0 h 3015002"/>
              <a:gd name="connsiteX13" fmla="*/ 8864923 w 8864923"/>
              <a:gd name="connsiteY13" fmla="*/ 1507501 h 3015002"/>
              <a:gd name="connsiteX14" fmla="*/ 7554986 w 8864923"/>
              <a:gd name="connsiteY14" fmla="*/ 3007219 h 3015002"/>
              <a:gd name="connsiteX15" fmla="*/ 7421454 w 8864923"/>
              <a:gd name="connsiteY15" fmla="*/ 3014185 h 3015002"/>
              <a:gd name="connsiteX16" fmla="*/ 7421454 w 8864923"/>
              <a:gd name="connsiteY16" fmla="*/ 3015000 h 3015002"/>
              <a:gd name="connsiteX17" fmla="*/ 7405837 w 8864923"/>
              <a:gd name="connsiteY17" fmla="*/ 3015000 h 301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864923" h="3015002">
                <a:moveTo>
                  <a:pt x="7405799" y="3015002"/>
                </a:moveTo>
                <a:lnTo>
                  <a:pt x="7405761" y="3015000"/>
                </a:lnTo>
                <a:lnTo>
                  <a:pt x="1481454" y="3015000"/>
                </a:lnTo>
                <a:lnTo>
                  <a:pt x="1481454" y="3013837"/>
                </a:lnTo>
                <a:lnTo>
                  <a:pt x="1459124" y="3015002"/>
                </a:lnTo>
                <a:cubicBezTo>
                  <a:pt x="653272" y="3015002"/>
                  <a:pt x="0" y="2340071"/>
                  <a:pt x="0" y="1507501"/>
                </a:cubicBezTo>
                <a:lnTo>
                  <a:pt x="1" y="1507501"/>
                </a:lnTo>
                <a:cubicBezTo>
                  <a:pt x="1" y="674931"/>
                  <a:pt x="653273" y="0"/>
                  <a:pt x="1459125" y="0"/>
                </a:cubicBezTo>
                <a:lnTo>
                  <a:pt x="1481454" y="0"/>
                </a:lnTo>
                <a:lnTo>
                  <a:pt x="2918248" y="0"/>
                </a:lnTo>
                <a:lnTo>
                  <a:pt x="7405800" y="0"/>
                </a:lnTo>
                <a:lnTo>
                  <a:pt x="7421454" y="0"/>
                </a:lnTo>
                <a:lnTo>
                  <a:pt x="8864923" y="0"/>
                </a:lnTo>
                <a:lnTo>
                  <a:pt x="8864923" y="1507501"/>
                </a:lnTo>
                <a:cubicBezTo>
                  <a:pt x="8864923" y="2288035"/>
                  <a:pt x="8290758" y="2930020"/>
                  <a:pt x="7554986" y="3007219"/>
                </a:cubicBezTo>
                <a:lnTo>
                  <a:pt x="7421454" y="3014185"/>
                </a:lnTo>
                <a:lnTo>
                  <a:pt x="7421454" y="3015000"/>
                </a:lnTo>
                <a:lnTo>
                  <a:pt x="7405837" y="3015000"/>
                </a:lnTo>
                <a:close/>
              </a:path>
            </a:pathLst>
          </a:cu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033BE4-9213-47B1-B337-FCCFF04D43F6}"/>
              </a:ext>
            </a:extLst>
          </p:cNvPr>
          <p:cNvSpPr txBox="1"/>
          <p:nvPr/>
        </p:nvSpPr>
        <p:spPr>
          <a:xfrm>
            <a:off x="3827985" y="1575564"/>
            <a:ext cx="4815000" cy="1569660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srgbClr val="186E57">
                      <a:alpha val="39000"/>
                    </a:srgbClr>
                  </a:outerShdw>
                </a:effectLst>
                <a:uLnTx/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</a:lstStyle>
          <a:p>
            <a:r>
              <a:rPr lang="zh-CN" altLang="en-US" dirty="0"/>
              <a:t>班会活动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61B82F31-638C-44ED-9314-F8CDFAAA7416}"/>
              </a:ext>
            </a:extLst>
          </p:cNvPr>
          <p:cNvGrpSpPr/>
          <p:nvPr/>
        </p:nvGrpSpPr>
        <p:grpSpPr>
          <a:xfrm>
            <a:off x="414836" y="2889000"/>
            <a:ext cx="3918269" cy="4672238"/>
            <a:chOff x="912207" y="566917"/>
            <a:chExt cx="3918269" cy="4672238"/>
          </a:xfrm>
        </p:grpSpPr>
        <p:sp>
          <p:nvSpPr>
            <p:cNvPr id="10" name="Google Shape;119;p19">
              <a:extLst>
                <a:ext uri="{FF2B5EF4-FFF2-40B4-BE49-F238E27FC236}">
                  <a16:creationId xmlns:a16="http://schemas.microsoft.com/office/drawing/2014/main" xmlns="" id="{BAFA7CC2-11DF-45CE-AF5E-0191BCFD4B6A}"/>
                </a:ext>
              </a:extLst>
            </p:cNvPr>
            <p:cNvSpPr/>
            <p:nvPr/>
          </p:nvSpPr>
          <p:spPr>
            <a:xfrm>
              <a:off x="994796" y="4976955"/>
              <a:ext cx="3785100" cy="262200"/>
            </a:xfrm>
            <a:prstGeom prst="ellipse">
              <a:avLst/>
            </a:prstGeom>
            <a:solidFill>
              <a:srgbClr val="E4CE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" name="Google Shape;124;p19">
              <a:extLst>
                <a:ext uri="{FF2B5EF4-FFF2-40B4-BE49-F238E27FC236}">
                  <a16:creationId xmlns:a16="http://schemas.microsoft.com/office/drawing/2014/main" xmlns="" id="{25C67551-3D58-4F5A-A2F5-C1992DB69867}"/>
                </a:ext>
              </a:extLst>
            </p:cNvPr>
            <p:cNvSpPr/>
            <p:nvPr/>
          </p:nvSpPr>
          <p:spPr>
            <a:xfrm>
              <a:off x="1424193" y="3642103"/>
              <a:ext cx="1300910" cy="116700"/>
            </a:xfrm>
            <a:custGeom>
              <a:avLst/>
              <a:gdLst/>
              <a:ahLst/>
              <a:cxnLst/>
              <a:rect l="l" t="t" r="r" b="b"/>
              <a:pathLst>
                <a:path w="67977" h="6098" extrusionOk="0">
                  <a:moveTo>
                    <a:pt x="3050" y="1"/>
                  </a:moveTo>
                  <a:cubicBezTo>
                    <a:pt x="1366" y="1"/>
                    <a:pt x="1" y="1365"/>
                    <a:pt x="1" y="3049"/>
                  </a:cubicBezTo>
                  <a:cubicBezTo>
                    <a:pt x="1" y="4733"/>
                    <a:pt x="1366" y="6098"/>
                    <a:pt x="3050" y="6098"/>
                  </a:cubicBezTo>
                  <a:lnTo>
                    <a:pt x="64928" y="6098"/>
                  </a:lnTo>
                  <a:cubicBezTo>
                    <a:pt x="66612" y="6098"/>
                    <a:pt x="67976" y="4733"/>
                    <a:pt x="67976" y="3049"/>
                  </a:cubicBezTo>
                  <a:cubicBezTo>
                    <a:pt x="67976" y="1365"/>
                    <a:pt x="66612" y="1"/>
                    <a:pt x="6492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2" name="Google Shape;125;p19">
              <a:extLst>
                <a:ext uri="{FF2B5EF4-FFF2-40B4-BE49-F238E27FC236}">
                  <a16:creationId xmlns:a16="http://schemas.microsoft.com/office/drawing/2014/main" xmlns="" id="{31C7AC88-772B-4FAB-94E8-D058699C9DF6}"/>
                </a:ext>
              </a:extLst>
            </p:cNvPr>
            <p:cNvSpPr/>
            <p:nvPr/>
          </p:nvSpPr>
          <p:spPr>
            <a:xfrm>
              <a:off x="2135419" y="3244521"/>
              <a:ext cx="700124" cy="403046"/>
            </a:xfrm>
            <a:custGeom>
              <a:avLst/>
              <a:gdLst/>
              <a:ahLst/>
              <a:cxnLst/>
              <a:rect l="l" t="t" r="r" b="b"/>
              <a:pathLst>
                <a:path w="35716" h="20463" extrusionOk="0">
                  <a:moveTo>
                    <a:pt x="1" y="1"/>
                  </a:moveTo>
                  <a:lnTo>
                    <a:pt x="238" y="20463"/>
                  </a:lnTo>
                  <a:lnTo>
                    <a:pt x="35716" y="20463"/>
                  </a:lnTo>
                  <a:lnTo>
                    <a:pt x="35716" y="1"/>
                  </a:lnTo>
                  <a:close/>
                </a:path>
              </a:pathLst>
            </a:custGeom>
            <a:solidFill>
              <a:srgbClr val="B07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3" name="Google Shape;126;p19">
              <a:extLst>
                <a:ext uri="{FF2B5EF4-FFF2-40B4-BE49-F238E27FC236}">
                  <a16:creationId xmlns:a16="http://schemas.microsoft.com/office/drawing/2014/main" xmlns="" id="{5701CBD7-87DA-4763-8AE6-77410F219547}"/>
                </a:ext>
              </a:extLst>
            </p:cNvPr>
            <p:cNvSpPr/>
            <p:nvPr/>
          </p:nvSpPr>
          <p:spPr>
            <a:xfrm>
              <a:off x="1258883" y="2087353"/>
              <a:ext cx="1115027" cy="1259904"/>
            </a:xfrm>
            <a:custGeom>
              <a:avLst/>
              <a:gdLst/>
              <a:ahLst/>
              <a:cxnLst/>
              <a:rect l="l" t="t" r="r" b="b"/>
              <a:pathLst>
                <a:path w="58264" h="61608" extrusionOk="0">
                  <a:moveTo>
                    <a:pt x="0" y="1"/>
                  </a:moveTo>
                  <a:lnTo>
                    <a:pt x="15335" y="61607"/>
                  </a:lnTo>
                  <a:lnTo>
                    <a:pt x="58264" y="60829"/>
                  </a:lnTo>
                  <a:lnTo>
                    <a:pt x="38024" y="1"/>
                  </a:lnTo>
                  <a:close/>
                </a:path>
              </a:pathLst>
            </a:custGeom>
            <a:solidFill>
              <a:srgbClr val="B07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4" name="Google Shape;127;p19">
              <a:extLst>
                <a:ext uri="{FF2B5EF4-FFF2-40B4-BE49-F238E27FC236}">
                  <a16:creationId xmlns:a16="http://schemas.microsoft.com/office/drawing/2014/main" xmlns="" id="{342368DE-00B4-4783-B1C3-32CCFBEEE2B7}"/>
                </a:ext>
              </a:extLst>
            </p:cNvPr>
            <p:cNvSpPr/>
            <p:nvPr/>
          </p:nvSpPr>
          <p:spPr>
            <a:xfrm>
              <a:off x="1424193" y="3758784"/>
              <a:ext cx="256289" cy="814779"/>
            </a:xfrm>
            <a:custGeom>
              <a:avLst/>
              <a:gdLst/>
              <a:ahLst/>
              <a:cxnLst/>
              <a:rect l="l" t="t" r="r" b="b"/>
              <a:pathLst>
                <a:path w="13392" h="42575" extrusionOk="0">
                  <a:moveTo>
                    <a:pt x="7396" y="1"/>
                  </a:moveTo>
                  <a:lnTo>
                    <a:pt x="1" y="42575"/>
                  </a:lnTo>
                  <a:lnTo>
                    <a:pt x="2791" y="42575"/>
                  </a:lnTo>
                  <a:lnTo>
                    <a:pt x="13392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5" name="Google Shape;128;p19">
              <a:extLst>
                <a:ext uri="{FF2B5EF4-FFF2-40B4-BE49-F238E27FC236}">
                  <a16:creationId xmlns:a16="http://schemas.microsoft.com/office/drawing/2014/main" xmlns="" id="{FA8E5959-CAA3-49D4-975E-99DE91B5538A}"/>
                </a:ext>
              </a:extLst>
            </p:cNvPr>
            <p:cNvSpPr/>
            <p:nvPr/>
          </p:nvSpPr>
          <p:spPr>
            <a:xfrm>
              <a:off x="1883741" y="3747627"/>
              <a:ext cx="256289" cy="825942"/>
            </a:xfrm>
            <a:custGeom>
              <a:avLst/>
              <a:gdLst/>
              <a:ahLst/>
              <a:cxnLst/>
              <a:rect l="l" t="t" r="r" b="b"/>
              <a:pathLst>
                <a:path w="13392" h="42575" extrusionOk="0">
                  <a:moveTo>
                    <a:pt x="7395" y="1"/>
                  </a:moveTo>
                  <a:lnTo>
                    <a:pt x="1" y="42575"/>
                  </a:lnTo>
                  <a:lnTo>
                    <a:pt x="2791" y="42575"/>
                  </a:lnTo>
                  <a:lnTo>
                    <a:pt x="13392" y="1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6" name="Google Shape;129;p19">
              <a:extLst>
                <a:ext uri="{FF2B5EF4-FFF2-40B4-BE49-F238E27FC236}">
                  <a16:creationId xmlns:a16="http://schemas.microsoft.com/office/drawing/2014/main" xmlns="" id="{DB0F1806-E3F4-49C7-A65D-29D25C2DC8A4}"/>
                </a:ext>
              </a:extLst>
            </p:cNvPr>
            <p:cNvSpPr/>
            <p:nvPr/>
          </p:nvSpPr>
          <p:spPr>
            <a:xfrm>
              <a:off x="2263927" y="3747608"/>
              <a:ext cx="256309" cy="825942"/>
            </a:xfrm>
            <a:custGeom>
              <a:avLst/>
              <a:gdLst/>
              <a:ahLst/>
              <a:cxnLst/>
              <a:rect l="l" t="t" r="r" b="b"/>
              <a:pathLst>
                <a:path w="13393" h="42575" extrusionOk="0">
                  <a:moveTo>
                    <a:pt x="1" y="1"/>
                  </a:moveTo>
                  <a:lnTo>
                    <a:pt x="10603" y="42575"/>
                  </a:lnTo>
                  <a:lnTo>
                    <a:pt x="13393" y="42575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7" name="Google Shape;130;p19">
              <a:extLst>
                <a:ext uri="{FF2B5EF4-FFF2-40B4-BE49-F238E27FC236}">
                  <a16:creationId xmlns:a16="http://schemas.microsoft.com/office/drawing/2014/main" xmlns="" id="{A542A1C3-858E-4DB4-A63E-27443A2A75E4}"/>
                </a:ext>
              </a:extLst>
            </p:cNvPr>
            <p:cNvSpPr/>
            <p:nvPr/>
          </p:nvSpPr>
          <p:spPr>
            <a:xfrm>
              <a:off x="912207" y="2087353"/>
              <a:ext cx="1244378" cy="1560204"/>
            </a:xfrm>
            <a:custGeom>
              <a:avLst/>
              <a:gdLst/>
              <a:ahLst/>
              <a:cxnLst/>
              <a:rect l="l" t="t" r="r" b="b"/>
              <a:pathLst>
                <a:path w="65023" h="81526" extrusionOk="0">
                  <a:moveTo>
                    <a:pt x="18115" y="1"/>
                  </a:moveTo>
                  <a:cubicBezTo>
                    <a:pt x="7660" y="1"/>
                    <a:pt x="1" y="9847"/>
                    <a:pt x="2572" y="19981"/>
                  </a:cubicBezTo>
                  <a:lnTo>
                    <a:pt x="18115" y="81242"/>
                  </a:lnTo>
                  <a:lnTo>
                    <a:pt x="65023" y="81526"/>
                  </a:lnTo>
                  <a:lnTo>
                    <a:pt x="64785" y="61064"/>
                  </a:lnTo>
                  <a:lnTo>
                    <a:pt x="33255" y="61064"/>
                  </a:lnTo>
                  <a:lnTo>
                    <a:pt x="18115" y="1"/>
                  </a:lnTo>
                  <a:close/>
                </a:path>
              </a:pathLst>
            </a:custGeom>
            <a:solidFill>
              <a:srgbClr val="CC9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8" name="Google Shape;131;p19">
              <a:extLst>
                <a:ext uri="{FF2B5EF4-FFF2-40B4-BE49-F238E27FC236}">
                  <a16:creationId xmlns:a16="http://schemas.microsoft.com/office/drawing/2014/main" xmlns="" id="{66242CD8-DB85-4E0D-A67A-B7F515821CA1}"/>
                </a:ext>
              </a:extLst>
            </p:cNvPr>
            <p:cNvSpPr/>
            <p:nvPr/>
          </p:nvSpPr>
          <p:spPr>
            <a:xfrm>
              <a:off x="1055662" y="2175041"/>
              <a:ext cx="1079764" cy="1283139"/>
            </a:xfrm>
            <a:custGeom>
              <a:avLst/>
              <a:gdLst/>
              <a:ahLst/>
              <a:cxnLst/>
              <a:rect l="l" t="t" r="r" b="b"/>
              <a:pathLst>
                <a:path w="56951" h="68104" extrusionOk="0"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" y="2"/>
                    <a:pt x="18" y="97"/>
                    <a:pt x="56" y="280"/>
                  </a:cubicBezTo>
                  <a:cubicBezTo>
                    <a:pt x="102" y="484"/>
                    <a:pt x="162" y="751"/>
                    <a:pt x="239" y="1090"/>
                  </a:cubicBezTo>
                  <a:cubicBezTo>
                    <a:pt x="414" y="1824"/>
                    <a:pt x="662" y="2865"/>
                    <a:pt x="979" y="4193"/>
                  </a:cubicBezTo>
                  <a:cubicBezTo>
                    <a:pt x="1635" y="6911"/>
                    <a:pt x="2575" y="10800"/>
                    <a:pt x="3735" y="15598"/>
                  </a:cubicBezTo>
                  <a:cubicBezTo>
                    <a:pt x="6082" y="25223"/>
                    <a:pt x="9243" y="38546"/>
                    <a:pt x="13187" y="53151"/>
                  </a:cubicBezTo>
                  <a:cubicBezTo>
                    <a:pt x="14594" y="58347"/>
                    <a:pt x="16016" y="63353"/>
                    <a:pt x="17400" y="67961"/>
                  </a:cubicBezTo>
                  <a:lnTo>
                    <a:pt x="17443" y="68104"/>
                  </a:lnTo>
                  <a:lnTo>
                    <a:pt x="17592" y="68104"/>
                  </a:lnTo>
                  <a:lnTo>
                    <a:pt x="45820" y="68030"/>
                  </a:lnTo>
                  <a:lnTo>
                    <a:pt x="54007" y="67971"/>
                  </a:lnTo>
                  <a:lnTo>
                    <a:pt x="56195" y="67938"/>
                  </a:lnTo>
                  <a:lnTo>
                    <a:pt x="56759" y="67921"/>
                  </a:lnTo>
                  <a:cubicBezTo>
                    <a:pt x="56886" y="67915"/>
                    <a:pt x="56951" y="67909"/>
                    <a:pt x="56951" y="67903"/>
                  </a:cubicBezTo>
                  <a:cubicBezTo>
                    <a:pt x="56951" y="67898"/>
                    <a:pt x="56886" y="67891"/>
                    <a:pt x="56759" y="67886"/>
                  </a:cubicBezTo>
                  <a:lnTo>
                    <a:pt x="56195" y="67868"/>
                  </a:lnTo>
                  <a:lnTo>
                    <a:pt x="54007" y="67836"/>
                  </a:lnTo>
                  <a:lnTo>
                    <a:pt x="45820" y="67777"/>
                  </a:lnTo>
                  <a:lnTo>
                    <a:pt x="17743" y="67703"/>
                  </a:lnTo>
                  <a:lnTo>
                    <a:pt x="17743" y="67703"/>
                  </a:lnTo>
                  <a:cubicBezTo>
                    <a:pt x="16384" y="63135"/>
                    <a:pt x="14983" y="58182"/>
                    <a:pt x="13591" y="53041"/>
                  </a:cubicBezTo>
                  <a:cubicBezTo>
                    <a:pt x="9650" y="38444"/>
                    <a:pt x="6444" y="25135"/>
                    <a:pt x="4022" y="15527"/>
                  </a:cubicBezTo>
                  <a:cubicBezTo>
                    <a:pt x="2809" y="10744"/>
                    <a:pt x="1824" y="6864"/>
                    <a:pt x="1137" y="4154"/>
                  </a:cubicBezTo>
                  <a:cubicBezTo>
                    <a:pt x="788" y="2834"/>
                    <a:pt x="513" y="1799"/>
                    <a:pt x="320" y="1069"/>
                  </a:cubicBezTo>
                  <a:cubicBezTo>
                    <a:pt x="227" y="735"/>
                    <a:pt x="153" y="471"/>
                    <a:pt x="98" y="269"/>
                  </a:cubicBezTo>
                  <a:cubicBezTo>
                    <a:pt x="46" y="92"/>
                    <a:pt x="15" y="1"/>
                    <a:pt x="8" y="1"/>
                  </a:cubicBezTo>
                  <a:close/>
                </a:path>
              </a:pathLst>
            </a:custGeom>
            <a:solidFill>
              <a:srgbClr val="1E21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9" name="Google Shape;132;p19">
              <a:extLst>
                <a:ext uri="{FF2B5EF4-FFF2-40B4-BE49-F238E27FC236}">
                  <a16:creationId xmlns:a16="http://schemas.microsoft.com/office/drawing/2014/main" xmlns="" id="{BA27359D-44D1-41F0-84CF-47741F68B979}"/>
                </a:ext>
              </a:extLst>
            </p:cNvPr>
            <p:cNvSpPr/>
            <p:nvPr/>
          </p:nvSpPr>
          <p:spPr>
            <a:xfrm>
              <a:off x="1865829" y="1526184"/>
              <a:ext cx="803239" cy="1244665"/>
            </a:xfrm>
            <a:custGeom>
              <a:avLst/>
              <a:gdLst/>
              <a:ahLst/>
              <a:cxnLst/>
              <a:rect l="l" t="t" r="r" b="b"/>
              <a:pathLst>
                <a:path w="41972" h="65038" extrusionOk="0">
                  <a:moveTo>
                    <a:pt x="28198" y="0"/>
                  </a:moveTo>
                  <a:cubicBezTo>
                    <a:pt x="23873" y="0"/>
                    <a:pt x="18126" y="185"/>
                    <a:pt x="18126" y="185"/>
                  </a:cubicBezTo>
                  <a:cubicBezTo>
                    <a:pt x="10204" y="358"/>
                    <a:pt x="3400" y="1886"/>
                    <a:pt x="3400" y="1886"/>
                  </a:cubicBezTo>
                  <a:lnTo>
                    <a:pt x="0" y="65038"/>
                  </a:lnTo>
                  <a:lnTo>
                    <a:pt x="41972" y="64902"/>
                  </a:lnTo>
                  <a:cubicBezTo>
                    <a:pt x="41972" y="64902"/>
                    <a:pt x="41143" y="52396"/>
                    <a:pt x="41291" y="36143"/>
                  </a:cubicBezTo>
                  <a:cubicBezTo>
                    <a:pt x="41449" y="18788"/>
                    <a:pt x="34390" y="603"/>
                    <a:pt x="32724" y="185"/>
                  </a:cubicBezTo>
                  <a:cubicBezTo>
                    <a:pt x="32168" y="47"/>
                    <a:pt x="30361" y="0"/>
                    <a:pt x="2819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0" name="Google Shape;133;p19">
              <a:extLst>
                <a:ext uri="{FF2B5EF4-FFF2-40B4-BE49-F238E27FC236}">
                  <a16:creationId xmlns:a16="http://schemas.microsoft.com/office/drawing/2014/main" xmlns="" id="{D68EB212-46D6-4493-9C7D-312E3444347F}"/>
                </a:ext>
              </a:extLst>
            </p:cNvPr>
            <p:cNvSpPr/>
            <p:nvPr/>
          </p:nvSpPr>
          <p:spPr>
            <a:xfrm>
              <a:off x="1998528" y="799725"/>
              <a:ext cx="147225" cy="465462"/>
            </a:xfrm>
            <a:custGeom>
              <a:avLst/>
              <a:gdLst/>
              <a:ahLst/>
              <a:cxnLst/>
              <a:rect l="l" t="t" r="r" b="b"/>
              <a:pathLst>
                <a:path w="7693" h="24322" extrusionOk="0">
                  <a:moveTo>
                    <a:pt x="7693" y="0"/>
                  </a:moveTo>
                  <a:lnTo>
                    <a:pt x="7693" y="0"/>
                  </a:lnTo>
                  <a:cubicBezTo>
                    <a:pt x="3928" y="881"/>
                    <a:pt x="348" y="8499"/>
                    <a:pt x="174" y="12813"/>
                  </a:cubicBezTo>
                  <a:cubicBezTo>
                    <a:pt x="1" y="17128"/>
                    <a:pt x="1872" y="21480"/>
                    <a:pt x="5123" y="24322"/>
                  </a:cubicBezTo>
                  <a:lnTo>
                    <a:pt x="7693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1" name="Google Shape;134;p19">
              <a:extLst>
                <a:ext uri="{FF2B5EF4-FFF2-40B4-BE49-F238E27FC236}">
                  <a16:creationId xmlns:a16="http://schemas.microsoft.com/office/drawing/2014/main" xmlns="" id="{76979A65-42DF-49D3-8297-DD60A4B1CC73}"/>
                </a:ext>
              </a:extLst>
            </p:cNvPr>
            <p:cNvSpPr/>
            <p:nvPr/>
          </p:nvSpPr>
          <p:spPr>
            <a:xfrm>
              <a:off x="2096014" y="1143396"/>
              <a:ext cx="313128" cy="477404"/>
            </a:xfrm>
            <a:custGeom>
              <a:avLst/>
              <a:gdLst/>
              <a:ahLst/>
              <a:cxnLst/>
              <a:rect l="l" t="t" r="r" b="b"/>
              <a:pathLst>
                <a:path w="16362" h="24946" extrusionOk="0">
                  <a:moveTo>
                    <a:pt x="1" y="0"/>
                  </a:moveTo>
                  <a:lnTo>
                    <a:pt x="1" y="23202"/>
                  </a:lnTo>
                  <a:cubicBezTo>
                    <a:pt x="2720" y="24397"/>
                    <a:pt x="5088" y="24946"/>
                    <a:pt x="7421" y="24946"/>
                  </a:cubicBezTo>
                  <a:cubicBezTo>
                    <a:pt x="10262" y="24946"/>
                    <a:pt x="13052" y="24132"/>
                    <a:pt x="16361" y="22677"/>
                  </a:cubicBezTo>
                  <a:lnTo>
                    <a:pt x="16361" y="1085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2" name="Google Shape;135;p19">
              <a:extLst>
                <a:ext uri="{FF2B5EF4-FFF2-40B4-BE49-F238E27FC236}">
                  <a16:creationId xmlns:a16="http://schemas.microsoft.com/office/drawing/2014/main" xmlns="" id="{AD4E1C21-0546-4A66-ADD7-C3667DE3927C}"/>
                </a:ext>
              </a:extLst>
            </p:cNvPr>
            <p:cNvSpPr/>
            <p:nvPr/>
          </p:nvSpPr>
          <p:spPr>
            <a:xfrm>
              <a:off x="2126271" y="1211564"/>
              <a:ext cx="282871" cy="274336"/>
            </a:xfrm>
            <a:custGeom>
              <a:avLst/>
              <a:gdLst/>
              <a:ahLst/>
              <a:cxnLst/>
              <a:rect l="l" t="t" r="r" b="b"/>
              <a:pathLst>
                <a:path w="14781" h="14335" extrusionOk="0">
                  <a:moveTo>
                    <a:pt x="0" y="0"/>
                  </a:moveTo>
                  <a:lnTo>
                    <a:pt x="0" y="0"/>
                  </a:lnTo>
                  <a:cubicBezTo>
                    <a:pt x="385" y="12449"/>
                    <a:pt x="7414" y="14335"/>
                    <a:pt x="11638" y="14335"/>
                  </a:cubicBezTo>
                  <a:cubicBezTo>
                    <a:pt x="13474" y="14335"/>
                    <a:pt x="14780" y="13978"/>
                    <a:pt x="14780" y="13978"/>
                  </a:cubicBezTo>
                  <a:lnTo>
                    <a:pt x="14780" y="8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3" name="Google Shape;136;p19">
              <a:extLst>
                <a:ext uri="{FF2B5EF4-FFF2-40B4-BE49-F238E27FC236}">
                  <a16:creationId xmlns:a16="http://schemas.microsoft.com/office/drawing/2014/main" xmlns="" id="{86B03D84-C86B-460F-A094-84BF1CCC4B5E}"/>
                </a:ext>
              </a:extLst>
            </p:cNvPr>
            <p:cNvSpPr/>
            <p:nvPr/>
          </p:nvSpPr>
          <p:spPr>
            <a:xfrm>
              <a:off x="2012747" y="1028915"/>
              <a:ext cx="106060" cy="132623"/>
            </a:xfrm>
            <a:custGeom>
              <a:avLst/>
              <a:gdLst/>
              <a:ahLst/>
              <a:cxnLst/>
              <a:rect l="l" t="t" r="r" b="b"/>
              <a:pathLst>
                <a:path w="5542" h="6930" extrusionOk="0">
                  <a:moveTo>
                    <a:pt x="2729" y="1"/>
                  </a:moveTo>
                  <a:cubicBezTo>
                    <a:pt x="2234" y="1"/>
                    <a:pt x="1739" y="119"/>
                    <a:pt x="1339" y="406"/>
                  </a:cubicBezTo>
                  <a:cubicBezTo>
                    <a:pt x="860" y="751"/>
                    <a:pt x="566" y="1303"/>
                    <a:pt x="404" y="1871"/>
                  </a:cubicBezTo>
                  <a:cubicBezTo>
                    <a:pt x="1" y="3286"/>
                    <a:pt x="388" y="4922"/>
                    <a:pt x="1455" y="5935"/>
                  </a:cubicBezTo>
                  <a:cubicBezTo>
                    <a:pt x="2128" y="6576"/>
                    <a:pt x="3063" y="6929"/>
                    <a:pt x="3988" y="6929"/>
                  </a:cubicBezTo>
                  <a:cubicBezTo>
                    <a:pt x="4527" y="6929"/>
                    <a:pt x="5062" y="6809"/>
                    <a:pt x="5541" y="6556"/>
                  </a:cubicBezTo>
                  <a:lnTo>
                    <a:pt x="4984" y="593"/>
                  </a:lnTo>
                  <a:cubicBezTo>
                    <a:pt x="4394" y="355"/>
                    <a:pt x="3796" y="114"/>
                    <a:pt x="3165" y="30"/>
                  </a:cubicBezTo>
                  <a:cubicBezTo>
                    <a:pt x="3021" y="11"/>
                    <a:pt x="2875" y="1"/>
                    <a:pt x="2729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4" name="Google Shape;137;p19">
              <a:extLst>
                <a:ext uri="{FF2B5EF4-FFF2-40B4-BE49-F238E27FC236}">
                  <a16:creationId xmlns:a16="http://schemas.microsoft.com/office/drawing/2014/main" xmlns="" id="{D24CDBAC-3BC5-440F-B8FD-53E1C7AB1941}"/>
                </a:ext>
              </a:extLst>
            </p:cNvPr>
            <p:cNvSpPr/>
            <p:nvPr/>
          </p:nvSpPr>
          <p:spPr>
            <a:xfrm>
              <a:off x="2035081" y="1047230"/>
              <a:ext cx="54925" cy="85621"/>
            </a:xfrm>
            <a:custGeom>
              <a:avLst/>
              <a:gdLst/>
              <a:ahLst/>
              <a:cxnLst/>
              <a:rect l="l" t="t" r="r" b="b"/>
              <a:pathLst>
                <a:path w="2870" h="4474" extrusionOk="0">
                  <a:moveTo>
                    <a:pt x="1239" y="1"/>
                  </a:moveTo>
                  <a:cubicBezTo>
                    <a:pt x="1144" y="1"/>
                    <a:pt x="1062" y="123"/>
                    <a:pt x="1148" y="210"/>
                  </a:cubicBezTo>
                  <a:cubicBezTo>
                    <a:pt x="1484" y="555"/>
                    <a:pt x="1803" y="918"/>
                    <a:pt x="2089" y="1305"/>
                  </a:cubicBezTo>
                  <a:lnTo>
                    <a:pt x="2089" y="1305"/>
                  </a:lnTo>
                  <a:cubicBezTo>
                    <a:pt x="1976" y="1272"/>
                    <a:pt x="1859" y="1256"/>
                    <a:pt x="1740" y="1256"/>
                  </a:cubicBezTo>
                  <a:cubicBezTo>
                    <a:pt x="1192" y="1256"/>
                    <a:pt x="625" y="1601"/>
                    <a:pt x="405" y="2186"/>
                  </a:cubicBezTo>
                  <a:cubicBezTo>
                    <a:pt x="0" y="3256"/>
                    <a:pt x="912" y="4474"/>
                    <a:pt x="2001" y="4474"/>
                  </a:cubicBezTo>
                  <a:cubicBezTo>
                    <a:pt x="2114" y="4474"/>
                    <a:pt x="2230" y="4461"/>
                    <a:pt x="2347" y="4432"/>
                  </a:cubicBezTo>
                  <a:cubicBezTo>
                    <a:pt x="2525" y="4390"/>
                    <a:pt x="2490" y="4162"/>
                    <a:pt x="2347" y="4106"/>
                  </a:cubicBezTo>
                  <a:cubicBezTo>
                    <a:pt x="1747" y="3865"/>
                    <a:pt x="1109" y="3699"/>
                    <a:pt x="948" y="2974"/>
                  </a:cubicBezTo>
                  <a:cubicBezTo>
                    <a:pt x="792" y="2271"/>
                    <a:pt x="1279" y="1717"/>
                    <a:pt x="1847" y="1717"/>
                  </a:cubicBezTo>
                  <a:cubicBezTo>
                    <a:pt x="2096" y="1717"/>
                    <a:pt x="2361" y="1824"/>
                    <a:pt x="2595" y="2073"/>
                  </a:cubicBezTo>
                  <a:cubicBezTo>
                    <a:pt x="2621" y="2100"/>
                    <a:pt x="2652" y="2112"/>
                    <a:pt x="2683" y="2112"/>
                  </a:cubicBezTo>
                  <a:cubicBezTo>
                    <a:pt x="2777" y="2112"/>
                    <a:pt x="2869" y="2006"/>
                    <a:pt x="2807" y="1908"/>
                  </a:cubicBezTo>
                  <a:cubicBezTo>
                    <a:pt x="2765" y="1829"/>
                    <a:pt x="2718" y="1758"/>
                    <a:pt x="2667" y="1694"/>
                  </a:cubicBezTo>
                  <a:lnTo>
                    <a:pt x="2667" y="1694"/>
                  </a:lnTo>
                  <a:cubicBezTo>
                    <a:pt x="2268" y="1093"/>
                    <a:pt x="1846" y="548"/>
                    <a:pt x="1321" y="36"/>
                  </a:cubicBezTo>
                  <a:cubicBezTo>
                    <a:pt x="1295" y="11"/>
                    <a:pt x="1266" y="1"/>
                    <a:pt x="1239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5" name="Google Shape;138;p19">
              <a:extLst>
                <a:ext uri="{FF2B5EF4-FFF2-40B4-BE49-F238E27FC236}">
                  <a16:creationId xmlns:a16="http://schemas.microsoft.com/office/drawing/2014/main" xmlns="" id="{13D6A772-70A8-4E4A-929F-823BFE8B65BA}"/>
                </a:ext>
              </a:extLst>
            </p:cNvPr>
            <p:cNvSpPr/>
            <p:nvPr/>
          </p:nvSpPr>
          <p:spPr>
            <a:xfrm>
              <a:off x="2046161" y="784472"/>
              <a:ext cx="514110" cy="597645"/>
            </a:xfrm>
            <a:custGeom>
              <a:avLst/>
              <a:gdLst/>
              <a:ahLst/>
              <a:cxnLst/>
              <a:rect l="l" t="t" r="r" b="b"/>
              <a:pathLst>
                <a:path w="26864" h="31229" extrusionOk="0">
                  <a:moveTo>
                    <a:pt x="12028" y="0"/>
                  </a:moveTo>
                  <a:cubicBezTo>
                    <a:pt x="11435" y="0"/>
                    <a:pt x="11082" y="53"/>
                    <a:pt x="11082" y="53"/>
                  </a:cubicBezTo>
                  <a:cubicBezTo>
                    <a:pt x="1" y="736"/>
                    <a:pt x="1679" y="9221"/>
                    <a:pt x="3754" y="20435"/>
                  </a:cubicBezTo>
                  <a:cubicBezTo>
                    <a:pt x="5133" y="27888"/>
                    <a:pt x="9302" y="31228"/>
                    <a:pt x="16250" y="31228"/>
                  </a:cubicBezTo>
                  <a:cubicBezTo>
                    <a:pt x="16291" y="31228"/>
                    <a:pt x="16332" y="31228"/>
                    <a:pt x="16373" y="31228"/>
                  </a:cubicBezTo>
                  <a:cubicBezTo>
                    <a:pt x="22296" y="31195"/>
                    <a:pt x="26864" y="27386"/>
                    <a:pt x="24216" y="12639"/>
                  </a:cubicBezTo>
                  <a:cubicBezTo>
                    <a:pt x="22136" y="1057"/>
                    <a:pt x="14681" y="0"/>
                    <a:pt x="12028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6" name="Google Shape;139;p19">
              <a:extLst>
                <a:ext uri="{FF2B5EF4-FFF2-40B4-BE49-F238E27FC236}">
                  <a16:creationId xmlns:a16="http://schemas.microsoft.com/office/drawing/2014/main" xmlns="" id="{AFC4FFD5-B54C-45C8-A630-3337C813BB1F}"/>
                </a:ext>
              </a:extLst>
            </p:cNvPr>
            <p:cNvSpPr/>
            <p:nvPr/>
          </p:nvSpPr>
          <p:spPr>
            <a:xfrm>
              <a:off x="2322641" y="962987"/>
              <a:ext cx="46983" cy="207412"/>
            </a:xfrm>
            <a:custGeom>
              <a:avLst/>
              <a:gdLst/>
              <a:ahLst/>
              <a:cxnLst/>
              <a:rect l="l" t="t" r="r" b="b"/>
              <a:pathLst>
                <a:path w="2455" h="10838" extrusionOk="0">
                  <a:moveTo>
                    <a:pt x="1620" y="0"/>
                  </a:moveTo>
                  <a:cubicBezTo>
                    <a:pt x="1562" y="0"/>
                    <a:pt x="1506" y="39"/>
                    <a:pt x="1505" y="118"/>
                  </a:cubicBezTo>
                  <a:cubicBezTo>
                    <a:pt x="1484" y="1804"/>
                    <a:pt x="1549" y="3488"/>
                    <a:pt x="1586" y="5173"/>
                  </a:cubicBezTo>
                  <a:cubicBezTo>
                    <a:pt x="1605" y="6048"/>
                    <a:pt x="2172" y="10310"/>
                    <a:pt x="621" y="10310"/>
                  </a:cubicBezTo>
                  <a:cubicBezTo>
                    <a:pt x="560" y="10310"/>
                    <a:pt x="496" y="10303"/>
                    <a:pt x="429" y="10290"/>
                  </a:cubicBezTo>
                  <a:cubicBezTo>
                    <a:pt x="409" y="10286"/>
                    <a:pt x="390" y="10284"/>
                    <a:pt x="372" y="10284"/>
                  </a:cubicBezTo>
                  <a:cubicBezTo>
                    <a:pt x="101" y="10284"/>
                    <a:pt x="0" y="10695"/>
                    <a:pt x="295" y="10772"/>
                  </a:cubicBezTo>
                  <a:cubicBezTo>
                    <a:pt x="464" y="10816"/>
                    <a:pt x="618" y="10837"/>
                    <a:pt x="758" y="10837"/>
                  </a:cubicBezTo>
                  <a:cubicBezTo>
                    <a:pt x="1609" y="10837"/>
                    <a:pt x="1975" y="10083"/>
                    <a:pt x="2091" y="9172"/>
                  </a:cubicBezTo>
                  <a:cubicBezTo>
                    <a:pt x="2454" y="6328"/>
                    <a:pt x="2050" y="2962"/>
                    <a:pt x="1750" y="118"/>
                  </a:cubicBezTo>
                  <a:cubicBezTo>
                    <a:pt x="1742" y="40"/>
                    <a:pt x="1680" y="0"/>
                    <a:pt x="162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7" name="Google Shape;140;p19">
              <a:extLst>
                <a:ext uri="{FF2B5EF4-FFF2-40B4-BE49-F238E27FC236}">
                  <a16:creationId xmlns:a16="http://schemas.microsoft.com/office/drawing/2014/main" xmlns="" id="{2AF855F0-D928-4EFB-BCC4-3C239A511C02}"/>
                </a:ext>
              </a:extLst>
            </p:cNvPr>
            <p:cNvSpPr/>
            <p:nvPr/>
          </p:nvSpPr>
          <p:spPr>
            <a:xfrm>
              <a:off x="2279677" y="1065162"/>
              <a:ext cx="37663" cy="36246"/>
            </a:xfrm>
            <a:custGeom>
              <a:avLst/>
              <a:gdLst/>
              <a:ahLst/>
              <a:cxnLst/>
              <a:rect l="l" t="t" r="r" b="b"/>
              <a:pathLst>
                <a:path w="1968" h="1894" extrusionOk="0">
                  <a:moveTo>
                    <a:pt x="946" y="1"/>
                  </a:moveTo>
                  <a:cubicBezTo>
                    <a:pt x="424" y="1"/>
                    <a:pt x="0" y="424"/>
                    <a:pt x="0" y="947"/>
                  </a:cubicBezTo>
                  <a:cubicBezTo>
                    <a:pt x="0" y="1330"/>
                    <a:pt x="231" y="1675"/>
                    <a:pt x="584" y="1821"/>
                  </a:cubicBezTo>
                  <a:cubicBezTo>
                    <a:pt x="702" y="1870"/>
                    <a:pt x="825" y="1894"/>
                    <a:pt x="947" y="1894"/>
                  </a:cubicBezTo>
                  <a:cubicBezTo>
                    <a:pt x="1194" y="1894"/>
                    <a:pt x="1435" y="1797"/>
                    <a:pt x="1616" y="1616"/>
                  </a:cubicBezTo>
                  <a:cubicBezTo>
                    <a:pt x="1887" y="1345"/>
                    <a:pt x="1968" y="938"/>
                    <a:pt x="1822" y="585"/>
                  </a:cubicBezTo>
                  <a:cubicBezTo>
                    <a:pt x="1674" y="231"/>
                    <a:pt x="1329" y="1"/>
                    <a:pt x="94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8" name="Google Shape;141;p19">
              <a:extLst>
                <a:ext uri="{FF2B5EF4-FFF2-40B4-BE49-F238E27FC236}">
                  <a16:creationId xmlns:a16="http://schemas.microsoft.com/office/drawing/2014/main" xmlns="" id="{04273144-9381-44FF-8222-8AB458CDEDEA}"/>
                </a:ext>
              </a:extLst>
            </p:cNvPr>
            <p:cNvSpPr/>
            <p:nvPr/>
          </p:nvSpPr>
          <p:spPr>
            <a:xfrm>
              <a:off x="2433045" y="1065162"/>
              <a:ext cx="37682" cy="36246"/>
            </a:xfrm>
            <a:custGeom>
              <a:avLst/>
              <a:gdLst/>
              <a:ahLst/>
              <a:cxnLst/>
              <a:rect l="l" t="t" r="r" b="b"/>
              <a:pathLst>
                <a:path w="1969" h="1894" extrusionOk="0">
                  <a:moveTo>
                    <a:pt x="948" y="1"/>
                  </a:moveTo>
                  <a:cubicBezTo>
                    <a:pt x="425" y="1"/>
                    <a:pt x="1" y="424"/>
                    <a:pt x="1" y="947"/>
                  </a:cubicBezTo>
                  <a:cubicBezTo>
                    <a:pt x="1" y="1330"/>
                    <a:pt x="231" y="1675"/>
                    <a:pt x="586" y="1821"/>
                  </a:cubicBezTo>
                  <a:cubicBezTo>
                    <a:pt x="703" y="1870"/>
                    <a:pt x="826" y="1894"/>
                    <a:pt x="948" y="1894"/>
                  </a:cubicBezTo>
                  <a:cubicBezTo>
                    <a:pt x="1194" y="1894"/>
                    <a:pt x="1436" y="1797"/>
                    <a:pt x="1617" y="1616"/>
                  </a:cubicBezTo>
                  <a:cubicBezTo>
                    <a:pt x="1888" y="1346"/>
                    <a:pt x="1969" y="938"/>
                    <a:pt x="1822" y="585"/>
                  </a:cubicBezTo>
                  <a:cubicBezTo>
                    <a:pt x="1676" y="231"/>
                    <a:pt x="1330" y="1"/>
                    <a:pt x="948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29" name="Google Shape;142;p19">
              <a:extLst>
                <a:ext uri="{FF2B5EF4-FFF2-40B4-BE49-F238E27FC236}">
                  <a16:creationId xmlns:a16="http://schemas.microsoft.com/office/drawing/2014/main" xmlns="" id="{70AE6186-418A-4533-9277-D07960AE0F07}"/>
                </a:ext>
              </a:extLst>
            </p:cNvPr>
            <p:cNvSpPr/>
            <p:nvPr/>
          </p:nvSpPr>
          <p:spPr>
            <a:xfrm>
              <a:off x="2380761" y="977971"/>
              <a:ext cx="78445" cy="23214"/>
            </a:xfrm>
            <a:custGeom>
              <a:avLst/>
              <a:gdLst/>
              <a:ahLst/>
              <a:cxnLst/>
              <a:rect l="l" t="t" r="r" b="b"/>
              <a:pathLst>
                <a:path w="4099" h="1213" extrusionOk="0">
                  <a:moveTo>
                    <a:pt x="1854" y="1"/>
                  </a:moveTo>
                  <a:cubicBezTo>
                    <a:pt x="1222" y="1"/>
                    <a:pt x="601" y="164"/>
                    <a:pt x="179" y="480"/>
                  </a:cubicBezTo>
                  <a:cubicBezTo>
                    <a:pt x="1" y="613"/>
                    <a:pt x="64" y="935"/>
                    <a:pt x="279" y="935"/>
                  </a:cubicBezTo>
                  <a:cubicBezTo>
                    <a:pt x="306" y="935"/>
                    <a:pt x="334" y="930"/>
                    <a:pt x="364" y="920"/>
                  </a:cubicBezTo>
                  <a:cubicBezTo>
                    <a:pt x="893" y="741"/>
                    <a:pt x="1355" y="574"/>
                    <a:pt x="1892" y="574"/>
                  </a:cubicBezTo>
                  <a:cubicBezTo>
                    <a:pt x="1995" y="574"/>
                    <a:pt x="2101" y="581"/>
                    <a:pt x="2211" y="594"/>
                  </a:cubicBezTo>
                  <a:cubicBezTo>
                    <a:pt x="2820" y="670"/>
                    <a:pt x="3284" y="989"/>
                    <a:pt x="3840" y="1203"/>
                  </a:cubicBezTo>
                  <a:cubicBezTo>
                    <a:pt x="3857" y="1209"/>
                    <a:pt x="3874" y="1212"/>
                    <a:pt x="3890" y="1212"/>
                  </a:cubicBezTo>
                  <a:cubicBezTo>
                    <a:pt x="4007" y="1212"/>
                    <a:pt x="4099" y="1058"/>
                    <a:pt x="4031" y="954"/>
                  </a:cubicBezTo>
                  <a:lnTo>
                    <a:pt x="4031" y="954"/>
                  </a:lnTo>
                  <a:lnTo>
                    <a:pt x="4031" y="955"/>
                  </a:lnTo>
                  <a:cubicBezTo>
                    <a:pt x="3614" y="310"/>
                    <a:pt x="2724" y="1"/>
                    <a:pt x="1854" y="1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0" name="Google Shape;143;p19">
              <a:extLst>
                <a:ext uri="{FF2B5EF4-FFF2-40B4-BE49-F238E27FC236}">
                  <a16:creationId xmlns:a16="http://schemas.microsoft.com/office/drawing/2014/main" xmlns="" id="{BFDF63D8-0610-4B93-989F-24D77D87B1AC}"/>
                </a:ext>
              </a:extLst>
            </p:cNvPr>
            <p:cNvSpPr/>
            <p:nvPr/>
          </p:nvSpPr>
          <p:spPr>
            <a:xfrm>
              <a:off x="2225575" y="972345"/>
              <a:ext cx="78464" cy="23214"/>
            </a:xfrm>
            <a:custGeom>
              <a:avLst/>
              <a:gdLst/>
              <a:ahLst/>
              <a:cxnLst/>
              <a:rect l="l" t="t" r="r" b="b"/>
              <a:pathLst>
                <a:path w="4100" h="1213" extrusionOk="0">
                  <a:moveTo>
                    <a:pt x="1855" y="0"/>
                  </a:moveTo>
                  <a:cubicBezTo>
                    <a:pt x="1222" y="0"/>
                    <a:pt x="601" y="163"/>
                    <a:pt x="179" y="479"/>
                  </a:cubicBezTo>
                  <a:cubicBezTo>
                    <a:pt x="1" y="613"/>
                    <a:pt x="65" y="935"/>
                    <a:pt x="281" y="935"/>
                  </a:cubicBezTo>
                  <a:cubicBezTo>
                    <a:pt x="307" y="935"/>
                    <a:pt x="336" y="930"/>
                    <a:pt x="366" y="920"/>
                  </a:cubicBezTo>
                  <a:cubicBezTo>
                    <a:pt x="893" y="742"/>
                    <a:pt x="1354" y="574"/>
                    <a:pt x="1890" y="574"/>
                  </a:cubicBezTo>
                  <a:cubicBezTo>
                    <a:pt x="1994" y="574"/>
                    <a:pt x="2101" y="581"/>
                    <a:pt x="2211" y="594"/>
                  </a:cubicBezTo>
                  <a:cubicBezTo>
                    <a:pt x="2821" y="670"/>
                    <a:pt x="3284" y="990"/>
                    <a:pt x="3840" y="1203"/>
                  </a:cubicBezTo>
                  <a:cubicBezTo>
                    <a:pt x="3857" y="1210"/>
                    <a:pt x="3874" y="1213"/>
                    <a:pt x="3890" y="1213"/>
                  </a:cubicBezTo>
                  <a:cubicBezTo>
                    <a:pt x="4008" y="1213"/>
                    <a:pt x="4099" y="1058"/>
                    <a:pt x="4033" y="954"/>
                  </a:cubicBezTo>
                  <a:cubicBezTo>
                    <a:pt x="3615" y="309"/>
                    <a:pt x="2725" y="0"/>
                    <a:pt x="1855" y="0"/>
                  </a:cubicBezTo>
                  <a:close/>
                </a:path>
              </a:pathLst>
            </a:custGeom>
            <a:solidFill>
              <a:srgbClr val="332A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1" name="Google Shape;144;p19">
              <a:extLst>
                <a:ext uri="{FF2B5EF4-FFF2-40B4-BE49-F238E27FC236}">
                  <a16:creationId xmlns:a16="http://schemas.microsoft.com/office/drawing/2014/main" xmlns="" id="{02768654-E267-420A-A6EE-DCBA505FC31B}"/>
                </a:ext>
              </a:extLst>
            </p:cNvPr>
            <p:cNvSpPr/>
            <p:nvPr/>
          </p:nvSpPr>
          <p:spPr>
            <a:xfrm>
              <a:off x="2034602" y="1052148"/>
              <a:ext cx="62809" cy="73966"/>
            </a:xfrm>
            <a:custGeom>
              <a:avLst/>
              <a:gdLst/>
              <a:ahLst/>
              <a:cxnLst/>
              <a:rect l="l" t="t" r="r" b="b"/>
              <a:pathLst>
                <a:path w="3282" h="3865" extrusionOk="0">
                  <a:moveTo>
                    <a:pt x="1141" y="0"/>
                  </a:moveTo>
                  <a:cubicBezTo>
                    <a:pt x="927" y="0"/>
                    <a:pt x="709" y="71"/>
                    <a:pt x="537" y="201"/>
                  </a:cubicBezTo>
                  <a:cubicBezTo>
                    <a:pt x="218" y="444"/>
                    <a:pt x="52" y="849"/>
                    <a:pt x="26" y="1250"/>
                  </a:cubicBezTo>
                  <a:cubicBezTo>
                    <a:pt x="0" y="1650"/>
                    <a:pt x="101" y="2048"/>
                    <a:pt x="231" y="2427"/>
                  </a:cubicBezTo>
                  <a:cubicBezTo>
                    <a:pt x="423" y="2983"/>
                    <a:pt x="727" y="3560"/>
                    <a:pt x="1272" y="3781"/>
                  </a:cubicBezTo>
                  <a:cubicBezTo>
                    <a:pt x="1412" y="3838"/>
                    <a:pt x="1560" y="3865"/>
                    <a:pt x="1708" y="3865"/>
                  </a:cubicBezTo>
                  <a:cubicBezTo>
                    <a:pt x="2212" y="3865"/>
                    <a:pt x="2721" y="3559"/>
                    <a:pt x="2965" y="3106"/>
                  </a:cubicBezTo>
                  <a:cubicBezTo>
                    <a:pt x="3282" y="2519"/>
                    <a:pt x="3188" y="1767"/>
                    <a:pt x="2828" y="1206"/>
                  </a:cubicBezTo>
                  <a:cubicBezTo>
                    <a:pt x="2468" y="646"/>
                    <a:pt x="1876" y="265"/>
                    <a:pt x="1246" y="48"/>
                  </a:cubicBezTo>
                  <a:lnTo>
                    <a:pt x="1246" y="48"/>
                  </a:lnTo>
                  <a:lnTo>
                    <a:pt x="1655" y="170"/>
                  </a:lnTo>
                  <a:cubicBezTo>
                    <a:pt x="1509" y="54"/>
                    <a:pt x="1327" y="0"/>
                    <a:pt x="114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2" name="Google Shape;145;p19">
              <a:extLst>
                <a:ext uri="{FF2B5EF4-FFF2-40B4-BE49-F238E27FC236}">
                  <a16:creationId xmlns:a16="http://schemas.microsoft.com/office/drawing/2014/main" xmlns="" id="{FB2B9882-3850-4F7E-8B79-BB46BEB847E1}"/>
                </a:ext>
              </a:extLst>
            </p:cNvPr>
            <p:cNvSpPr/>
            <p:nvPr/>
          </p:nvSpPr>
          <p:spPr>
            <a:xfrm>
              <a:off x="2290451" y="1173882"/>
              <a:ext cx="73258" cy="39442"/>
            </a:xfrm>
            <a:custGeom>
              <a:avLst/>
              <a:gdLst/>
              <a:ahLst/>
              <a:cxnLst/>
              <a:rect l="l" t="t" r="r" b="b"/>
              <a:pathLst>
                <a:path w="3828" h="2061" extrusionOk="0">
                  <a:moveTo>
                    <a:pt x="243" y="1"/>
                  </a:moveTo>
                  <a:cubicBezTo>
                    <a:pt x="117" y="1"/>
                    <a:pt x="0" y="104"/>
                    <a:pt x="36" y="266"/>
                  </a:cubicBezTo>
                  <a:cubicBezTo>
                    <a:pt x="257" y="1274"/>
                    <a:pt x="1426" y="2060"/>
                    <a:pt x="2499" y="2060"/>
                  </a:cubicBezTo>
                  <a:cubicBezTo>
                    <a:pt x="2928" y="2060"/>
                    <a:pt x="3342" y="1934"/>
                    <a:pt x="3674" y="1647"/>
                  </a:cubicBezTo>
                  <a:cubicBezTo>
                    <a:pt x="3827" y="1513"/>
                    <a:pt x="3717" y="1218"/>
                    <a:pt x="3516" y="1218"/>
                  </a:cubicBezTo>
                  <a:cubicBezTo>
                    <a:pt x="3509" y="1218"/>
                    <a:pt x="3503" y="1218"/>
                    <a:pt x="3497" y="1218"/>
                  </a:cubicBezTo>
                  <a:cubicBezTo>
                    <a:pt x="3085" y="1255"/>
                    <a:pt x="2724" y="1357"/>
                    <a:pt x="2347" y="1357"/>
                  </a:cubicBezTo>
                  <a:cubicBezTo>
                    <a:pt x="2150" y="1357"/>
                    <a:pt x="1948" y="1329"/>
                    <a:pt x="1733" y="1251"/>
                  </a:cubicBezTo>
                  <a:cubicBezTo>
                    <a:pt x="1137" y="1032"/>
                    <a:pt x="795" y="594"/>
                    <a:pt x="432" y="99"/>
                  </a:cubicBezTo>
                  <a:cubicBezTo>
                    <a:pt x="382" y="31"/>
                    <a:pt x="311" y="1"/>
                    <a:pt x="24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3" name="Google Shape;146;p19">
              <a:extLst>
                <a:ext uri="{FF2B5EF4-FFF2-40B4-BE49-F238E27FC236}">
                  <a16:creationId xmlns:a16="http://schemas.microsoft.com/office/drawing/2014/main" xmlns="" id="{9DDCA1CA-66E1-4D43-B6A6-03A98CC99115}"/>
                </a:ext>
              </a:extLst>
            </p:cNvPr>
            <p:cNvSpPr/>
            <p:nvPr/>
          </p:nvSpPr>
          <p:spPr>
            <a:xfrm>
              <a:off x="2196142" y="1003156"/>
              <a:ext cx="142957" cy="142708"/>
            </a:xfrm>
            <a:custGeom>
              <a:avLst/>
              <a:gdLst/>
              <a:ahLst/>
              <a:cxnLst/>
              <a:rect l="l" t="t" r="r" b="b"/>
              <a:pathLst>
                <a:path w="7470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39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8" y="5691"/>
                    <a:pt x="1585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1" y="5792"/>
                    <a:pt x="7467" y="3769"/>
                  </a:cubicBezTo>
                  <a:lnTo>
                    <a:pt x="7467" y="3769"/>
                  </a:lnTo>
                  <a:cubicBezTo>
                    <a:pt x="7469" y="3758"/>
                    <a:pt x="7470" y="3745"/>
                    <a:pt x="7469" y="3732"/>
                  </a:cubicBezTo>
                  <a:lnTo>
                    <a:pt x="7469" y="3732"/>
                  </a:lnTo>
                  <a:cubicBezTo>
                    <a:pt x="7469" y="3732"/>
                    <a:pt x="7469" y="3732"/>
                    <a:pt x="7469" y="3732"/>
                  </a:cubicBezTo>
                  <a:cubicBezTo>
                    <a:pt x="7470" y="3718"/>
                    <a:pt x="7469" y="3706"/>
                    <a:pt x="7467" y="3694"/>
                  </a:cubicBezTo>
                  <a:lnTo>
                    <a:pt x="7467" y="3694"/>
                  </a:lnTo>
                  <a:cubicBezTo>
                    <a:pt x="7342" y="1684"/>
                    <a:pt x="5841" y="1"/>
                    <a:pt x="373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4" name="Google Shape;147;p19">
              <a:extLst>
                <a:ext uri="{FF2B5EF4-FFF2-40B4-BE49-F238E27FC236}">
                  <a16:creationId xmlns:a16="http://schemas.microsoft.com/office/drawing/2014/main" xmlns="" id="{D8D465FC-E5BE-4D0B-B192-59B66EF7B933}"/>
                </a:ext>
              </a:extLst>
            </p:cNvPr>
            <p:cNvSpPr/>
            <p:nvPr/>
          </p:nvSpPr>
          <p:spPr>
            <a:xfrm>
              <a:off x="2375269" y="1003156"/>
              <a:ext cx="142976" cy="142708"/>
            </a:xfrm>
            <a:custGeom>
              <a:avLst/>
              <a:gdLst/>
              <a:ahLst/>
              <a:cxnLst/>
              <a:rect l="l" t="t" r="r" b="b"/>
              <a:pathLst>
                <a:path w="7471" h="7457" extrusionOk="0">
                  <a:moveTo>
                    <a:pt x="3640" y="412"/>
                  </a:moveTo>
                  <a:cubicBezTo>
                    <a:pt x="5334" y="412"/>
                    <a:pt x="7061" y="1523"/>
                    <a:pt x="7180" y="3732"/>
                  </a:cubicBezTo>
                  <a:cubicBezTo>
                    <a:pt x="7061" y="5938"/>
                    <a:pt x="5333" y="7049"/>
                    <a:pt x="3639" y="7049"/>
                  </a:cubicBezTo>
                  <a:cubicBezTo>
                    <a:pt x="1952" y="7049"/>
                    <a:pt x="299" y="5949"/>
                    <a:pt x="299" y="3732"/>
                  </a:cubicBezTo>
                  <a:cubicBezTo>
                    <a:pt x="299" y="1514"/>
                    <a:pt x="1953" y="412"/>
                    <a:pt x="3640" y="412"/>
                  </a:cubicBezTo>
                  <a:close/>
                  <a:moveTo>
                    <a:pt x="3740" y="1"/>
                  </a:moveTo>
                  <a:cubicBezTo>
                    <a:pt x="1716" y="1"/>
                    <a:pt x="0" y="1701"/>
                    <a:pt x="10" y="3732"/>
                  </a:cubicBezTo>
                  <a:cubicBezTo>
                    <a:pt x="19" y="5691"/>
                    <a:pt x="1584" y="7349"/>
                    <a:pt x="3544" y="7451"/>
                  </a:cubicBezTo>
                  <a:cubicBezTo>
                    <a:pt x="3612" y="7454"/>
                    <a:pt x="3680" y="7456"/>
                    <a:pt x="3747" y="7456"/>
                  </a:cubicBezTo>
                  <a:cubicBezTo>
                    <a:pt x="5820" y="7456"/>
                    <a:pt x="7342" y="5791"/>
                    <a:pt x="7468" y="3768"/>
                  </a:cubicBezTo>
                  <a:lnTo>
                    <a:pt x="7468" y="3768"/>
                  </a:lnTo>
                  <a:cubicBezTo>
                    <a:pt x="7470" y="3757"/>
                    <a:pt x="7471" y="3745"/>
                    <a:pt x="7470" y="3732"/>
                  </a:cubicBezTo>
                  <a:lnTo>
                    <a:pt x="7470" y="3732"/>
                  </a:lnTo>
                  <a:cubicBezTo>
                    <a:pt x="7470" y="3732"/>
                    <a:pt x="7470" y="3732"/>
                    <a:pt x="7470" y="3732"/>
                  </a:cubicBezTo>
                  <a:cubicBezTo>
                    <a:pt x="7471" y="3719"/>
                    <a:pt x="7470" y="3707"/>
                    <a:pt x="7468" y="3696"/>
                  </a:cubicBezTo>
                  <a:lnTo>
                    <a:pt x="7468" y="3696"/>
                  </a:lnTo>
                  <a:cubicBezTo>
                    <a:pt x="7342" y="1685"/>
                    <a:pt x="5841" y="1"/>
                    <a:pt x="374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5" name="Google Shape;148;p19">
              <a:extLst>
                <a:ext uri="{FF2B5EF4-FFF2-40B4-BE49-F238E27FC236}">
                  <a16:creationId xmlns:a16="http://schemas.microsoft.com/office/drawing/2014/main" xmlns="" id="{00604A96-009E-4018-8FB7-831788AF7CEA}"/>
                </a:ext>
              </a:extLst>
            </p:cNvPr>
            <p:cNvSpPr/>
            <p:nvPr/>
          </p:nvSpPr>
          <p:spPr>
            <a:xfrm>
              <a:off x="2332726" y="1070520"/>
              <a:ext cx="52992" cy="6985"/>
            </a:xfrm>
            <a:custGeom>
              <a:avLst/>
              <a:gdLst/>
              <a:ahLst/>
              <a:cxnLst/>
              <a:rect l="l" t="t" r="r" b="b"/>
              <a:pathLst>
                <a:path w="2769" h="365" extrusionOk="0">
                  <a:moveTo>
                    <a:pt x="1831" y="1"/>
                  </a:moveTo>
                  <a:cubicBezTo>
                    <a:pt x="1275" y="1"/>
                    <a:pt x="717" y="30"/>
                    <a:pt x="166" y="54"/>
                  </a:cubicBezTo>
                  <a:cubicBezTo>
                    <a:pt x="0" y="60"/>
                    <a:pt x="0" y="305"/>
                    <a:pt x="166" y="311"/>
                  </a:cubicBezTo>
                  <a:cubicBezTo>
                    <a:pt x="717" y="335"/>
                    <a:pt x="1275" y="364"/>
                    <a:pt x="1830" y="364"/>
                  </a:cubicBezTo>
                  <a:cubicBezTo>
                    <a:pt x="2075" y="364"/>
                    <a:pt x="2318" y="359"/>
                    <a:pt x="2561" y="344"/>
                  </a:cubicBezTo>
                  <a:cubicBezTo>
                    <a:pt x="2769" y="331"/>
                    <a:pt x="2769" y="33"/>
                    <a:pt x="2561" y="21"/>
                  </a:cubicBezTo>
                  <a:cubicBezTo>
                    <a:pt x="2318" y="6"/>
                    <a:pt x="2075" y="1"/>
                    <a:pt x="1831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6" name="Google Shape;149;p19">
              <a:extLst>
                <a:ext uri="{FF2B5EF4-FFF2-40B4-BE49-F238E27FC236}">
                  <a16:creationId xmlns:a16="http://schemas.microsoft.com/office/drawing/2014/main" xmlns="" id="{97258937-45AB-486E-BD01-5C465D0A6707}"/>
                </a:ext>
              </a:extLst>
            </p:cNvPr>
            <p:cNvSpPr/>
            <p:nvPr/>
          </p:nvSpPr>
          <p:spPr>
            <a:xfrm>
              <a:off x="2089623" y="1031135"/>
              <a:ext cx="122384" cy="12057"/>
            </a:xfrm>
            <a:custGeom>
              <a:avLst/>
              <a:gdLst/>
              <a:ahLst/>
              <a:cxnLst/>
              <a:rect l="l" t="t" r="r" b="b"/>
              <a:pathLst>
                <a:path w="6395" h="630" extrusionOk="0">
                  <a:moveTo>
                    <a:pt x="983" y="1"/>
                  </a:moveTo>
                  <a:cubicBezTo>
                    <a:pt x="673" y="1"/>
                    <a:pt x="367" y="20"/>
                    <a:pt x="70" y="73"/>
                  </a:cubicBezTo>
                  <a:cubicBezTo>
                    <a:pt x="1" y="86"/>
                    <a:pt x="2" y="199"/>
                    <a:pt x="70" y="213"/>
                  </a:cubicBezTo>
                  <a:cubicBezTo>
                    <a:pt x="1007" y="400"/>
                    <a:pt x="2011" y="377"/>
                    <a:pt x="2963" y="451"/>
                  </a:cubicBezTo>
                  <a:cubicBezTo>
                    <a:pt x="3849" y="520"/>
                    <a:pt x="4759" y="630"/>
                    <a:pt x="5655" y="630"/>
                  </a:cubicBezTo>
                  <a:cubicBezTo>
                    <a:pt x="5840" y="630"/>
                    <a:pt x="6024" y="625"/>
                    <a:pt x="6207" y="615"/>
                  </a:cubicBezTo>
                  <a:cubicBezTo>
                    <a:pt x="6395" y="603"/>
                    <a:pt x="6394" y="337"/>
                    <a:pt x="6207" y="322"/>
                  </a:cubicBezTo>
                  <a:cubicBezTo>
                    <a:pt x="5128" y="238"/>
                    <a:pt x="4043" y="206"/>
                    <a:pt x="2963" y="133"/>
                  </a:cubicBezTo>
                  <a:cubicBezTo>
                    <a:pt x="2323" y="90"/>
                    <a:pt x="1645" y="1"/>
                    <a:pt x="983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7" name="Google Shape;150;p19">
              <a:extLst>
                <a:ext uri="{FF2B5EF4-FFF2-40B4-BE49-F238E27FC236}">
                  <a16:creationId xmlns:a16="http://schemas.microsoft.com/office/drawing/2014/main" xmlns="" id="{3B57E56F-5EB0-4402-82F3-C9236560CE17}"/>
                </a:ext>
              </a:extLst>
            </p:cNvPr>
            <p:cNvSpPr/>
            <p:nvPr/>
          </p:nvSpPr>
          <p:spPr>
            <a:xfrm>
              <a:off x="2057529" y="566917"/>
              <a:ext cx="307387" cy="236233"/>
            </a:xfrm>
            <a:custGeom>
              <a:avLst/>
              <a:gdLst/>
              <a:ahLst/>
              <a:cxnLst/>
              <a:rect l="l" t="t" r="r" b="b"/>
              <a:pathLst>
                <a:path w="16062" h="12344" extrusionOk="0">
                  <a:moveTo>
                    <a:pt x="8826" y="0"/>
                  </a:moveTo>
                  <a:cubicBezTo>
                    <a:pt x="6282" y="0"/>
                    <a:pt x="3813" y="1297"/>
                    <a:pt x="2117" y="3207"/>
                  </a:cubicBezTo>
                  <a:cubicBezTo>
                    <a:pt x="889" y="4588"/>
                    <a:pt x="0" y="6368"/>
                    <a:pt x="78" y="8213"/>
                  </a:cubicBezTo>
                  <a:cubicBezTo>
                    <a:pt x="155" y="10060"/>
                    <a:pt x="1380" y="11913"/>
                    <a:pt x="3176" y="12343"/>
                  </a:cubicBezTo>
                  <a:lnTo>
                    <a:pt x="11948" y="11106"/>
                  </a:lnTo>
                  <a:cubicBezTo>
                    <a:pt x="14550" y="10365"/>
                    <a:pt x="16062" y="7230"/>
                    <a:pt x="15331" y="4626"/>
                  </a:cubicBezTo>
                  <a:cubicBezTo>
                    <a:pt x="14601" y="2020"/>
                    <a:pt x="11980" y="178"/>
                    <a:pt x="9279" y="14"/>
                  </a:cubicBezTo>
                  <a:cubicBezTo>
                    <a:pt x="9128" y="5"/>
                    <a:pt x="8977" y="0"/>
                    <a:pt x="8826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8" name="Google Shape;151;p19">
              <a:extLst>
                <a:ext uri="{FF2B5EF4-FFF2-40B4-BE49-F238E27FC236}">
                  <a16:creationId xmlns:a16="http://schemas.microsoft.com/office/drawing/2014/main" xmlns="" id="{9EC6F036-3875-41EF-A0D4-AE3EAEDFA60C}"/>
                </a:ext>
              </a:extLst>
            </p:cNvPr>
            <p:cNvSpPr/>
            <p:nvPr/>
          </p:nvSpPr>
          <p:spPr>
            <a:xfrm>
              <a:off x="2073758" y="761813"/>
              <a:ext cx="395534" cy="273207"/>
            </a:xfrm>
            <a:custGeom>
              <a:avLst/>
              <a:gdLst/>
              <a:ahLst/>
              <a:cxnLst/>
              <a:rect l="l" t="t" r="r" b="b"/>
              <a:pathLst>
                <a:path w="20668" h="14276" extrusionOk="0">
                  <a:moveTo>
                    <a:pt x="9647" y="0"/>
                  </a:moveTo>
                  <a:cubicBezTo>
                    <a:pt x="8208" y="0"/>
                    <a:pt x="6784" y="333"/>
                    <a:pt x="5541" y="1059"/>
                  </a:cubicBezTo>
                  <a:cubicBezTo>
                    <a:pt x="3448" y="2281"/>
                    <a:pt x="1339" y="4020"/>
                    <a:pt x="670" y="6349"/>
                  </a:cubicBezTo>
                  <a:cubicBezTo>
                    <a:pt x="0" y="8678"/>
                    <a:pt x="205" y="11067"/>
                    <a:pt x="341" y="13486"/>
                  </a:cubicBezTo>
                  <a:lnTo>
                    <a:pt x="918" y="14216"/>
                  </a:lnTo>
                  <a:cubicBezTo>
                    <a:pt x="1088" y="14256"/>
                    <a:pt x="1260" y="14275"/>
                    <a:pt x="1430" y="14275"/>
                  </a:cubicBezTo>
                  <a:cubicBezTo>
                    <a:pt x="2424" y="14275"/>
                    <a:pt x="3393" y="13629"/>
                    <a:pt x="3941" y="12773"/>
                  </a:cubicBezTo>
                  <a:cubicBezTo>
                    <a:pt x="4585" y="11771"/>
                    <a:pt x="4761" y="10543"/>
                    <a:pt x="4832" y="9354"/>
                  </a:cubicBezTo>
                  <a:cubicBezTo>
                    <a:pt x="4903" y="8165"/>
                    <a:pt x="4887" y="6956"/>
                    <a:pt x="5207" y="5808"/>
                  </a:cubicBezTo>
                  <a:cubicBezTo>
                    <a:pt x="5853" y="7493"/>
                    <a:pt x="7582" y="8702"/>
                    <a:pt x="9387" y="8727"/>
                  </a:cubicBezTo>
                  <a:cubicBezTo>
                    <a:pt x="9407" y="8728"/>
                    <a:pt x="9428" y="8728"/>
                    <a:pt x="9448" y="8728"/>
                  </a:cubicBezTo>
                  <a:cubicBezTo>
                    <a:pt x="11230" y="8728"/>
                    <a:pt x="12963" y="7577"/>
                    <a:pt x="13649" y="5931"/>
                  </a:cubicBezTo>
                  <a:cubicBezTo>
                    <a:pt x="14907" y="7394"/>
                    <a:pt x="16732" y="8357"/>
                    <a:pt x="18650" y="8571"/>
                  </a:cubicBezTo>
                  <a:cubicBezTo>
                    <a:pt x="18729" y="8580"/>
                    <a:pt x="18808" y="8585"/>
                    <a:pt x="18886" y="8585"/>
                  </a:cubicBezTo>
                  <a:cubicBezTo>
                    <a:pt x="19467" y="8585"/>
                    <a:pt x="20006" y="8341"/>
                    <a:pt x="20371" y="7873"/>
                  </a:cubicBezTo>
                  <a:cubicBezTo>
                    <a:pt x="20668" y="7495"/>
                    <a:pt x="20665" y="6613"/>
                    <a:pt x="20412" y="6227"/>
                  </a:cubicBezTo>
                  <a:cubicBezTo>
                    <a:pt x="18844" y="3846"/>
                    <a:pt x="16366" y="2075"/>
                    <a:pt x="13768" y="901"/>
                  </a:cubicBezTo>
                  <a:cubicBezTo>
                    <a:pt x="12483" y="319"/>
                    <a:pt x="11058" y="0"/>
                    <a:pt x="9647" y="0"/>
                  </a:cubicBez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39" name="Google Shape;152;p19">
              <a:extLst>
                <a:ext uri="{FF2B5EF4-FFF2-40B4-BE49-F238E27FC236}">
                  <a16:creationId xmlns:a16="http://schemas.microsoft.com/office/drawing/2014/main" xmlns="" id="{4B69576A-E2F7-4F2D-9A7B-45979644D6F7}"/>
                </a:ext>
              </a:extLst>
            </p:cNvPr>
            <p:cNvSpPr/>
            <p:nvPr/>
          </p:nvSpPr>
          <p:spPr>
            <a:xfrm>
              <a:off x="2045798" y="1136986"/>
              <a:ext cx="47040" cy="39232"/>
            </a:xfrm>
            <a:custGeom>
              <a:avLst/>
              <a:gdLst/>
              <a:ahLst/>
              <a:cxnLst/>
              <a:rect l="l" t="t" r="r" b="b"/>
              <a:pathLst>
                <a:path w="2458" h="2050" extrusionOk="0">
                  <a:moveTo>
                    <a:pt x="1710" y="1"/>
                  </a:moveTo>
                  <a:cubicBezTo>
                    <a:pt x="1591" y="1"/>
                    <a:pt x="1471" y="94"/>
                    <a:pt x="1523" y="230"/>
                  </a:cubicBezTo>
                  <a:cubicBezTo>
                    <a:pt x="1676" y="631"/>
                    <a:pt x="1938" y="1058"/>
                    <a:pt x="1592" y="1452"/>
                  </a:cubicBezTo>
                  <a:cubicBezTo>
                    <a:pt x="1491" y="1568"/>
                    <a:pt x="1327" y="1644"/>
                    <a:pt x="1166" y="1644"/>
                  </a:cubicBezTo>
                  <a:cubicBezTo>
                    <a:pt x="1088" y="1644"/>
                    <a:pt x="1010" y="1626"/>
                    <a:pt x="941" y="1585"/>
                  </a:cubicBezTo>
                  <a:cubicBezTo>
                    <a:pt x="698" y="1442"/>
                    <a:pt x="716" y="1168"/>
                    <a:pt x="798" y="942"/>
                  </a:cubicBezTo>
                  <a:cubicBezTo>
                    <a:pt x="835" y="843"/>
                    <a:pt x="749" y="772"/>
                    <a:pt x="662" y="772"/>
                  </a:cubicBezTo>
                  <a:cubicBezTo>
                    <a:pt x="629" y="772"/>
                    <a:pt x="595" y="783"/>
                    <a:pt x="568" y="807"/>
                  </a:cubicBezTo>
                  <a:cubicBezTo>
                    <a:pt x="1" y="1323"/>
                    <a:pt x="620" y="2049"/>
                    <a:pt x="1241" y="2049"/>
                  </a:cubicBezTo>
                  <a:cubicBezTo>
                    <a:pt x="1303" y="2049"/>
                    <a:pt x="1365" y="2042"/>
                    <a:pt x="1426" y="2026"/>
                  </a:cubicBezTo>
                  <a:cubicBezTo>
                    <a:pt x="2262" y="1815"/>
                    <a:pt x="2457" y="590"/>
                    <a:pt x="1839" y="47"/>
                  </a:cubicBezTo>
                  <a:cubicBezTo>
                    <a:pt x="1803" y="15"/>
                    <a:pt x="1756" y="1"/>
                    <a:pt x="1710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0" name="Google Shape;153;p19">
              <a:extLst>
                <a:ext uri="{FF2B5EF4-FFF2-40B4-BE49-F238E27FC236}">
                  <a16:creationId xmlns:a16="http://schemas.microsoft.com/office/drawing/2014/main" xmlns="" id="{C7BEBE51-D129-4638-B0C4-FCE4EA504994}"/>
                </a:ext>
              </a:extLst>
            </p:cNvPr>
            <p:cNvSpPr/>
            <p:nvPr/>
          </p:nvSpPr>
          <p:spPr>
            <a:xfrm>
              <a:off x="2546492" y="2036773"/>
              <a:ext cx="1095775" cy="525210"/>
            </a:xfrm>
            <a:custGeom>
              <a:avLst/>
              <a:gdLst/>
              <a:ahLst/>
              <a:cxnLst/>
              <a:rect l="l" t="t" r="r" b="b"/>
              <a:pathLst>
                <a:path w="57258" h="27444" extrusionOk="0">
                  <a:moveTo>
                    <a:pt x="16154" y="0"/>
                  </a:moveTo>
                  <a:lnTo>
                    <a:pt x="0" y="2724"/>
                  </a:lnTo>
                  <a:cubicBezTo>
                    <a:pt x="0" y="2724"/>
                    <a:pt x="1356" y="24360"/>
                    <a:pt x="21451" y="27087"/>
                  </a:cubicBezTo>
                  <a:cubicBezTo>
                    <a:pt x="23251" y="27332"/>
                    <a:pt x="25016" y="27443"/>
                    <a:pt x="26738" y="27443"/>
                  </a:cubicBezTo>
                  <a:cubicBezTo>
                    <a:pt x="44235" y="27443"/>
                    <a:pt x="57257" y="15960"/>
                    <a:pt x="57257" y="15960"/>
                  </a:cubicBezTo>
                  <a:lnTo>
                    <a:pt x="48831" y="4506"/>
                  </a:lnTo>
                  <a:cubicBezTo>
                    <a:pt x="48831" y="4506"/>
                    <a:pt x="32105" y="9953"/>
                    <a:pt x="27153" y="9953"/>
                  </a:cubicBezTo>
                  <a:cubicBezTo>
                    <a:pt x="26583" y="9953"/>
                    <a:pt x="26169" y="9881"/>
                    <a:pt x="25954" y="9720"/>
                  </a:cubicBezTo>
                  <a:cubicBezTo>
                    <a:pt x="23876" y="8160"/>
                    <a:pt x="16154" y="0"/>
                    <a:pt x="16154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1" name="Google Shape;154;p19">
              <a:extLst>
                <a:ext uri="{FF2B5EF4-FFF2-40B4-BE49-F238E27FC236}">
                  <a16:creationId xmlns:a16="http://schemas.microsoft.com/office/drawing/2014/main" xmlns="" id="{C6174A0D-B668-4F75-8B1A-437EA5E4A87C}"/>
                </a:ext>
              </a:extLst>
            </p:cNvPr>
            <p:cNvSpPr/>
            <p:nvPr/>
          </p:nvSpPr>
          <p:spPr>
            <a:xfrm>
              <a:off x="3466106" y="1947707"/>
              <a:ext cx="419992" cy="397601"/>
            </a:xfrm>
            <a:custGeom>
              <a:avLst/>
              <a:gdLst/>
              <a:ahLst/>
              <a:cxnLst/>
              <a:rect l="l" t="t" r="r" b="b"/>
              <a:pathLst>
                <a:path w="21946" h="20776" extrusionOk="0">
                  <a:moveTo>
                    <a:pt x="16606" y="0"/>
                  </a:moveTo>
                  <a:cubicBezTo>
                    <a:pt x="16419" y="0"/>
                    <a:pt x="16194" y="25"/>
                    <a:pt x="15925" y="80"/>
                  </a:cubicBezTo>
                  <a:cubicBezTo>
                    <a:pt x="13279" y="619"/>
                    <a:pt x="6059" y="5124"/>
                    <a:pt x="6059" y="5124"/>
                  </a:cubicBezTo>
                  <a:cubicBezTo>
                    <a:pt x="5628" y="2377"/>
                    <a:pt x="3475" y="2305"/>
                    <a:pt x="3251" y="2305"/>
                  </a:cubicBezTo>
                  <a:cubicBezTo>
                    <a:pt x="3239" y="2305"/>
                    <a:pt x="3232" y="2305"/>
                    <a:pt x="3232" y="2305"/>
                  </a:cubicBezTo>
                  <a:cubicBezTo>
                    <a:pt x="3232" y="2305"/>
                    <a:pt x="3423" y="4021"/>
                    <a:pt x="3300" y="5837"/>
                  </a:cubicBezTo>
                  <a:cubicBezTo>
                    <a:pt x="3180" y="7569"/>
                    <a:pt x="0" y="9410"/>
                    <a:pt x="0" y="9410"/>
                  </a:cubicBezTo>
                  <a:lnTo>
                    <a:pt x="9015" y="20775"/>
                  </a:lnTo>
                  <a:cubicBezTo>
                    <a:pt x="9015" y="20775"/>
                    <a:pt x="11082" y="18834"/>
                    <a:pt x="11329" y="18596"/>
                  </a:cubicBezTo>
                  <a:cubicBezTo>
                    <a:pt x="13254" y="16747"/>
                    <a:pt x="14143" y="16670"/>
                    <a:pt x="17093" y="13521"/>
                  </a:cubicBezTo>
                  <a:cubicBezTo>
                    <a:pt x="17499" y="13086"/>
                    <a:pt x="19046" y="11294"/>
                    <a:pt x="19968" y="9707"/>
                  </a:cubicBezTo>
                  <a:cubicBezTo>
                    <a:pt x="20393" y="8975"/>
                    <a:pt x="20241" y="8134"/>
                    <a:pt x="20006" y="7320"/>
                  </a:cubicBezTo>
                  <a:cubicBezTo>
                    <a:pt x="19976" y="7216"/>
                    <a:pt x="20019" y="7058"/>
                    <a:pt x="20197" y="6815"/>
                  </a:cubicBezTo>
                  <a:cubicBezTo>
                    <a:pt x="21945" y="4450"/>
                    <a:pt x="19731" y="3563"/>
                    <a:pt x="19731" y="3563"/>
                  </a:cubicBezTo>
                  <a:cubicBezTo>
                    <a:pt x="20300" y="2099"/>
                    <a:pt x="18782" y="1870"/>
                    <a:pt x="17775" y="1870"/>
                  </a:cubicBezTo>
                  <a:cubicBezTo>
                    <a:pt x="17316" y="1870"/>
                    <a:pt x="16963" y="1917"/>
                    <a:pt x="16963" y="1917"/>
                  </a:cubicBezTo>
                  <a:cubicBezTo>
                    <a:pt x="16963" y="1917"/>
                    <a:pt x="18260" y="0"/>
                    <a:pt x="16606" y="0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2" name="Google Shape;155;p19">
              <a:extLst>
                <a:ext uri="{FF2B5EF4-FFF2-40B4-BE49-F238E27FC236}">
                  <a16:creationId xmlns:a16="http://schemas.microsoft.com/office/drawing/2014/main" xmlns="" id="{3C56D25E-0AB7-42C4-A551-9B88647FE7E3}"/>
                </a:ext>
              </a:extLst>
            </p:cNvPr>
            <p:cNvSpPr/>
            <p:nvPr/>
          </p:nvSpPr>
          <p:spPr>
            <a:xfrm>
              <a:off x="3681614" y="1982041"/>
              <a:ext cx="112107" cy="93276"/>
            </a:xfrm>
            <a:custGeom>
              <a:avLst/>
              <a:gdLst/>
              <a:ahLst/>
              <a:cxnLst/>
              <a:rect l="l" t="t" r="r" b="b"/>
              <a:pathLst>
                <a:path w="5858" h="4874" extrusionOk="0">
                  <a:moveTo>
                    <a:pt x="5703" y="1"/>
                  </a:moveTo>
                  <a:cubicBezTo>
                    <a:pt x="5683" y="1"/>
                    <a:pt x="5662" y="6"/>
                    <a:pt x="5640" y="20"/>
                  </a:cubicBezTo>
                  <a:lnTo>
                    <a:pt x="5641" y="20"/>
                  </a:lnTo>
                  <a:cubicBezTo>
                    <a:pt x="3675" y="1231"/>
                    <a:pt x="1878" y="3002"/>
                    <a:pt x="155" y="4532"/>
                  </a:cubicBezTo>
                  <a:cubicBezTo>
                    <a:pt x="1" y="4669"/>
                    <a:pt x="144" y="4873"/>
                    <a:pt x="308" y="4873"/>
                  </a:cubicBezTo>
                  <a:cubicBezTo>
                    <a:pt x="353" y="4873"/>
                    <a:pt x="400" y="4858"/>
                    <a:pt x="443" y="4821"/>
                  </a:cubicBezTo>
                  <a:cubicBezTo>
                    <a:pt x="2176" y="3312"/>
                    <a:pt x="4282" y="1945"/>
                    <a:pt x="5787" y="209"/>
                  </a:cubicBezTo>
                  <a:cubicBezTo>
                    <a:pt x="5858" y="128"/>
                    <a:pt x="5796" y="1"/>
                    <a:pt x="5703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3" name="Google Shape;156;p19">
              <a:extLst>
                <a:ext uri="{FF2B5EF4-FFF2-40B4-BE49-F238E27FC236}">
                  <a16:creationId xmlns:a16="http://schemas.microsoft.com/office/drawing/2014/main" xmlns="" id="{D59EE7AA-9AF0-423C-8509-E486C64798F8}"/>
                </a:ext>
              </a:extLst>
            </p:cNvPr>
            <p:cNvSpPr/>
            <p:nvPr/>
          </p:nvSpPr>
          <p:spPr>
            <a:xfrm>
              <a:off x="3574539" y="2039357"/>
              <a:ext cx="64972" cy="96740"/>
            </a:xfrm>
            <a:custGeom>
              <a:avLst/>
              <a:gdLst/>
              <a:ahLst/>
              <a:cxnLst/>
              <a:rect l="l" t="t" r="r" b="b"/>
              <a:pathLst>
                <a:path w="3395" h="5055" extrusionOk="0">
                  <a:moveTo>
                    <a:pt x="301" y="0"/>
                  </a:moveTo>
                  <a:cubicBezTo>
                    <a:pt x="300" y="0"/>
                    <a:pt x="299" y="0"/>
                    <a:pt x="298" y="1"/>
                  </a:cubicBezTo>
                  <a:cubicBezTo>
                    <a:pt x="238" y="17"/>
                    <a:pt x="304" y="369"/>
                    <a:pt x="297" y="936"/>
                  </a:cubicBezTo>
                  <a:cubicBezTo>
                    <a:pt x="304" y="1506"/>
                    <a:pt x="135" y="2275"/>
                    <a:pt x="26" y="3200"/>
                  </a:cubicBezTo>
                  <a:lnTo>
                    <a:pt x="1" y="3418"/>
                  </a:lnTo>
                  <a:lnTo>
                    <a:pt x="235" y="3428"/>
                  </a:lnTo>
                  <a:lnTo>
                    <a:pt x="488" y="3440"/>
                  </a:lnTo>
                  <a:cubicBezTo>
                    <a:pt x="1405" y="3512"/>
                    <a:pt x="2162" y="3955"/>
                    <a:pt x="2619" y="4349"/>
                  </a:cubicBezTo>
                  <a:cubicBezTo>
                    <a:pt x="3063" y="4728"/>
                    <a:pt x="3273" y="5055"/>
                    <a:pt x="3341" y="5055"/>
                  </a:cubicBezTo>
                  <a:cubicBezTo>
                    <a:pt x="3345" y="5055"/>
                    <a:pt x="3348" y="5054"/>
                    <a:pt x="3350" y="5052"/>
                  </a:cubicBezTo>
                  <a:cubicBezTo>
                    <a:pt x="3394" y="5033"/>
                    <a:pt x="3276" y="4628"/>
                    <a:pt x="2825" y="4136"/>
                  </a:cubicBezTo>
                  <a:cubicBezTo>
                    <a:pt x="2384" y="3651"/>
                    <a:pt x="1562" y="3104"/>
                    <a:pt x="522" y="3023"/>
                  </a:cubicBezTo>
                  <a:lnTo>
                    <a:pt x="467" y="3020"/>
                  </a:lnTo>
                  <a:lnTo>
                    <a:pt x="467" y="3020"/>
                  </a:lnTo>
                  <a:cubicBezTo>
                    <a:pt x="557" y="2223"/>
                    <a:pt x="660" y="1474"/>
                    <a:pt x="582" y="922"/>
                  </a:cubicBezTo>
                  <a:cubicBezTo>
                    <a:pt x="513" y="333"/>
                    <a:pt x="350" y="0"/>
                    <a:pt x="301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4" name="Google Shape;157;p19">
              <a:extLst>
                <a:ext uri="{FF2B5EF4-FFF2-40B4-BE49-F238E27FC236}">
                  <a16:creationId xmlns:a16="http://schemas.microsoft.com/office/drawing/2014/main" xmlns="" id="{C749CDB4-9A89-41FB-9A5C-2D2140DE6081}"/>
                </a:ext>
              </a:extLst>
            </p:cNvPr>
            <p:cNvSpPr/>
            <p:nvPr/>
          </p:nvSpPr>
          <p:spPr>
            <a:xfrm>
              <a:off x="3723640" y="2008124"/>
              <a:ext cx="129752" cy="109868"/>
            </a:xfrm>
            <a:custGeom>
              <a:avLst/>
              <a:gdLst/>
              <a:ahLst/>
              <a:cxnLst/>
              <a:rect l="l" t="t" r="r" b="b"/>
              <a:pathLst>
                <a:path w="6780" h="5741" extrusionOk="0">
                  <a:moveTo>
                    <a:pt x="6687" y="1"/>
                  </a:moveTo>
                  <a:cubicBezTo>
                    <a:pt x="6527" y="1"/>
                    <a:pt x="5084" y="1255"/>
                    <a:pt x="3310" y="2784"/>
                  </a:cubicBezTo>
                  <a:cubicBezTo>
                    <a:pt x="1487" y="4366"/>
                    <a:pt x="0" y="5643"/>
                    <a:pt x="72" y="5735"/>
                  </a:cubicBezTo>
                  <a:cubicBezTo>
                    <a:pt x="75" y="5739"/>
                    <a:pt x="79" y="5740"/>
                    <a:pt x="86" y="5740"/>
                  </a:cubicBezTo>
                  <a:cubicBezTo>
                    <a:pt x="264" y="5740"/>
                    <a:pt x="1822" y="4631"/>
                    <a:pt x="3585" y="3101"/>
                  </a:cubicBezTo>
                  <a:cubicBezTo>
                    <a:pt x="5423" y="1516"/>
                    <a:pt x="6780" y="88"/>
                    <a:pt x="6699" y="4"/>
                  </a:cubicBezTo>
                  <a:cubicBezTo>
                    <a:pt x="6696" y="2"/>
                    <a:pt x="6692" y="1"/>
                    <a:pt x="6687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5" name="Google Shape;158;p19">
              <a:extLst>
                <a:ext uri="{FF2B5EF4-FFF2-40B4-BE49-F238E27FC236}">
                  <a16:creationId xmlns:a16="http://schemas.microsoft.com/office/drawing/2014/main" xmlns="" id="{FF579DA6-939A-4CAE-A6FB-305070F176E8}"/>
                </a:ext>
              </a:extLst>
            </p:cNvPr>
            <p:cNvSpPr/>
            <p:nvPr/>
          </p:nvSpPr>
          <p:spPr>
            <a:xfrm>
              <a:off x="2475530" y="1528042"/>
              <a:ext cx="489711" cy="757414"/>
            </a:xfrm>
            <a:custGeom>
              <a:avLst/>
              <a:gdLst/>
              <a:ahLst/>
              <a:cxnLst/>
              <a:rect l="l" t="t" r="r" b="b"/>
              <a:pathLst>
                <a:path w="23652" h="38158" extrusionOk="0">
                  <a:moveTo>
                    <a:pt x="1" y="0"/>
                  </a:moveTo>
                  <a:lnTo>
                    <a:pt x="5606" y="38157"/>
                  </a:lnTo>
                  <a:lnTo>
                    <a:pt x="23652" y="30726"/>
                  </a:lnTo>
                  <a:cubicBezTo>
                    <a:pt x="15535" y="191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6" name="Google Shape;159;p19">
              <a:extLst>
                <a:ext uri="{FF2B5EF4-FFF2-40B4-BE49-F238E27FC236}">
                  <a16:creationId xmlns:a16="http://schemas.microsoft.com/office/drawing/2014/main" xmlns="" id="{36BE1701-CB78-4BA6-88BA-A66FBBA55ADE}"/>
                </a:ext>
              </a:extLst>
            </p:cNvPr>
            <p:cNvSpPr/>
            <p:nvPr/>
          </p:nvSpPr>
          <p:spPr>
            <a:xfrm>
              <a:off x="2618372" y="1867138"/>
              <a:ext cx="123647" cy="374425"/>
            </a:xfrm>
            <a:custGeom>
              <a:avLst/>
              <a:gdLst/>
              <a:ahLst/>
              <a:cxnLst/>
              <a:rect l="l" t="t" r="r" b="b"/>
              <a:pathLst>
                <a:path w="6461" h="19565" extrusionOk="0">
                  <a:moveTo>
                    <a:pt x="169" y="1"/>
                  </a:moveTo>
                  <a:cubicBezTo>
                    <a:pt x="147" y="1"/>
                    <a:pt x="120" y="212"/>
                    <a:pt x="94" y="605"/>
                  </a:cubicBezTo>
                  <a:cubicBezTo>
                    <a:pt x="70" y="999"/>
                    <a:pt x="42" y="1573"/>
                    <a:pt x="28" y="2298"/>
                  </a:cubicBezTo>
                  <a:cubicBezTo>
                    <a:pt x="0" y="3748"/>
                    <a:pt x="35" y="5811"/>
                    <a:pt x="349" y="8197"/>
                  </a:cubicBezTo>
                  <a:lnTo>
                    <a:pt x="371" y="8365"/>
                  </a:lnTo>
                  <a:lnTo>
                    <a:pt x="542" y="8367"/>
                  </a:lnTo>
                  <a:cubicBezTo>
                    <a:pt x="1839" y="8379"/>
                    <a:pt x="3249" y="8962"/>
                    <a:pt x="4311" y="10015"/>
                  </a:cubicBezTo>
                  <a:cubicBezTo>
                    <a:pt x="5521" y="11182"/>
                    <a:pt x="6137" y="12802"/>
                    <a:pt x="6007" y="14246"/>
                  </a:cubicBezTo>
                  <a:cubicBezTo>
                    <a:pt x="5899" y="15701"/>
                    <a:pt x="5203" y="16906"/>
                    <a:pt x="4467" y="17722"/>
                  </a:cubicBezTo>
                  <a:cubicBezTo>
                    <a:pt x="3710" y="18538"/>
                    <a:pt x="2907" y="18996"/>
                    <a:pt x="2328" y="19227"/>
                  </a:cubicBezTo>
                  <a:cubicBezTo>
                    <a:pt x="1747" y="19464"/>
                    <a:pt x="1395" y="19513"/>
                    <a:pt x="1404" y="19557"/>
                  </a:cubicBezTo>
                  <a:cubicBezTo>
                    <a:pt x="1404" y="19562"/>
                    <a:pt x="1418" y="19565"/>
                    <a:pt x="1443" y="19565"/>
                  </a:cubicBezTo>
                  <a:cubicBezTo>
                    <a:pt x="1484" y="19565"/>
                    <a:pt x="1557" y="19558"/>
                    <a:pt x="1661" y="19543"/>
                  </a:cubicBezTo>
                  <a:cubicBezTo>
                    <a:pt x="1831" y="19529"/>
                    <a:pt x="2074" y="19474"/>
                    <a:pt x="2384" y="19380"/>
                  </a:cubicBezTo>
                  <a:cubicBezTo>
                    <a:pt x="2998" y="19188"/>
                    <a:pt x="3859" y="18755"/>
                    <a:pt x="4682" y="17924"/>
                  </a:cubicBezTo>
                  <a:cubicBezTo>
                    <a:pt x="5480" y="17096"/>
                    <a:pt x="6251" y="15840"/>
                    <a:pt x="6390" y="14276"/>
                  </a:cubicBezTo>
                  <a:cubicBezTo>
                    <a:pt x="6461" y="13500"/>
                    <a:pt x="6351" y="12666"/>
                    <a:pt x="6046" y="11875"/>
                  </a:cubicBezTo>
                  <a:cubicBezTo>
                    <a:pt x="5738" y="11085"/>
                    <a:pt x="5240" y="10343"/>
                    <a:pt x="4603" y="9715"/>
                  </a:cubicBezTo>
                  <a:cubicBezTo>
                    <a:pt x="3514" y="8636"/>
                    <a:pt x="2071" y="8020"/>
                    <a:pt x="713" y="7976"/>
                  </a:cubicBezTo>
                  <a:lnTo>
                    <a:pt x="713" y="7976"/>
                  </a:lnTo>
                  <a:cubicBezTo>
                    <a:pt x="392" y="5686"/>
                    <a:pt x="307" y="3709"/>
                    <a:pt x="270" y="2297"/>
                  </a:cubicBezTo>
                  <a:cubicBezTo>
                    <a:pt x="232" y="852"/>
                    <a:pt x="217" y="1"/>
                    <a:pt x="16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7" name="Google Shape;160;p19">
              <a:extLst>
                <a:ext uri="{FF2B5EF4-FFF2-40B4-BE49-F238E27FC236}">
                  <a16:creationId xmlns:a16="http://schemas.microsoft.com/office/drawing/2014/main" xmlns="" id="{6CBAF30E-BEB7-4200-8C85-6B0A34B98328}"/>
                </a:ext>
              </a:extLst>
            </p:cNvPr>
            <p:cNvSpPr/>
            <p:nvPr/>
          </p:nvSpPr>
          <p:spPr>
            <a:xfrm>
              <a:off x="2067002" y="1439855"/>
              <a:ext cx="359364" cy="225727"/>
            </a:xfrm>
            <a:custGeom>
              <a:avLst/>
              <a:gdLst/>
              <a:ahLst/>
              <a:cxnLst/>
              <a:rect l="l" t="t" r="r" b="b"/>
              <a:pathLst>
                <a:path w="18778" h="11795" extrusionOk="0">
                  <a:moveTo>
                    <a:pt x="1" y="0"/>
                  </a:moveTo>
                  <a:lnTo>
                    <a:pt x="1" y="5865"/>
                  </a:lnTo>
                  <a:lnTo>
                    <a:pt x="2356" y="10320"/>
                  </a:lnTo>
                  <a:lnTo>
                    <a:pt x="10137" y="11795"/>
                  </a:lnTo>
                  <a:lnTo>
                    <a:pt x="15913" y="10857"/>
                  </a:lnTo>
                  <a:lnTo>
                    <a:pt x="18778" y="6434"/>
                  </a:lnTo>
                  <a:lnTo>
                    <a:pt x="17528" y="1750"/>
                  </a:lnTo>
                  <a:cubicBezTo>
                    <a:pt x="12051" y="3769"/>
                    <a:pt x="12173" y="8738"/>
                    <a:pt x="12173" y="8738"/>
                  </a:cubicBezTo>
                  <a:cubicBezTo>
                    <a:pt x="11259" y="125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8" name="Google Shape;161;p19">
              <a:extLst>
                <a:ext uri="{FF2B5EF4-FFF2-40B4-BE49-F238E27FC236}">
                  <a16:creationId xmlns:a16="http://schemas.microsoft.com/office/drawing/2014/main" xmlns="" id="{57C62E8C-E5BF-4D0B-977F-3F6AA24CF7A0}"/>
                </a:ext>
              </a:extLst>
            </p:cNvPr>
            <p:cNvSpPr/>
            <p:nvPr/>
          </p:nvSpPr>
          <p:spPr>
            <a:xfrm>
              <a:off x="2292155" y="1618658"/>
              <a:ext cx="8057" cy="747396"/>
            </a:xfrm>
            <a:custGeom>
              <a:avLst/>
              <a:gdLst/>
              <a:ahLst/>
              <a:cxnLst/>
              <a:rect l="l" t="t" r="r" b="b"/>
              <a:pathLst>
                <a:path w="421" h="39054" extrusionOk="0">
                  <a:moveTo>
                    <a:pt x="211" y="0"/>
                  </a:moveTo>
                  <a:cubicBezTo>
                    <a:pt x="94" y="0"/>
                    <a:pt x="1" y="8741"/>
                    <a:pt x="1" y="19528"/>
                  </a:cubicBezTo>
                  <a:cubicBezTo>
                    <a:pt x="1" y="30310"/>
                    <a:pt x="94" y="39053"/>
                    <a:pt x="211" y="39053"/>
                  </a:cubicBezTo>
                  <a:cubicBezTo>
                    <a:pt x="325" y="39053"/>
                    <a:pt x="419" y="30310"/>
                    <a:pt x="420" y="19528"/>
                  </a:cubicBezTo>
                  <a:cubicBezTo>
                    <a:pt x="420" y="8741"/>
                    <a:pt x="326" y="0"/>
                    <a:pt x="211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49" name="Google Shape;162;p19">
              <a:extLst>
                <a:ext uri="{FF2B5EF4-FFF2-40B4-BE49-F238E27FC236}">
                  <a16:creationId xmlns:a16="http://schemas.microsoft.com/office/drawing/2014/main" xmlns="" id="{F1D396FE-67DC-493F-9B34-9C697DC61237}"/>
                </a:ext>
              </a:extLst>
            </p:cNvPr>
            <p:cNvSpPr/>
            <p:nvPr/>
          </p:nvSpPr>
          <p:spPr>
            <a:xfrm>
              <a:off x="1966262" y="2003991"/>
              <a:ext cx="142479" cy="136355"/>
            </a:xfrm>
            <a:custGeom>
              <a:avLst/>
              <a:gdLst/>
              <a:ahLst/>
              <a:cxnLst/>
              <a:rect l="l" t="t" r="r" b="b"/>
              <a:pathLst>
                <a:path w="7445" h="7125" extrusionOk="0">
                  <a:moveTo>
                    <a:pt x="3499" y="279"/>
                  </a:moveTo>
                  <a:cubicBezTo>
                    <a:pt x="3664" y="279"/>
                    <a:pt x="3836" y="290"/>
                    <a:pt x="4013" y="313"/>
                  </a:cubicBezTo>
                  <a:cubicBezTo>
                    <a:pt x="4507" y="383"/>
                    <a:pt x="5041" y="554"/>
                    <a:pt x="5515" y="888"/>
                  </a:cubicBezTo>
                  <a:cubicBezTo>
                    <a:pt x="5982" y="1224"/>
                    <a:pt x="6387" y="1721"/>
                    <a:pt x="6589" y="2341"/>
                  </a:cubicBezTo>
                  <a:cubicBezTo>
                    <a:pt x="7016" y="3550"/>
                    <a:pt x="6716" y="5241"/>
                    <a:pt x="5510" y="6147"/>
                  </a:cubicBezTo>
                  <a:cubicBezTo>
                    <a:pt x="4961" y="6541"/>
                    <a:pt x="4315" y="6713"/>
                    <a:pt x="3677" y="6713"/>
                  </a:cubicBezTo>
                  <a:cubicBezTo>
                    <a:pt x="2893" y="6713"/>
                    <a:pt x="2122" y="6452"/>
                    <a:pt x="1560" y="6025"/>
                  </a:cubicBezTo>
                  <a:cubicBezTo>
                    <a:pt x="1030" y="5643"/>
                    <a:pt x="682" y="5105"/>
                    <a:pt x="509" y="4557"/>
                  </a:cubicBezTo>
                  <a:cubicBezTo>
                    <a:pt x="339" y="4002"/>
                    <a:pt x="348" y="3441"/>
                    <a:pt x="438" y="2952"/>
                  </a:cubicBezTo>
                  <a:cubicBezTo>
                    <a:pt x="632" y="1962"/>
                    <a:pt x="1158" y="1273"/>
                    <a:pt x="1583" y="908"/>
                  </a:cubicBezTo>
                  <a:cubicBezTo>
                    <a:pt x="1746" y="767"/>
                    <a:pt x="1891" y="663"/>
                    <a:pt x="2008" y="585"/>
                  </a:cubicBezTo>
                  <a:lnTo>
                    <a:pt x="2008" y="585"/>
                  </a:lnTo>
                  <a:cubicBezTo>
                    <a:pt x="2393" y="416"/>
                    <a:pt x="2904" y="279"/>
                    <a:pt x="3499" y="279"/>
                  </a:cubicBezTo>
                  <a:close/>
                  <a:moveTo>
                    <a:pt x="3656" y="1"/>
                  </a:moveTo>
                  <a:cubicBezTo>
                    <a:pt x="2756" y="1"/>
                    <a:pt x="2045" y="302"/>
                    <a:pt x="1621" y="598"/>
                  </a:cubicBezTo>
                  <a:cubicBezTo>
                    <a:pt x="1373" y="764"/>
                    <a:pt x="1204" y="926"/>
                    <a:pt x="1106" y="1047"/>
                  </a:cubicBezTo>
                  <a:cubicBezTo>
                    <a:pt x="1005" y="1166"/>
                    <a:pt x="959" y="1233"/>
                    <a:pt x="970" y="1242"/>
                  </a:cubicBezTo>
                  <a:cubicBezTo>
                    <a:pt x="972" y="1244"/>
                    <a:pt x="974" y="1245"/>
                    <a:pt x="976" y="1245"/>
                  </a:cubicBezTo>
                  <a:cubicBezTo>
                    <a:pt x="977" y="1245"/>
                    <a:pt x="978" y="1244"/>
                    <a:pt x="978" y="1244"/>
                  </a:cubicBezTo>
                  <a:lnTo>
                    <a:pt x="978" y="1244"/>
                  </a:lnTo>
                  <a:cubicBezTo>
                    <a:pt x="638" y="1633"/>
                    <a:pt x="314" y="2183"/>
                    <a:pt x="148" y="2891"/>
                  </a:cubicBezTo>
                  <a:cubicBezTo>
                    <a:pt x="31" y="3415"/>
                    <a:pt x="1" y="4029"/>
                    <a:pt x="175" y="4654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4" y="6820"/>
                    <a:pt x="2815" y="7125"/>
                    <a:pt x="3699" y="7125"/>
                  </a:cubicBezTo>
                  <a:cubicBezTo>
                    <a:pt x="4405" y="7125"/>
                    <a:pt x="5125" y="6931"/>
                    <a:pt x="5757" y="6484"/>
                  </a:cubicBezTo>
                  <a:cubicBezTo>
                    <a:pt x="7147" y="5428"/>
                    <a:pt x="7444" y="3556"/>
                    <a:pt x="6952" y="2213"/>
                  </a:cubicBezTo>
                  <a:cubicBezTo>
                    <a:pt x="6717" y="1522"/>
                    <a:pt x="6244" y="964"/>
                    <a:pt x="5712" y="602"/>
                  </a:cubicBezTo>
                  <a:cubicBezTo>
                    <a:pt x="5173" y="242"/>
                    <a:pt x="4582" y="74"/>
                    <a:pt x="4047" y="20"/>
                  </a:cubicBezTo>
                  <a:cubicBezTo>
                    <a:pt x="3914" y="7"/>
                    <a:pt x="3783" y="1"/>
                    <a:pt x="365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0" name="Google Shape;163;p19">
              <a:extLst>
                <a:ext uri="{FF2B5EF4-FFF2-40B4-BE49-F238E27FC236}">
                  <a16:creationId xmlns:a16="http://schemas.microsoft.com/office/drawing/2014/main" xmlns="" id="{EBA0B8FA-E8AB-4E20-B82C-DAB78BD83F86}"/>
                </a:ext>
              </a:extLst>
            </p:cNvPr>
            <p:cNvSpPr/>
            <p:nvPr/>
          </p:nvSpPr>
          <p:spPr>
            <a:xfrm>
              <a:off x="2001303" y="1683610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5" y="280"/>
                  </a:moveTo>
                  <a:cubicBezTo>
                    <a:pt x="3662" y="280"/>
                    <a:pt x="3834" y="291"/>
                    <a:pt x="4012" y="315"/>
                  </a:cubicBezTo>
                  <a:cubicBezTo>
                    <a:pt x="4506" y="383"/>
                    <a:pt x="5041" y="554"/>
                    <a:pt x="5515" y="888"/>
                  </a:cubicBezTo>
                  <a:cubicBezTo>
                    <a:pt x="5983" y="1226"/>
                    <a:pt x="6387" y="1721"/>
                    <a:pt x="6588" y="2342"/>
                  </a:cubicBezTo>
                  <a:cubicBezTo>
                    <a:pt x="7015" y="3549"/>
                    <a:pt x="6716" y="5241"/>
                    <a:pt x="5510" y="6146"/>
                  </a:cubicBezTo>
                  <a:cubicBezTo>
                    <a:pt x="4960" y="6540"/>
                    <a:pt x="4315" y="6712"/>
                    <a:pt x="3677" y="6712"/>
                  </a:cubicBezTo>
                  <a:cubicBezTo>
                    <a:pt x="2893" y="6712"/>
                    <a:pt x="2121" y="6452"/>
                    <a:pt x="1559" y="6024"/>
                  </a:cubicBezTo>
                  <a:cubicBezTo>
                    <a:pt x="1029" y="5643"/>
                    <a:pt x="682" y="5105"/>
                    <a:pt x="508" y="4556"/>
                  </a:cubicBezTo>
                  <a:cubicBezTo>
                    <a:pt x="338" y="4002"/>
                    <a:pt x="347" y="3440"/>
                    <a:pt x="438" y="2951"/>
                  </a:cubicBezTo>
                  <a:cubicBezTo>
                    <a:pt x="632" y="1961"/>
                    <a:pt x="1158" y="1273"/>
                    <a:pt x="1582" y="908"/>
                  </a:cubicBezTo>
                  <a:cubicBezTo>
                    <a:pt x="1743" y="768"/>
                    <a:pt x="1887" y="665"/>
                    <a:pt x="2003" y="588"/>
                  </a:cubicBezTo>
                  <a:lnTo>
                    <a:pt x="2003" y="588"/>
                  </a:lnTo>
                  <a:cubicBezTo>
                    <a:pt x="2388" y="418"/>
                    <a:pt x="2899" y="280"/>
                    <a:pt x="3495" y="280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1" y="598"/>
                  </a:cubicBezTo>
                  <a:cubicBezTo>
                    <a:pt x="1372" y="764"/>
                    <a:pt x="1203" y="926"/>
                    <a:pt x="1105" y="1047"/>
                  </a:cubicBezTo>
                  <a:cubicBezTo>
                    <a:pt x="1006" y="1167"/>
                    <a:pt x="959" y="1233"/>
                    <a:pt x="969" y="1243"/>
                  </a:cubicBezTo>
                  <a:cubicBezTo>
                    <a:pt x="971" y="1244"/>
                    <a:pt x="973" y="1245"/>
                    <a:pt x="976" y="1245"/>
                  </a:cubicBezTo>
                  <a:cubicBezTo>
                    <a:pt x="976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7" y="1634"/>
                    <a:pt x="313" y="2182"/>
                    <a:pt x="148" y="2890"/>
                  </a:cubicBezTo>
                  <a:cubicBezTo>
                    <a:pt x="30" y="3416"/>
                    <a:pt x="1" y="4028"/>
                    <a:pt x="175" y="4654"/>
                  </a:cubicBezTo>
                  <a:cubicBezTo>
                    <a:pt x="351" y="5274"/>
                    <a:pt x="740" y="5896"/>
                    <a:pt x="1326" y="6332"/>
                  </a:cubicBezTo>
                  <a:cubicBezTo>
                    <a:pt x="1954" y="6821"/>
                    <a:pt x="2814" y="7125"/>
                    <a:pt x="3699" y="7125"/>
                  </a:cubicBezTo>
                  <a:cubicBezTo>
                    <a:pt x="4404" y="7125"/>
                    <a:pt x="5125" y="6931"/>
                    <a:pt x="5757" y="6483"/>
                  </a:cubicBezTo>
                  <a:cubicBezTo>
                    <a:pt x="7146" y="5428"/>
                    <a:pt x="7443" y="3557"/>
                    <a:pt x="6951" y="2213"/>
                  </a:cubicBezTo>
                  <a:cubicBezTo>
                    <a:pt x="6716" y="1522"/>
                    <a:pt x="6243" y="963"/>
                    <a:pt x="5711" y="601"/>
                  </a:cubicBezTo>
                  <a:cubicBezTo>
                    <a:pt x="5172" y="241"/>
                    <a:pt x="4582" y="75"/>
                    <a:pt x="4047" y="19"/>
                  </a:cubicBezTo>
                  <a:cubicBezTo>
                    <a:pt x="3914" y="6"/>
                    <a:pt x="3785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1" name="Google Shape;164;p19">
              <a:extLst>
                <a:ext uri="{FF2B5EF4-FFF2-40B4-BE49-F238E27FC236}">
                  <a16:creationId xmlns:a16="http://schemas.microsoft.com/office/drawing/2014/main" xmlns="" id="{76270DE2-30B6-43C2-AF70-0985839623A1}"/>
                </a:ext>
              </a:extLst>
            </p:cNvPr>
            <p:cNvSpPr/>
            <p:nvPr/>
          </p:nvSpPr>
          <p:spPr>
            <a:xfrm>
              <a:off x="2395363" y="1838567"/>
              <a:ext cx="142479" cy="136355"/>
            </a:xfrm>
            <a:custGeom>
              <a:avLst/>
              <a:gdLst/>
              <a:ahLst/>
              <a:cxnLst/>
              <a:rect l="l" t="t" r="r" b="b"/>
              <a:pathLst>
                <a:path w="7445" h="7125" extrusionOk="0">
                  <a:moveTo>
                    <a:pt x="3500" y="280"/>
                  </a:moveTo>
                  <a:cubicBezTo>
                    <a:pt x="3665" y="280"/>
                    <a:pt x="3836" y="290"/>
                    <a:pt x="4014" y="314"/>
                  </a:cubicBezTo>
                  <a:cubicBezTo>
                    <a:pt x="4507" y="383"/>
                    <a:pt x="5042" y="554"/>
                    <a:pt x="5516" y="888"/>
                  </a:cubicBezTo>
                  <a:cubicBezTo>
                    <a:pt x="5984" y="1224"/>
                    <a:pt x="6387" y="1721"/>
                    <a:pt x="6589" y="2342"/>
                  </a:cubicBezTo>
                  <a:cubicBezTo>
                    <a:pt x="7016" y="3549"/>
                    <a:pt x="6716" y="5241"/>
                    <a:pt x="5511" y="6146"/>
                  </a:cubicBezTo>
                  <a:cubicBezTo>
                    <a:pt x="4961" y="6540"/>
                    <a:pt x="4315" y="6712"/>
                    <a:pt x="3677" y="6712"/>
                  </a:cubicBezTo>
                  <a:cubicBezTo>
                    <a:pt x="2893" y="6712"/>
                    <a:pt x="2122" y="6452"/>
                    <a:pt x="1560" y="6024"/>
                  </a:cubicBezTo>
                  <a:cubicBezTo>
                    <a:pt x="1030" y="5642"/>
                    <a:pt x="682" y="5105"/>
                    <a:pt x="509" y="4556"/>
                  </a:cubicBezTo>
                  <a:cubicBezTo>
                    <a:pt x="339" y="4002"/>
                    <a:pt x="347" y="3440"/>
                    <a:pt x="439" y="2951"/>
                  </a:cubicBezTo>
                  <a:cubicBezTo>
                    <a:pt x="632" y="1962"/>
                    <a:pt x="1158" y="1273"/>
                    <a:pt x="1583" y="907"/>
                  </a:cubicBezTo>
                  <a:cubicBezTo>
                    <a:pt x="1744" y="768"/>
                    <a:pt x="1888" y="664"/>
                    <a:pt x="2004" y="587"/>
                  </a:cubicBezTo>
                  <a:lnTo>
                    <a:pt x="2004" y="587"/>
                  </a:lnTo>
                  <a:cubicBezTo>
                    <a:pt x="2390" y="417"/>
                    <a:pt x="2903" y="280"/>
                    <a:pt x="3500" y="280"/>
                  </a:cubicBezTo>
                  <a:close/>
                  <a:moveTo>
                    <a:pt x="3657" y="0"/>
                  </a:moveTo>
                  <a:cubicBezTo>
                    <a:pt x="2757" y="0"/>
                    <a:pt x="2045" y="301"/>
                    <a:pt x="1621" y="598"/>
                  </a:cubicBezTo>
                  <a:cubicBezTo>
                    <a:pt x="1373" y="763"/>
                    <a:pt x="1204" y="925"/>
                    <a:pt x="1106" y="1046"/>
                  </a:cubicBezTo>
                  <a:cubicBezTo>
                    <a:pt x="1006" y="1166"/>
                    <a:pt x="960" y="1232"/>
                    <a:pt x="970" y="1242"/>
                  </a:cubicBezTo>
                  <a:cubicBezTo>
                    <a:pt x="972" y="1243"/>
                    <a:pt x="974" y="1244"/>
                    <a:pt x="977" y="1244"/>
                  </a:cubicBezTo>
                  <a:cubicBezTo>
                    <a:pt x="977" y="1244"/>
                    <a:pt x="978" y="1244"/>
                    <a:pt x="978" y="1244"/>
                  </a:cubicBezTo>
                  <a:lnTo>
                    <a:pt x="978" y="1244"/>
                  </a:lnTo>
                  <a:cubicBezTo>
                    <a:pt x="639" y="1633"/>
                    <a:pt x="315" y="2182"/>
                    <a:pt x="149" y="2890"/>
                  </a:cubicBezTo>
                  <a:cubicBezTo>
                    <a:pt x="31" y="3414"/>
                    <a:pt x="1" y="4028"/>
                    <a:pt x="176" y="4653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5" y="6820"/>
                    <a:pt x="2815" y="7124"/>
                    <a:pt x="3700" y="7124"/>
                  </a:cubicBezTo>
                  <a:cubicBezTo>
                    <a:pt x="4405" y="7124"/>
                    <a:pt x="5126" y="6931"/>
                    <a:pt x="5757" y="6483"/>
                  </a:cubicBezTo>
                  <a:cubicBezTo>
                    <a:pt x="7147" y="5427"/>
                    <a:pt x="7444" y="3556"/>
                    <a:pt x="6952" y="2213"/>
                  </a:cubicBezTo>
                  <a:cubicBezTo>
                    <a:pt x="6717" y="1521"/>
                    <a:pt x="6244" y="963"/>
                    <a:pt x="5711" y="601"/>
                  </a:cubicBezTo>
                  <a:cubicBezTo>
                    <a:pt x="5173" y="241"/>
                    <a:pt x="4583" y="74"/>
                    <a:pt x="4048" y="19"/>
                  </a:cubicBezTo>
                  <a:cubicBezTo>
                    <a:pt x="3914" y="6"/>
                    <a:pt x="3783" y="0"/>
                    <a:pt x="3657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2" name="Google Shape;165;p19">
              <a:extLst>
                <a:ext uri="{FF2B5EF4-FFF2-40B4-BE49-F238E27FC236}">
                  <a16:creationId xmlns:a16="http://schemas.microsoft.com/office/drawing/2014/main" xmlns="" id="{5D8B932F-E8C8-465C-B576-BE5E0E146517}"/>
                </a:ext>
              </a:extLst>
            </p:cNvPr>
            <p:cNvSpPr/>
            <p:nvPr/>
          </p:nvSpPr>
          <p:spPr>
            <a:xfrm>
              <a:off x="2077221" y="2258558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7" y="281"/>
                  </a:moveTo>
                  <a:cubicBezTo>
                    <a:pt x="3662" y="281"/>
                    <a:pt x="3834" y="291"/>
                    <a:pt x="4012" y="315"/>
                  </a:cubicBezTo>
                  <a:cubicBezTo>
                    <a:pt x="4506" y="383"/>
                    <a:pt x="5041" y="554"/>
                    <a:pt x="5515" y="888"/>
                  </a:cubicBezTo>
                  <a:cubicBezTo>
                    <a:pt x="5982" y="1226"/>
                    <a:pt x="6387" y="1721"/>
                    <a:pt x="6588" y="2342"/>
                  </a:cubicBezTo>
                  <a:cubicBezTo>
                    <a:pt x="7015" y="3550"/>
                    <a:pt x="6716" y="5241"/>
                    <a:pt x="5510" y="6147"/>
                  </a:cubicBezTo>
                  <a:cubicBezTo>
                    <a:pt x="4961" y="6541"/>
                    <a:pt x="4315" y="6713"/>
                    <a:pt x="3678" y="6713"/>
                  </a:cubicBezTo>
                  <a:cubicBezTo>
                    <a:pt x="2893" y="6713"/>
                    <a:pt x="2122" y="6452"/>
                    <a:pt x="1560" y="6024"/>
                  </a:cubicBezTo>
                  <a:cubicBezTo>
                    <a:pt x="1030" y="5643"/>
                    <a:pt x="682" y="5106"/>
                    <a:pt x="508" y="4556"/>
                  </a:cubicBezTo>
                  <a:cubicBezTo>
                    <a:pt x="338" y="4002"/>
                    <a:pt x="347" y="3440"/>
                    <a:pt x="438" y="2951"/>
                  </a:cubicBezTo>
                  <a:cubicBezTo>
                    <a:pt x="632" y="1961"/>
                    <a:pt x="1158" y="1273"/>
                    <a:pt x="1582" y="908"/>
                  </a:cubicBezTo>
                  <a:cubicBezTo>
                    <a:pt x="1742" y="770"/>
                    <a:pt x="1884" y="667"/>
                    <a:pt x="2000" y="590"/>
                  </a:cubicBezTo>
                  <a:lnTo>
                    <a:pt x="2000" y="590"/>
                  </a:lnTo>
                  <a:cubicBezTo>
                    <a:pt x="2386" y="419"/>
                    <a:pt x="2899" y="281"/>
                    <a:pt x="3497" y="281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0" y="599"/>
                  </a:cubicBezTo>
                  <a:cubicBezTo>
                    <a:pt x="1373" y="764"/>
                    <a:pt x="1203" y="925"/>
                    <a:pt x="1106" y="1047"/>
                  </a:cubicBezTo>
                  <a:cubicBezTo>
                    <a:pt x="1005" y="1167"/>
                    <a:pt x="958" y="1233"/>
                    <a:pt x="969" y="1243"/>
                  </a:cubicBezTo>
                  <a:cubicBezTo>
                    <a:pt x="971" y="1244"/>
                    <a:pt x="973" y="1245"/>
                    <a:pt x="975" y="1245"/>
                  </a:cubicBezTo>
                  <a:cubicBezTo>
                    <a:pt x="976" y="1245"/>
                    <a:pt x="977" y="1245"/>
                    <a:pt x="978" y="1245"/>
                  </a:cubicBezTo>
                  <a:lnTo>
                    <a:pt x="978" y="1245"/>
                  </a:lnTo>
                  <a:cubicBezTo>
                    <a:pt x="638" y="1634"/>
                    <a:pt x="314" y="2182"/>
                    <a:pt x="148" y="2890"/>
                  </a:cubicBezTo>
                  <a:cubicBezTo>
                    <a:pt x="29" y="3416"/>
                    <a:pt x="1" y="4030"/>
                    <a:pt x="175" y="4654"/>
                  </a:cubicBezTo>
                  <a:cubicBezTo>
                    <a:pt x="352" y="5273"/>
                    <a:pt x="740" y="5896"/>
                    <a:pt x="1326" y="6332"/>
                  </a:cubicBezTo>
                  <a:cubicBezTo>
                    <a:pt x="1954" y="6821"/>
                    <a:pt x="2814" y="7125"/>
                    <a:pt x="3699" y="7125"/>
                  </a:cubicBezTo>
                  <a:cubicBezTo>
                    <a:pt x="4404" y="7125"/>
                    <a:pt x="5125" y="6931"/>
                    <a:pt x="5757" y="6483"/>
                  </a:cubicBezTo>
                  <a:cubicBezTo>
                    <a:pt x="7146" y="5428"/>
                    <a:pt x="7443" y="3556"/>
                    <a:pt x="6951" y="2213"/>
                  </a:cubicBezTo>
                  <a:cubicBezTo>
                    <a:pt x="6716" y="1522"/>
                    <a:pt x="6244" y="963"/>
                    <a:pt x="5711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4" y="6"/>
                    <a:pt x="3784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3" name="Google Shape;166;p19">
              <a:extLst>
                <a:ext uri="{FF2B5EF4-FFF2-40B4-BE49-F238E27FC236}">
                  <a16:creationId xmlns:a16="http://schemas.microsoft.com/office/drawing/2014/main" xmlns="" id="{50254302-BCE4-4EEA-87E7-29342F6B67D5}"/>
                </a:ext>
              </a:extLst>
            </p:cNvPr>
            <p:cNvSpPr/>
            <p:nvPr/>
          </p:nvSpPr>
          <p:spPr>
            <a:xfrm>
              <a:off x="2536119" y="1590199"/>
              <a:ext cx="142460" cy="136374"/>
            </a:xfrm>
            <a:custGeom>
              <a:avLst/>
              <a:gdLst/>
              <a:ahLst/>
              <a:cxnLst/>
              <a:rect l="l" t="t" r="r" b="b"/>
              <a:pathLst>
                <a:path w="7444" h="7126" extrusionOk="0">
                  <a:moveTo>
                    <a:pt x="3497" y="281"/>
                  </a:moveTo>
                  <a:cubicBezTo>
                    <a:pt x="3663" y="281"/>
                    <a:pt x="3835" y="291"/>
                    <a:pt x="4013" y="315"/>
                  </a:cubicBezTo>
                  <a:cubicBezTo>
                    <a:pt x="4507" y="383"/>
                    <a:pt x="5041" y="555"/>
                    <a:pt x="5515" y="889"/>
                  </a:cubicBezTo>
                  <a:cubicBezTo>
                    <a:pt x="5982" y="1226"/>
                    <a:pt x="6387" y="1721"/>
                    <a:pt x="6588" y="2343"/>
                  </a:cubicBezTo>
                  <a:cubicBezTo>
                    <a:pt x="7015" y="3550"/>
                    <a:pt x="6716" y="5242"/>
                    <a:pt x="5510" y="6147"/>
                  </a:cubicBezTo>
                  <a:cubicBezTo>
                    <a:pt x="4961" y="6541"/>
                    <a:pt x="4315" y="6713"/>
                    <a:pt x="3678" y="6713"/>
                  </a:cubicBezTo>
                  <a:cubicBezTo>
                    <a:pt x="2893" y="6713"/>
                    <a:pt x="2122" y="6452"/>
                    <a:pt x="1560" y="6024"/>
                  </a:cubicBezTo>
                  <a:cubicBezTo>
                    <a:pt x="1030" y="5643"/>
                    <a:pt x="682" y="5106"/>
                    <a:pt x="509" y="4556"/>
                  </a:cubicBezTo>
                  <a:cubicBezTo>
                    <a:pt x="338" y="4002"/>
                    <a:pt x="347" y="3441"/>
                    <a:pt x="438" y="2951"/>
                  </a:cubicBezTo>
                  <a:cubicBezTo>
                    <a:pt x="632" y="1963"/>
                    <a:pt x="1158" y="1273"/>
                    <a:pt x="1582" y="909"/>
                  </a:cubicBezTo>
                  <a:cubicBezTo>
                    <a:pt x="1741" y="770"/>
                    <a:pt x="1883" y="668"/>
                    <a:pt x="1999" y="591"/>
                  </a:cubicBezTo>
                  <a:lnTo>
                    <a:pt x="1999" y="591"/>
                  </a:lnTo>
                  <a:cubicBezTo>
                    <a:pt x="2385" y="420"/>
                    <a:pt x="2898" y="281"/>
                    <a:pt x="3497" y="281"/>
                  </a:cubicBezTo>
                  <a:close/>
                  <a:moveTo>
                    <a:pt x="3659" y="1"/>
                  </a:moveTo>
                  <a:cubicBezTo>
                    <a:pt x="2758" y="1"/>
                    <a:pt x="2044" y="302"/>
                    <a:pt x="1621" y="599"/>
                  </a:cubicBezTo>
                  <a:cubicBezTo>
                    <a:pt x="1373" y="764"/>
                    <a:pt x="1203" y="926"/>
                    <a:pt x="1106" y="1047"/>
                  </a:cubicBezTo>
                  <a:cubicBezTo>
                    <a:pt x="1005" y="1167"/>
                    <a:pt x="958" y="1233"/>
                    <a:pt x="970" y="1243"/>
                  </a:cubicBezTo>
                  <a:cubicBezTo>
                    <a:pt x="972" y="1244"/>
                    <a:pt x="974" y="1245"/>
                    <a:pt x="976" y="1245"/>
                  </a:cubicBezTo>
                  <a:cubicBezTo>
                    <a:pt x="977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8" y="1634"/>
                    <a:pt x="313" y="2182"/>
                    <a:pt x="148" y="2890"/>
                  </a:cubicBezTo>
                  <a:cubicBezTo>
                    <a:pt x="30" y="3416"/>
                    <a:pt x="1" y="4030"/>
                    <a:pt x="175" y="4654"/>
                  </a:cubicBezTo>
                  <a:cubicBezTo>
                    <a:pt x="351" y="5274"/>
                    <a:pt x="740" y="5896"/>
                    <a:pt x="1326" y="6332"/>
                  </a:cubicBezTo>
                  <a:cubicBezTo>
                    <a:pt x="1954" y="6821"/>
                    <a:pt x="2815" y="7125"/>
                    <a:pt x="3700" y="7125"/>
                  </a:cubicBezTo>
                  <a:cubicBezTo>
                    <a:pt x="4405" y="7125"/>
                    <a:pt x="5125" y="6932"/>
                    <a:pt x="5757" y="6485"/>
                  </a:cubicBezTo>
                  <a:cubicBezTo>
                    <a:pt x="7146" y="5429"/>
                    <a:pt x="7443" y="3557"/>
                    <a:pt x="6951" y="2213"/>
                  </a:cubicBezTo>
                  <a:cubicBezTo>
                    <a:pt x="6716" y="1523"/>
                    <a:pt x="6244" y="963"/>
                    <a:pt x="5711" y="602"/>
                  </a:cubicBezTo>
                  <a:cubicBezTo>
                    <a:pt x="5172" y="241"/>
                    <a:pt x="4581" y="75"/>
                    <a:pt x="4046" y="19"/>
                  </a:cubicBezTo>
                  <a:cubicBezTo>
                    <a:pt x="3914" y="7"/>
                    <a:pt x="3785" y="1"/>
                    <a:pt x="3659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4" name="Google Shape;167;p19">
              <a:extLst>
                <a:ext uri="{FF2B5EF4-FFF2-40B4-BE49-F238E27FC236}">
                  <a16:creationId xmlns:a16="http://schemas.microsoft.com/office/drawing/2014/main" xmlns="" id="{941ED716-1351-4543-8B8C-5AFFBD25D811}"/>
                </a:ext>
              </a:extLst>
            </p:cNvPr>
            <p:cNvSpPr/>
            <p:nvPr/>
          </p:nvSpPr>
          <p:spPr>
            <a:xfrm>
              <a:off x="2677986" y="1907078"/>
              <a:ext cx="142421" cy="136374"/>
            </a:xfrm>
            <a:custGeom>
              <a:avLst/>
              <a:gdLst/>
              <a:ahLst/>
              <a:cxnLst/>
              <a:rect l="l" t="t" r="r" b="b"/>
              <a:pathLst>
                <a:path w="7442" h="7126" extrusionOk="0">
                  <a:moveTo>
                    <a:pt x="3497" y="281"/>
                  </a:moveTo>
                  <a:cubicBezTo>
                    <a:pt x="3663" y="281"/>
                    <a:pt x="3834" y="292"/>
                    <a:pt x="4012" y="315"/>
                  </a:cubicBezTo>
                  <a:cubicBezTo>
                    <a:pt x="4505" y="384"/>
                    <a:pt x="5039" y="555"/>
                    <a:pt x="5513" y="889"/>
                  </a:cubicBezTo>
                  <a:cubicBezTo>
                    <a:pt x="5981" y="1226"/>
                    <a:pt x="6385" y="1722"/>
                    <a:pt x="6587" y="2343"/>
                  </a:cubicBezTo>
                  <a:cubicBezTo>
                    <a:pt x="7013" y="3550"/>
                    <a:pt x="6714" y="5243"/>
                    <a:pt x="5509" y="6147"/>
                  </a:cubicBezTo>
                  <a:cubicBezTo>
                    <a:pt x="4959" y="6541"/>
                    <a:pt x="4313" y="6713"/>
                    <a:pt x="3676" y="6713"/>
                  </a:cubicBezTo>
                  <a:cubicBezTo>
                    <a:pt x="2891" y="6713"/>
                    <a:pt x="2120" y="6453"/>
                    <a:pt x="1558" y="6025"/>
                  </a:cubicBezTo>
                  <a:cubicBezTo>
                    <a:pt x="1028" y="5643"/>
                    <a:pt x="680" y="5106"/>
                    <a:pt x="507" y="4557"/>
                  </a:cubicBezTo>
                  <a:cubicBezTo>
                    <a:pt x="338" y="4003"/>
                    <a:pt x="345" y="3441"/>
                    <a:pt x="437" y="2952"/>
                  </a:cubicBezTo>
                  <a:cubicBezTo>
                    <a:pt x="630" y="1963"/>
                    <a:pt x="1157" y="1273"/>
                    <a:pt x="1580" y="909"/>
                  </a:cubicBezTo>
                  <a:cubicBezTo>
                    <a:pt x="1741" y="770"/>
                    <a:pt x="1884" y="666"/>
                    <a:pt x="2000" y="590"/>
                  </a:cubicBezTo>
                  <a:lnTo>
                    <a:pt x="2000" y="590"/>
                  </a:lnTo>
                  <a:cubicBezTo>
                    <a:pt x="2386" y="419"/>
                    <a:pt x="2899" y="281"/>
                    <a:pt x="3497" y="281"/>
                  </a:cubicBezTo>
                  <a:close/>
                  <a:moveTo>
                    <a:pt x="3657" y="1"/>
                  </a:moveTo>
                  <a:cubicBezTo>
                    <a:pt x="2756" y="1"/>
                    <a:pt x="2042" y="302"/>
                    <a:pt x="1619" y="599"/>
                  </a:cubicBezTo>
                  <a:cubicBezTo>
                    <a:pt x="1371" y="764"/>
                    <a:pt x="1203" y="926"/>
                    <a:pt x="1104" y="1047"/>
                  </a:cubicBezTo>
                  <a:cubicBezTo>
                    <a:pt x="1004" y="1167"/>
                    <a:pt x="958" y="1233"/>
                    <a:pt x="969" y="1243"/>
                  </a:cubicBezTo>
                  <a:cubicBezTo>
                    <a:pt x="970" y="1244"/>
                    <a:pt x="972" y="1245"/>
                    <a:pt x="975" y="1245"/>
                  </a:cubicBezTo>
                  <a:cubicBezTo>
                    <a:pt x="975" y="1245"/>
                    <a:pt x="976" y="1245"/>
                    <a:pt x="976" y="1245"/>
                  </a:cubicBezTo>
                  <a:lnTo>
                    <a:pt x="976" y="1245"/>
                  </a:lnTo>
                  <a:cubicBezTo>
                    <a:pt x="637" y="1634"/>
                    <a:pt x="312" y="2183"/>
                    <a:pt x="146" y="2890"/>
                  </a:cubicBezTo>
                  <a:cubicBezTo>
                    <a:pt x="29" y="3416"/>
                    <a:pt x="0" y="4030"/>
                    <a:pt x="173" y="4654"/>
                  </a:cubicBezTo>
                  <a:cubicBezTo>
                    <a:pt x="350" y="5274"/>
                    <a:pt x="738" y="5896"/>
                    <a:pt x="1324" y="6332"/>
                  </a:cubicBezTo>
                  <a:cubicBezTo>
                    <a:pt x="1953" y="6821"/>
                    <a:pt x="2813" y="7125"/>
                    <a:pt x="3698" y="7125"/>
                  </a:cubicBezTo>
                  <a:cubicBezTo>
                    <a:pt x="4403" y="7125"/>
                    <a:pt x="5124" y="6932"/>
                    <a:pt x="5756" y="6485"/>
                  </a:cubicBezTo>
                  <a:cubicBezTo>
                    <a:pt x="7146" y="5429"/>
                    <a:pt x="7442" y="3557"/>
                    <a:pt x="6950" y="2213"/>
                  </a:cubicBezTo>
                  <a:cubicBezTo>
                    <a:pt x="6714" y="1523"/>
                    <a:pt x="6242" y="963"/>
                    <a:pt x="5710" y="602"/>
                  </a:cubicBezTo>
                  <a:cubicBezTo>
                    <a:pt x="5171" y="241"/>
                    <a:pt x="4581" y="75"/>
                    <a:pt x="4045" y="19"/>
                  </a:cubicBezTo>
                  <a:cubicBezTo>
                    <a:pt x="3912" y="7"/>
                    <a:pt x="3783" y="1"/>
                    <a:pt x="365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5" name="Google Shape;168;p19">
              <a:extLst>
                <a:ext uri="{FF2B5EF4-FFF2-40B4-BE49-F238E27FC236}">
                  <a16:creationId xmlns:a16="http://schemas.microsoft.com/office/drawing/2014/main" xmlns="" id="{D3BB983D-6613-4883-9E06-7C95B11612F5}"/>
                </a:ext>
              </a:extLst>
            </p:cNvPr>
            <p:cNvSpPr/>
            <p:nvPr/>
          </p:nvSpPr>
          <p:spPr>
            <a:xfrm>
              <a:off x="3223672" y="4382456"/>
              <a:ext cx="489729" cy="191107"/>
            </a:xfrm>
            <a:custGeom>
              <a:avLst/>
              <a:gdLst/>
              <a:ahLst/>
              <a:cxnLst/>
              <a:rect l="l" t="t" r="r" b="b"/>
              <a:pathLst>
                <a:path w="25590" h="9986" extrusionOk="0">
                  <a:moveTo>
                    <a:pt x="1007" y="0"/>
                  </a:moveTo>
                  <a:lnTo>
                    <a:pt x="0" y="9986"/>
                  </a:lnTo>
                  <a:lnTo>
                    <a:pt x="25589" y="9986"/>
                  </a:lnTo>
                  <a:cubicBezTo>
                    <a:pt x="25182" y="6795"/>
                    <a:pt x="22394" y="4990"/>
                    <a:pt x="16501" y="4990"/>
                  </a:cubicBezTo>
                  <a:cubicBezTo>
                    <a:pt x="16350" y="4990"/>
                    <a:pt x="16197" y="4991"/>
                    <a:pt x="16042" y="4993"/>
                  </a:cubicBezTo>
                  <a:lnTo>
                    <a:pt x="16520" y="0"/>
                  </a:ln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6" name="Google Shape;169;p19">
              <a:extLst>
                <a:ext uri="{FF2B5EF4-FFF2-40B4-BE49-F238E27FC236}">
                  <a16:creationId xmlns:a16="http://schemas.microsoft.com/office/drawing/2014/main" xmlns="" id="{65DFA288-3D75-4EAC-B46A-F08C851E86EE}"/>
                </a:ext>
              </a:extLst>
            </p:cNvPr>
            <p:cNvSpPr/>
            <p:nvPr/>
          </p:nvSpPr>
          <p:spPr>
            <a:xfrm>
              <a:off x="3553909" y="4484057"/>
              <a:ext cx="32132" cy="47212"/>
            </a:xfrm>
            <a:custGeom>
              <a:avLst/>
              <a:gdLst/>
              <a:ahLst/>
              <a:cxnLst/>
              <a:rect l="l" t="t" r="r" b="b"/>
              <a:pathLst>
                <a:path w="1679" h="2467" extrusionOk="0">
                  <a:moveTo>
                    <a:pt x="1567" y="1"/>
                  </a:moveTo>
                  <a:cubicBezTo>
                    <a:pt x="1419" y="1"/>
                    <a:pt x="889" y="363"/>
                    <a:pt x="493" y="1020"/>
                  </a:cubicBezTo>
                  <a:cubicBezTo>
                    <a:pt x="48" y="1744"/>
                    <a:pt x="0" y="2449"/>
                    <a:pt x="110" y="2466"/>
                  </a:cubicBezTo>
                  <a:cubicBezTo>
                    <a:pt x="113" y="2466"/>
                    <a:pt x="115" y="2467"/>
                    <a:pt x="118" y="2467"/>
                  </a:cubicBezTo>
                  <a:cubicBezTo>
                    <a:pt x="237" y="2467"/>
                    <a:pt x="455" y="1877"/>
                    <a:pt x="850" y="1238"/>
                  </a:cubicBezTo>
                  <a:cubicBezTo>
                    <a:pt x="1247" y="578"/>
                    <a:pt x="1679" y="107"/>
                    <a:pt x="1601" y="14"/>
                  </a:cubicBezTo>
                  <a:cubicBezTo>
                    <a:pt x="1595" y="5"/>
                    <a:pt x="1583" y="1"/>
                    <a:pt x="1567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7" name="Google Shape;170;p19">
              <a:extLst>
                <a:ext uri="{FF2B5EF4-FFF2-40B4-BE49-F238E27FC236}">
                  <a16:creationId xmlns:a16="http://schemas.microsoft.com/office/drawing/2014/main" xmlns="" id="{E7A03430-FEBC-4C1D-AA15-6257B12B7A7E}"/>
                </a:ext>
              </a:extLst>
            </p:cNvPr>
            <p:cNvSpPr/>
            <p:nvPr/>
          </p:nvSpPr>
          <p:spPr>
            <a:xfrm>
              <a:off x="3502487" y="4477627"/>
              <a:ext cx="35768" cy="44399"/>
            </a:xfrm>
            <a:custGeom>
              <a:avLst/>
              <a:gdLst/>
              <a:ahLst/>
              <a:cxnLst/>
              <a:rect l="l" t="t" r="r" b="b"/>
              <a:pathLst>
                <a:path w="1869" h="2320" extrusionOk="0">
                  <a:moveTo>
                    <a:pt x="1756" y="1"/>
                  </a:moveTo>
                  <a:cubicBezTo>
                    <a:pt x="1586" y="1"/>
                    <a:pt x="1029" y="292"/>
                    <a:pt x="587" y="896"/>
                  </a:cubicBezTo>
                  <a:cubicBezTo>
                    <a:pt x="75" y="1584"/>
                    <a:pt x="1" y="2299"/>
                    <a:pt x="110" y="2318"/>
                  </a:cubicBezTo>
                  <a:cubicBezTo>
                    <a:pt x="113" y="2319"/>
                    <a:pt x="116" y="2319"/>
                    <a:pt x="119" y="2319"/>
                  </a:cubicBezTo>
                  <a:cubicBezTo>
                    <a:pt x="238" y="2319"/>
                    <a:pt x="477" y="1741"/>
                    <a:pt x="923" y="1144"/>
                  </a:cubicBezTo>
                  <a:cubicBezTo>
                    <a:pt x="1373" y="526"/>
                    <a:pt x="1868" y="123"/>
                    <a:pt x="1804" y="20"/>
                  </a:cubicBezTo>
                  <a:cubicBezTo>
                    <a:pt x="1798" y="7"/>
                    <a:pt x="1781" y="1"/>
                    <a:pt x="1756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8" name="Google Shape;171;p19">
              <a:extLst>
                <a:ext uri="{FF2B5EF4-FFF2-40B4-BE49-F238E27FC236}">
                  <a16:creationId xmlns:a16="http://schemas.microsoft.com/office/drawing/2014/main" xmlns="" id="{6E9CC135-5DE1-4748-A135-FBBA30DCD2F2}"/>
                </a:ext>
              </a:extLst>
            </p:cNvPr>
            <p:cNvSpPr/>
            <p:nvPr/>
          </p:nvSpPr>
          <p:spPr>
            <a:xfrm>
              <a:off x="3467044" y="4451983"/>
              <a:ext cx="67307" cy="17319"/>
            </a:xfrm>
            <a:custGeom>
              <a:avLst/>
              <a:gdLst/>
              <a:ahLst/>
              <a:cxnLst/>
              <a:rect l="l" t="t" r="r" b="b"/>
              <a:pathLst>
                <a:path w="3517" h="905" extrusionOk="0">
                  <a:moveTo>
                    <a:pt x="2182" y="1"/>
                  </a:moveTo>
                  <a:cubicBezTo>
                    <a:pt x="2025" y="1"/>
                    <a:pt x="1859" y="12"/>
                    <a:pt x="1686" y="39"/>
                  </a:cubicBezTo>
                  <a:cubicBezTo>
                    <a:pt x="643" y="193"/>
                    <a:pt x="0" y="811"/>
                    <a:pt x="78" y="889"/>
                  </a:cubicBezTo>
                  <a:cubicBezTo>
                    <a:pt x="86" y="900"/>
                    <a:pt x="100" y="905"/>
                    <a:pt x="122" y="905"/>
                  </a:cubicBezTo>
                  <a:cubicBezTo>
                    <a:pt x="297" y="905"/>
                    <a:pt x="923" y="572"/>
                    <a:pt x="1749" y="454"/>
                  </a:cubicBezTo>
                  <a:cubicBezTo>
                    <a:pt x="2045" y="406"/>
                    <a:pt x="2325" y="393"/>
                    <a:pt x="2570" y="393"/>
                  </a:cubicBezTo>
                  <a:cubicBezTo>
                    <a:pt x="2882" y="393"/>
                    <a:pt x="3137" y="414"/>
                    <a:pt x="3297" y="414"/>
                  </a:cubicBezTo>
                  <a:cubicBezTo>
                    <a:pt x="3402" y="414"/>
                    <a:pt x="3465" y="405"/>
                    <a:pt x="3475" y="373"/>
                  </a:cubicBezTo>
                  <a:cubicBezTo>
                    <a:pt x="3517" y="292"/>
                    <a:pt x="2969" y="1"/>
                    <a:pt x="2182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59" name="Google Shape;172;p19">
              <a:extLst>
                <a:ext uri="{FF2B5EF4-FFF2-40B4-BE49-F238E27FC236}">
                  <a16:creationId xmlns:a16="http://schemas.microsoft.com/office/drawing/2014/main" xmlns="" id="{438E87B7-A885-4C59-831D-B194A456BA8B}"/>
                </a:ext>
              </a:extLst>
            </p:cNvPr>
            <p:cNvSpPr/>
            <p:nvPr/>
          </p:nvSpPr>
          <p:spPr>
            <a:xfrm>
              <a:off x="3237451" y="4549221"/>
              <a:ext cx="471586" cy="8019"/>
            </a:xfrm>
            <a:custGeom>
              <a:avLst/>
              <a:gdLst/>
              <a:ahLst/>
              <a:cxnLst/>
              <a:rect l="l" t="t" r="r" b="b"/>
              <a:pathLst>
                <a:path w="24642" h="419" extrusionOk="0">
                  <a:moveTo>
                    <a:pt x="12321" y="0"/>
                  </a:moveTo>
                  <a:cubicBezTo>
                    <a:pt x="5518" y="0"/>
                    <a:pt x="1" y="94"/>
                    <a:pt x="1" y="210"/>
                  </a:cubicBezTo>
                  <a:cubicBezTo>
                    <a:pt x="1" y="325"/>
                    <a:pt x="5518" y="419"/>
                    <a:pt x="12321" y="419"/>
                  </a:cubicBezTo>
                  <a:cubicBezTo>
                    <a:pt x="19126" y="419"/>
                    <a:pt x="24642" y="325"/>
                    <a:pt x="24642" y="210"/>
                  </a:cubicBezTo>
                  <a:cubicBezTo>
                    <a:pt x="24642" y="93"/>
                    <a:pt x="19126" y="0"/>
                    <a:pt x="1232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0" name="Google Shape;173;p19">
              <a:extLst>
                <a:ext uri="{FF2B5EF4-FFF2-40B4-BE49-F238E27FC236}">
                  <a16:creationId xmlns:a16="http://schemas.microsoft.com/office/drawing/2014/main" xmlns="" id="{BA4EC80F-39E5-44F9-99C7-9A388F053EAD}"/>
                </a:ext>
              </a:extLst>
            </p:cNvPr>
            <p:cNvSpPr/>
            <p:nvPr/>
          </p:nvSpPr>
          <p:spPr>
            <a:xfrm>
              <a:off x="3235308" y="4452978"/>
              <a:ext cx="161635" cy="101429"/>
            </a:xfrm>
            <a:custGeom>
              <a:avLst/>
              <a:gdLst/>
              <a:ahLst/>
              <a:cxnLst/>
              <a:rect l="l" t="t" r="r" b="b"/>
              <a:pathLst>
                <a:path w="8446" h="5300" extrusionOk="0">
                  <a:moveTo>
                    <a:pt x="907" y="1"/>
                  </a:moveTo>
                  <a:cubicBezTo>
                    <a:pt x="333" y="1"/>
                    <a:pt x="1" y="78"/>
                    <a:pt x="5" y="111"/>
                  </a:cubicBezTo>
                  <a:cubicBezTo>
                    <a:pt x="8" y="182"/>
                    <a:pt x="597" y="167"/>
                    <a:pt x="1516" y="326"/>
                  </a:cubicBezTo>
                  <a:cubicBezTo>
                    <a:pt x="2433" y="478"/>
                    <a:pt x="3677" y="861"/>
                    <a:pt x="4886" y="1603"/>
                  </a:cubicBezTo>
                  <a:cubicBezTo>
                    <a:pt x="6090" y="2351"/>
                    <a:pt x="6989" y="3292"/>
                    <a:pt x="7536" y="4044"/>
                  </a:cubicBezTo>
                  <a:cubicBezTo>
                    <a:pt x="8075" y="4775"/>
                    <a:pt x="8326" y="5299"/>
                    <a:pt x="8399" y="5299"/>
                  </a:cubicBezTo>
                  <a:cubicBezTo>
                    <a:pt x="8401" y="5299"/>
                    <a:pt x="8402" y="5299"/>
                    <a:pt x="8404" y="5298"/>
                  </a:cubicBezTo>
                  <a:cubicBezTo>
                    <a:pt x="8446" y="5283"/>
                    <a:pt x="8291" y="4700"/>
                    <a:pt x="7782" y="3876"/>
                  </a:cubicBezTo>
                  <a:cubicBezTo>
                    <a:pt x="7279" y="3055"/>
                    <a:pt x="6369" y="2029"/>
                    <a:pt x="5106" y="1246"/>
                  </a:cubicBezTo>
                  <a:cubicBezTo>
                    <a:pt x="3840" y="468"/>
                    <a:pt x="2515" y="112"/>
                    <a:pt x="1555" y="31"/>
                  </a:cubicBezTo>
                  <a:cubicBezTo>
                    <a:pt x="1315" y="9"/>
                    <a:pt x="1097" y="1"/>
                    <a:pt x="90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1" name="Google Shape;174;p19">
              <a:extLst>
                <a:ext uri="{FF2B5EF4-FFF2-40B4-BE49-F238E27FC236}">
                  <a16:creationId xmlns:a16="http://schemas.microsoft.com/office/drawing/2014/main" xmlns="" id="{9D11EDE6-8D54-4378-B395-4F620754A53F}"/>
                </a:ext>
              </a:extLst>
            </p:cNvPr>
            <p:cNvSpPr/>
            <p:nvPr/>
          </p:nvSpPr>
          <p:spPr>
            <a:xfrm>
              <a:off x="3273373" y="4388504"/>
              <a:ext cx="19444" cy="70024"/>
            </a:xfrm>
            <a:custGeom>
              <a:avLst/>
              <a:gdLst/>
              <a:ahLst/>
              <a:cxnLst/>
              <a:rect l="l" t="t" r="r" b="b"/>
              <a:pathLst>
                <a:path w="1016" h="3659" extrusionOk="0">
                  <a:moveTo>
                    <a:pt x="881" y="0"/>
                  </a:moveTo>
                  <a:cubicBezTo>
                    <a:pt x="764" y="0"/>
                    <a:pt x="599" y="813"/>
                    <a:pt x="388" y="1806"/>
                  </a:cubicBezTo>
                  <a:cubicBezTo>
                    <a:pt x="180" y="2804"/>
                    <a:pt x="1" y="3619"/>
                    <a:pt x="113" y="3657"/>
                  </a:cubicBezTo>
                  <a:cubicBezTo>
                    <a:pt x="116" y="3658"/>
                    <a:pt x="118" y="3659"/>
                    <a:pt x="121" y="3659"/>
                  </a:cubicBezTo>
                  <a:cubicBezTo>
                    <a:pt x="237" y="3659"/>
                    <a:pt x="588" y="2895"/>
                    <a:pt x="798" y="1892"/>
                  </a:cubicBezTo>
                  <a:cubicBezTo>
                    <a:pt x="1015" y="866"/>
                    <a:pt x="996" y="10"/>
                    <a:pt x="883" y="0"/>
                  </a:cubicBezTo>
                  <a:cubicBezTo>
                    <a:pt x="882" y="0"/>
                    <a:pt x="882" y="0"/>
                    <a:pt x="88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2" name="Google Shape;175;p19">
              <a:extLst>
                <a:ext uri="{FF2B5EF4-FFF2-40B4-BE49-F238E27FC236}">
                  <a16:creationId xmlns:a16="http://schemas.microsoft.com/office/drawing/2014/main" xmlns="" id="{67B08F9E-42B5-4682-8863-DA023B7A4E83}"/>
                </a:ext>
              </a:extLst>
            </p:cNvPr>
            <p:cNvSpPr/>
            <p:nvPr/>
          </p:nvSpPr>
          <p:spPr>
            <a:xfrm>
              <a:off x="3598557" y="4494736"/>
              <a:ext cx="46255" cy="58369"/>
            </a:xfrm>
            <a:custGeom>
              <a:avLst/>
              <a:gdLst/>
              <a:ahLst/>
              <a:cxnLst/>
              <a:rect l="l" t="t" r="r" b="b"/>
              <a:pathLst>
                <a:path w="2417" h="3050" extrusionOk="0">
                  <a:moveTo>
                    <a:pt x="2225" y="0"/>
                  </a:moveTo>
                  <a:cubicBezTo>
                    <a:pt x="2114" y="0"/>
                    <a:pt x="1951" y="24"/>
                    <a:pt x="1752" y="88"/>
                  </a:cubicBezTo>
                  <a:cubicBezTo>
                    <a:pt x="1380" y="205"/>
                    <a:pt x="884" y="495"/>
                    <a:pt x="516" y="989"/>
                  </a:cubicBezTo>
                  <a:cubicBezTo>
                    <a:pt x="149" y="1483"/>
                    <a:pt x="13" y="2041"/>
                    <a:pt x="8" y="2431"/>
                  </a:cubicBezTo>
                  <a:cubicBezTo>
                    <a:pt x="1" y="2820"/>
                    <a:pt x="92" y="3049"/>
                    <a:pt x="144" y="3049"/>
                  </a:cubicBezTo>
                  <a:cubicBezTo>
                    <a:pt x="145" y="3049"/>
                    <a:pt x="146" y="3049"/>
                    <a:pt x="147" y="3049"/>
                  </a:cubicBezTo>
                  <a:cubicBezTo>
                    <a:pt x="266" y="3048"/>
                    <a:pt x="210" y="2096"/>
                    <a:pt x="853" y="1239"/>
                  </a:cubicBezTo>
                  <a:cubicBezTo>
                    <a:pt x="1489" y="376"/>
                    <a:pt x="2417" y="158"/>
                    <a:pt x="2384" y="43"/>
                  </a:cubicBezTo>
                  <a:cubicBezTo>
                    <a:pt x="2380" y="19"/>
                    <a:pt x="2323" y="0"/>
                    <a:pt x="2225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3" name="Google Shape;176;p19">
              <a:extLst>
                <a:ext uri="{FF2B5EF4-FFF2-40B4-BE49-F238E27FC236}">
                  <a16:creationId xmlns:a16="http://schemas.microsoft.com/office/drawing/2014/main" xmlns="" id="{407E9924-584D-4836-AB38-501EC28F3AEB}"/>
                </a:ext>
              </a:extLst>
            </p:cNvPr>
            <p:cNvSpPr/>
            <p:nvPr/>
          </p:nvSpPr>
          <p:spPr>
            <a:xfrm>
              <a:off x="2825670" y="4385461"/>
              <a:ext cx="489729" cy="191107"/>
            </a:xfrm>
            <a:custGeom>
              <a:avLst/>
              <a:gdLst/>
              <a:ahLst/>
              <a:cxnLst/>
              <a:rect l="l" t="t" r="r" b="b"/>
              <a:pathLst>
                <a:path w="25590" h="9986" extrusionOk="0">
                  <a:moveTo>
                    <a:pt x="1007" y="0"/>
                  </a:moveTo>
                  <a:lnTo>
                    <a:pt x="0" y="9986"/>
                  </a:lnTo>
                  <a:lnTo>
                    <a:pt x="25589" y="9986"/>
                  </a:lnTo>
                  <a:cubicBezTo>
                    <a:pt x="25182" y="6796"/>
                    <a:pt x="22395" y="4989"/>
                    <a:pt x="16505" y="4989"/>
                  </a:cubicBezTo>
                  <a:cubicBezTo>
                    <a:pt x="16353" y="4989"/>
                    <a:pt x="16199" y="4991"/>
                    <a:pt x="16042" y="4993"/>
                  </a:cubicBezTo>
                  <a:lnTo>
                    <a:pt x="16520" y="0"/>
                  </a:ln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4" name="Google Shape;177;p19">
              <a:extLst>
                <a:ext uri="{FF2B5EF4-FFF2-40B4-BE49-F238E27FC236}">
                  <a16:creationId xmlns:a16="http://schemas.microsoft.com/office/drawing/2014/main" xmlns="" id="{8B6970C7-7BCA-45C9-959F-427F6AA771DB}"/>
                </a:ext>
              </a:extLst>
            </p:cNvPr>
            <p:cNvSpPr/>
            <p:nvPr/>
          </p:nvSpPr>
          <p:spPr>
            <a:xfrm>
              <a:off x="3150701" y="4484057"/>
              <a:ext cx="32132" cy="47212"/>
            </a:xfrm>
            <a:custGeom>
              <a:avLst/>
              <a:gdLst/>
              <a:ahLst/>
              <a:cxnLst/>
              <a:rect l="l" t="t" r="r" b="b"/>
              <a:pathLst>
                <a:path w="1679" h="2467" extrusionOk="0">
                  <a:moveTo>
                    <a:pt x="1567" y="1"/>
                  </a:moveTo>
                  <a:cubicBezTo>
                    <a:pt x="1418" y="1"/>
                    <a:pt x="889" y="363"/>
                    <a:pt x="492" y="1020"/>
                  </a:cubicBezTo>
                  <a:cubicBezTo>
                    <a:pt x="49" y="1744"/>
                    <a:pt x="0" y="2449"/>
                    <a:pt x="110" y="2466"/>
                  </a:cubicBezTo>
                  <a:cubicBezTo>
                    <a:pt x="113" y="2466"/>
                    <a:pt x="115" y="2467"/>
                    <a:pt x="118" y="2467"/>
                  </a:cubicBezTo>
                  <a:cubicBezTo>
                    <a:pt x="237" y="2467"/>
                    <a:pt x="456" y="1877"/>
                    <a:pt x="850" y="1238"/>
                  </a:cubicBezTo>
                  <a:cubicBezTo>
                    <a:pt x="1246" y="578"/>
                    <a:pt x="1679" y="107"/>
                    <a:pt x="1602" y="14"/>
                  </a:cubicBezTo>
                  <a:cubicBezTo>
                    <a:pt x="1595" y="5"/>
                    <a:pt x="1583" y="1"/>
                    <a:pt x="1567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5" name="Google Shape;178;p19">
              <a:extLst>
                <a:ext uri="{FF2B5EF4-FFF2-40B4-BE49-F238E27FC236}">
                  <a16:creationId xmlns:a16="http://schemas.microsoft.com/office/drawing/2014/main" xmlns="" id="{7973A9A7-C50A-480D-8196-B9A83ABE74A7}"/>
                </a:ext>
              </a:extLst>
            </p:cNvPr>
            <p:cNvSpPr/>
            <p:nvPr/>
          </p:nvSpPr>
          <p:spPr>
            <a:xfrm>
              <a:off x="3099279" y="4477627"/>
              <a:ext cx="35787" cy="44399"/>
            </a:xfrm>
            <a:custGeom>
              <a:avLst/>
              <a:gdLst/>
              <a:ahLst/>
              <a:cxnLst/>
              <a:rect l="l" t="t" r="r" b="b"/>
              <a:pathLst>
                <a:path w="1870" h="2320" extrusionOk="0">
                  <a:moveTo>
                    <a:pt x="1756" y="1"/>
                  </a:moveTo>
                  <a:cubicBezTo>
                    <a:pt x="1586" y="1"/>
                    <a:pt x="1028" y="292"/>
                    <a:pt x="587" y="896"/>
                  </a:cubicBezTo>
                  <a:cubicBezTo>
                    <a:pt x="74" y="1584"/>
                    <a:pt x="1" y="2299"/>
                    <a:pt x="111" y="2318"/>
                  </a:cubicBezTo>
                  <a:cubicBezTo>
                    <a:pt x="113" y="2319"/>
                    <a:pt x="116" y="2319"/>
                    <a:pt x="120" y="2319"/>
                  </a:cubicBezTo>
                  <a:cubicBezTo>
                    <a:pt x="239" y="2319"/>
                    <a:pt x="478" y="1741"/>
                    <a:pt x="924" y="1144"/>
                  </a:cubicBezTo>
                  <a:cubicBezTo>
                    <a:pt x="1374" y="526"/>
                    <a:pt x="1869" y="123"/>
                    <a:pt x="1805" y="20"/>
                  </a:cubicBezTo>
                  <a:cubicBezTo>
                    <a:pt x="1799" y="7"/>
                    <a:pt x="1782" y="1"/>
                    <a:pt x="1756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6" name="Google Shape;179;p19">
              <a:extLst>
                <a:ext uri="{FF2B5EF4-FFF2-40B4-BE49-F238E27FC236}">
                  <a16:creationId xmlns:a16="http://schemas.microsoft.com/office/drawing/2014/main" xmlns="" id="{70EAA777-A45B-4EBC-9184-D8E7256E5E6D}"/>
                </a:ext>
              </a:extLst>
            </p:cNvPr>
            <p:cNvSpPr/>
            <p:nvPr/>
          </p:nvSpPr>
          <p:spPr>
            <a:xfrm>
              <a:off x="3063817" y="4451983"/>
              <a:ext cx="67345" cy="17319"/>
            </a:xfrm>
            <a:custGeom>
              <a:avLst/>
              <a:gdLst/>
              <a:ahLst/>
              <a:cxnLst/>
              <a:rect l="l" t="t" r="r" b="b"/>
              <a:pathLst>
                <a:path w="3519" h="905" extrusionOk="0">
                  <a:moveTo>
                    <a:pt x="2183" y="1"/>
                  </a:moveTo>
                  <a:cubicBezTo>
                    <a:pt x="2026" y="1"/>
                    <a:pt x="1860" y="12"/>
                    <a:pt x="1687" y="39"/>
                  </a:cubicBezTo>
                  <a:cubicBezTo>
                    <a:pt x="644" y="193"/>
                    <a:pt x="1" y="811"/>
                    <a:pt x="79" y="889"/>
                  </a:cubicBezTo>
                  <a:cubicBezTo>
                    <a:pt x="86" y="900"/>
                    <a:pt x="101" y="905"/>
                    <a:pt x="122" y="905"/>
                  </a:cubicBezTo>
                  <a:cubicBezTo>
                    <a:pt x="298" y="905"/>
                    <a:pt x="924" y="572"/>
                    <a:pt x="1751" y="454"/>
                  </a:cubicBezTo>
                  <a:cubicBezTo>
                    <a:pt x="2047" y="406"/>
                    <a:pt x="2327" y="393"/>
                    <a:pt x="2571" y="393"/>
                  </a:cubicBezTo>
                  <a:cubicBezTo>
                    <a:pt x="2884" y="393"/>
                    <a:pt x="3139" y="414"/>
                    <a:pt x="3297" y="414"/>
                  </a:cubicBezTo>
                  <a:cubicBezTo>
                    <a:pt x="3402" y="414"/>
                    <a:pt x="3465" y="405"/>
                    <a:pt x="3475" y="373"/>
                  </a:cubicBezTo>
                  <a:cubicBezTo>
                    <a:pt x="3518" y="292"/>
                    <a:pt x="2971" y="1"/>
                    <a:pt x="2183" y="1"/>
                  </a:cubicBezTo>
                  <a:close/>
                </a:path>
              </a:pathLst>
            </a:custGeom>
            <a:solidFill>
              <a:srgbClr val="EBEC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7" name="Google Shape;180;p19">
              <a:extLst>
                <a:ext uri="{FF2B5EF4-FFF2-40B4-BE49-F238E27FC236}">
                  <a16:creationId xmlns:a16="http://schemas.microsoft.com/office/drawing/2014/main" xmlns="" id="{8B8C7D10-9136-44A6-A491-C3F37A1898D8}"/>
                </a:ext>
              </a:extLst>
            </p:cNvPr>
            <p:cNvSpPr/>
            <p:nvPr/>
          </p:nvSpPr>
          <p:spPr>
            <a:xfrm>
              <a:off x="2834263" y="4549221"/>
              <a:ext cx="471586" cy="8019"/>
            </a:xfrm>
            <a:custGeom>
              <a:avLst/>
              <a:gdLst/>
              <a:ahLst/>
              <a:cxnLst/>
              <a:rect l="l" t="t" r="r" b="b"/>
              <a:pathLst>
                <a:path w="24642" h="419" extrusionOk="0">
                  <a:moveTo>
                    <a:pt x="12321" y="0"/>
                  </a:moveTo>
                  <a:cubicBezTo>
                    <a:pt x="5517" y="0"/>
                    <a:pt x="1" y="94"/>
                    <a:pt x="1" y="210"/>
                  </a:cubicBezTo>
                  <a:cubicBezTo>
                    <a:pt x="1" y="325"/>
                    <a:pt x="5517" y="419"/>
                    <a:pt x="12321" y="419"/>
                  </a:cubicBezTo>
                  <a:cubicBezTo>
                    <a:pt x="19125" y="419"/>
                    <a:pt x="24642" y="325"/>
                    <a:pt x="24642" y="210"/>
                  </a:cubicBezTo>
                  <a:cubicBezTo>
                    <a:pt x="24642" y="93"/>
                    <a:pt x="19125" y="0"/>
                    <a:pt x="1232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8" name="Google Shape;181;p19">
              <a:extLst>
                <a:ext uri="{FF2B5EF4-FFF2-40B4-BE49-F238E27FC236}">
                  <a16:creationId xmlns:a16="http://schemas.microsoft.com/office/drawing/2014/main" xmlns="" id="{3BECABCA-3785-4BC2-991C-8EB91B17BBA1}"/>
                </a:ext>
              </a:extLst>
            </p:cNvPr>
            <p:cNvSpPr/>
            <p:nvPr/>
          </p:nvSpPr>
          <p:spPr>
            <a:xfrm>
              <a:off x="2832100" y="4452978"/>
              <a:ext cx="161616" cy="101429"/>
            </a:xfrm>
            <a:custGeom>
              <a:avLst/>
              <a:gdLst/>
              <a:ahLst/>
              <a:cxnLst/>
              <a:rect l="l" t="t" r="r" b="b"/>
              <a:pathLst>
                <a:path w="8445" h="5300" extrusionOk="0">
                  <a:moveTo>
                    <a:pt x="906" y="1"/>
                  </a:moveTo>
                  <a:cubicBezTo>
                    <a:pt x="333" y="1"/>
                    <a:pt x="1" y="78"/>
                    <a:pt x="5" y="111"/>
                  </a:cubicBezTo>
                  <a:cubicBezTo>
                    <a:pt x="8" y="182"/>
                    <a:pt x="597" y="167"/>
                    <a:pt x="1516" y="326"/>
                  </a:cubicBezTo>
                  <a:cubicBezTo>
                    <a:pt x="2433" y="478"/>
                    <a:pt x="3677" y="861"/>
                    <a:pt x="4884" y="1603"/>
                  </a:cubicBezTo>
                  <a:cubicBezTo>
                    <a:pt x="6090" y="2351"/>
                    <a:pt x="6989" y="3292"/>
                    <a:pt x="7536" y="4044"/>
                  </a:cubicBezTo>
                  <a:cubicBezTo>
                    <a:pt x="8073" y="4775"/>
                    <a:pt x="8325" y="5299"/>
                    <a:pt x="8398" y="5299"/>
                  </a:cubicBezTo>
                  <a:cubicBezTo>
                    <a:pt x="8400" y="5299"/>
                    <a:pt x="8402" y="5299"/>
                    <a:pt x="8404" y="5298"/>
                  </a:cubicBezTo>
                  <a:cubicBezTo>
                    <a:pt x="8444" y="5283"/>
                    <a:pt x="8290" y="4700"/>
                    <a:pt x="7781" y="3876"/>
                  </a:cubicBezTo>
                  <a:cubicBezTo>
                    <a:pt x="7278" y="3055"/>
                    <a:pt x="6368" y="2029"/>
                    <a:pt x="5105" y="1246"/>
                  </a:cubicBezTo>
                  <a:cubicBezTo>
                    <a:pt x="3839" y="468"/>
                    <a:pt x="2515" y="112"/>
                    <a:pt x="1555" y="31"/>
                  </a:cubicBezTo>
                  <a:cubicBezTo>
                    <a:pt x="1314" y="9"/>
                    <a:pt x="1097" y="1"/>
                    <a:pt x="906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69" name="Google Shape;182;p19">
              <a:extLst>
                <a:ext uri="{FF2B5EF4-FFF2-40B4-BE49-F238E27FC236}">
                  <a16:creationId xmlns:a16="http://schemas.microsoft.com/office/drawing/2014/main" xmlns="" id="{3030EF96-966B-4C9A-ABAF-1A1B9FE70E26}"/>
                </a:ext>
              </a:extLst>
            </p:cNvPr>
            <p:cNvSpPr/>
            <p:nvPr/>
          </p:nvSpPr>
          <p:spPr>
            <a:xfrm>
              <a:off x="2870184" y="4388504"/>
              <a:ext cx="19444" cy="70024"/>
            </a:xfrm>
            <a:custGeom>
              <a:avLst/>
              <a:gdLst/>
              <a:ahLst/>
              <a:cxnLst/>
              <a:rect l="l" t="t" r="r" b="b"/>
              <a:pathLst>
                <a:path w="1016" h="3659" extrusionOk="0">
                  <a:moveTo>
                    <a:pt x="881" y="0"/>
                  </a:moveTo>
                  <a:cubicBezTo>
                    <a:pt x="763" y="0"/>
                    <a:pt x="598" y="813"/>
                    <a:pt x="387" y="1806"/>
                  </a:cubicBezTo>
                  <a:cubicBezTo>
                    <a:pt x="179" y="2804"/>
                    <a:pt x="1" y="3619"/>
                    <a:pt x="113" y="3657"/>
                  </a:cubicBezTo>
                  <a:cubicBezTo>
                    <a:pt x="115" y="3658"/>
                    <a:pt x="118" y="3659"/>
                    <a:pt x="121" y="3659"/>
                  </a:cubicBezTo>
                  <a:cubicBezTo>
                    <a:pt x="236" y="3659"/>
                    <a:pt x="588" y="2895"/>
                    <a:pt x="797" y="1892"/>
                  </a:cubicBezTo>
                  <a:cubicBezTo>
                    <a:pt x="1015" y="866"/>
                    <a:pt x="995" y="10"/>
                    <a:pt x="883" y="0"/>
                  </a:cubicBezTo>
                  <a:cubicBezTo>
                    <a:pt x="882" y="0"/>
                    <a:pt x="881" y="0"/>
                    <a:pt x="88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0" name="Google Shape;183;p19">
              <a:extLst>
                <a:ext uri="{FF2B5EF4-FFF2-40B4-BE49-F238E27FC236}">
                  <a16:creationId xmlns:a16="http://schemas.microsoft.com/office/drawing/2014/main" xmlns="" id="{6D93E3EE-6388-4FC0-BF14-327C6EFF1739}"/>
                </a:ext>
              </a:extLst>
            </p:cNvPr>
            <p:cNvSpPr/>
            <p:nvPr/>
          </p:nvSpPr>
          <p:spPr>
            <a:xfrm>
              <a:off x="3195349" y="4494736"/>
              <a:ext cx="46255" cy="58369"/>
            </a:xfrm>
            <a:custGeom>
              <a:avLst/>
              <a:gdLst/>
              <a:ahLst/>
              <a:cxnLst/>
              <a:rect l="l" t="t" r="r" b="b"/>
              <a:pathLst>
                <a:path w="2417" h="3050" extrusionOk="0">
                  <a:moveTo>
                    <a:pt x="2225" y="0"/>
                  </a:moveTo>
                  <a:cubicBezTo>
                    <a:pt x="2114" y="0"/>
                    <a:pt x="1951" y="24"/>
                    <a:pt x="1751" y="88"/>
                  </a:cubicBezTo>
                  <a:cubicBezTo>
                    <a:pt x="1380" y="205"/>
                    <a:pt x="884" y="495"/>
                    <a:pt x="517" y="989"/>
                  </a:cubicBezTo>
                  <a:cubicBezTo>
                    <a:pt x="149" y="1483"/>
                    <a:pt x="14" y="2041"/>
                    <a:pt x="8" y="2431"/>
                  </a:cubicBezTo>
                  <a:cubicBezTo>
                    <a:pt x="0" y="2820"/>
                    <a:pt x="91" y="3049"/>
                    <a:pt x="145" y="3049"/>
                  </a:cubicBezTo>
                  <a:cubicBezTo>
                    <a:pt x="146" y="3049"/>
                    <a:pt x="147" y="3049"/>
                    <a:pt x="147" y="3049"/>
                  </a:cubicBezTo>
                  <a:cubicBezTo>
                    <a:pt x="267" y="3048"/>
                    <a:pt x="209" y="2096"/>
                    <a:pt x="852" y="1239"/>
                  </a:cubicBezTo>
                  <a:cubicBezTo>
                    <a:pt x="1490" y="376"/>
                    <a:pt x="2417" y="158"/>
                    <a:pt x="2383" y="43"/>
                  </a:cubicBezTo>
                  <a:cubicBezTo>
                    <a:pt x="2380" y="19"/>
                    <a:pt x="2323" y="0"/>
                    <a:pt x="2225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1" name="Google Shape;184;p19">
              <a:extLst>
                <a:ext uri="{FF2B5EF4-FFF2-40B4-BE49-F238E27FC236}">
                  <a16:creationId xmlns:a16="http://schemas.microsoft.com/office/drawing/2014/main" xmlns="" id="{48DCAA1C-9C60-4FD3-BA53-1B75B289B80B}"/>
                </a:ext>
              </a:extLst>
            </p:cNvPr>
            <p:cNvSpPr/>
            <p:nvPr/>
          </p:nvSpPr>
          <p:spPr>
            <a:xfrm>
              <a:off x="2074236" y="2761070"/>
              <a:ext cx="1521910" cy="1660025"/>
            </a:xfrm>
            <a:custGeom>
              <a:avLst/>
              <a:gdLst/>
              <a:ahLst/>
              <a:cxnLst/>
              <a:rect l="l" t="t" r="r" b="b"/>
              <a:pathLst>
                <a:path w="79525" h="86742" extrusionOk="0">
                  <a:moveTo>
                    <a:pt x="37" y="0"/>
                  </a:moveTo>
                  <a:lnTo>
                    <a:pt x="33" y="1799"/>
                  </a:lnTo>
                  <a:cubicBezTo>
                    <a:pt x="1" y="15665"/>
                    <a:pt x="10821" y="25793"/>
                    <a:pt x="24687" y="25841"/>
                  </a:cubicBezTo>
                  <a:cubicBezTo>
                    <a:pt x="26162" y="25846"/>
                    <a:pt x="27656" y="25848"/>
                    <a:pt x="29150" y="25848"/>
                  </a:cubicBezTo>
                  <a:cubicBezTo>
                    <a:pt x="32539" y="25848"/>
                    <a:pt x="35924" y="25838"/>
                    <a:pt x="39068" y="25838"/>
                  </a:cubicBezTo>
                  <a:cubicBezTo>
                    <a:pt x="43690" y="25838"/>
                    <a:pt x="47793" y="25858"/>
                    <a:pt x="50625" y="25957"/>
                  </a:cubicBezTo>
                  <a:cubicBezTo>
                    <a:pt x="53112" y="26044"/>
                    <a:pt x="55114" y="28022"/>
                    <a:pt x="55236" y="30507"/>
                  </a:cubicBezTo>
                  <a:lnTo>
                    <a:pt x="54634" y="86741"/>
                  </a:lnTo>
                  <a:lnTo>
                    <a:pt x="77872" y="86741"/>
                  </a:lnTo>
                  <a:lnTo>
                    <a:pt x="79524" y="27583"/>
                  </a:lnTo>
                  <a:cubicBezTo>
                    <a:pt x="79524" y="12276"/>
                    <a:pt x="71824" y="277"/>
                    <a:pt x="56516" y="2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351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2" name="Google Shape;185;p19">
              <a:extLst>
                <a:ext uri="{FF2B5EF4-FFF2-40B4-BE49-F238E27FC236}">
                  <a16:creationId xmlns:a16="http://schemas.microsoft.com/office/drawing/2014/main" xmlns="" id="{8A08FDDA-EA20-4455-8408-24BA5D56CE94}"/>
                </a:ext>
              </a:extLst>
            </p:cNvPr>
            <p:cNvSpPr/>
            <p:nvPr/>
          </p:nvSpPr>
          <p:spPr>
            <a:xfrm>
              <a:off x="1783652" y="2761070"/>
              <a:ext cx="1469530" cy="1660025"/>
            </a:xfrm>
            <a:custGeom>
              <a:avLst/>
              <a:gdLst/>
              <a:ahLst/>
              <a:cxnLst/>
              <a:rect l="l" t="t" r="r" b="b"/>
              <a:pathLst>
                <a:path w="76788" h="86742" extrusionOk="0">
                  <a:moveTo>
                    <a:pt x="37" y="0"/>
                  </a:moveTo>
                  <a:lnTo>
                    <a:pt x="33" y="1799"/>
                  </a:lnTo>
                  <a:cubicBezTo>
                    <a:pt x="1" y="15665"/>
                    <a:pt x="8084" y="25793"/>
                    <a:pt x="21949" y="25841"/>
                  </a:cubicBezTo>
                  <a:cubicBezTo>
                    <a:pt x="23424" y="25846"/>
                    <a:pt x="24919" y="25848"/>
                    <a:pt x="26412" y="25848"/>
                  </a:cubicBezTo>
                  <a:cubicBezTo>
                    <a:pt x="29802" y="25848"/>
                    <a:pt x="33187" y="25838"/>
                    <a:pt x="36331" y="25838"/>
                  </a:cubicBezTo>
                  <a:cubicBezTo>
                    <a:pt x="40953" y="25838"/>
                    <a:pt x="45056" y="25858"/>
                    <a:pt x="47888" y="25957"/>
                  </a:cubicBezTo>
                  <a:cubicBezTo>
                    <a:pt x="50374" y="26044"/>
                    <a:pt x="52376" y="28022"/>
                    <a:pt x="52498" y="30507"/>
                  </a:cubicBezTo>
                  <a:lnTo>
                    <a:pt x="51897" y="86741"/>
                  </a:lnTo>
                  <a:lnTo>
                    <a:pt x="75134" y="86741"/>
                  </a:lnTo>
                  <a:lnTo>
                    <a:pt x="76788" y="27583"/>
                  </a:lnTo>
                  <a:cubicBezTo>
                    <a:pt x="76788" y="12276"/>
                    <a:pt x="69087" y="277"/>
                    <a:pt x="53780" y="21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860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3" name="Google Shape;186;p19">
              <a:extLst>
                <a:ext uri="{FF2B5EF4-FFF2-40B4-BE49-F238E27FC236}">
                  <a16:creationId xmlns:a16="http://schemas.microsoft.com/office/drawing/2014/main" xmlns="" id="{6434D3C6-8417-414D-9203-6B2B279AF9AC}"/>
                </a:ext>
              </a:extLst>
            </p:cNvPr>
            <p:cNvSpPr/>
            <p:nvPr/>
          </p:nvSpPr>
          <p:spPr>
            <a:xfrm>
              <a:off x="2992893" y="1829150"/>
              <a:ext cx="783489" cy="766438"/>
            </a:xfrm>
            <a:custGeom>
              <a:avLst/>
              <a:gdLst/>
              <a:ahLst/>
              <a:cxnLst/>
              <a:rect l="l" t="t" r="r" b="b"/>
              <a:pathLst>
                <a:path w="40940" h="40049" extrusionOk="0">
                  <a:moveTo>
                    <a:pt x="38555" y="1"/>
                  </a:moveTo>
                  <a:lnTo>
                    <a:pt x="32876" y="37663"/>
                  </a:lnTo>
                  <a:lnTo>
                    <a:pt x="1" y="38336"/>
                  </a:lnTo>
                  <a:lnTo>
                    <a:pt x="1" y="40049"/>
                  </a:lnTo>
                  <a:lnTo>
                    <a:pt x="35297" y="40049"/>
                  </a:lnTo>
                  <a:lnTo>
                    <a:pt x="40939" y="1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4" name="Google Shape;187;p19">
              <a:extLst>
                <a:ext uri="{FF2B5EF4-FFF2-40B4-BE49-F238E27FC236}">
                  <a16:creationId xmlns:a16="http://schemas.microsoft.com/office/drawing/2014/main" xmlns="" id="{DD55BE43-FD72-4771-8A51-0BAAD86E55B1}"/>
                </a:ext>
              </a:extLst>
            </p:cNvPr>
            <p:cNvSpPr/>
            <p:nvPr/>
          </p:nvSpPr>
          <p:spPr>
            <a:xfrm>
              <a:off x="2041511" y="1066234"/>
              <a:ext cx="47193" cy="45413"/>
            </a:xfrm>
            <a:custGeom>
              <a:avLst/>
              <a:gdLst/>
              <a:ahLst/>
              <a:cxnLst/>
              <a:rect l="l" t="t" r="r" b="b"/>
              <a:pathLst>
                <a:path w="2466" h="2373" extrusionOk="0">
                  <a:moveTo>
                    <a:pt x="1279" y="0"/>
                  </a:moveTo>
                  <a:cubicBezTo>
                    <a:pt x="799" y="0"/>
                    <a:pt x="366" y="289"/>
                    <a:pt x="183" y="733"/>
                  </a:cubicBezTo>
                  <a:cubicBezTo>
                    <a:pt x="0" y="1176"/>
                    <a:pt x="102" y="1686"/>
                    <a:pt x="440" y="2025"/>
                  </a:cubicBezTo>
                  <a:cubicBezTo>
                    <a:pt x="667" y="2252"/>
                    <a:pt x="971" y="2372"/>
                    <a:pt x="1279" y="2372"/>
                  </a:cubicBezTo>
                  <a:cubicBezTo>
                    <a:pt x="1432" y="2372"/>
                    <a:pt x="1586" y="2343"/>
                    <a:pt x="1733" y="2282"/>
                  </a:cubicBezTo>
                  <a:cubicBezTo>
                    <a:pt x="2176" y="2098"/>
                    <a:pt x="2466" y="1666"/>
                    <a:pt x="2466" y="1186"/>
                  </a:cubicBezTo>
                  <a:cubicBezTo>
                    <a:pt x="2466" y="531"/>
                    <a:pt x="1934" y="0"/>
                    <a:pt x="127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5" name="Google Shape;188;p19">
              <a:extLst>
                <a:ext uri="{FF2B5EF4-FFF2-40B4-BE49-F238E27FC236}">
                  <a16:creationId xmlns:a16="http://schemas.microsoft.com/office/drawing/2014/main" xmlns="" id="{75AE1723-03E9-4950-9563-4D2F250A112B}"/>
                </a:ext>
              </a:extLst>
            </p:cNvPr>
            <p:cNvSpPr/>
            <p:nvPr/>
          </p:nvSpPr>
          <p:spPr>
            <a:xfrm>
              <a:off x="2057280" y="1101065"/>
              <a:ext cx="11827" cy="86368"/>
            </a:xfrm>
            <a:custGeom>
              <a:avLst/>
              <a:gdLst/>
              <a:ahLst/>
              <a:cxnLst/>
              <a:rect l="l" t="t" r="r" b="b"/>
              <a:pathLst>
                <a:path w="618" h="4513" extrusionOk="0">
                  <a:moveTo>
                    <a:pt x="618" y="1"/>
                  </a:moveTo>
                  <a:lnTo>
                    <a:pt x="0" y="301"/>
                  </a:lnTo>
                  <a:lnTo>
                    <a:pt x="0" y="4512"/>
                  </a:lnTo>
                  <a:lnTo>
                    <a:pt x="618" y="4512"/>
                  </a:lnTo>
                  <a:lnTo>
                    <a:pt x="61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6" name="Google Shape;189;p19">
              <a:extLst>
                <a:ext uri="{FF2B5EF4-FFF2-40B4-BE49-F238E27FC236}">
                  <a16:creationId xmlns:a16="http://schemas.microsoft.com/office/drawing/2014/main" xmlns="" id="{4BB60218-B572-45C5-B8C1-A181F0D0A0E5}"/>
                </a:ext>
              </a:extLst>
            </p:cNvPr>
            <p:cNvSpPr/>
            <p:nvPr/>
          </p:nvSpPr>
          <p:spPr>
            <a:xfrm>
              <a:off x="2059079" y="1181040"/>
              <a:ext cx="376415" cy="505957"/>
            </a:xfrm>
            <a:custGeom>
              <a:avLst/>
              <a:gdLst/>
              <a:ahLst/>
              <a:cxnLst/>
              <a:rect l="l" t="t" r="r" b="b"/>
              <a:pathLst>
                <a:path w="19669" h="26438" extrusionOk="0">
                  <a:moveTo>
                    <a:pt x="231" y="1"/>
                  </a:moveTo>
                  <a:cubicBezTo>
                    <a:pt x="231" y="1"/>
                    <a:pt x="231" y="1"/>
                    <a:pt x="231" y="1"/>
                  </a:cubicBezTo>
                  <a:cubicBezTo>
                    <a:pt x="216" y="2"/>
                    <a:pt x="223" y="185"/>
                    <a:pt x="245" y="532"/>
                  </a:cubicBezTo>
                  <a:cubicBezTo>
                    <a:pt x="266" y="878"/>
                    <a:pt x="294" y="1388"/>
                    <a:pt x="314" y="2045"/>
                  </a:cubicBezTo>
                  <a:cubicBezTo>
                    <a:pt x="357" y="3361"/>
                    <a:pt x="309" y="5264"/>
                    <a:pt x="212" y="7621"/>
                  </a:cubicBezTo>
                  <a:cubicBezTo>
                    <a:pt x="139" y="9971"/>
                    <a:pt x="0" y="12817"/>
                    <a:pt x="606" y="15917"/>
                  </a:cubicBezTo>
                  <a:cubicBezTo>
                    <a:pt x="910" y="17458"/>
                    <a:pt x="1412" y="19063"/>
                    <a:pt x="2276" y="20561"/>
                  </a:cubicBezTo>
                  <a:cubicBezTo>
                    <a:pt x="3160" y="22118"/>
                    <a:pt x="4399" y="23445"/>
                    <a:pt x="5889" y="24437"/>
                  </a:cubicBezTo>
                  <a:cubicBezTo>
                    <a:pt x="7415" y="25447"/>
                    <a:pt x="9105" y="26133"/>
                    <a:pt x="10828" y="26370"/>
                  </a:cubicBezTo>
                  <a:cubicBezTo>
                    <a:pt x="11164" y="26413"/>
                    <a:pt x="11502" y="26437"/>
                    <a:pt x="11839" y="26437"/>
                  </a:cubicBezTo>
                  <a:cubicBezTo>
                    <a:pt x="12363" y="26437"/>
                    <a:pt x="12883" y="26380"/>
                    <a:pt x="13384" y="26250"/>
                  </a:cubicBezTo>
                  <a:cubicBezTo>
                    <a:pt x="14207" y="26041"/>
                    <a:pt x="14953" y="25615"/>
                    <a:pt x="15552" y="25080"/>
                  </a:cubicBezTo>
                  <a:cubicBezTo>
                    <a:pt x="16756" y="23996"/>
                    <a:pt x="17462" y="22623"/>
                    <a:pt x="18025" y="21354"/>
                  </a:cubicBezTo>
                  <a:cubicBezTo>
                    <a:pt x="18579" y="20069"/>
                    <a:pt x="18964" y="18817"/>
                    <a:pt x="19198" y="17652"/>
                  </a:cubicBezTo>
                  <a:cubicBezTo>
                    <a:pt x="19669" y="15318"/>
                    <a:pt x="19628" y="13374"/>
                    <a:pt x="19485" y="12060"/>
                  </a:cubicBezTo>
                  <a:cubicBezTo>
                    <a:pt x="19436" y="11554"/>
                    <a:pt x="19359" y="11051"/>
                    <a:pt x="19255" y="10554"/>
                  </a:cubicBezTo>
                  <a:cubicBezTo>
                    <a:pt x="19182" y="10216"/>
                    <a:pt x="19136" y="10040"/>
                    <a:pt x="19121" y="10040"/>
                  </a:cubicBezTo>
                  <a:cubicBezTo>
                    <a:pt x="19121" y="10040"/>
                    <a:pt x="19121" y="10040"/>
                    <a:pt x="19121" y="10040"/>
                  </a:cubicBezTo>
                  <a:cubicBezTo>
                    <a:pt x="19107" y="10042"/>
                    <a:pt x="19125" y="10225"/>
                    <a:pt x="19171" y="10568"/>
                  </a:cubicBezTo>
                  <a:cubicBezTo>
                    <a:pt x="19217" y="10910"/>
                    <a:pt x="19282" y="11418"/>
                    <a:pt x="19323" y="12073"/>
                  </a:cubicBezTo>
                  <a:cubicBezTo>
                    <a:pt x="19415" y="13379"/>
                    <a:pt x="19409" y="15300"/>
                    <a:pt x="18908" y="17589"/>
                  </a:cubicBezTo>
                  <a:cubicBezTo>
                    <a:pt x="18660" y="18733"/>
                    <a:pt x="18264" y="19958"/>
                    <a:pt x="17706" y="21212"/>
                  </a:cubicBezTo>
                  <a:cubicBezTo>
                    <a:pt x="17141" y="22455"/>
                    <a:pt x="16435" y="23782"/>
                    <a:pt x="15296" y="24789"/>
                  </a:cubicBezTo>
                  <a:cubicBezTo>
                    <a:pt x="14730" y="25288"/>
                    <a:pt x="14047" y="25671"/>
                    <a:pt x="13285" y="25862"/>
                  </a:cubicBezTo>
                  <a:cubicBezTo>
                    <a:pt x="12828" y="25978"/>
                    <a:pt x="12349" y="26030"/>
                    <a:pt x="11862" y="26030"/>
                  </a:cubicBezTo>
                  <a:cubicBezTo>
                    <a:pt x="11538" y="26030"/>
                    <a:pt x="11209" y="26007"/>
                    <a:pt x="10881" y="25963"/>
                  </a:cubicBezTo>
                  <a:cubicBezTo>
                    <a:pt x="9241" y="25733"/>
                    <a:pt x="7592" y="25065"/>
                    <a:pt x="6123" y="24089"/>
                  </a:cubicBezTo>
                  <a:cubicBezTo>
                    <a:pt x="4685" y="23133"/>
                    <a:pt x="3490" y="21855"/>
                    <a:pt x="2631" y="20356"/>
                  </a:cubicBezTo>
                  <a:cubicBezTo>
                    <a:pt x="1792" y="18910"/>
                    <a:pt x="1292" y="17351"/>
                    <a:pt x="985" y="15840"/>
                  </a:cubicBezTo>
                  <a:cubicBezTo>
                    <a:pt x="369" y="12805"/>
                    <a:pt x="472" y="9979"/>
                    <a:pt x="508" y="7629"/>
                  </a:cubicBezTo>
                  <a:cubicBezTo>
                    <a:pt x="567" y="5273"/>
                    <a:pt x="572" y="3357"/>
                    <a:pt x="478" y="2037"/>
                  </a:cubicBezTo>
                  <a:cubicBezTo>
                    <a:pt x="433" y="1378"/>
                    <a:pt x="380" y="867"/>
                    <a:pt x="329" y="523"/>
                  </a:cubicBezTo>
                  <a:cubicBezTo>
                    <a:pt x="279" y="180"/>
                    <a:pt x="246" y="1"/>
                    <a:pt x="23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7" name="Google Shape;190;p19">
              <a:extLst>
                <a:ext uri="{FF2B5EF4-FFF2-40B4-BE49-F238E27FC236}">
                  <a16:creationId xmlns:a16="http://schemas.microsoft.com/office/drawing/2014/main" xmlns="" id="{38A58F40-8E45-4CEB-9B00-9290C4C85E83}"/>
                </a:ext>
              </a:extLst>
            </p:cNvPr>
            <p:cNvSpPr/>
            <p:nvPr/>
          </p:nvSpPr>
          <p:spPr>
            <a:xfrm>
              <a:off x="2284691" y="1686212"/>
              <a:ext cx="959573" cy="1109879"/>
            </a:xfrm>
            <a:custGeom>
              <a:avLst/>
              <a:gdLst/>
              <a:ahLst/>
              <a:cxnLst/>
              <a:rect l="l" t="t" r="r" b="b"/>
              <a:pathLst>
                <a:path w="50141" h="57995" extrusionOk="0">
                  <a:moveTo>
                    <a:pt x="906" y="0"/>
                  </a:moveTo>
                  <a:cubicBezTo>
                    <a:pt x="906" y="0"/>
                    <a:pt x="905" y="0"/>
                    <a:pt x="905" y="0"/>
                  </a:cubicBezTo>
                  <a:cubicBezTo>
                    <a:pt x="876" y="15"/>
                    <a:pt x="1083" y="314"/>
                    <a:pt x="1321" y="953"/>
                  </a:cubicBezTo>
                  <a:cubicBezTo>
                    <a:pt x="1564" y="1585"/>
                    <a:pt x="1819" y="2567"/>
                    <a:pt x="1839" y="3859"/>
                  </a:cubicBezTo>
                  <a:cubicBezTo>
                    <a:pt x="1865" y="5149"/>
                    <a:pt x="1649" y="6724"/>
                    <a:pt x="1224" y="8513"/>
                  </a:cubicBezTo>
                  <a:cubicBezTo>
                    <a:pt x="811" y="10300"/>
                    <a:pt x="188" y="12334"/>
                    <a:pt x="53" y="14683"/>
                  </a:cubicBezTo>
                  <a:cubicBezTo>
                    <a:pt x="1" y="15853"/>
                    <a:pt x="95" y="17110"/>
                    <a:pt x="544" y="18331"/>
                  </a:cubicBezTo>
                  <a:cubicBezTo>
                    <a:pt x="980" y="19563"/>
                    <a:pt x="1812" y="20638"/>
                    <a:pt x="2597" y="21740"/>
                  </a:cubicBezTo>
                  <a:cubicBezTo>
                    <a:pt x="3387" y="22837"/>
                    <a:pt x="4118" y="24053"/>
                    <a:pt x="4278" y="25475"/>
                  </a:cubicBezTo>
                  <a:cubicBezTo>
                    <a:pt x="4470" y="26885"/>
                    <a:pt x="4224" y="28371"/>
                    <a:pt x="3790" y="29820"/>
                  </a:cubicBezTo>
                  <a:cubicBezTo>
                    <a:pt x="3351" y="31273"/>
                    <a:pt x="2701" y="32706"/>
                    <a:pt x="2141" y="34223"/>
                  </a:cubicBezTo>
                  <a:cubicBezTo>
                    <a:pt x="1578" y="35730"/>
                    <a:pt x="1126" y="37370"/>
                    <a:pt x="1123" y="39078"/>
                  </a:cubicBezTo>
                  <a:cubicBezTo>
                    <a:pt x="1079" y="42487"/>
                    <a:pt x="2458" y="45946"/>
                    <a:pt x="4756" y="48688"/>
                  </a:cubicBezTo>
                  <a:cubicBezTo>
                    <a:pt x="7054" y="51449"/>
                    <a:pt x="10006" y="53453"/>
                    <a:pt x="13020" y="54917"/>
                  </a:cubicBezTo>
                  <a:cubicBezTo>
                    <a:pt x="16049" y="56378"/>
                    <a:pt x="19203" y="57290"/>
                    <a:pt x="22262" y="57705"/>
                  </a:cubicBezTo>
                  <a:cubicBezTo>
                    <a:pt x="23678" y="57904"/>
                    <a:pt x="25067" y="57995"/>
                    <a:pt x="26420" y="57995"/>
                  </a:cubicBezTo>
                  <a:cubicBezTo>
                    <a:pt x="30936" y="57995"/>
                    <a:pt x="35039" y="56979"/>
                    <a:pt x="38317" y="55550"/>
                  </a:cubicBezTo>
                  <a:cubicBezTo>
                    <a:pt x="41704" y="54088"/>
                    <a:pt x="44803" y="52032"/>
                    <a:pt x="47466" y="49480"/>
                  </a:cubicBezTo>
                  <a:cubicBezTo>
                    <a:pt x="49322" y="47651"/>
                    <a:pt x="50140" y="46457"/>
                    <a:pt x="50140" y="46457"/>
                  </a:cubicBezTo>
                  <a:cubicBezTo>
                    <a:pt x="50140" y="46457"/>
                    <a:pt x="50140" y="46457"/>
                    <a:pt x="50140" y="46457"/>
                  </a:cubicBezTo>
                  <a:cubicBezTo>
                    <a:pt x="50131" y="46457"/>
                    <a:pt x="50068" y="46521"/>
                    <a:pt x="49953" y="46647"/>
                  </a:cubicBezTo>
                  <a:cubicBezTo>
                    <a:pt x="49823" y="46795"/>
                    <a:pt x="49652" y="46987"/>
                    <a:pt x="49438" y="47228"/>
                  </a:cubicBezTo>
                  <a:cubicBezTo>
                    <a:pt x="48984" y="47739"/>
                    <a:pt x="48292" y="48470"/>
                    <a:pt x="47353" y="49362"/>
                  </a:cubicBezTo>
                  <a:cubicBezTo>
                    <a:pt x="45457" y="51106"/>
                    <a:pt x="42470" y="53473"/>
                    <a:pt x="38202" y="55278"/>
                  </a:cubicBezTo>
                  <a:cubicBezTo>
                    <a:pt x="34974" y="56652"/>
                    <a:pt x="30962" y="57626"/>
                    <a:pt x="26551" y="57626"/>
                  </a:cubicBezTo>
                  <a:cubicBezTo>
                    <a:pt x="25174" y="57626"/>
                    <a:pt x="23758" y="57531"/>
                    <a:pt x="22315" y="57324"/>
                  </a:cubicBezTo>
                  <a:cubicBezTo>
                    <a:pt x="19295" y="56902"/>
                    <a:pt x="16185" y="55995"/>
                    <a:pt x="13200" y="54548"/>
                  </a:cubicBezTo>
                  <a:cubicBezTo>
                    <a:pt x="10227" y="53100"/>
                    <a:pt x="7325" y="51120"/>
                    <a:pt x="5078" y="48421"/>
                  </a:cubicBezTo>
                  <a:cubicBezTo>
                    <a:pt x="2834" y="45743"/>
                    <a:pt x="1497" y="42379"/>
                    <a:pt x="1533" y="39082"/>
                  </a:cubicBezTo>
                  <a:cubicBezTo>
                    <a:pt x="1528" y="35746"/>
                    <a:pt x="3282" y="32888"/>
                    <a:pt x="4160" y="29930"/>
                  </a:cubicBezTo>
                  <a:cubicBezTo>
                    <a:pt x="4598" y="28448"/>
                    <a:pt x="4853" y="26911"/>
                    <a:pt x="4643" y="25425"/>
                  </a:cubicBezTo>
                  <a:cubicBezTo>
                    <a:pt x="4468" y="23923"/>
                    <a:pt x="3679" y="22633"/>
                    <a:pt x="2879" y="21539"/>
                  </a:cubicBezTo>
                  <a:cubicBezTo>
                    <a:pt x="2080" y="20430"/>
                    <a:pt x="1268" y="19390"/>
                    <a:pt x="848" y="18219"/>
                  </a:cubicBezTo>
                  <a:cubicBezTo>
                    <a:pt x="410" y="17055"/>
                    <a:pt x="307" y="15840"/>
                    <a:pt x="349" y="14696"/>
                  </a:cubicBezTo>
                  <a:cubicBezTo>
                    <a:pt x="462" y="12395"/>
                    <a:pt x="1058" y="10366"/>
                    <a:pt x="1453" y="8565"/>
                  </a:cubicBezTo>
                  <a:cubicBezTo>
                    <a:pt x="1858" y="6762"/>
                    <a:pt x="2053" y="5163"/>
                    <a:pt x="2003" y="3855"/>
                  </a:cubicBezTo>
                  <a:cubicBezTo>
                    <a:pt x="1957" y="2545"/>
                    <a:pt x="1671" y="1551"/>
                    <a:pt x="1398" y="922"/>
                  </a:cubicBezTo>
                  <a:cubicBezTo>
                    <a:pt x="1265" y="604"/>
                    <a:pt x="1143" y="373"/>
                    <a:pt x="1048" y="224"/>
                  </a:cubicBezTo>
                  <a:cubicBezTo>
                    <a:pt x="962" y="76"/>
                    <a:pt x="914" y="0"/>
                    <a:pt x="90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8" name="Google Shape;191;p19">
              <a:extLst>
                <a:ext uri="{FF2B5EF4-FFF2-40B4-BE49-F238E27FC236}">
                  <a16:creationId xmlns:a16="http://schemas.microsoft.com/office/drawing/2014/main" xmlns="" id="{BCB2339E-8C6D-4817-9618-6B866597F502}"/>
                </a:ext>
              </a:extLst>
            </p:cNvPr>
            <p:cNvSpPr/>
            <p:nvPr/>
          </p:nvSpPr>
          <p:spPr>
            <a:xfrm>
              <a:off x="3227289" y="2566307"/>
              <a:ext cx="25874" cy="24917"/>
            </a:xfrm>
            <a:custGeom>
              <a:avLst/>
              <a:gdLst/>
              <a:ahLst/>
              <a:cxnLst/>
              <a:rect l="l" t="t" r="r" b="b"/>
              <a:pathLst>
                <a:path w="1352" h="1302" extrusionOk="0">
                  <a:moveTo>
                    <a:pt x="702" y="0"/>
                  </a:moveTo>
                  <a:cubicBezTo>
                    <a:pt x="439" y="0"/>
                    <a:pt x="202" y="159"/>
                    <a:pt x="100" y="402"/>
                  </a:cubicBezTo>
                  <a:cubicBezTo>
                    <a:pt x="0" y="645"/>
                    <a:pt x="56" y="925"/>
                    <a:pt x="241" y="1111"/>
                  </a:cubicBezTo>
                  <a:cubicBezTo>
                    <a:pt x="366" y="1235"/>
                    <a:pt x="532" y="1301"/>
                    <a:pt x="702" y="1301"/>
                  </a:cubicBezTo>
                  <a:cubicBezTo>
                    <a:pt x="785" y="1301"/>
                    <a:pt x="870" y="1285"/>
                    <a:pt x="950" y="1252"/>
                  </a:cubicBezTo>
                  <a:cubicBezTo>
                    <a:pt x="1194" y="1152"/>
                    <a:pt x="1352" y="915"/>
                    <a:pt x="1352" y="651"/>
                  </a:cubicBezTo>
                  <a:cubicBezTo>
                    <a:pt x="1352" y="292"/>
                    <a:pt x="1061" y="0"/>
                    <a:pt x="702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79" name="Google Shape;192;p19">
              <a:extLst>
                <a:ext uri="{FF2B5EF4-FFF2-40B4-BE49-F238E27FC236}">
                  <a16:creationId xmlns:a16="http://schemas.microsoft.com/office/drawing/2014/main" xmlns="" id="{9A557EDE-576A-4EF0-B0E7-A8133B0D2A2D}"/>
                </a:ext>
              </a:extLst>
            </p:cNvPr>
            <p:cNvSpPr/>
            <p:nvPr/>
          </p:nvSpPr>
          <p:spPr>
            <a:xfrm>
              <a:off x="2388110" y="2333232"/>
              <a:ext cx="349355" cy="298870"/>
            </a:xfrm>
            <a:custGeom>
              <a:avLst/>
              <a:gdLst/>
              <a:ahLst/>
              <a:cxnLst/>
              <a:rect l="l" t="t" r="r" b="b"/>
              <a:pathLst>
                <a:path w="18255" h="15617" extrusionOk="0">
                  <a:moveTo>
                    <a:pt x="6355" y="1"/>
                  </a:moveTo>
                  <a:cubicBezTo>
                    <a:pt x="2705" y="1"/>
                    <a:pt x="1" y="1563"/>
                    <a:pt x="1" y="1563"/>
                  </a:cubicBezTo>
                  <a:lnTo>
                    <a:pt x="3187" y="15617"/>
                  </a:lnTo>
                  <a:lnTo>
                    <a:pt x="13694" y="10460"/>
                  </a:lnTo>
                  <a:cubicBezTo>
                    <a:pt x="14261" y="10675"/>
                    <a:pt x="14706" y="10762"/>
                    <a:pt x="15056" y="10762"/>
                  </a:cubicBezTo>
                  <a:cubicBezTo>
                    <a:pt x="16579" y="10762"/>
                    <a:pt x="16285" y="9108"/>
                    <a:pt x="16285" y="9108"/>
                  </a:cubicBezTo>
                  <a:lnTo>
                    <a:pt x="16285" y="9108"/>
                  </a:lnTo>
                  <a:cubicBezTo>
                    <a:pt x="16600" y="9311"/>
                    <a:pt x="16864" y="9395"/>
                    <a:pt x="17087" y="9395"/>
                  </a:cubicBezTo>
                  <a:cubicBezTo>
                    <a:pt x="18118" y="9395"/>
                    <a:pt x="18254" y="7602"/>
                    <a:pt x="18254" y="7602"/>
                  </a:cubicBezTo>
                  <a:cubicBezTo>
                    <a:pt x="14497" y="1528"/>
                    <a:pt x="9964" y="1"/>
                    <a:pt x="6355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0" name="Google Shape;193;p19">
              <a:extLst>
                <a:ext uri="{FF2B5EF4-FFF2-40B4-BE49-F238E27FC236}">
                  <a16:creationId xmlns:a16="http://schemas.microsoft.com/office/drawing/2014/main" xmlns="" id="{681FC457-50B5-4B20-AEBE-9843EE81EDAA}"/>
                </a:ext>
              </a:extLst>
            </p:cNvPr>
            <p:cNvSpPr/>
            <p:nvPr/>
          </p:nvSpPr>
          <p:spPr>
            <a:xfrm>
              <a:off x="2490209" y="2402050"/>
              <a:ext cx="212981" cy="110672"/>
            </a:xfrm>
            <a:custGeom>
              <a:avLst/>
              <a:gdLst/>
              <a:ahLst/>
              <a:cxnLst/>
              <a:rect l="l" t="t" r="r" b="b"/>
              <a:pathLst>
                <a:path w="11129" h="5783" extrusionOk="0">
                  <a:moveTo>
                    <a:pt x="2075" y="1"/>
                  </a:moveTo>
                  <a:cubicBezTo>
                    <a:pt x="1445" y="1"/>
                    <a:pt x="818" y="61"/>
                    <a:pt x="208" y="183"/>
                  </a:cubicBezTo>
                  <a:cubicBezTo>
                    <a:pt x="0" y="225"/>
                    <a:pt x="36" y="570"/>
                    <a:pt x="241" y="570"/>
                  </a:cubicBezTo>
                  <a:cubicBezTo>
                    <a:pt x="247" y="570"/>
                    <a:pt x="254" y="569"/>
                    <a:pt x="260" y="569"/>
                  </a:cubicBezTo>
                  <a:cubicBezTo>
                    <a:pt x="738" y="523"/>
                    <a:pt x="1199" y="500"/>
                    <a:pt x="1645" y="500"/>
                  </a:cubicBezTo>
                  <a:cubicBezTo>
                    <a:pt x="5619" y="500"/>
                    <a:pt x="8352" y="2319"/>
                    <a:pt x="10755" y="5707"/>
                  </a:cubicBezTo>
                  <a:cubicBezTo>
                    <a:pt x="10792" y="5759"/>
                    <a:pt x="10852" y="5782"/>
                    <a:pt x="10911" y="5782"/>
                  </a:cubicBezTo>
                  <a:cubicBezTo>
                    <a:pt x="11021" y="5782"/>
                    <a:pt x="11128" y="5701"/>
                    <a:pt x="11075" y="5572"/>
                  </a:cubicBezTo>
                  <a:lnTo>
                    <a:pt x="11075" y="5571"/>
                  </a:lnTo>
                  <a:cubicBezTo>
                    <a:pt x="9627" y="2073"/>
                    <a:pt x="5787" y="1"/>
                    <a:pt x="2075" y="1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1" name="Google Shape;194;p19">
              <a:extLst>
                <a:ext uri="{FF2B5EF4-FFF2-40B4-BE49-F238E27FC236}">
                  <a16:creationId xmlns:a16="http://schemas.microsoft.com/office/drawing/2014/main" xmlns="" id="{CF218097-7811-4686-9DCE-927515B8076B}"/>
                </a:ext>
              </a:extLst>
            </p:cNvPr>
            <p:cNvSpPr/>
            <p:nvPr/>
          </p:nvSpPr>
          <p:spPr>
            <a:xfrm>
              <a:off x="2492065" y="2473376"/>
              <a:ext cx="162650" cy="59862"/>
            </a:xfrm>
            <a:custGeom>
              <a:avLst/>
              <a:gdLst/>
              <a:ahLst/>
              <a:cxnLst/>
              <a:rect l="l" t="t" r="r" b="b"/>
              <a:pathLst>
                <a:path w="8499" h="3128" extrusionOk="0">
                  <a:moveTo>
                    <a:pt x="330" y="0"/>
                  </a:moveTo>
                  <a:cubicBezTo>
                    <a:pt x="71" y="0"/>
                    <a:pt x="1" y="435"/>
                    <a:pt x="273" y="474"/>
                  </a:cubicBezTo>
                  <a:cubicBezTo>
                    <a:pt x="1600" y="665"/>
                    <a:pt x="2901" y="854"/>
                    <a:pt x="4181" y="1271"/>
                  </a:cubicBezTo>
                  <a:cubicBezTo>
                    <a:pt x="5621" y="1741"/>
                    <a:pt x="6872" y="2514"/>
                    <a:pt x="8245" y="3116"/>
                  </a:cubicBezTo>
                  <a:cubicBezTo>
                    <a:pt x="8263" y="3124"/>
                    <a:pt x="8281" y="3127"/>
                    <a:pt x="8299" y="3127"/>
                  </a:cubicBezTo>
                  <a:cubicBezTo>
                    <a:pt x="8405" y="3127"/>
                    <a:pt x="8498" y="3006"/>
                    <a:pt x="8400" y="2914"/>
                  </a:cubicBezTo>
                  <a:cubicBezTo>
                    <a:pt x="6384" y="1037"/>
                    <a:pt x="3039" y="78"/>
                    <a:pt x="337" y="0"/>
                  </a:cubicBezTo>
                  <a:cubicBezTo>
                    <a:pt x="335" y="0"/>
                    <a:pt x="332" y="0"/>
                    <a:pt x="330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2" name="Google Shape;195;p19">
              <a:extLst>
                <a:ext uri="{FF2B5EF4-FFF2-40B4-BE49-F238E27FC236}">
                  <a16:creationId xmlns:a16="http://schemas.microsoft.com/office/drawing/2014/main" xmlns="" id="{D7E3AFAE-5036-4392-BE67-D81E995B2957}"/>
                </a:ext>
              </a:extLst>
            </p:cNvPr>
            <p:cNvSpPr/>
            <p:nvPr/>
          </p:nvSpPr>
          <p:spPr>
            <a:xfrm>
              <a:off x="1591225" y="2226502"/>
              <a:ext cx="872900" cy="571082"/>
            </a:xfrm>
            <a:custGeom>
              <a:avLst/>
              <a:gdLst/>
              <a:ahLst/>
              <a:cxnLst/>
              <a:rect l="l" t="t" r="r" b="b"/>
              <a:pathLst>
                <a:path w="45612" h="29841" extrusionOk="0">
                  <a:moveTo>
                    <a:pt x="9434" y="1"/>
                  </a:moveTo>
                  <a:cubicBezTo>
                    <a:pt x="6304" y="1"/>
                    <a:pt x="2756" y="513"/>
                    <a:pt x="1" y="2325"/>
                  </a:cubicBezTo>
                  <a:cubicBezTo>
                    <a:pt x="1" y="2325"/>
                    <a:pt x="962" y="29302"/>
                    <a:pt x="15588" y="29830"/>
                  </a:cubicBezTo>
                  <a:cubicBezTo>
                    <a:pt x="15792" y="29837"/>
                    <a:pt x="15999" y="29841"/>
                    <a:pt x="16210" y="29841"/>
                  </a:cubicBezTo>
                  <a:cubicBezTo>
                    <a:pt x="26753" y="29841"/>
                    <a:pt x="45612" y="20827"/>
                    <a:pt x="45612" y="20827"/>
                  </a:cubicBezTo>
                  <a:lnTo>
                    <a:pt x="43269" y="6702"/>
                  </a:lnTo>
                  <a:lnTo>
                    <a:pt x="19324" y="10265"/>
                  </a:lnTo>
                  <a:lnTo>
                    <a:pt x="16865" y="865"/>
                  </a:lnTo>
                  <a:cubicBezTo>
                    <a:pt x="16865" y="865"/>
                    <a:pt x="13502" y="1"/>
                    <a:pt x="9434" y="1"/>
                  </a:cubicBezTo>
                  <a:close/>
                </a:path>
              </a:pathLst>
            </a:custGeom>
            <a:solidFill>
              <a:srgbClr val="F5C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3" name="Google Shape;196;p19">
              <a:extLst>
                <a:ext uri="{FF2B5EF4-FFF2-40B4-BE49-F238E27FC236}">
                  <a16:creationId xmlns:a16="http://schemas.microsoft.com/office/drawing/2014/main" xmlns="" id="{F5650BE8-CD94-4873-BDC7-FB71AA966434}"/>
                </a:ext>
              </a:extLst>
            </p:cNvPr>
            <p:cNvSpPr/>
            <p:nvPr/>
          </p:nvSpPr>
          <p:spPr>
            <a:xfrm>
              <a:off x="1891683" y="2416174"/>
              <a:ext cx="74598" cy="82291"/>
            </a:xfrm>
            <a:custGeom>
              <a:avLst/>
              <a:gdLst/>
              <a:ahLst/>
              <a:cxnLst/>
              <a:rect l="l" t="t" r="r" b="b"/>
              <a:pathLst>
                <a:path w="3898" h="4300" extrusionOk="0">
                  <a:moveTo>
                    <a:pt x="3804" y="0"/>
                  </a:moveTo>
                  <a:cubicBezTo>
                    <a:pt x="3597" y="0"/>
                    <a:pt x="2433" y="530"/>
                    <a:pt x="1433" y="1689"/>
                  </a:cubicBezTo>
                  <a:cubicBezTo>
                    <a:pt x="337" y="2938"/>
                    <a:pt x="0" y="4277"/>
                    <a:pt x="105" y="4298"/>
                  </a:cubicBezTo>
                  <a:cubicBezTo>
                    <a:pt x="107" y="4299"/>
                    <a:pt x="109" y="4300"/>
                    <a:pt x="112" y="4300"/>
                  </a:cubicBezTo>
                  <a:cubicBezTo>
                    <a:pt x="240" y="4300"/>
                    <a:pt x="732" y="3119"/>
                    <a:pt x="1749" y="1964"/>
                  </a:cubicBezTo>
                  <a:cubicBezTo>
                    <a:pt x="2772" y="775"/>
                    <a:pt x="3898" y="122"/>
                    <a:pt x="3836" y="12"/>
                  </a:cubicBezTo>
                  <a:cubicBezTo>
                    <a:pt x="3833" y="4"/>
                    <a:pt x="3822" y="0"/>
                    <a:pt x="3804" y="0"/>
                  </a:cubicBezTo>
                  <a:close/>
                </a:path>
              </a:pathLst>
            </a:custGeom>
            <a:solidFill>
              <a:srgbClr val="DB7F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4" name="Google Shape;197;p19">
              <a:extLst>
                <a:ext uri="{FF2B5EF4-FFF2-40B4-BE49-F238E27FC236}">
                  <a16:creationId xmlns:a16="http://schemas.microsoft.com/office/drawing/2014/main" xmlns="" id="{BCB34661-1FBF-44C4-9299-EAACAA3A35A3}"/>
                </a:ext>
              </a:extLst>
            </p:cNvPr>
            <p:cNvSpPr/>
            <p:nvPr/>
          </p:nvSpPr>
          <p:spPr>
            <a:xfrm>
              <a:off x="1584584" y="1561359"/>
              <a:ext cx="380511" cy="719953"/>
            </a:xfrm>
            <a:custGeom>
              <a:avLst/>
              <a:gdLst/>
              <a:ahLst/>
              <a:cxnLst/>
              <a:rect l="l" t="t" r="r" b="b"/>
              <a:pathLst>
                <a:path w="19883" h="37620" extrusionOk="0">
                  <a:moveTo>
                    <a:pt x="18703" y="0"/>
                  </a:moveTo>
                  <a:cubicBezTo>
                    <a:pt x="18703" y="0"/>
                    <a:pt x="661" y="2903"/>
                    <a:pt x="1" y="37212"/>
                  </a:cubicBezTo>
                  <a:cubicBezTo>
                    <a:pt x="1" y="37212"/>
                    <a:pt x="2839" y="37619"/>
                    <a:pt x="19883" y="37619"/>
                  </a:cubicBezTo>
                  <a:lnTo>
                    <a:pt x="18703" y="0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5" name="Google Shape;198;p19">
              <a:extLst>
                <a:ext uri="{FF2B5EF4-FFF2-40B4-BE49-F238E27FC236}">
                  <a16:creationId xmlns:a16="http://schemas.microsoft.com/office/drawing/2014/main" xmlns="" id="{F87367DF-EB39-4115-AC0C-7BF2FFF0721A}"/>
                </a:ext>
              </a:extLst>
            </p:cNvPr>
            <p:cNvSpPr/>
            <p:nvPr/>
          </p:nvSpPr>
          <p:spPr>
            <a:xfrm>
              <a:off x="1917519" y="1883041"/>
              <a:ext cx="26104" cy="361948"/>
            </a:xfrm>
            <a:custGeom>
              <a:avLst/>
              <a:gdLst/>
              <a:ahLst/>
              <a:cxnLst/>
              <a:rect l="l" t="t" r="r" b="b"/>
              <a:pathLst>
                <a:path w="1364" h="18913" extrusionOk="0">
                  <a:moveTo>
                    <a:pt x="1306" y="0"/>
                  </a:moveTo>
                  <a:cubicBezTo>
                    <a:pt x="1248" y="0"/>
                    <a:pt x="1126" y="1056"/>
                    <a:pt x="976" y="2762"/>
                  </a:cubicBezTo>
                  <a:cubicBezTo>
                    <a:pt x="825" y="4471"/>
                    <a:pt x="646" y="6831"/>
                    <a:pt x="474" y="9443"/>
                  </a:cubicBezTo>
                  <a:cubicBezTo>
                    <a:pt x="301" y="12053"/>
                    <a:pt x="169" y="14418"/>
                    <a:pt x="94" y="16132"/>
                  </a:cubicBezTo>
                  <a:cubicBezTo>
                    <a:pt x="19" y="17845"/>
                    <a:pt x="1" y="18908"/>
                    <a:pt x="59" y="18913"/>
                  </a:cubicBezTo>
                  <a:cubicBezTo>
                    <a:pt x="59" y="18913"/>
                    <a:pt x="59" y="18913"/>
                    <a:pt x="59" y="18913"/>
                  </a:cubicBezTo>
                  <a:cubicBezTo>
                    <a:pt x="118" y="18913"/>
                    <a:pt x="239" y="17860"/>
                    <a:pt x="390" y="16155"/>
                  </a:cubicBezTo>
                  <a:cubicBezTo>
                    <a:pt x="540" y="14446"/>
                    <a:pt x="720" y="12082"/>
                    <a:pt x="891" y="9469"/>
                  </a:cubicBezTo>
                  <a:cubicBezTo>
                    <a:pt x="1063" y="6858"/>
                    <a:pt x="1197" y="4491"/>
                    <a:pt x="1272" y="2778"/>
                  </a:cubicBezTo>
                  <a:cubicBezTo>
                    <a:pt x="1346" y="1064"/>
                    <a:pt x="1363" y="2"/>
                    <a:pt x="1306" y="0"/>
                  </a:cubicBezTo>
                  <a:cubicBezTo>
                    <a:pt x="1306" y="0"/>
                    <a:pt x="1306" y="0"/>
                    <a:pt x="1306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6" name="Google Shape;199;p19">
              <a:extLst>
                <a:ext uri="{FF2B5EF4-FFF2-40B4-BE49-F238E27FC236}">
                  <a16:creationId xmlns:a16="http://schemas.microsoft.com/office/drawing/2014/main" xmlns="" id="{5B2BC72D-9918-4917-91EB-201E93DD4C2F}"/>
                </a:ext>
              </a:extLst>
            </p:cNvPr>
            <p:cNvSpPr/>
            <p:nvPr/>
          </p:nvSpPr>
          <p:spPr>
            <a:xfrm>
              <a:off x="1797890" y="1643861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1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5"/>
                    <a:pt x="6387" y="1721"/>
                    <a:pt x="6587" y="2342"/>
                  </a:cubicBezTo>
                  <a:cubicBezTo>
                    <a:pt x="7014" y="3549"/>
                    <a:pt x="6715" y="5242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0" y="6452"/>
                    <a:pt x="1558" y="6024"/>
                  </a:cubicBezTo>
                  <a:cubicBezTo>
                    <a:pt x="1028" y="5642"/>
                    <a:pt x="681" y="5105"/>
                    <a:pt x="507" y="4556"/>
                  </a:cubicBezTo>
                  <a:cubicBezTo>
                    <a:pt x="338" y="4002"/>
                    <a:pt x="346" y="3440"/>
                    <a:pt x="437" y="2951"/>
                  </a:cubicBezTo>
                  <a:cubicBezTo>
                    <a:pt x="630" y="1961"/>
                    <a:pt x="1157" y="1272"/>
                    <a:pt x="1582" y="908"/>
                  </a:cubicBezTo>
                  <a:cubicBezTo>
                    <a:pt x="1741" y="769"/>
                    <a:pt x="1883" y="666"/>
                    <a:pt x="1999" y="589"/>
                  </a:cubicBezTo>
                  <a:lnTo>
                    <a:pt x="1999" y="589"/>
                  </a:lnTo>
                  <a:cubicBezTo>
                    <a:pt x="2385" y="419"/>
                    <a:pt x="2899" y="280"/>
                    <a:pt x="3498" y="280"/>
                  </a:cubicBezTo>
                  <a:close/>
                  <a:moveTo>
                    <a:pt x="3655" y="0"/>
                  </a:moveTo>
                  <a:cubicBezTo>
                    <a:pt x="2756" y="0"/>
                    <a:pt x="2043" y="301"/>
                    <a:pt x="1620" y="598"/>
                  </a:cubicBezTo>
                  <a:cubicBezTo>
                    <a:pt x="1372" y="763"/>
                    <a:pt x="1202" y="926"/>
                    <a:pt x="1105" y="1046"/>
                  </a:cubicBezTo>
                  <a:cubicBezTo>
                    <a:pt x="1005" y="1166"/>
                    <a:pt x="958" y="1232"/>
                    <a:pt x="969" y="1242"/>
                  </a:cubicBezTo>
                  <a:cubicBezTo>
                    <a:pt x="970" y="1243"/>
                    <a:pt x="972" y="1244"/>
                    <a:pt x="975" y="1244"/>
                  </a:cubicBezTo>
                  <a:cubicBezTo>
                    <a:pt x="976" y="1244"/>
                    <a:pt x="976" y="1244"/>
                    <a:pt x="976" y="1244"/>
                  </a:cubicBezTo>
                  <a:lnTo>
                    <a:pt x="976" y="1244"/>
                  </a:lnTo>
                  <a:cubicBezTo>
                    <a:pt x="637" y="1633"/>
                    <a:pt x="313" y="2182"/>
                    <a:pt x="147" y="2889"/>
                  </a:cubicBezTo>
                  <a:cubicBezTo>
                    <a:pt x="29" y="3415"/>
                    <a:pt x="0" y="4029"/>
                    <a:pt x="174" y="4653"/>
                  </a:cubicBezTo>
                  <a:cubicBezTo>
                    <a:pt x="350" y="5274"/>
                    <a:pt x="739" y="5895"/>
                    <a:pt x="1325" y="6331"/>
                  </a:cubicBezTo>
                  <a:cubicBezTo>
                    <a:pt x="1954" y="6820"/>
                    <a:pt x="2814" y="7124"/>
                    <a:pt x="3699" y="7124"/>
                  </a:cubicBezTo>
                  <a:cubicBezTo>
                    <a:pt x="4404" y="7124"/>
                    <a:pt x="5125" y="6931"/>
                    <a:pt x="5757" y="6483"/>
                  </a:cubicBezTo>
                  <a:cubicBezTo>
                    <a:pt x="7146" y="5427"/>
                    <a:pt x="7443" y="3557"/>
                    <a:pt x="6950" y="2213"/>
                  </a:cubicBezTo>
                  <a:cubicBezTo>
                    <a:pt x="6715" y="1522"/>
                    <a:pt x="6242" y="963"/>
                    <a:pt x="5711" y="601"/>
                  </a:cubicBezTo>
                  <a:cubicBezTo>
                    <a:pt x="5171" y="241"/>
                    <a:pt x="4581" y="75"/>
                    <a:pt x="4046" y="19"/>
                  </a:cubicBezTo>
                  <a:cubicBezTo>
                    <a:pt x="3912" y="6"/>
                    <a:pt x="3782" y="0"/>
                    <a:pt x="365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7" name="Google Shape;200;p19">
              <a:extLst>
                <a:ext uri="{FF2B5EF4-FFF2-40B4-BE49-F238E27FC236}">
                  <a16:creationId xmlns:a16="http://schemas.microsoft.com/office/drawing/2014/main" xmlns="" id="{78075006-6917-4E1C-AA62-CD4148398A56}"/>
                </a:ext>
              </a:extLst>
            </p:cNvPr>
            <p:cNvSpPr/>
            <p:nvPr/>
          </p:nvSpPr>
          <p:spPr>
            <a:xfrm>
              <a:off x="1676769" y="1838566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0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4"/>
                    <a:pt x="6387" y="1721"/>
                    <a:pt x="6588" y="2342"/>
                  </a:cubicBezTo>
                  <a:cubicBezTo>
                    <a:pt x="7015" y="3549"/>
                    <a:pt x="6716" y="5241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1" y="6452"/>
                    <a:pt x="1558" y="6024"/>
                  </a:cubicBezTo>
                  <a:cubicBezTo>
                    <a:pt x="1028" y="5642"/>
                    <a:pt x="681" y="5105"/>
                    <a:pt x="508" y="4556"/>
                  </a:cubicBezTo>
                  <a:cubicBezTo>
                    <a:pt x="338" y="4002"/>
                    <a:pt x="345" y="3440"/>
                    <a:pt x="437" y="2951"/>
                  </a:cubicBezTo>
                  <a:cubicBezTo>
                    <a:pt x="630" y="1962"/>
                    <a:pt x="1157" y="1273"/>
                    <a:pt x="1582" y="907"/>
                  </a:cubicBezTo>
                  <a:cubicBezTo>
                    <a:pt x="1742" y="768"/>
                    <a:pt x="1885" y="665"/>
                    <a:pt x="2001" y="588"/>
                  </a:cubicBezTo>
                  <a:lnTo>
                    <a:pt x="2001" y="588"/>
                  </a:lnTo>
                  <a:cubicBezTo>
                    <a:pt x="2387" y="418"/>
                    <a:pt x="2900" y="280"/>
                    <a:pt x="3498" y="280"/>
                  </a:cubicBezTo>
                  <a:close/>
                  <a:moveTo>
                    <a:pt x="3655" y="0"/>
                  </a:moveTo>
                  <a:cubicBezTo>
                    <a:pt x="2755" y="0"/>
                    <a:pt x="2043" y="301"/>
                    <a:pt x="1619" y="598"/>
                  </a:cubicBezTo>
                  <a:cubicBezTo>
                    <a:pt x="1371" y="763"/>
                    <a:pt x="1203" y="925"/>
                    <a:pt x="1105" y="1046"/>
                  </a:cubicBezTo>
                  <a:cubicBezTo>
                    <a:pt x="1004" y="1166"/>
                    <a:pt x="958" y="1232"/>
                    <a:pt x="969" y="1242"/>
                  </a:cubicBezTo>
                  <a:cubicBezTo>
                    <a:pt x="971" y="1243"/>
                    <a:pt x="973" y="1244"/>
                    <a:pt x="975" y="1244"/>
                  </a:cubicBezTo>
                  <a:cubicBezTo>
                    <a:pt x="976" y="1244"/>
                    <a:pt x="976" y="1244"/>
                    <a:pt x="977" y="1244"/>
                  </a:cubicBezTo>
                  <a:lnTo>
                    <a:pt x="977" y="1244"/>
                  </a:lnTo>
                  <a:cubicBezTo>
                    <a:pt x="637" y="1633"/>
                    <a:pt x="313" y="2182"/>
                    <a:pt x="148" y="2890"/>
                  </a:cubicBezTo>
                  <a:cubicBezTo>
                    <a:pt x="29" y="3414"/>
                    <a:pt x="0" y="4028"/>
                    <a:pt x="174" y="4653"/>
                  </a:cubicBezTo>
                  <a:cubicBezTo>
                    <a:pt x="351" y="5273"/>
                    <a:pt x="738" y="5896"/>
                    <a:pt x="1326" y="6331"/>
                  </a:cubicBezTo>
                  <a:cubicBezTo>
                    <a:pt x="1954" y="6820"/>
                    <a:pt x="2814" y="7124"/>
                    <a:pt x="3699" y="7124"/>
                  </a:cubicBezTo>
                  <a:cubicBezTo>
                    <a:pt x="4404" y="7124"/>
                    <a:pt x="5125" y="6931"/>
                    <a:pt x="5757" y="6483"/>
                  </a:cubicBezTo>
                  <a:cubicBezTo>
                    <a:pt x="7146" y="5427"/>
                    <a:pt x="7443" y="3556"/>
                    <a:pt x="6951" y="2213"/>
                  </a:cubicBezTo>
                  <a:cubicBezTo>
                    <a:pt x="6716" y="1521"/>
                    <a:pt x="6243" y="963"/>
                    <a:pt x="5711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2" y="6"/>
                    <a:pt x="3782" y="0"/>
                    <a:pt x="3655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8" name="Google Shape;201;p19">
              <a:extLst>
                <a:ext uri="{FF2B5EF4-FFF2-40B4-BE49-F238E27FC236}">
                  <a16:creationId xmlns:a16="http://schemas.microsoft.com/office/drawing/2014/main" xmlns="" id="{720F08AC-0FD2-42AF-AA50-AF6B93738485}"/>
                </a:ext>
              </a:extLst>
            </p:cNvPr>
            <p:cNvSpPr/>
            <p:nvPr/>
          </p:nvSpPr>
          <p:spPr>
            <a:xfrm>
              <a:off x="1723790" y="2080655"/>
              <a:ext cx="142440" cy="136355"/>
            </a:xfrm>
            <a:custGeom>
              <a:avLst/>
              <a:gdLst/>
              <a:ahLst/>
              <a:cxnLst/>
              <a:rect l="l" t="t" r="r" b="b"/>
              <a:pathLst>
                <a:path w="7443" h="7125" extrusionOk="0">
                  <a:moveTo>
                    <a:pt x="3498" y="280"/>
                  </a:moveTo>
                  <a:cubicBezTo>
                    <a:pt x="3663" y="280"/>
                    <a:pt x="3835" y="290"/>
                    <a:pt x="4012" y="314"/>
                  </a:cubicBezTo>
                  <a:cubicBezTo>
                    <a:pt x="4505" y="383"/>
                    <a:pt x="5040" y="554"/>
                    <a:pt x="5514" y="888"/>
                  </a:cubicBezTo>
                  <a:cubicBezTo>
                    <a:pt x="5982" y="1225"/>
                    <a:pt x="6386" y="1721"/>
                    <a:pt x="6587" y="2342"/>
                  </a:cubicBezTo>
                  <a:cubicBezTo>
                    <a:pt x="7015" y="3549"/>
                    <a:pt x="6716" y="5241"/>
                    <a:pt x="5509" y="6146"/>
                  </a:cubicBezTo>
                  <a:cubicBezTo>
                    <a:pt x="4960" y="6540"/>
                    <a:pt x="4314" y="6712"/>
                    <a:pt x="3676" y="6712"/>
                  </a:cubicBezTo>
                  <a:cubicBezTo>
                    <a:pt x="2892" y="6712"/>
                    <a:pt x="2121" y="6452"/>
                    <a:pt x="1558" y="6024"/>
                  </a:cubicBezTo>
                  <a:cubicBezTo>
                    <a:pt x="1029" y="5642"/>
                    <a:pt x="682" y="5105"/>
                    <a:pt x="508" y="4556"/>
                  </a:cubicBezTo>
                  <a:cubicBezTo>
                    <a:pt x="338" y="4002"/>
                    <a:pt x="346" y="3440"/>
                    <a:pt x="437" y="2951"/>
                  </a:cubicBezTo>
                  <a:cubicBezTo>
                    <a:pt x="630" y="1962"/>
                    <a:pt x="1157" y="1272"/>
                    <a:pt x="1582" y="907"/>
                  </a:cubicBezTo>
                  <a:cubicBezTo>
                    <a:pt x="1743" y="768"/>
                    <a:pt x="1886" y="664"/>
                    <a:pt x="2003" y="587"/>
                  </a:cubicBezTo>
                  <a:lnTo>
                    <a:pt x="2003" y="587"/>
                  </a:lnTo>
                  <a:cubicBezTo>
                    <a:pt x="2388" y="417"/>
                    <a:pt x="2901" y="280"/>
                    <a:pt x="3498" y="280"/>
                  </a:cubicBezTo>
                  <a:close/>
                  <a:moveTo>
                    <a:pt x="3658" y="0"/>
                  </a:moveTo>
                  <a:cubicBezTo>
                    <a:pt x="2757" y="0"/>
                    <a:pt x="2044" y="302"/>
                    <a:pt x="1619" y="598"/>
                  </a:cubicBezTo>
                  <a:cubicBezTo>
                    <a:pt x="1371" y="764"/>
                    <a:pt x="1203" y="925"/>
                    <a:pt x="1104" y="1046"/>
                  </a:cubicBezTo>
                  <a:cubicBezTo>
                    <a:pt x="1004" y="1167"/>
                    <a:pt x="958" y="1233"/>
                    <a:pt x="969" y="1243"/>
                  </a:cubicBezTo>
                  <a:cubicBezTo>
                    <a:pt x="970" y="1244"/>
                    <a:pt x="973" y="1245"/>
                    <a:pt x="975" y="1245"/>
                  </a:cubicBezTo>
                  <a:cubicBezTo>
                    <a:pt x="975" y="1245"/>
                    <a:pt x="976" y="1245"/>
                    <a:pt x="976" y="1245"/>
                  </a:cubicBezTo>
                  <a:lnTo>
                    <a:pt x="976" y="1245"/>
                  </a:lnTo>
                  <a:cubicBezTo>
                    <a:pt x="637" y="1634"/>
                    <a:pt x="313" y="2182"/>
                    <a:pt x="147" y="2890"/>
                  </a:cubicBezTo>
                  <a:cubicBezTo>
                    <a:pt x="29" y="3414"/>
                    <a:pt x="0" y="4028"/>
                    <a:pt x="173" y="4653"/>
                  </a:cubicBezTo>
                  <a:cubicBezTo>
                    <a:pt x="351" y="5273"/>
                    <a:pt x="739" y="5896"/>
                    <a:pt x="1324" y="6332"/>
                  </a:cubicBezTo>
                  <a:cubicBezTo>
                    <a:pt x="1953" y="6820"/>
                    <a:pt x="2813" y="7125"/>
                    <a:pt x="3697" y="7125"/>
                  </a:cubicBezTo>
                  <a:cubicBezTo>
                    <a:pt x="4403" y="7125"/>
                    <a:pt x="5124" y="6931"/>
                    <a:pt x="5756" y="6483"/>
                  </a:cubicBezTo>
                  <a:cubicBezTo>
                    <a:pt x="7146" y="5428"/>
                    <a:pt x="7443" y="3556"/>
                    <a:pt x="6951" y="2213"/>
                  </a:cubicBezTo>
                  <a:cubicBezTo>
                    <a:pt x="6716" y="1522"/>
                    <a:pt x="6243" y="963"/>
                    <a:pt x="5710" y="601"/>
                  </a:cubicBezTo>
                  <a:cubicBezTo>
                    <a:pt x="5172" y="241"/>
                    <a:pt x="4581" y="74"/>
                    <a:pt x="4046" y="19"/>
                  </a:cubicBezTo>
                  <a:cubicBezTo>
                    <a:pt x="3913" y="6"/>
                    <a:pt x="3784" y="0"/>
                    <a:pt x="365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89" name="Google Shape;202;p19">
              <a:extLst>
                <a:ext uri="{FF2B5EF4-FFF2-40B4-BE49-F238E27FC236}">
                  <a16:creationId xmlns:a16="http://schemas.microsoft.com/office/drawing/2014/main" xmlns="" id="{8F04B5A4-CC3A-4C6D-8D2A-3136B4E584D7}"/>
                </a:ext>
              </a:extLst>
            </p:cNvPr>
            <p:cNvSpPr/>
            <p:nvPr/>
          </p:nvSpPr>
          <p:spPr>
            <a:xfrm>
              <a:off x="1820951" y="3618334"/>
              <a:ext cx="416470" cy="947517"/>
            </a:xfrm>
            <a:custGeom>
              <a:avLst/>
              <a:gdLst/>
              <a:ahLst/>
              <a:cxnLst/>
              <a:rect l="l" t="t" r="r" b="b"/>
              <a:pathLst>
                <a:path w="21762" h="49511" extrusionOk="0">
                  <a:moveTo>
                    <a:pt x="2704" y="1"/>
                  </a:moveTo>
                  <a:lnTo>
                    <a:pt x="3755" y="3940"/>
                  </a:lnTo>
                  <a:cubicBezTo>
                    <a:pt x="3755" y="3940"/>
                    <a:pt x="19349" y="36644"/>
                    <a:pt x="15998" y="41594"/>
                  </a:cubicBezTo>
                  <a:cubicBezTo>
                    <a:pt x="12646" y="46544"/>
                    <a:pt x="2773" y="47351"/>
                    <a:pt x="2773" y="47351"/>
                  </a:cubicBezTo>
                  <a:lnTo>
                    <a:pt x="1" y="49209"/>
                  </a:lnTo>
                  <a:cubicBezTo>
                    <a:pt x="1" y="49209"/>
                    <a:pt x="2908" y="49510"/>
                    <a:pt x="6441" y="49510"/>
                  </a:cubicBezTo>
                  <a:cubicBezTo>
                    <a:pt x="11367" y="49510"/>
                    <a:pt x="17507" y="48925"/>
                    <a:pt x="18678" y="46126"/>
                  </a:cubicBezTo>
                  <a:cubicBezTo>
                    <a:pt x="20689" y="41317"/>
                    <a:pt x="21762" y="34269"/>
                    <a:pt x="18678" y="28276"/>
                  </a:cubicBezTo>
                  <a:cubicBezTo>
                    <a:pt x="15596" y="22283"/>
                    <a:pt x="2705" y="2"/>
                    <a:pt x="2704" y="1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0" name="Google Shape;203;p19">
              <a:extLst>
                <a:ext uri="{FF2B5EF4-FFF2-40B4-BE49-F238E27FC236}">
                  <a16:creationId xmlns:a16="http://schemas.microsoft.com/office/drawing/2014/main" xmlns="" id="{2B04ACEC-B119-4755-92CF-C161F4E28C36}"/>
                </a:ext>
              </a:extLst>
            </p:cNvPr>
            <p:cNvSpPr/>
            <p:nvPr/>
          </p:nvSpPr>
          <p:spPr>
            <a:xfrm>
              <a:off x="1690797" y="3618334"/>
              <a:ext cx="416509" cy="947517"/>
            </a:xfrm>
            <a:custGeom>
              <a:avLst/>
              <a:gdLst/>
              <a:ahLst/>
              <a:cxnLst/>
              <a:rect l="l" t="t" r="r" b="b"/>
              <a:pathLst>
                <a:path w="21764" h="49511" extrusionOk="0">
                  <a:moveTo>
                    <a:pt x="2706" y="1"/>
                  </a:moveTo>
                  <a:lnTo>
                    <a:pt x="3756" y="3940"/>
                  </a:lnTo>
                  <a:cubicBezTo>
                    <a:pt x="3756" y="3940"/>
                    <a:pt x="19350" y="36644"/>
                    <a:pt x="15998" y="41594"/>
                  </a:cubicBezTo>
                  <a:cubicBezTo>
                    <a:pt x="12648" y="46544"/>
                    <a:pt x="2774" y="47351"/>
                    <a:pt x="2774" y="47351"/>
                  </a:cubicBezTo>
                  <a:lnTo>
                    <a:pt x="1" y="49209"/>
                  </a:lnTo>
                  <a:cubicBezTo>
                    <a:pt x="1" y="49209"/>
                    <a:pt x="2909" y="49510"/>
                    <a:pt x="6442" y="49510"/>
                  </a:cubicBezTo>
                  <a:cubicBezTo>
                    <a:pt x="11368" y="49510"/>
                    <a:pt x="17509" y="48925"/>
                    <a:pt x="18680" y="46126"/>
                  </a:cubicBezTo>
                  <a:cubicBezTo>
                    <a:pt x="20690" y="41317"/>
                    <a:pt x="21763" y="34269"/>
                    <a:pt x="18680" y="28276"/>
                  </a:cubicBezTo>
                  <a:cubicBezTo>
                    <a:pt x="15597" y="22283"/>
                    <a:pt x="2706" y="2"/>
                    <a:pt x="2706" y="1"/>
                  </a:cubicBez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1" name="Google Shape;204;p19">
              <a:extLst>
                <a:ext uri="{FF2B5EF4-FFF2-40B4-BE49-F238E27FC236}">
                  <a16:creationId xmlns:a16="http://schemas.microsoft.com/office/drawing/2014/main" xmlns="" id="{6B4B38E3-1CC7-4CFE-B383-1A9B47941F35}"/>
                </a:ext>
              </a:extLst>
            </p:cNvPr>
            <p:cNvSpPr/>
            <p:nvPr/>
          </p:nvSpPr>
          <p:spPr>
            <a:xfrm>
              <a:off x="1652886" y="3466325"/>
              <a:ext cx="340686" cy="1100521"/>
            </a:xfrm>
            <a:custGeom>
              <a:avLst/>
              <a:gdLst/>
              <a:ahLst/>
              <a:cxnLst/>
              <a:rect l="l" t="t" r="r" b="b"/>
              <a:pathLst>
                <a:path w="17802" h="57506" extrusionOk="0">
                  <a:moveTo>
                    <a:pt x="6920" y="1"/>
                  </a:moveTo>
                  <a:lnTo>
                    <a:pt x="0" y="57506"/>
                  </a:lnTo>
                  <a:lnTo>
                    <a:pt x="8096" y="57506"/>
                  </a:lnTo>
                  <a:cubicBezTo>
                    <a:pt x="11107" y="57506"/>
                    <a:pt x="13725" y="55441"/>
                    <a:pt x="14426" y="52513"/>
                  </a:cubicBezTo>
                  <a:cubicBezTo>
                    <a:pt x="15814" y="46727"/>
                    <a:pt x="17801" y="37178"/>
                    <a:pt x="17541" y="30859"/>
                  </a:cubicBezTo>
                  <a:cubicBezTo>
                    <a:pt x="17257" y="23949"/>
                    <a:pt x="13960" y="11565"/>
                    <a:pt x="12137" y="5171"/>
                  </a:cubicBezTo>
                  <a:cubicBezTo>
                    <a:pt x="11421" y="2654"/>
                    <a:pt x="9443" y="694"/>
                    <a:pt x="6920" y="1"/>
                  </a:cubicBezTo>
                  <a:close/>
                </a:path>
              </a:pathLst>
            </a:custGeom>
            <a:solidFill>
              <a:srgbClr val="3F6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2" name="Google Shape;205;p19">
              <a:extLst>
                <a:ext uri="{FF2B5EF4-FFF2-40B4-BE49-F238E27FC236}">
                  <a16:creationId xmlns:a16="http://schemas.microsoft.com/office/drawing/2014/main" xmlns="" id="{ED0C2035-6985-45D2-AA64-A9F7CF3363C6}"/>
                </a:ext>
              </a:extLst>
            </p:cNvPr>
            <p:cNvSpPr/>
            <p:nvPr/>
          </p:nvSpPr>
          <p:spPr>
            <a:xfrm>
              <a:off x="1055662" y="3461388"/>
              <a:ext cx="814683" cy="1107889"/>
            </a:xfrm>
            <a:custGeom>
              <a:avLst/>
              <a:gdLst/>
              <a:ahLst/>
              <a:cxnLst/>
              <a:rect l="l" t="t" r="r" b="b"/>
              <a:pathLst>
                <a:path w="42570" h="57891" extrusionOk="0">
                  <a:moveTo>
                    <a:pt x="22900" y="0"/>
                  </a:moveTo>
                  <a:cubicBezTo>
                    <a:pt x="19408" y="0"/>
                    <a:pt x="15990" y="1317"/>
                    <a:pt x="13581" y="3851"/>
                  </a:cubicBezTo>
                  <a:cubicBezTo>
                    <a:pt x="11794" y="5731"/>
                    <a:pt x="10378" y="8411"/>
                    <a:pt x="10565" y="12141"/>
                  </a:cubicBezTo>
                  <a:cubicBezTo>
                    <a:pt x="11040" y="21632"/>
                    <a:pt x="11753" y="30181"/>
                    <a:pt x="11753" y="30181"/>
                  </a:cubicBezTo>
                  <a:cubicBezTo>
                    <a:pt x="11753" y="30181"/>
                    <a:pt x="2290" y="33354"/>
                    <a:pt x="385" y="51179"/>
                  </a:cubicBezTo>
                  <a:cubicBezTo>
                    <a:pt x="0" y="54774"/>
                    <a:pt x="2868" y="57891"/>
                    <a:pt x="6479" y="57891"/>
                  </a:cubicBezTo>
                  <a:cubicBezTo>
                    <a:pt x="6489" y="57891"/>
                    <a:pt x="6499" y="57891"/>
                    <a:pt x="6508" y="57891"/>
                  </a:cubicBezTo>
                  <a:lnTo>
                    <a:pt x="31208" y="57781"/>
                  </a:lnTo>
                  <a:cubicBezTo>
                    <a:pt x="33671" y="57770"/>
                    <a:pt x="35878" y="56285"/>
                    <a:pt x="36833" y="54016"/>
                  </a:cubicBezTo>
                  <a:cubicBezTo>
                    <a:pt x="39051" y="48748"/>
                    <a:pt x="42569" y="38669"/>
                    <a:pt x="42108" y="28601"/>
                  </a:cubicBezTo>
                  <a:cubicBezTo>
                    <a:pt x="41439" y="14033"/>
                    <a:pt x="38127" y="259"/>
                    <a:pt x="38127" y="259"/>
                  </a:cubicBezTo>
                  <a:lnTo>
                    <a:pt x="23137" y="2"/>
                  </a:lnTo>
                  <a:cubicBezTo>
                    <a:pt x="23058" y="1"/>
                    <a:pt x="22979" y="0"/>
                    <a:pt x="22900" y="0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3" name="Google Shape;206;p19">
              <a:extLst>
                <a:ext uri="{FF2B5EF4-FFF2-40B4-BE49-F238E27FC236}">
                  <a16:creationId xmlns:a16="http://schemas.microsoft.com/office/drawing/2014/main" xmlns="" id="{85AA17B5-3C98-42CE-94FE-966D30E8634C}"/>
                </a:ext>
              </a:extLst>
            </p:cNvPr>
            <p:cNvSpPr/>
            <p:nvPr/>
          </p:nvSpPr>
          <p:spPr>
            <a:xfrm>
              <a:off x="1279091" y="4023666"/>
              <a:ext cx="378253" cy="25568"/>
            </a:xfrm>
            <a:custGeom>
              <a:avLst/>
              <a:gdLst/>
              <a:ahLst/>
              <a:cxnLst/>
              <a:rect l="l" t="t" r="r" b="b"/>
              <a:pathLst>
                <a:path w="19765" h="1336" extrusionOk="0">
                  <a:moveTo>
                    <a:pt x="7766" y="0"/>
                  </a:moveTo>
                  <a:cubicBezTo>
                    <a:pt x="5882" y="0"/>
                    <a:pt x="4199" y="88"/>
                    <a:pt x="2888" y="205"/>
                  </a:cubicBezTo>
                  <a:cubicBezTo>
                    <a:pt x="1992" y="285"/>
                    <a:pt x="1269" y="369"/>
                    <a:pt x="771" y="445"/>
                  </a:cubicBezTo>
                  <a:cubicBezTo>
                    <a:pt x="274" y="520"/>
                    <a:pt x="0" y="575"/>
                    <a:pt x="4" y="603"/>
                  </a:cubicBezTo>
                  <a:cubicBezTo>
                    <a:pt x="6" y="619"/>
                    <a:pt x="76" y="626"/>
                    <a:pt x="208" y="626"/>
                  </a:cubicBezTo>
                  <a:cubicBezTo>
                    <a:pt x="607" y="626"/>
                    <a:pt x="1565" y="564"/>
                    <a:pt x="2908" y="501"/>
                  </a:cubicBezTo>
                  <a:cubicBezTo>
                    <a:pt x="4029" y="448"/>
                    <a:pt x="5420" y="406"/>
                    <a:pt x="6975" y="406"/>
                  </a:cubicBezTo>
                  <a:cubicBezTo>
                    <a:pt x="7900" y="406"/>
                    <a:pt x="8883" y="421"/>
                    <a:pt x="9901" y="457"/>
                  </a:cubicBezTo>
                  <a:cubicBezTo>
                    <a:pt x="12630" y="559"/>
                    <a:pt x="15092" y="797"/>
                    <a:pt x="16871" y="1009"/>
                  </a:cubicBezTo>
                  <a:cubicBezTo>
                    <a:pt x="18387" y="1190"/>
                    <a:pt x="19410" y="1336"/>
                    <a:pt x="19685" y="1336"/>
                  </a:cubicBezTo>
                  <a:cubicBezTo>
                    <a:pt x="19733" y="1336"/>
                    <a:pt x="19758" y="1331"/>
                    <a:pt x="19760" y="1322"/>
                  </a:cubicBezTo>
                  <a:cubicBezTo>
                    <a:pt x="19765" y="1293"/>
                    <a:pt x="19497" y="1220"/>
                    <a:pt x="19006" y="1107"/>
                  </a:cubicBezTo>
                  <a:cubicBezTo>
                    <a:pt x="18516" y="995"/>
                    <a:pt x="17800" y="859"/>
                    <a:pt x="16912" y="716"/>
                  </a:cubicBezTo>
                  <a:cubicBezTo>
                    <a:pt x="15137" y="425"/>
                    <a:pt x="12662" y="140"/>
                    <a:pt x="9916" y="39"/>
                  </a:cubicBezTo>
                  <a:cubicBezTo>
                    <a:pt x="9178" y="12"/>
                    <a:pt x="8459" y="0"/>
                    <a:pt x="7766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4" name="Google Shape;207;p19">
              <a:extLst>
                <a:ext uri="{FF2B5EF4-FFF2-40B4-BE49-F238E27FC236}">
                  <a16:creationId xmlns:a16="http://schemas.microsoft.com/office/drawing/2014/main" xmlns="" id="{11378C48-777B-4967-AC5A-7166402645AE}"/>
                </a:ext>
              </a:extLst>
            </p:cNvPr>
            <p:cNvSpPr/>
            <p:nvPr/>
          </p:nvSpPr>
          <p:spPr>
            <a:xfrm>
              <a:off x="1274422" y="3982387"/>
              <a:ext cx="388128" cy="53432"/>
            </a:xfrm>
            <a:custGeom>
              <a:avLst/>
              <a:gdLst/>
              <a:ahLst/>
              <a:cxnLst/>
              <a:rect l="l" t="t" r="r" b="b"/>
              <a:pathLst>
                <a:path w="20281" h="2792" extrusionOk="0">
                  <a:moveTo>
                    <a:pt x="17927" y="1"/>
                  </a:moveTo>
                  <a:cubicBezTo>
                    <a:pt x="17719" y="1"/>
                    <a:pt x="17501" y="2"/>
                    <a:pt x="17271" y="5"/>
                  </a:cubicBezTo>
                  <a:cubicBezTo>
                    <a:pt x="15412" y="23"/>
                    <a:pt x="12840" y="164"/>
                    <a:pt x="10024" y="532"/>
                  </a:cubicBezTo>
                  <a:cubicBezTo>
                    <a:pt x="7207" y="905"/>
                    <a:pt x="4686" y="1433"/>
                    <a:pt x="2886" y="1897"/>
                  </a:cubicBezTo>
                  <a:cubicBezTo>
                    <a:pt x="1985" y="2128"/>
                    <a:pt x="1260" y="2333"/>
                    <a:pt x="767" y="2495"/>
                  </a:cubicBezTo>
                  <a:cubicBezTo>
                    <a:pt x="271" y="2654"/>
                    <a:pt x="1" y="2755"/>
                    <a:pt x="8" y="2783"/>
                  </a:cubicBezTo>
                  <a:cubicBezTo>
                    <a:pt x="10" y="2789"/>
                    <a:pt x="22" y="2791"/>
                    <a:pt x="43" y="2791"/>
                  </a:cubicBezTo>
                  <a:cubicBezTo>
                    <a:pt x="243" y="2791"/>
                    <a:pt x="1313" y="2537"/>
                    <a:pt x="2953" y="2186"/>
                  </a:cubicBezTo>
                  <a:cubicBezTo>
                    <a:pt x="4764" y="1797"/>
                    <a:pt x="7278" y="1318"/>
                    <a:pt x="10079" y="947"/>
                  </a:cubicBezTo>
                  <a:cubicBezTo>
                    <a:pt x="12879" y="580"/>
                    <a:pt x="15431" y="395"/>
                    <a:pt x="17281" y="300"/>
                  </a:cubicBezTo>
                  <a:cubicBezTo>
                    <a:pt x="19131" y="205"/>
                    <a:pt x="20279" y="179"/>
                    <a:pt x="20280" y="114"/>
                  </a:cubicBezTo>
                  <a:cubicBezTo>
                    <a:pt x="20280" y="86"/>
                    <a:pt x="19994" y="58"/>
                    <a:pt x="19474" y="33"/>
                  </a:cubicBezTo>
                  <a:cubicBezTo>
                    <a:pt x="19082" y="12"/>
                    <a:pt x="18559" y="1"/>
                    <a:pt x="1792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5" name="Google Shape;208;p19">
              <a:extLst>
                <a:ext uri="{FF2B5EF4-FFF2-40B4-BE49-F238E27FC236}">
                  <a16:creationId xmlns:a16="http://schemas.microsoft.com/office/drawing/2014/main" xmlns="" id="{9CC1D396-9DEE-4D1A-8F63-1C081CEB4E85}"/>
                </a:ext>
              </a:extLst>
            </p:cNvPr>
            <p:cNvSpPr/>
            <p:nvPr/>
          </p:nvSpPr>
          <p:spPr>
            <a:xfrm>
              <a:off x="1307722" y="3524714"/>
              <a:ext cx="488446" cy="578641"/>
            </a:xfrm>
            <a:custGeom>
              <a:avLst/>
              <a:gdLst/>
              <a:ahLst/>
              <a:cxnLst/>
              <a:rect l="l" t="t" r="r" b="b"/>
              <a:pathLst>
                <a:path w="25523" h="30236" extrusionOk="0">
                  <a:moveTo>
                    <a:pt x="10371" y="0"/>
                  </a:moveTo>
                  <a:cubicBezTo>
                    <a:pt x="9355" y="0"/>
                    <a:pt x="8351" y="51"/>
                    <a:pt x="7362" y="212"/>
                  </a:cubicBezTo>
                  <a:cubicBezTo>
                    <a:pt x="4975" y="596"/>
                    <a:pt x="2655" y="1699"/>
                    <a:pt x="1367" y="3621"/>
                  </a:cubicBezTo>
                  <a:cubicBezTo>
                    <a:pt x="734" y="4571"/>
                    <a:pt x="381" y="5643"/>
                    <a:pt x="204" y="6690"/>
                  </a:cubicBezTo>
                  <a:cubicBezTo>
                    <a:pt x="25" y="7740"/>
                    <a:pt x="0" y="8770"/>
                    <a:pt x="15" y="9755"/>
                  </a:cubicBezTo>
                  <a:cubicBezTo>
                    <a:pt x="71" y="11729"/>
                    <a:pt x="187" y="13547"/>
                    <a:pt x="263" y="15217"/>
                  </a:cubicBezTo>
                  <a:cubicBezTo>
                    <a:pt x="437" y="18525"/>
                    <a:pt x="579" y="21214"/>
                    <a:pt x="679" y="23117"/>
                  </a:cubicBezTo>
                  <a:cubicBezTo>
                    <a:pt x="736" y="24021"/>
                    <a:pt x="781" y="24736"/>
                    <a:pt x="814" y="25263"/>
                  </a:cubicBezTo>
                  <a:cubicBezTo>
                    <a:pt x="832" y="25487"/>
                    <a:pt x="847" y="25670"/>
                    <a:pt x="859" y="25820"/>
                  </a:cubicBezTo>
                  <a:cubicBezTo>
                    <a:pt x="872" y="25945"/>
                    <a:pt x="881" y="26009"/>
                    <a:pt x="889" y="26009"/>
                  </a:cubicBezTo>
                  <a:cubicBezTo>
                    <a:pt x="889" y="26009"/>
                    <a:pt x="889" y="26009"/>
                    <a:pt x="889" y="26009"/>
                  </a:cubicBezTo>
                  <a:cubicBezTo>
                    <a:pt x="896" y="26009"/>
                    <a:pt x="901" y="25944"/>
                    <a:pt x="902" y="25818"/>
                  </a:cubicBezTo>
                  <a:cubicBezTo>
                    <a:pt x="901" y="25667"/>
                    <a:pt x="899" y="25484"/>
                    <a:pt x="898" y="25259"/>
                  </a:cubicBezTo>
                  <a:cubicBezTo>
                    <a:pt x="885" y="24731"/>
                    <a:pt x="865" y="24015"/>
                    <a:pt x="842" y="23109"/>
                  </a:cubicBezTo>
                  <a:cubicBezTo>
                    <a:pt x="773" y="21205"/>
                    <a:pt x="677" y="18514"/>
                    <a:pt x="559" y="15204"/>
                  </a:cubicBezTo>
                  <a:cubicBezTo>
                    <a:pt x="503" y="13538"/>
                    <a:pt x="403" y="11704"/>
                    <a:pt x="362" y="9751"/>
                  </a:cubicBezTo>
                  <a:cubicBezTo>
                    <a:pt x="351" y="7826"/>
                    <a:pt x="480" y="5643"/>
                    <a:pt x="1687" y="3838"/>
                  </a:cubicBezTo>
                  <a:cubicBezTo>
                    <a:pt x="2898" y="2043"/>
                    <a:pt x="5112" y="984"/>
                    <a:pt x="7428" y="617"/>
                  </a:cubicBezTo>
                  <a:cubicBezTo>
                    <a:pt x="8373" y="465"/>
                    <a:pt x="9341" y="416"/>
                    <a:pt x="10327" y="416"/>
                  </a:cubicBezTo>
                  <a:cubicBezTo>
                    <a:pt x="11789" y="416"/>
                    <a:pt x="13291" y="523"/>
                    <a:pt x="14818" y="553"/>
                  </a:cubicBezTo>
                  <a:cubicBezTo>
                    <a:pt x="16095" y="575"/>
                    <a:pt x="17350" y="558"/>
                    <a:pt x="18567" y="693"/>
                  </a:cubicBezTo>
                  <a:cubicBezTo>
                    <a:pt x="19777" y="822"/>
                    <a:pt x="20970" y="1111"/>
                    <a:pt x="21930" y="1759"/>
                  </a:cubicBezTo>
                  <a:cubicBezTo>
                    <a:pt x="22903" y="2390"/>
                    <a:pt x="23542" y="3393"/>
                    <a:pt x="23853" y="4472"/>
                  </a:cubicBezTo>
                  <a:cubicBezTo>
                    <a:pt x="24182" y="5552"/>
                    <a:pt x="24275" y="6677"/>
                    <a:pt x="24377" y="7774"/>
                  </a:cubicBezTo>
                  <a:cubicBezTo>
                    <a:pt x="24785" y="12170"/>
                    <a:pt x="25102" y="16130"/>
                    <a:pt x="25174" y="19464"/>
                  </a:cubicBezTo>
                  <a:cubicBezTo>
                    <a:pt x="25264" y="22797"/>
                    <a:pt x="25112" y="25496"/>
                    <a:pt x="24946" y="27351"/>
                  </a:cubicBezTo>
                  <a:cubicBezTo>
                    <a:pt x="24851" y="28280"/>
                    <a:pt x="24776" y="29001"/>
                    <a:pt x="24710" y="29487"/>
                  </a:cubicBezTo>
                  <a:cubicBezTo>
                    <a:pt x="24684" y="29711"/>
                    <a:pt x="24664" y="29894"/>
                    <a:pt x="24647" y="30043"/>
                  </a:cubicBezTo>
                  <a:cubicBezTo>
                    <a:pt x="24635" y="30168"/>
                    <a:pt x="24633" y="30234"/>
                    <a:pt x="24639" y="30235"/>
                  </a:cubicBezTo>
                  <a:cubicBezTo>
                    <a:pt x="24639" y="30235"/>
                    <a:pt x="24639" y="30235"/>
                    <a:pt x="24640" y="30235"/>
                  </a:cubicBezTo>
                  <a:cubicBezTo>
                    <a:pt x="24647" y="30235"/>
                    <a:pt x="24664" y="30172"/>
                    <a:pt x="24690" y="30050"/>
                  </a:cubicBezTo>
                  <a:cubicBezTo>
                    <a:pt x="24717" y="29901"/>
                    <a:pt x="24751" y="29721"/>
                    <a:pt x="24793" y="29500"/>
                  </a:cubicBezTo>
                  <a:cubicBezTo>
                    <a:pt x="24887" y="29016"/>
                    <a:pt x="24987" y="28297"/>
                    <a:pt x="25108" y="27368"/>
                  </a:cubicBezTo>
                  <a:cubicBezTo>
                    <a:pt x="25326" y="25512"/>
                    <a:pt x="25522" y="22805"/>
                    <a:pt x="25470" y="19458"/>
                  </a:cubicBezTo>
                  <a:cubicBezTo>
                    <a:pt x="25436" y="16112"/>
                    <a:pt x="25149" y="12138"/>
                    <a:pt x="24761" y="7740"/>
                  </a:cubicBezTo>
                  <a:cubicBezTo>
                    <a:pt x="24664" y="6643"/>
                    <a:pt x="24577" y="5494"/>
                    <a:pt x="24237" y="4356"/>
                  </a:cubicBezTo>
                  <a:cubicBezTo>
                    <a:pt x="23916" y="3220"/>
                    <a:pt x="23216" y="2105"/>
                    <a:pt x="22159" y="1418"/>
                  </a:cubicBezTo>
                  <a:cubicBezTo>
                    <a:pt x="21116" y="712"/>
                    <a:pt x="19856" y="413"/>
                    <a:pt x="18613" y="279"/>
                  </a:cubicBezTo>
                  <a:cubicBezTo>
                    <a:pt x="17361" y="138"/>
                    <a:pt x="16093" y="156"/>
                    <a:pt x="14824" y="135"/>
                  </a:cubicBezTo>
                  <a:cubicBezTo>
                    <a:pt x="13329" y="106"/>
                    <a:pt x="11839" y="0"/>
                    <a:pt x="10371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6" name="Google Shape;209;p19">
              <a:extLst>
                <a:ext uri="{FF2B5EF4-FFF2-40B4-BE49-F238E27FC236}">
                  <a16:creationId xmlns:a16="http://schemas.microsoft.com/office/drawing/2014/main" xmlns="" id="{EFEA6028-3310-4EAC-8D52-57A6D71D88CE}"/>
                </a:ext>
              </a:extLst>
            </p:cNvPr>
            <p:cNvSpPr/>
            <p:nvPr/>
          </p:nvSpPr>
          <p:spPr>
            <a:xfrm>
              <a:off x="1774390" y="4094992"/>
              <a:ext cx="36112" cy="46428"/>
            </a:xfrm>
            <a:custGeom>
              <a:avLst/>
              <a:gdLst/>
              <a:ahLst/>
              <a:cxnLst/>
              <a:rect l="l" t="t" r="r" b="b"/>
              <a:pathLst>
                <a:path w="1887" h="2426" extrusionOk="0">
                  <a:moveTo>
                    <a:pt x="331" y="395"/>
                  </a:moveTo>
                  <a:lnTo>
                    <a:pt x="331" y="395"/>
                  </a:lnTo>
                  <a:cubicBezTo>
                    <a:pt x="413" y="477"/>
                    <a:pt x="511" y="576"/>
                    <a:pt x="616" y="693"/>
                  </a:cubicBezTo>
                  <a:cubicBezTo>
                    <a:pt x="807" y="902"/>
                    <a:pt x="979" y="1127"/>
                    <a:pt x="1131" y="1365"/>
                  </a:cubicBezTo>
                  <a:cubicBezTo>
                    <a:pt x="1221" y="1505"/>
                    <a:pt x="1302" y="1649"/>
                    <a:pt x="1375" y="1797"/>
                  </a:cubicBezTo>
                  <a:cubicBezTo>
                    <a:pt x="1404" y="1858"/>
                    <a:pt x="1433" y="1913"/>
                    <a:pt x="1449" y="1957"/>
                  </a:cubicBezTo>
                  <a:lnTo>
                    <a:pt x="1449" y="1957"/>
                  </a:lnTo>
                  <a:cubicBezTo>
                    <a:pt x="1407" y="1919"/>
                    <a:pt x="1348" y="1846"/>
                    <a:pt x="1298" y="1790"/>
                  </a:cubicBezTo>
                  <a:cubicBezTo>
                    <a:pt x="1183" y="1658"/>
                    <a:pt x="1078" y="1526"/>
                    <a:pt x="981" y="1397"/>
                  </a:cubicBezTo>
                  <a:cubicBezTo>
                    <a:pt x="810" y="1168"/>
                    <a:pt x="649" y="930"/>
                    <a:pt x="502" y="684"/>
                  </a:cubicBezTo>
                  <a:cubicBezTo>
                    <a:pt x="438" y="578"/>
                    <a:pt x="381" y="480"/>
                    <a:pt x="331" y="395"/>
                  </a:cubicBezTo>
                  <a:close/>
                  <a:moveTo>
                    <a:pt x="57" y="1"/>
                  </a:moveTo>
                  <a:cubicBezTo>
                    <a:pt x="55" y="1"/>
                    <a:pt x="53" y="1"/>
                    <a:pt x="51" y="2"/>
                  </a:cubicBezTo>
                  <a:cubicBezTo>
                    <a:pt x="0" y="19"/>
                    <a:pt x="40" y="339"/>
                    <a:pt x="237" y="818"/>
                  </a:cubicBezTo>
                  <a:cubicBezTo>
                    <a:pt x="355" y="1097"/>
                    <a:pt x="498" y="1365"/>
                    <a:pt x="664" y="1618"/>
                  </a:cubicBezTo>
                  <a:cubicBezTo>
                    <a:pt x="763" y="1769"/>
                    <a:pt x="869" y="1914"/>
                    <a:pt x="983" y="2053"/>
                  </a:cubicBezTo>
                  <a:cubicBezTo>
                    <a:pt x="1046" y="2127"/>
                    <a:pt x="1090" y="2193"/>
                    <a:pt x="1189" y="2284"/>
                  </a:cubicBezTo>
                  <a:cubicBezTo>
                    <a:pt x="1253" y="2333"/>
                    <a:pt x="1354" y="2425"/>
                    <a:pt x="1509" y="2425"/>
                  </a:cubicBezTo>
                  <a:cubicBezTo>
                    <a:pt x="1557" y="2425"/>
                    <a:pt x="1610" y="2416"/>
                    <a:pt x="1669" y="2395"/>
                  </a:cubicBezTo>
                  <a:cubicBezTo>
                    <a:pt x="1772" y="2352"/>
                    <a:pt x="1853" y="2240"/>
                    <a:pt x="1871" y="2145"/>
                  </a:cubicBezTo>
                  <a:cubicBezTo>
                    <a:pt x="1887" y="2068"/>
                    <a:pt x="1886" y="1988"/>
                    <a:pt x="1867" y="1912"/>
                  </a:cubicBezTo>
                  <a:cubicBezTo>
                    <a:pt x="1835" y="1776"/>
                    <a:pt x="1778" y="1690"/>
                    <a:pt x="1740" y="1610"/>
                  </a:cubicBezTo>
                  <a:cubicBezTo>
                    <a:pt x="1653" y="1449"/>
                    <a:pt x="1556" y="1294"/>
                    <a:pt x="1449" y="1146"/>
                  </a:cubicBezTo>
                  <a:cubicBezTo>
                    <a:pt x="1268" y="898"/>
                    <a:pt x="1056" y="673"/>
                    <a:pt x="820" y="478"/>
                  </a:cubicBezTo>
                  <a:cubicBezTo>
                    <a:pt x="508" y="224"/>
                    <a:pt x="253" y="102"/>
                    <a:pt x="139" y="79"/>
                  </a:cubicBezTo>
                  <a:lnTo>
                    <a:pt x="139" y="79"/>
                  </a:lnTo>
                  <a:cubicBezTo>
                    <a:pt x="104" y="29"/>
                    <a:pt x="77" y="1"/>
                    <a:pt x="5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7" name="Google Shape;210;p19">
              <a:extLst>
                <a:ext uri="{FF2B5EF4-FFF2-40B4-BE49-F238E27FC236}">
                  <a16:creationId xmlns:a16="http://schemas.microsoft.com/office/drawing/2014/main" xmlns="" id="{C70796EE-6676-40BF-BC1C-7B587AB26726}"/>
                </a:ext>
              </a:extLst>
            </p:cNvPr>
            <p:cNvSpPr/>
            <p:nvPr/>
          </p:nvSpPr>
          <p:spPr>
            <a:xfrm>
              <a:off x="1105821" y="4039972"/>
              <a:ext cx="189270" cy="390635"/>
            </a:xfrm>
            <a:custGeom>
              <a:avLst/>
              <a:gdLst/>
              <a:ahLst/>
              <a:cxnLst/>
              <a:rect l="l" t="t" r="r" b="b"/>
              <a:pathLst>
                <a:path w="9890" h="20412" extrusionOk="0">
                  <a:moveTo>
                    <a:pt x="9833" y="1"/>
                  </a:moveTo>
                  <a:cubicBezTo>
                    <a:pt x="9792" y="1"/>
                    <a:pt x="9535" y="196"/>
                    <a:pt x="9101" y="553"/>
                  </a:cubicBezTo>
                  <a:cubicBezTo>
                    <a:pt x="8639" y="923"/>
                    <a:pt x="8011" y="1509"/>
                    <a:pt x="7281" y="2276"/>
                  </a:cubicBezTo>
                  <a:cubicBezTo>
                    <a:pt x="6544" y="3039"/>
                    <a:pt x="5739" y="4015"/>
                    <a:pt x="4921" y="5155"/>
                  </a:cubicBezTo>
                  <a:cubicBezTo>
                    <a:pt x="4120" y="6308"/>
                    <a:pt x="3317" y="7631"/>
                    <a:pt x="2608" y="9089"/>
                  </a:cubicBezTo>
                  <a:cubicBezTo>
                    <a:pt x="1913" y="10554"/>
                    <a:pt x="1384" y="12007"/>
                    <a:pt x="985" y="13353"/>
                  </a:cubicBezTo>
                  <a:cubicBezTo>
                    <a:pt x="607" y="14704"/>
                    <a:pt x="349" y="15943"/>
                    <a:pt x="214" y="16995"/>
                  </a:cubicBezTo>
                  <a:cubicBezTo>
                    <a:pt x="73" y="18045"/>
                    <a:pt x="7" y="18901"/>
                    <a:pt x="8" y="19492"/>
                  </a:cubicBezTo>
                  <a:cubicBezTo>
                    <a:pt x="1" y="20085"/>
                    <a:pt x="9" y="20411"/>
                    <a:pt x="39" y="20412"/>
                  </a:cubicBezTo>
                  <a:cubicBezTo>
                    <a:pt x="39" y="20412"/>
                    <a:pt x="39" y="20412"/>
                    <a:pt x="39" y="20412"/>
                  </a:cubicBezTo>
                  <a:cubicBezTo>
                    <a:pt x="117" y="20412"/>
                    <a:pt x="154" y="19106"/>
                    <a:pt x="507" y="17040"/>
                  </a:cubicBezTo>
                  <a:cubicBezTo>
                    <a:pt x="678" y="16005"/>
                    <a:pt x="963" y="14789"/>
                    <a:pt x="1356" y="13462"/>
                  </a:cubicBezTo>
                  <a:cubicBezTo>
                    <a:pt x="1769" y="12141"/>
                    <a:pt x="2302" y="10713"/>
                    <a:pt x="2986" y="9271"/>
                  </a:cubicBezTo>
                  <a:cubicBezTo>
                    <a:pt x="3685" y="7833"/>
                    <a:pt x="4465" y="6524"/>
                    <a:pt x="5238" y="5376"/>
                  </a:cubicBezTo>
                  <a:cubicBezTo>
                    <a:pt x="6027" y="4239"/>
                    <a:pt x="6798" y="3256"/>
                    <a:pt x="7500" y="2475"/>
                  </a:cubicBezTo>
                  <a:cubicBezTo>
                    <a:pt x="8892" y="907"/>
                    <a:pt x="9889" y="61"/>
                    <a:pt x="9838" y="2"/>
                  </a:cubicBezTo>
                  <a:cubicBezTo>
                    <a:pt x="9837" y="1"/>
                    <a:pt x="9836" y="1"/>
                    <a:pt x="9833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8" name="Google Shape;211;p19">
              <a:extLst>
                <a:ext uri="{FF2B5EF4-FFF2-40B4-BE49-F238E27FC236}">
                  <a16:creationId xmlns:a16="http://schemas.microsoft.com/office/drawing/2014/main" xmlns="" id="{3B291739-7DAF-4970-9413-824F615A20A3}"/>
                </a:ext>
              </a:extLst>
            </p:cNvPr>
            <p:cNvSpPr/>
            <p:nvPr/>
          </p:nvSpPr>
          <p:spPr>
            <a:xfrm>
              <a:off x="1187978" y="4147161"/>
              <a:ext cx="511871" cy="287656"/>
            </a:xfrm>
            <a:custGeom>
              <a:avLst/>
              <a:gdLst/>
              <a:ahLst/>
              <a:cxnLst/>
              <a:rect l="l" t="t" r="r" b="b"/>
              <a:pathLst>
                <a:path w="26747" h="15031" extrusionOk="0">
                  <a:moveTo>
                    <a:pt x="4043" y="1"/>
                  </a:moveTo>
                  <a:cubicBezTo>
                    <a:pt x="3757" y="2"/>
                    <a:pt x="3608" y="8"/>
                    <a:pt x="3608" y="19"/>
                  </a:cubicBezTo>
                  <a:cubicBezTo>
                    <a:pt x="3607" y="31"/>
                    <a:pt x="3756" y="46"/>
                    <a:pt x="4042" y="67"/>
                  </a:cubicBezTo>
                  <a:lnTo>
                    <a:pt x="5301" y="140"/>
                  </a:lnTo>
                  <a:cubicBezTo>
                    <a:pt x="6439" y="203"/>
                    <a:pt x="8035" y="292"/>
                    <a:pt x="10032" y="402"/>
                  </a:cubicBezTo>
                  <a:cubicBezTo>
                    <a:pt x="14040" y="643"/>
                    <a:pt x="19685" y="1051"/>
                    <a:pt x="26277" y="1785"/>
                  </a:cubicBezTo>
                  <a:lnTo>
                    <a:pt x="26277" y="1785"/>
                  </a:lnTo>
                  <a:cubicBezTo>
                    <a:pt x="25875" y="3694"/>
                    <a:pt x="25453" y="5692"/>
                    <a:pt x="25017" y="7757"/>
                  </a:cubicBezTo>
                  <a:cubicBezTo>
                    <a:pt x="24791" y="8827"/>
                    <a:pt x="24560" y="9914"/>
                    <a:pt x="24327" y="11016"/>
                  </a:cubicBezTo>
                  <a:cubicBezTo>
                    <a:pt x="24085" y="12087"/>
                    <a:pt x="23675" y="13190"/>
                    <a:pt x="22731" y="13769"/>
                  </a:cubicBezTo>
                  <a:cubicBezTo>
                    <a:pt x="21731" y="14402"/>
                    <a:pt x="20473" y="14482"/>
                    <a:pt x="19282" y="14535"/>
                  </a:cubicBezTo>
                  <a:cubicBezTo>
                    <a:pt x="18073" y="14588"/>
                    <a:pt x="16882" y="14612"/>
                    <a:pt x="15710" y="14620"/>
                  </a:cubicBezTo>
                  <a:cubicBezTo>
                    <a:pt x="15525" y="14621"/>
                    <a:pt x="15340" y="14621"/>
                    <a:pt x="15156" y="14621"/>
                  </a:cubicBezTo>
                  <a:cubicBezTo>
                    <a:pt x="13012" y="14621"/>
                    <a:pt x="10939" y="14548"/>
                    <a:pt x="8961" y="14418"/>
                  </a:cubicBezTo>
                  <a:cubicBezTo>
                    <a:pt x="6814" y="14281"/>
                    <a:pt x="4777" y="14071"/>
                    <a:pt x="2879" y="13827"/>
                  </a:cubicBezTo>
                  <a:cubicBezTo>
                    <a:pt x="1969" y="13667"/>
                    <a:pt x="875" y="13733"/>
                    <a:pt x="508" y="12992"/>
                  </a:cubicBezTo>
                  <a:cubicBezTo>
                    <a:pt x="331" y="12641"/>
                    <a:pt x="327" y="12207"/>
                    <a:pt x="354" y="11794"/>
                  </a:cubicBezTo>
                  <a:cubicBezTo>
                    <a:pt x="391" y="11376"/>
                    <a:pt x="428" y="10959"/>
                    <a:pt x="482" y="10558"/>
                  </a:cubicBezTo>
                  <a:cubicBezTo>
                    <a:pt x="890" y="7334"/>
                    <a:pt x="1781" y="4827"/>
                    <a:pt x="2492" y="3160"/>
                  </a:cubicBezTo>
                  <a:cubicBezTo>
                    <a:pt x="2847" y="2322"/>
                    <a:pt x="3172" y="1693"/>
                    <a:pt x="3381" y="1262"/>
                  </a:cubicBezTo>
                  <a:cubicBezTo>
                    <a:pt x="3480" y="1068"/>
                    <a:pt x="3562" y="907"/>
                    <a:pt x="3629" y="776"/>
                  </a:cubicBezTo>
                  <a:cubicBezTo>
                    <a:pt x="3683" y="665"/>
                    <a:pt x="3708" y="606"/>
                    <a:pt x="3701" y="602"/>
                  </a:cubicBezTo>
                  <a:cubicBezTo>
                    <a:pt x="3701" y="602"/>
                    <a:pt x="3701" y="602"/>
                    <a:pt x="3700" y="602"/>
                  </a:cubicBezTo>
                  <a:cubicBezTo>
                    <a:pt x="3693" y="602"/>
                    <a:pt x="3656" y="653"/>
                    <a:pt x="3592" y="755"/>
                  </a:cubicBezTo>
                  <a:cubicBezTo>
                    <a:pt x="3514" y="881"/>
                    <a:pt x="3420" y="1034"/>
                    <a:pt x="3307" y="1221"/>
                  </a:cubicBezTo>
                  <a:cubicBezTo>
                    <a:pt x="3072" y="1641"/>
                    <a:pt x="2723" y="2260"/>
                    <a:pt x="2344" y="3093"/>
                  </a:cubicBezTo>
                  <a:cubicBezTo>
                    <a:pt x="1583" y="4750"/>
                    <a:pt x="639" y="7264"/>
                    <a:pt x="188" y="10519"/>
                  </a:cubicBezTo>
                  <a:cubicBezTo>
                    <a:pt x="128" y="10925"/>
                    <a:pt x="87" y="11341"/>
                    <a:pt x="45" y="11772"/>
                  </a:cubicBezTo>
                  <a:cubicBezTo>
                    <a:pt x="15" y="12202"/>
                    <a:pt x="0" y="12681"/>
                    <a:pt x="220" y="13138"/>
                  </a:cubicBezTo>
                  <a:cubicBezTo>
                    <a:pt x="438" y="13613"/>
                    <a:pt x="961" y="13866"/>
                    <a:pt x="1423" y="13954"/>
                  </a:cubicBezTo>
                  <a:cubicBezTo>
                    <a:pt x="1897" y="14052"/>
                    <a:pt x="2355" y="14098"/>
                    <a:pt x="2833" y="14171"/>
                  </a:cubicBezTo>
                  <a:cubicBezTo>
                    <a:pt x="4737" y="14430"/>
                    <a:pt x="6780" y="14654"/>
                    <a:pt x="8935" y="14802"/>
                  </a:cubicBezTo>
                  <a:cubicBezTo>
                    <a:pt x="11002" y="14948"/>
                    <a:pt x="13173" y="15030"/>
                    <a:pt x="15421" y="15030"/>
                  </a:cubicBezTo>
                  <a:cubicBezTo>
                    <a:pt x="15518" y="15030"/>
                    <a:pt x="15615" y="15030"/>
                    <a:pt x="15713" y="15030"/>
                  </a:cubicBezTo>
                  <a:cubicBezTo>
                    <a:pt x="16888" y="15024"/>
                    <a:pt x="18086" y="15002"/>
                    <a:pt x="19299" y="14950"/>
                  </a:cubicBezTo>
                  <a:cubicBezTo>
                    <a:pt x="20499" y="14893"/>
                    <a:pt x="21819" y="14833"/>
                    <a:pt x="22957" y="14119"/>
                  </a:cubicBezTo>
                  <a:cubicBezTo>
                    <a:pt x="23481" y="13793"/>
                    <a:pt x="23895" y="13301"/>
                    <a:pt x="24166" y="12767"/>
                  </a:cubicBezTo>
                  <a:cubicBezTo>
                    <a:pt x="24441" y="12232"/>
                    <a:pt x="24602" y="11666"/>
                    <a:pt x="24733" y="11110"/>
                  </a:cubicBezTo>
                  <a:cubicBezTo>
                    <a:pt x="24966" y="10003"/>
                    <a:pt x="25194" y="8912"/>
                    <a:pt x="25420" y="7840"/>
                  </a:cubicBezTo>
                  <a:cubicBezTo>
                    <a:pt x="25865" y="5697"/>
                    <a:pt x="26293" y="3628"/>
                    <a:pt x="26703" y="1654"/>
                  </a:cubicBezTo>
                  <a:lnTo>
                    <a:pt x="26747" y="1442"/>
                  </a:lnTo>
                  <a:lnTo>
                    <a:pt x="26533" y="1420"/>
                  </a:lnTo>
                  <a:cubicBezTo>
                    <a:pt x="19838" y="700"/>
                    <a:pt x="14101" y="338"/>
                    <a:pt x="10045" y="163"/>
                  </a:cubicBezTo>
                  <a:cubicBezTo>
                    <a:pt x="8016" y="74"/>
                    <a:pt x="6407" y="30"/>
                    <a:pt x="5305" y="11"/>
                  </a:cubicBezTo>
                  <a:lnTo>
                    <a:pt x="4043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99" name="Google Shape;212;p19">
              <a:extLst>
                <a:ext uri="{FF2B5EF4-FFF2-40B4-BE49-F238E27FC236}">
                  <a16:creationId xmlns:a16="http://schemas.microsoft.com/office/drawing/2014/main" xmlns="" id="{A81D1FB3-1120-45FD-B8D0-F017A0F8B04B}"/>
                </a:ext>
              </a:extLst>
            </p:cNvPr>
            <p:cNvSpPr/>
            <p:nvPr/>
          </p:nvSpPr>
          <p:spPr>
            <a:xfrm>
              <a:off x="1687370" y="4175465"/>
              <a:ext cx="43901" cy="34907"/>
            </a:xfrm>
            <a:custGeom>
              <a:avLst/>
              <a:gdLst/>
              <a:ahLst/>
              <a:cxnLst/>
              <a:rect l="l" t="t" r="r" b="b"/>
              <a:pathLst>
                <a:path w="2294" h="1824" extrusionOk="0">
                  <a:moveTo>
                    <a:pt x="959" y="477"/>
                  </a:moveTo>
                  <a:cubicBezTo>
                    <a:pt x="1119" y="540"/>
                    <a:pt x="1271" y="622"/>
                    <a:pt x="1411" y="721"/>
                  </a:cubicBezTo>
                  <a:cubicBezTo>
                    <a:pt x="1636" y="868"/>
                    <a:pt x="1870" y="1142"/>
                    <a:pt x="1825" y="1303"/>
                  </a:cubicBezTo>
                  <a:cubicBezTo>
                    <a:pt x="1796" y="1375"/>
                    <a:pt x="1770" y="1405"/>
                    <a:pt x="1681" y="1405"/>
                  </a:cubicBezTo>
                  <a:cubicBezTo>
                    <a:pt x="1674" y="1405"/>
                    <a:pt x="1666" y="1405"/>
                    <a:pt x="1658" y="1405"/>
                  </a:cubicBezTo>
                  <a:cubicBezTo>
                    <a:pt x="1552" y="1395"/>
                    <a:pt x="1429" y="1331"/>
                    <a:pt x="1339" y="1253"/>
                  </a:cubicBezTo>
                  <a:cubicBezTo>
                    <a:pt x="1157" y="1115"/>
                    <a:pt x="1106" y="842"/>
                    <a:pt x="1013" y="621"/>
                  </a:cubicBezTo>
                  <a:cubicBezTo>
                    <a:pt x="997" y="570"/>
                    <a:pt x="979" y="522"/>
                    <a:pt x="959" y="477"/>
                  </a:cubicBezTo>
                  <a:close/>
                  <a:moveTo>
                    <a:pt x="536" y="0"/>
                  </a:moveTo>
                  <a:cubicBezTo>
                    <a:pt x="524" y="0"/>
                    <a:pt x="516" y="4"/>
                    <a:pt x="513" y="12"/>
                  </a:cubicBezTo>
                  <a:cubicBezTo>
                    <a:pt x="504" y="28"/>
                    <a:pt x="515" y="56"/>
                    <a:pt x="535" y="101"/>
                  </a:cubicBezTo>
                  <a:lnTo>
                    <a:pt x="535" y="101"/>
                  </a:lnTo>
                  <a:cubicBezTo>
                    <a:pt x="190" y="110"/>
                    <a:pt x="0" y="215"/>
                    <a:pt x="12" y="254"/>
                  </a:cubicBezTo>
                  <a:cubicBezTo>
                    <a:pt x="22" y="313"/>
                    <a:pt x="275" y="290"/>
                    <a:pt x="651" y="380"/>
                  </a:cubicBezTo>
                  <a:lnTo>
                    <a:pt x="651" y="380"/>
                  </a:lnTo>
                  <a:cubicBezTo>
                    <a:pt x="681" y="469"/>
                    <a:pt x="708" y="576"/>
                    <a:pt x="728" y="703"/>
                  </a:cubicBezTo>
                  <a:cubicBezTo>
                    <a:pt x="751" y="815"/>
                    <a:pt x="775" y="942"/>
                    <a:pt x="816" y="1084"/>
                  </a:cubicBezTo>
                  <a:cubicBezTo>
                    <a:pt x="849" y="1219"/>
                    <a:pt x="941" y="1412"/>
                    <a:pt x="1076" y="1536"/>
                  </a:cubicBezTo>
                  <a:cubicBezTo>
                    <a:pt x="1211" y="1665"/>
                    <a:pt x="1378" y="1776"/>
                    <a:pt x="1608" y="1812"/>
                  </a:cubicBezTo>
                  <a:cubicBezTo>
                    <a:pt x="1637" y="1819"/>
                    <a:pt x="1668" y="1823"/>
                    <a:pt x="1701" y="1823"/>
                  </a:cubicBezTo>
                  <a:cubicBezTo>
                    <a:pt x="1920" y="1823"/>
                    <a:pt x="2188" y="1651"/>
                    <a:pt x="2231" y="1405"/>
                  </a:cubicBezTo>
                  <a:cubicBezTo>
                    <a:pt x="2293" y="1116"/>
                    <a:pt x="2160" y="900"/>
                    <a:pt x="2041" y="749"/>
                  </a:cubicBezTo>
                  <a:cubicBezTo>
                    <a:pt x="1910" y="589"/>
                    <a:pt x="1765" y="490"/>
                    <a:pt x="1623" y="399"/>
                  </a:cubicBezTo>
                  <a:cubicBezTo>
                    <a:pt x="1333" y="223"/>
                    <a:pt x="1038" y="137"/>
                    <a:pt x="790" y="112"/>
                  </a:cubicBezTo>
                  <a:cubicBezTo>
                    <a:pt x="762" y="109"/>
                    <a:pt x="734" y="107"/>
                    <a:pt x="708" y="105"/>
                  </a:cubicBezTo>
                  <a:lnTo>
                    <a:pt x="708" y="105"/>
                  </a:lnTo>
                  <a:cubicBezTo>
                    <a:pt x="634" y="35"/>
                    <a:pt x="569" y="0"/>
                    <a:pt x="536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0" name="Google Shape;213;p19">
              <a:extLst>
                <a:ext uri="{FF2B5EF4-FFF2-40B4-BE49-F238E27FC236}">
                  <a16:creationId xmlns:a16="http://schemas.microsoft.com/office/drawing/2014/main" xmlns="" id="{26C68B27-42CD-4B95-90C7-5133D5D7356D}"/>
                </a:ext>
              </a:extLst>
            </p:cNvPr>
            <p:cNvSpPr/>
            <p:nvPr/>
          </p:nvSpPr>
          <p:spPr>
            <a:xfrm>
              <a:off x="1462314" y="3808695"/>
              <a:ext cx="163051" cy="39251"/>
            </a:xfrm>
            <a:custGeom>
              <a:avLst/>
              <a:gdLst/>
              <a:ahLst/>
              <a:cxnLst/>
              <a:rect l="l" t="t" r="r" b="b"/>
              <a:pathLst>
                <a:path w="8520" h="2051" extrusionOk="0">
                  <a:moveTo>
                    <a:pt x="0" y="0"/>
                  </a:moveTo>
                  <a:lnTo>
                    <a:pt x="0" y="2050"/>
                  </a:lnTo>
                  <a:lnTo>
                    <a:pt x="8520" y="2050"/>
                  </a:lnTo>
                  <a:lnTo>
                    <a:pt x="8520" y="0"/>
                  </a:lnTo>
                  <a:close/>
                </a:path>
              </a:pathLst>
            </a:custGeom>
            <a:solidFill>
              <a:srgbClr val="EAE7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1" name="Google Shape;214;p19">
              <a:extLst>
                <a:ext uri="{FF2B5EF4-FFF2-40B4-BE49-F238E27FC236}">
                  <a16:creationId xmlns:a16="http://schemas.microsoft.com/office/drawing/2014/main" xmlns="" id="{278F469D-306C-4991-99BD-7892530F6BA9}"/>
                </a:ext>
              </a:extLst>
            </p:cNvPr>
            <p:cNvSpPr/>
            <p:nvPr/>
          </p:nvSpPr>
          <p:spPr>
            <a:xfrm>
              <a:off x="2785711" y="2710738"/>
              <a:ext cx="83057" cy="1862749"/>
            </a:xfrm>
            <a:custGeom>
              <a:avLst/>
              <a:gdLst/>
              <a:ahLst/>
              <a:cxnLst/>
              <a:rect l="l" t="t" r="r" b="b"/>
              <a:pathLst>
                <a:path w="4340" h="97335" extrusionOk="0">
                  <a:moveTo>
                    <a:pt x="1" y="1"/>
                  </a:moveTo>
                  <a:lnTo>
                    <a:pt x="1" y="97335"/>
                  </a:lnTo>
                  <a:lnTo>
                    <a:pt x="4340" y="97335"/>
                  </a:lnTo>
                  <a:lnTo>
                    <a:pt x="4340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2" name="Google Shape;215;p19">
              <a:extLst>
                <a:ext uri="{FF2B5EF4-FFF2-40B4-BE49-F238E27FC236}">
                  <a16:creationId xmlns:a16="http://schemas.microsoft.com/office/drawing/2014/main" xmlns="" id="{C220CA92-F86D-4762-B447-8BDF6C1CEF35}"/>
                </a:ext>
              </a:extLst>
            </p:cNvPr>
            <p:cNvSpPr/>
            <p:nvPr/>
          </p:nvSpPr>
          <p:spPr>
            <a:xfrm>
              <a:off x="2868748" y="2716078"/>
              <a:ext cx="83076" cy="1857409"/>
            </a:xfrm>
            <a:custGeom>
              <a:avLst/>
              <a:gdLst/>
              <a:ahLst/>
              <a:cxnLst/>
              <a:rect l="l" t="t" r="r" b="b"/>
              <a:pathLst>
                <a:path w="4341" h="97056" extrusionOk="0">
                  <a:moveTo>
                    <a:pt x="1" y="0"/>
                  </a:moveTo>
                  <a:lnTo>
                    <a:pt x="1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3" name="Google Shape;216;p19">
              <a:extLst>
                <a:ext uri="{FF2B5EF4-FFF2-40B4-BE49-F238E27FC236}">
                  <a16:creationId xmlns:a16="http://schemas.microsoft.com/office/drawing/2014/main" xmlns="" id="{74A011BA-3478-419B-AE55-D4EE6E12F2EA}"/>
                </a:ext>
              </a:extLst>
            </p:cNvPr>
            <p:cNvSpPr/>
            <p:nvPr/>
          </p:nvSpPr>
          <p:spPr>
            <a:xfrm>
              <a:off x="4382926" y="2710738"/>
              <a:ext cx="83057" cy="1862749"/>
            </a:xfrm>
            <a:custGeom>
              <a:avLst/>
              <a:gdLst/>
              <a:ahLst/>
              <a:cxnLst/>
              <a:rect l="l" t="t" r="r" b="b"/>
              <a:pathLst>
                <a:path w="4340" h="97335" extrusionOk="0">
                  <a:moveTo>
                    <a:pt x="0" y="1"/>
                  </a:moveTo>
                  <a:lnTo>
                    <a:pt x="0" y="97335"/>
                  </a:lnTo>
                  <a:lnTo>
                    <a:pt x="4339" y="97335"/>
                  </a:lnTo>
                  <a:lnTo>
                    <a:pt x="4339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4" name="Google Shape;217;p19">
              <a:extLst>
                <a:ext uri="{FF2B5EF4-FFF2-40B4-BE49-F238E27FC236}">
                  <a16:creationId xmlns:a16="http://schemas.microsoft.com/office/drawing/2014/main" xmlns="" id="{4F3C24AD-B20A-4A71-8545-9566E36DBEB1}"/>
                </a:ext>
              </a:extLst>
            </p:cNvPr>
            <p:cNvSpPr/>
            <p:nvPr/>
          </p:nvSpPr>
          <p:spPr>
            <a:xfrm>
              <a:off x="4465964" y="2716078"/>
              <a:ext cx="83057" cy="1857409"/>
            </a:xfrm>
            <a:custGeom>
              <a:avLst/>
              <a:gdLst/>
              <a:ahLst/>
              <a:cxnLst/>
              <a:rect l="l" t="t" r="r" b="b"/>
              <a:pathLst>
                <a:path w="4340" h="97056" extrusionOk="0">
                  <a:moveTo>
                    <a:pt x="0" y="0"/>
                  </a:moveTo>
                  <a:lnTo>
                    <a:pt x="0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5" name="Google Shape;218;p19">
              <a:extLst>
                <a:ext uri="{FF2B5EF4-FFF2-40B4-BE49-F238E27FC236}">
                  <a16:creationId xmlns:a16="http://schemas.microsoft.com/office/drawing/2014/main" xmlns="" id="{9DEB9C75-8AB2-4AA5-AAC3-90B44F9039AC}"/>
                </a:ext>
              </a:extLst>
            </p:cNvPr>
            <p:cNvSpPr/>
            <p:nvPr/>
          </p:nvSpPr>
          <p:spPr>
            <a:xfrm>
              <a:off x="3655969" y="2710738"/>
              <a:ext cx="83076" cy="1862749"/>
            </a:xfrm>
            <a:custGeom>
              <a:avLst/>
              <a:gdLst/>
              <a:ahLst/>
              <a:cxnLst/>
              <a:rect l="l" t="t" r="r" b="b"/>
              <a:pathLst>
                <a:path w="4341" h="97335" extrusionOk="0">
                  <a:moveTo>
                    <a:pt x="1" y="1"/>
                  </a:moveTo>
                  <a:lnTo>
                    <a:pt x="1" y="97335"/>
                  </a:lnTo>
                  <a:lnTo>
                    <a:pt x="4340" y="97335"/>
                  </a:lnTo>
                  <a:lnTo>
                    <a:pt x="4340" y="1"/>
                  </a:lnTo>
                  <a:close/>
                </a:path>
              </a:pathLst>
            </a:custGeom>
            <a:solidFill>
              <a:srgbClr val="6133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6" name="Google Shape;219;p19">
              <a:extLst>
                <a:ext uri="{FF2B5EF4-FFF2-40B4-BE49-F238E27FC236}">
                  <a16:creationId xmlns:a16="http://schemas.microsoft.com/office/drawing/2014/main" xmlns="" id="{53EC5285-DE2A-4431-8365-E76D22CA2415}"/>
                </a:ext>
              </a:extLst>
            </p:cNvPr>
            <p:cNvSpPr/>
            <p:nvPr/>
          </p:nvSpPr>
          <p:spPr>
            <a:xfrm>
              <a:off x="3739026" y="2716078"/>
              <a:ext cx="83057" cy="1857409"/>
            </a:xfrm>
            <a:custGeom>
              <a:avLst/>
              <a:gdLst/>
              <a:ahLst/>
              <a:cxnLst/>
              <a:rect l="l" t="t" r="r" b="b"/>
              <a:pathLst>
                <a:path w="4340" h="97056" extrusionOk="0">
                  <a:moveTo>
                    <a:pt x="0" y="0"/>
                  </a:moveTo>
                  <a:lnTo>
                    <a:pt x="0" y="97056"/>
                  </a:lnTo>
                  <a:lnTo>
                    <a:pt x="4340" y="97056"/>
                  </a:lnTo>
                  <a:lnTo>
                    <a:pt x="4340" y="0"/>
                  </a:lnTo>
                  <a:close/>
                </a:path>
              </a:pathLst>
            </a:cu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7" name="Google Shape;220;p19">
              <a:extLst>
                <a:ext uri="{FF2B5EF4-FFF2-40B4-BE49-F238E27FC236}">
                  <a16:creationId xmlns:a16="http://schemas.microsoft.com/office/drawing/2014/main" xmlns="" id="{7FCEF334-C07C-4C2E-B777-BB0AD12B12E1}"/>
                </a:ext>
              </a:extLst>
            </p:cNvPr>
            <p:cNvSpPr/>
            <p:nvPr/>
          </p:nvSpPr>
          <p:spPr>
            <a:xfrm>
              <a:off x="2546492" y="2595570"/>
              <a:ext cx="2283984" cy="162592"/>
            </a:xfrm>
            <a:custGeom>
              <a:avLst/>
              <a:gdLst/>
              <a:ahLst/>
              <a:cxnLst/>
              <a:rect l="l" t="t" r="r" b="b"/>
              <a:pathLst>
                <a:path w="119346" h="8496" extrusionOk="0">
                  <a:moveTo>
                    <a:pt x="0" y="1"/>
                  </a:moveTo>
                  <a:lnTo>
                    <a:pt x="0" y="8496"/>
                  </a:lnTo>
                  <a:lnTo>
                    <a:pt x="119345" y="8496"/>
                  </a:lnTo>
                  <a:lnTo>
                    <a:pt x="119345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8" name="Google Shape;221;p19">
              <a:extLst>
                <a:ext uri="{FF2B5EF4-FFF2-40B4-BE49-F238E27FC236}">
                  <a16:creationId xmlns:a16="http://schemas.microsoft.com/office/drawing/2014/main" xmlns="" id="{F8855661-D95C-4A45-BAB7-ADA1B2D1ED21}"/>
                </a:ext>
              </a:extLst>
            </p:cNvPr>
            <p:cNvSpPr/>
            <p:nvPr/>
          </p:nvSpPr>
          <p:spPr>
            <a:xfrm>
              <a:off x="4452379" y="1711397"/>
              <a:ext cx="280996" cy="233784"/>
            </a:xfrm>
            <a:custGeom>
              <a:avLst/>
              <a:gdLst/>
              <a:ahLst/>
              <a:cxnLst/>
              <a:rect l="l" t="t" r="r" b="b"/>
              <a:pathLst>
                <a:path w="14683" h="12216" extrusionOk="0">
                  <a:moveTo>
                    <a:pt x="10353" y="0"/>
                  </a:moveTo>
                  <a:cubicBezTo>
                    <a:pt x="8034" y="0"/>
                    <a:pt x="5709" y="793"/>
                    <a:pt x="3919" y="2271"/>
                  </a:cubicBezTo>
                  <a:cubicBezTo>
                    <a:pt x="1390" y="4359"/>
                    <a:pt x="0" y="7750"/>
                    <a:pt x="338" y="11012"/>
                  </a:cubicBezTo>
                  <a:lnTo>
                    <a:pt x="564" y="11296"/>
                  </a:lnTo>
                  <a:cubicBezTo>
                    <a:pt x="1654" y="11927"/>
                    <a:pt x="2886" y="12215"/>
                    <a:pt x="4136" y="12215"/>
                  </a:cubicBezTo>
                  <a:cubicBezTo>
                    <a:pt x="6043" y="12215"/>
                    <a:pt x="7990" y="11545"/>
                    <a:pt x="9533" y="10400"/>
                  </a:cubicBezTo>
                  <a:cubicBezTo>
                    <a:pt x="12089" y="8505"/>
                    <a:pt x="13660" y="5529"/>
                    <a:pt x="14527" y="2468"/>
                  </a:cubicBezTo>
                  <a:cubicBezTo>
                    <a:pt x="14608" y="2185"/>
                    <a:pt x="14682" y="1890"/>
                    <a:pt x="14628" y="1602"/>
                  </a:cubicBezTo>
                  <a:cubicBezTo>
                    <a:pt x="14507" y="955"/>
                    <a:pt x="13810" y="603"/>
                    <a:pt x="13180" y="412"/>
                  </a:cubicBezTo>
                  <a:cubicBezTo>
                    <a:pt x="12264" y="135"/>
                    <a:pt x="11309" y="0"/>
                    <a:pt x="10353" y="0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09" name="Google Shape;222;p19">
              <a:extLst>
                <a:ext uri="{FF2B5EF4-FFF2-40B4-BE49-F238E27FC236}">
                  <a16:creationId xmlns:a16="http://schemas.microsoft.com/office/drawing/2014/main" xmlns="" id="{6BA52A2F-04FD-42B7-BC68-328EBEECF446}"/>
                </a:ext>
              </a:extLst>
            </p:cNvPr>
            <p:cNvSpPr/>
            <p:nvPr/>
          </p:nvSpPr>
          <p:spPr>
            <a:xfrm>
              <a:off x="4130602" y="1385581"/>
              <a:ext cx="342561" cy="506685"/>
            </a:xfrm>
            <a:custGeom>
              <a:avLst/>
              <a:gdLst/>
              <a:ahLst/>
              <a:cxnLst/>
              <a:rect l="l" t="t" r="r" b="b"/>
              <a:pathLst>
                <a:path w="17900" h="26476" extrusionOk="0">
                  <a:moveTo>
                    <a:pt x="6671" y="1"/>
                  </a:moveTo>
                  <a:cubicBezTo>
                    <a:pt x="5791" y="1"/>
                    <a:pt x="4991" y="709"/>
                    <a:pt x="4408" y="1417"/>
                  </a:cubicBezTo>
                  <a:cubicBezTo>
                    <a:pt x="1129" y="5399"/>
                    <a:pt x="0" y="11051"/>
                    <a:pt x="1498" y="15985"/>
                  </a:cubicBezTo>
                  <a:cubicBezTo>
                    <a:pt x="2995" y="20920"/>
                    <a:pt x="7077" y="24991"/>
                    <a:pt x="12016" y="26476"/>
                  </a:cubicBezTo>
                  <a:lnTo>
                    <a:pt x="12567" y="26319"/>
                  </a:lnTo>
                  <a:cubicBezTo>
                    <a:pt x="16549" y="23289"/>
                    <a:pt x="17899" y="17613"/>
                    <a:pt x="16696" y="12757"/>
                  </a:cubicBezTo>
                  <a:cubicBezTo>
                    <a:pt x="15491" y="7900"/>
                    <a:pt x="12125" y="3819"/>
                    <a:pt x="8205" y="707"/>
                  </a:cubicBezTo>
                  <a:cubicBezTo>
                    <a:pt x="7845" y="420"/>
                    <a:pt x="7462" y="133"/>
                    <a:pt x="7010" y="37"/>
                  </a:cubicBezTo>
                  <a:cubicBezTo>
                    <a:pt x="6896" y="12"/>
                    <a:pt x="6783" y="1"/>
                    <a:pt x="6671" y="1"/>
                  </a:cubicBezTo>
                  <a:close/>
                </a:path>
              </a:pathLst>
            </a:custGeom>
            <a:solidFill>
              <a:srgbClr val="4778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0" name="Google Shape;223;p19">
              <a:extLst>
                <a:ext uri="{FF2B5EF4-FFF2-40B4-BE49-F238E27FC236}">
                  <a16:creationId xmlns:a16="http://schemas.microsoft.com/office/drawing/2014/main" xmlns="" id="{44F37680-DD7A-46AE-90D2-70E865E811F6}"/>
                </a:ext>
              </a:extLst>
            </p:cNvPr>
            <p:cNvSpPr/>
            <p:nvPr/>
          </p:nvSpPr>
          <p:spPr>
            <a:xfrm>
              <a:off x="4298782" y="1612150"/>
              <a:ext cx="112107" cy="529190"/>
            </a:xfrm>
            <a:custGeom>
              <a:avLst/>
              <a:gdLst/>
              <a:ahLst/>
              <a:cxnLst/>
              <a:rect l="l" t="t" r="r" b="b"/>
              <a:pathLst>
                <a:path w="5858" h="27652" extrusionOk="0">
                  <a:moveTo>
                    <a:pt x="212" y="0"/>
                  </a:moveTo>
                  <a:cubicBezTo>
                    <a:pt x="110" y="0"/>
                    <a:pt x="0" y="86"/>
                    <a:pt x="28" y="218"/>
                  </a:cubicBezTo>
                  <a:cubicBezTo>
                    <a:pt x="1950" y="9246"/>
                    <a:pt x="3295" y="18396"/>
                    <a:pt x="5212" y="27430"/>
                  </a:cubicBezTo>
                  <a:cubicBezTo>
                    <a:pt x="5245" y="27585"/>
                    <a:pt x="5359" y="27652"/>
                    <a:pt x="5480" y="27652"/>
                  </a:cubicBezTo>
                  <a:cubicBezTo>
                    <a:pt x="5662" y="27652"/>
                    <a:pt x="5858" y="27499"/>
                    <a:pt x="5808" y="27265"/>
                  </a:cubicBezTo>
                  <a:cubicBezTo>
                    <a:pt x="3881" y="18242"/>
                    <a:pt x="2284" y="9151"/>
                    <a:pt x="362" y="125"/>
                  </a:cubicBezTo>
                  <a:cubicBezTo>
                    <a:pt x="344" y="38"/>
                    <a:pt x="279" y="0"/>
                    <a:pt x="212" y="0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1" name="Google Shape;224;p19">
              <a:extLst>
                <a:ext uri="{FF2B5EF4-FFF2-40B4-BE49-F238E27FC236}">
                  <a16:creationId xmlns:a16="http://schemas.microsoft.com/office/drawing/2014/main" xmlns="" id="{B1E50E1B-C72C-4D93-8A1C-5342DBD5F78B}"/>
                </a:ext>
              </a:extLst>
            </p:cNvPr>
            <p:cNvSpPr/>
            <p:nvPr/>
          </p:nvSpPr>
          <p:spPr>
            <a:xfrm>
              <a:off x="4118985" y="2098013"/>
              <a:ext cx="524464" cy="501096"/>
            </a:xfrm>
            <a:custGeom>
              <a:avLst/>
              <a:gdLst/>
              <a:ahLst/>
              <a:cxnLst/>
              <a:rect l="l" t="t" r="r" b="b"/>
              <a:pathLst>
                <a:path w="27405" h="26184" extrusionOk="0">
                  <a:moveTo>
                    <a:pt x="1" y="0"/>
                  </a:moveTo>
                  <a:lnTo>
                    <a:pt x="1" y="26043"/>
                  </a:lnTo>
                  <a:cubicBezTo>
                    <a:pt x="1" y="26120"/>
                    <a:pt x="64" y="26183"/>
                    <a:pt x="141" y="26183"/>
                  </a:cubicBezTo>
                  <a:lnTo>
                    <a:pt x="27263" y="26183"/>
                  </a:lnTo>
                  <a:cubicBezTo>
                    <a:pt x="27341" y="26183"/>
                    <a:pt x="27404" y="26120"/>
                    <a:pt x="27404" y="26043"/>
                  </a:cubicBezTo>
                  <a:lnTo>
                    <a:pt x="27404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2" name="Google Shape;225;p19">
              <a:extLst>
                <a:ext uri="{FF2B5EF4-FFF2-40B4-BE49-F238E27FC236}">
                  <a16:creationId xmlns:a16="http://schemas.microsoft.com/office/drawing/2014/main" xmlns="" id="{C44F8FF7-002F-4F2F-BF33-9ABCE045B1A8}"/>
                </a:ext>
              </a:extLst>
            </p:cNvPr>
            <p:cNvSpPr/>
            <p:nvPr/>
          </p:nvSpPr>
          <p:spPr>
            <a:xfrm>
              <a:off x="4379562" y="1805477"/>
              <a:ext cx="206436" cy="212828"/>
            </a:xfrm>
            <a:custGeom>
              <a:avLst/>
              <a:gdLst/>
              <a:ahLst/>
              <a:cxnLst/>
              <a:rect l="l" t="t" r="r" b="b"/>
              <a:pathLst>
                <a:path w="10787" h="11121" extrusionOk="0">
                  <a:moveTo>
                    <a:pt x="10379" y="1"/>
                  </a:moveTo>
                  <a:cubicBezTo>
                    <a:pt x="10312" y="1"/>
                    <a:pt x="10243" y="29"/>
                    <a:pt x="10183" y="97"/>
                  </a:cubicBezTo>
                  <a:cubicBezTo>
                    <a:pt x="6970" y="3745"/>
                    <a:pt x="2770" y="6898"/>
                    <a:pt x="61" y="10943"/>
                  </a:cubicBezTo>
                  <a:cubicBezTo>
                    <a:pt x="1" y="11032"/>
                    <a:pt x="84" y="11121"/>
                    <a:pt x="170" y="11121"/>
                  </a:cubicBezTo>
                  <a:cubicBezTo>
                    <a:pt x="198" y="11121"/>
                    <a:pt x="226" y="11111"/>
                    <a:pt x="250" y="11090"/>
                  </a:cubicBezTo>
                  <a:lnTo>
                    <a:pt x="250" y="11089"/>
                  </a:lnTo>
                  <a:cubicBezTo>
                    <a:pt x="3840" y="7820"/>
                    <a:pt x="7472" y="4229"/>
                    <a:pt x="10602" y="516"/>
                  </a:cubicBezTo>
                  <a:cubicBezTo>
                    <a:pt x="10787" y="296"/>
                    <a:pt x="10594" y="1"/>
                    <a:pt x="10379" y="1"/>
                  </a:cubicBezTo>
                  <a:close/>
                </a:path>
              </a:pathLst>
            </a:custGeom>
            <a:solidFill>
              <a:srgbClr val="1D22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3" name="Google Shape;226;p19">
              <a:extLst>
                <a:ext uri="{FF2B5EF4-FFF2-40B4-BE49-F238E27FC236}">
                  <a16:creationId xmlns:a16="http://schemas.microsoft.com/office/drawing/2014/main" xmlns="" id="{6534D9DA-F80C-4077-8055-4E13FCD4E188}"/>
                </a:ext>
              </a:extLst>
            </p:cNvPr>
            <p:cNvSpPr/>
            <p:nvPr/>
          </p:nvSpPr>
          <p:spPr>
            <a:xfrm>
              <a:off x="4304947" y="2100079"/>
              <a:ext cx="335576" cy="183510"/>
            </a:xfrm>
            <a:custGeom>
              <a:avLst/>
              <a:gdLst/>
              <a:ahLst/>
              <a:cxnLst/>
              <a:rect l="l" t="t" r="r" b="b"/>
              <a:pathLst>
                <a:path w="17535" h="9589" extrusionOk="0">
                  <a:moveTo>
                    <a:pt x="8372" y="2708"/>
                  </a:moveTo>
                  <a:cubicBezTo>
                    <a:pt x="8529" y="2708"/>
                    <a:pt x="8685" y="2731"/>
                    <a:pt x="8836" y="2773"/>
                  </a:cubicBezTo>
                  <a:cubicBezTo>
                    <a:pt x="9168" y="2863"/>
                    <a:pt x="9461" y="3063"/>
                    <a:pt x="9733" y="3269"/>
                  </a:cubicBezTo>
                  <a:lnTo>
                    <a:pt x="9733" y="3269"/>
                  </a:lnTo>
                  <a:cubicBezTo>
                    <a:pt x="9864" y="3718"/>
                    <a:pt x="9909" y="4190"/>
                    <a:pt x="9730" y="4568"/>
                  </a:cubicBezTo>
                  <a:cubicBezTo>
                    <a:pt x="9550" y="4965"/>
                    <a:pt x="9151" y="5229"/>
                    <a:pt x="8722" y="5383"/>
                  </a:cubicBezTo>
                  <a:cubicBezTo>
                    <a:pt x="8132" y="5578"/>
                    <a:pt x="7508" y="5657"/>
                    <a:pt x="6904" y="5657"/>
                  </a:cubicBezTo>
                  <a:cubicBezTo>
                    <a:pt x="6800" y="5657"/>
                    <a:pt x="6696" y="5655"/>
                    <a:pt x="6594" y="5650"/>
                  </a:cubicBezTo>
                  <a:lnTo>
                    <a:pt x="6594" y="5650"/>
                  </a:lnTo>
                  <a:cubicBezTo>
                    <a:pt x="6577" y="5590"/>
                    <a:pt x="6561" y="5530"/>
                    <a:pt x="6547" y="5468"/>
                  </a:cubicBezTo>
                  <a:cubicBezTo>
                    <a:pt x="6287" y="4472"/>
                    <a:pt x="6790" y="3240"/>
                    <a:pt x="7782" y="2822"/>
                  </a:cubicBezTo>
                  <a:cubicBezTo>
                    <a:pt x="7971" y="2745"/>
                    <a:pt x="8172" y="2708"/>
                    <a:pt x="8372" y="2708"/>
                  </a:cubicBezTo>
                  <a:close/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2"/>
                    <a:pt x="6" y="104"/>
                    <a:pt x="30" y="296"/>
                  </a:cubicBezTo>
                  <a:cubicBezTo>
                    <a:pt x="72" y="576"/>
                    <a:pt x="135" y="851"/>
                    <a:pt x="219" y="1122"/>
                  </a:cubicBezTo>
                  <a:cubicBezTo>
                    <a:pt x="431" y="1826"/>
                    <a:pt x="879" y="2843"/>
                    <a:pt x="1804" y="3834"/>
                  </a:cubicBezTo>
                  <a:cubicBezTo>
                    <a:pt x="2716" y="4821"/>
                    <a:pt x="4179" y="5729"/>
                    <a:pt x="5997" y="5971"/>
                  </a:cubicBezTo>
                  <a:cubicBezTo>
                    <a:pt x="6091" y="5983"/>
                    <a:pt x="6185" y="5993"/>
                    <a:pt x="6280" y="6002"/>
                  </a:cubicBezTo>
                  <a:lnTo>
                    <a:pt x="6280" y="6002"/>
                  </a:lnTo>
                  <a:cubicBezTo>
                    <a:pt x="6631" y="6957"/>
                    <a:pt x="7328" y="7699"/>
                    <a:pt x="8057" y="8242"/>
                  </a:cubicBezTo>
                  <a:cubicBezTo>
                    <a:pt x="9357" y="9200"/>
                    <a:pt x="10841" y="9589"/>
                    <a:pt x="12156" y="9589"/>
                  </a:cubicBezTo>
                  <a:cubicBezTo>
                    <a:pt x="12579" y="9589"/>
                    <a:pt x="12984" y="9549"/>
                    <a:pt x="13360" y="9474"/>
                  </a:cubicBezTo>
                  <a:cubicBezTo>
                    <a:pt x="14931" y="9167"/>
                    <a:pt x="16023" y="8400"/>
                    <a:pt x="16661" y="7809"/>
                  </a:cubicBezTo>
                  <a:cubicBezTo>
                    <a:pt x="16906" y="7579"/>
                    <a:pt x="17134" y="7328"/>
                    <a:pt x="17338" y="7060"/>
                  </a:cubicBezTo>
                  <a:cubicBezTo>
                    <a:pt x="17471" y="6871"/>
                    <a:pt x="17534" y="6769"/>
                    <a:pt x="17523" y="6760"/>
                  </a:cubicBezTo>
                  <a:cubicBezTo>
                    <a:pt x="17522" y="6759"/>
                    <a:pt x="17521" y="6759"/>
                    <a:pt x="17519" y="6759"/>
                  </a:cubicBezTo>
                  <a:cubicBezTo>
                    <a:pt x="17476" y="6759"/>
                    <a:pt x="17190" y="7148"/>
                    <a:pt x="16553" y="7686"/>
                  </a:cubicBezTo>
                  <a:cubicBezTo>
                    <a:pt x="15899" y="8227"/>
                    <a:pt x="14816" y="8927"/>
                    <a:pt x="13308" y="9183"/>
                  </a:cubicBezTo>
                  <a:cubicBezTo>
                    <a:pt x="12987" y="9238"/>
                    <a:pt x="12645" y="9268"/>
                    <a:pt x="12290" y="9268"/>
                  </a:cubicBezTo>
                  <a:cubicBezTo>
                    <a:pt x="11004" y="9268"/>
                    <a:pt x="9547" y="8881"/>
                    <a:pt x="8288" y="7933"/>
                  </a:cubicBezTo>
                  <a:cubicBezTo>
                    <a:pt x="7651" y="7451"/>
                    <a:pt x="7056" y="6807"/>
                    <a:pt x="6729" y="6032"/>
                  </a:cubicBezTo>
                  <a:lnTo>
                    <a:pt x="6729" y="6032"/>
                  </a:lnTo>
                  <a:cubicBezTo>
                    <a:pt x="6818" y="6035"/>
                    <a:pt x="6906" y="6037"/>
                    <a:pt x="6996" y="6037"/>
                  </a:cubicBezTo>
                  <a:cubicBezTo>
                    <a:pt x="7602" y="6037"/>
                    <a:pt x="8226" y="5959"/>
                    <a:pt x="8857" y="5758"/>
                  </a:cubicBezTo>
                  <a:cubicBezTo>
                    <a:pt x="9336" y="5590"/>
                    <a:pt x="9850" y="5277"/>
                    <a:pt x="10100" y="4740"/>
                  </a:cubicBezTo>
                  <a:cubicBezTo>
                    <a:pt x="10352" y="4202"/>
                    <a:pt x="10267" y="3600"/>
                    <a:pt x="10110" y="3082"/>
                  </a:cubicBezTo>
                  <a:lnTo>
                    <a:pt x="10092" y="3022"/>
                  </a:lnTo>
                  <a:lnTo>
                    <a:pt x="10047" y="2988"/>
                  </a:lnTo>
                  <a:cubicBezTo>
                    <a:pt x="9729" y="2740"/>
                    <a:pt x="9381" y="2491"/>
                    <a:pt x="8953" y="2372"/>
                  </a:cubicBezTo>
                  <a:cubicBezTo>
                    <a:pt x="8768" y="2319"/>
                    <a:pt x="8571" y="2291"/>
                    <a:pt x="8373" y="2291"/>
                  </a:cubicBezTo>
                  <a:cubicBezTo>
                    <a:pt x="8120" y="2291"/>
                    <a:pt x="7864" y="2336"/>
                    <a:pt x="7626" y="2434"/>
                  </a:cubicBezTo>
                  <a:cubicBezTo>
                    <a:pt x="6393" y="2961"/>
                    <a:pt x="5852" y="4403"/>
                    <a:pt x="6147" y="5557"/>
                  </a:cubicBezTo>
                  <a:cubicBezTo>
                    <a:pt x="6151" y="5578"/>
                    <a:pt x="6156" y="5598"/>
                    <a:pt x="6162" y="5619"/>
                  </a:cubicBezTo>
                  <a:lnTo>
                    <a:pt x="6162" y="5619"/>
                  </a:lnTo>
                  <a:cubicBezTo>
                    <a:pt x="6122" y="5615"/>
                    <a:pt x="6083" y="5611"/>
                    <a:pt x="6044" y="5606"/>
                  </a:cubicBezTo>
                  <a:cubicBezTo>
                    <a:pt x="4312" y="5399"/>
                    <a:pt x="2905" y="4566"/>
                    <a:pt x="2002" y="3643"/>
                  </a:cubicBezTo>
                  <a:cubicBezTo>
                    <a:pt x="1280" y="2913"/>
                    <a:pt x="719" y="2037"/>
                    <a:pt x="360" y="1074"/>
                  </a:cubicBezTo>
                  <a:cubicBezTo>
                    <a:pt x="110" y="399"/>
                    <a:pt x="49" y="0"/>
                    <a:pt x="14" y="0"/>
                  </a:cubicBezTo>
                  <a:close/>
                </a:path>
              </a:pathLst>
            </a:custGeom>
            <a:solidFill>
              <a:srgbClr val="E660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4" name="Google Shape;227;p19">
              <a:extLst>
                <a:ext uri="{FF2B5EF4-FFF2-40B4-BE49-F238E27FC236}">
                  <a16:creationId xmlns:a16="http://schemas.microsoft.com/office/drawing/2014/main" xmlns="" id="{1E0ED440-1AC1-468A-AB31-492F03FC8BBC}"/>
                </a:ext>
              </a:extLst>
            </p:cNvPr>
            <p:cNvSpPr/>
            <p:nvPr/>
          </p:nvSpPr>
          <p:spPr>
            <a:xfrm>
              <a:off x="4116065" y="2270881"/>
              <a:ext cx="304899" cy="326792"/>
            </a:xfrm>
            <a:custGeom>
              <a:avLst/>
              <a:gdLst/>
              <a:ahLst/>
              <a:cxnLst/>
              <a:rect l="l" t="t" r="r" b="b"/>
              <a:pathLst>
                <a:path w="15932" h="17076" extrusionOk="0">
                  <a:moveTo>
                    <a:pt x="9503" y="3182"/>
                  </a:moveTo>
                  <a:cubicBezTo>
                    <a:pt x="9725" y="3843"/>
                    <a:pt x="9768" y="4592"/>
                    <a:pt x="9577" y="5310"/>
                  </a:cubicBezTo>
                  <a:cubicBezTo>
                    <a:pt x="9439" y="5824"/>
                    <a:pt x="9173" y="6317"/>
                    <a:pt x="8776" y="6692"/>
                  </a:cubicBezTo>
                  <a:cubicBezTo>
                    <a:pt x="8391" y="7065"/>
                    <a:pt x="7878" y="7299"/>
                    <a:pt x="7328" y="7394"/>
                  </a:cubicBezTo>
                  <a:lnTo>
                    <a:pt x="7328" y="7394"/>
                  </a:lnTo>
                  <a:cubicBezTo>
                    <a:pt x="6970" y="7303"/>
                    <a:pt x="6634" y="7134"/>
                    <a:pt x="6414" y="6875"/>
                  </a:cubicBezTo>
                  <a:cubicBezTo>
                    <a:pt x="6198" y="6598"/>
                    <a:pt x="6133" y="6217"/>
                    <a:pt x="6223" y="5836"/>
                  </a:cubicBezTo>
                  <a:cubicBezTo>
                    <a:pt x="6391" y="5069"/>
                    <a:pt x="6971" y="4375"/>
                    <a:pt x="7659" y="3901"/>
                  </a:cubicBezTo>
                  <a:cubicBezTo>
                    <a:pt x="8217" y="3523"/>
                    <a:pt x="8853" y="3282"/>
                    <a:pt x="9503" y="3182"/>
                  </a:cubicBezTo>
                  <a:close/>
                  <a:moveTo>
                    <a:pt x="4882" y="0"/>
                  </a:moveTo>
                  <a:cubicBezTo>
                    <a:pt x="4774" y="0"/>
                    <a:pt x="4667" y="3"/>
                    <a:pt x="4561" y="8"/>
                  </a:cubicBezTo>
                  <a:cubicBezTo>
                    <a:pt x="3018" y="100"/>
                    <a:pt x="1873" y="592"/>
                    <a:pt x="1123" y="939"/>
                  </a:cubicBezTo>
                  <a:cubicBezTo>
                    <a:pt x="747" y="1118"/>
                    <a:pt x="468" y="1277"/>
                    <a:pt x="281" y="1386"/>
                  </a:cubicBezTo>
                  <a:cubicBezTo>
                    <a:pt x="95" y="1499"/>
                    <a:pt x="1" y="1563"/>
                    <a:pt x="7" y="1573"/>
                  </a:cubicBezTo>
                  <a:cubicBezTo>
                    <a:pt x="8" y="1575"/>
                    <a:pt x="10" y="1576"/>
                    <a:pt x="13" y="1576"/>
                  </a:cubicBezTo>
                  <a:cubicBezTo>
                    <a:pt x="66" y="1576"/>
                    <a:pt x="462" y="1369"/>
                    <a:pt x="1181" y="1067"/>
                  </a:cubicBezTo>
                  <a:cubicBezTo>
                    <a:pt x="1939" y="763"/>
                    <a:pt x="3083" y="322"/>
                    <a:pt x="4572" y="269"/>
                  </a:cubicBezTo>
                  <a:cubicBezTo>
                    <a:pt x="4626" y="267"/>
                    <a:pt x="4681" y="267"/>
                    <a:pt x="4735" y="267"/>
                  </a:cubicBezTo>
                  <a:cubicBezTo>
                    <a:pt x="5430" y="267"/>
                    <a:pt x="6191" y="382"/>
                    <a:pt x="6945" y="680"/>
                  </a:cubicBezTo>
                  <a:cubicBezTo>
                    <a:pt x="7754" y="997"/>
                    <a:pt x="8561" y="1546"/>
                    <a:pt x="9106" y="2365"/>
                  </a:cubicBezTo>
                  <a:cubicBezTo>
                    <a:pt x="9194" y="2497"/>
                    <a:pt x="9273" y="2638"/>
                    <a:pt x="9343" y="2785"/>
                  </a:cubicBezTo>
                  <a:lnTo>
                    <a:pt x="9343" y="2785"/>
                  </a:lnTo>
                  <a:cubicBezTo>
                    <a:pt x="8667" y="2902"/>
                    <a:pt x="8007" y="3158"/>
                    <a:pt x="7423" y="3554"/>
                  </a:cubicBezTo>
                  <a:cubicBezTo>
                    <a:pt x="6664" y="4085"/>
                    <a:pt x="6023" y="4826"/>
                    <a:pt x="5815" y="5752"/>
                  </a:cubicBezTo>
                  <a:cubicBezTo>
                    <a:pt x="5707" y="6204"/>
                    <a:pt x="5781" y="6746"/>
                    <a:pt x="6093" y="7133"/>
                  </a:cubicBezTo>
                  <a:cubicBezTo>
                    <a:pt x="6412" y="7509"/>
                    <a:pt x="6854" y="7700"/>
                    <a:pt x="7271" y="7799"/>
                  </a:cubicBezTo>
                  <a:lnTo>
                    <a:pt x="7311" y="7808"/>
                  </a:lnTo>
                  <a:lnTo>
                    <a:pt x="7352" y="7803"/>
                  </a:lnTo>
                  <a:cubicBezTo>
                    <a:pt x="7986" y="7700"/>
                    <a:pt x="8598" y="7424"/>
                    <a:pt x="9049" y="6982"/>
                  </a:cubicBezTo>
                  <a:cubicBezTo>
                    <a:pt x="9505" y="6545"/>
                    <a:pt x="9801" y="5982"/>
                    <a:pt x="9949" y="5408"/>
                  </a:cubicBezTo>
                  <a:cubicBezTo>
                    <a:pt x="10146" y="4636"/>
                    <a:pt x="10103" y="3845"/>
                    <a:pt x="9873" y="3140"/>
                  </a:cubicBezTo>
                  <a:lnTo>
                    <a:pt x="9873" y="3140"/>
                  </a:lnTo>
                  <a:cubicBezTo>
                    <a:pt x="9984" y="3132"/>
                    <a:pt x="10095" y="3128"/>
                    <a:pt x="10206" y="3128"/>
                  </a:cubicBezTo>
                  <a:cubicBezTo>
                    <a:pt x="10730" y="3128"/>
                    <a:pt x="11247" y="3218"/>
                    <a:pt x="11726" y="3400"/>
                  </a:cubicBezTo>
                  <a:cubicBezTo>
                    <a:pt x="13030" y="3873"/>
                    <a:pt x="14061" y="4859"/>
                    <a:pt x="14692" y="5967"/>
                  </a:cubicBezTo>
                  <a:cubicBezTo>
                    <a:pt x="15326" y="7084"/>
                    <a:pt x="15568" y="8328"/>
                    <a:pt x="15568" y="9475"/>
                  </a:cubicBezTo>
                  <a:cubicBezTo>
                    <a:pt x="15572" y="10628"/>
                    <a:pt x="15343" y="11699"/>
                    <a:pt x="15003" y="12617"/>
                  </a:cubicBezTo>
                  <a:cubicBezTo>
                    <a:pt x="14312" y="14472"/>
                    <a:pt x="13151" y="15676"/>
                    <a:pt x="12243" y="16284"/>
                  </a:cubicBezTo>
                  <a:cubicBezTo>
                    <a:pt x="11327" y="16909"/>
                    <a:pt x="10698" y="17028"/>
                    <a:pt x="10717" y="17075"/>
                  </a:cubicBezTo>
                  <a:cubicBezTo>
                    <a:pt x="10717" y="17075"/>
                    <a:pt x="11361" y="17019"/>
                    <a:pt x="12332" y="16421"/>
                  </a:cubicBezTo>
                  <a:cubicBezTo>
                    <a:pt x="13292" y="15838"/>
                    <a:pt x="14529" y="14627"/>
                    <a:pt x="15279" y="12724"/>
                  </a:cubicBezTo>
                  <a:cubicBezTo>
                    <a:pt x="15648" y="11779"/>
                    <a:pt x="15903" y="10677"/>
                    <a:pt x="15915" y="9476"/>
                  </a:cubicBezTo>
                  <a:cubicBezTo>
                    <a:pt x="15931" y="8282"/>
                    <a:pt x="15692" y="6973"/>
                    <a:pt x="15028" y="5777"/>
                  </a:cubicBezTo>
                  <a:cubicBezTo>
                    <a:pt x="14366" y="4594"/>
                    <a:pt x="13278" y="3534"/>
                    <a:pt x="11866" y="3015"/>
                  </a:cubicBezTo>
                  <a:cubicBezTo>
                    <a:pt x="11340" y="2813"/>
                    <a:pt x="10770" y="2712"/>
                    <a:pt x="10193" y="2712"/>
                  </a:cubicBezTo>
                  <a:cubicBezTo>
                    <a:pt x="10034" y="2712"/>
                    <a:pt x="9875" y="2720"/>
                    <a:pt x="9716" y="2735"/>
                  </a:cubicBezTo>
                  <a:lnTo>
                    <a:pt x="9716" y="2735"/>
                  </a:lnTo>
                  <a:cubicBezTo>
                    <a:pt x="9626" y="2535"/>
                    <a:pt x="9519" y="2345"/>
                    <a:pt x="9398" y="2167"/>
                  </a:cubicBezTo>
                  <a:cubicBezTo>
                    <a:pt x="8792" y="1281"/>
                    <a:pt x="7916" y="711"/>
                    <a:pt x="7057" y="390"/>
                  </a:cubicBezTo>
                  <a:cubicBezTo>
                    <a:pt x="6311" y="109"/>
                    <a:pt x="5566" y="0"/>
                    <a:pt x="4882" y="0"/>
                  </a:cubicBezTo>
                  <a:close/>
                </a:path>
              </a:pathLst>
            </a:custGeom>
            <a:solidFill>
              <a:srgbClr val="E660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5" name="Google Shape;228;p19">
              <a:extLst>
                <a:ext uri="{FF2B5EF4-FFF2-40B4-BE49-F238E27FC236}">
                  <a16:creationId xmlns:a16="http://schemas.microsoft.com/office/drawing/2014/main" xmlns="" id="{AAACBA49-E7E1-4AF1-8F72-AC57460978F6}"/>
                </a:ext>
              </a:extLst>
            </p:cNvPr>
            <p:cNvSpPr/>
            <p:nvPr/>
          </p:nvSpPr>
          <p:spPr>
            <a:xfrm>
              <a:off x="2531814" y="2061518"/>
              <a:ext cx="68206" cy="206226"/>
            </a:xfrm>
            <a:prstGeom prst="rect">
              <a:avLst/>
            </a:pr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6" name="Google Shape;229;p19">
              <a:extLst>
                <a:ext uri="{FF2B5EF4-FFF2-40B4-BE49-F238E27FC236}">
                  <a16:creationId xmlns:a16="http://schemas.microsoft.com/office/drawing/2014/main" xmlns="" id="{6D586F44-114C-48D4-91BE-2DCF07C3A853}"/>
                </a:ext>
              </a:extLst>
            </p:cNvPr>
            <p:cNvSpPr/>
            <p:nvPr/>
          </p:nvSpPr>
          <p:spPr>
            <a:xfrm>
              <a:off x="2092244" y="728820"/>
              <a:ext cx="85200" cy="77622"/>
            </a:xfrm>
            <a:prstGeom prst="ellipse">
              <a:avLst/>
            </a:prstGeom>
            <a:solidFill>
              <a:srgbClr val="36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17" name="Google Shape;230;p19">
              <a:extLst>
                <a:ext uri="{FF2B5EF4-FFF2-40B4-BE49-F238E27FC236}">
                  <a16:creationId xmlns:a16="http://schemas.microsoft.com/office/drawing/2014/main" xmlns="" id="{52955FFB-3238-42E1-B68E-92B7FCB4187D}"/>
                </a:ext>
              </a:extLst>
            </p:cNvPr>
            <p:cNvSpPr/>
            <p:nvPr/>
          </p:nvSpPr>
          <p:spPr>
            <a:xfrm>
              <a:off x="2471358" y="2123408"/>
              <a:ext cx="142460" cy="136355"/>
            </a:xfrm>
            <a:custGeom>
              <a:avLst/>
              <a:gdLst/>
              <a:ahLst/>
              <a:cxnLst/>
              <a:rect l="l" t="t" r="r" b="b"/>
              <a:pathLst>
                <a:path w="7444" h="7125" extrusionOk="0">
                  <a:moveTo>
                    <a:pt x="3496" y="279"/>
                  </a:moveTo>
                  <a:cubicBezTo>
                    <a:pt x="3662" y="279"/>
                    <a:pt x="3834" y="290"/>
                    <a:pt x="4013" y="313"/>
                  </a:cubicBezTo>
                  <a:cubicBezTo>
                    <a:pt x="4506" y="382"/>
                    <a:pt x="5041" y="554"/>
                    <a:pt x="5515" y="887"/>
                  </a:cubicBezTo>
                  <a:cubicBezTo>
                    <a:pt x="5983" y="1224"/>
                    <a:pt x="6386" y="1720"/>
                    <a:pt x="6589" y="2342"/>
                  </a:cubicBezTo>
                  <a:cubicBezTo>
                    <a:pt x="7016" y="3549"/>
                    <a:pt x="6716" y="5241"/>
                    <a:pt x="5511" y="6146"/>
                  </a:cubicBezTo>
                  <a:cubicBezTo>
                    <a:pt x="4961" y="6540"/>
                    <a:pt x="4315" y="6712"/>
                    <a:pt x="3677" y="6712"/>
                  </a:cubicBezTo>
                  <a:cubicBezTo>
                    <a:pt x="2893" y="6712"/>
                    <a:pt x="2122" y="6451"/>
                    <a:pt x="1560" y="6024"/>
                  </a:cubicBezTo>
                  <a:cubicBezTo>
                    <a:pt x="1030" y="5642"/>
                    <a:pt x="682" y="5104"/>
                    <a:pt x="509" y="4556"/>
                  </a:cubicBezTo>
                  <a:cubicBezTo>
                    <a:pt x="339" y="4001"/>
                    <a:pt x="347" y="3440"/>
                    <a:pt x="439" y="2951"/>
                  </a:cubicBezTo>
                  <a:cubicBezTo>
                    <a:pt x="632" y="1961"/>
                    <a:pt x="1158" y="1272"/>
                    <a:pt x="1582" y="907"/>
                  </a:cubicBezTo>
                  <a:cubicBezTo>
                    <a:pt x="1745" y="766"/>
                    <a:pt x="1891" y="661"/>
                    <a:pt x="2008" y="584"/>
                  </a:cubicBezTo>
                  <a:lnTo>
                    <a:pt x="2008" y="584"/>
                  </a:lnTo>
                  <a:cubicBezTo>
                    <a:pt x="2393" y="415"/>
                    <a:pt x="2902" y="279"/>
                    <a:pt x="3496" y="279"/>
                  </a:cubicBezTo>
                  <a:close/>
                  <a:moveTo>
                    <a:pt x="3659" y="0"/>
                  </a:moveTo>
                  <a:cubicBezTo>
                    <a:pt x="2758" y="0"/>
                    <a:pt x="2044" y="301"/>
                    <a:pt x="1621" y="597"/>
                  </a:cubicBezTo>
                  <a:cubicBezTo>
                    <a:pt x="1373" y="763"/>
                    <a:pt x="1204" y="925"/>
                    <a:pt x="1106" y="1046"/>
                  </a:cubicBezTo>
                  <a:cubicBezTo>
                    <a:pt x="1006" y="1165"/>
                    <a:pt x="960" y="1233"/>
                    <a:pt x="970" y="1242"/>
                  </a:cubicBezTo>
                  <a:cubicBezTo>
                    <a:pt x="972" y="1244"/>
                    <a:pt x="974" y="1245"/>
                    <a:pt x="977" y="1245"/>
                  </a:cubicBezTo>
                  <a:cubicBezTo>
                    <a:pt x="977" y="1245"/>
                    <a:pt x="977" y="1245"/>
                    <a:pt x="977" y="1245"/>
                  </a:cubicBezTo>
                  <a:lnTo>
                    <a:pt x="977" y="1245"/>
                  </a:lnTo>
                  <a:cubicBezTo>
                    <a:pt x="638" y="1634"/>
                    <a:pt x="314" y="2182"/>
                    <a:pt x="148" y="2890"/>
                  </a:cubicBezTo>
                  <a:cubicBezTo>
                    <a:pt x="31" y="3414"/>
                    <a:pt x="1" y="4028"/>
                    <a:pt x="175" y="4653"/>
                  </a:cubicBezTo>
                  <a:cubicBezTo>
                    <a:pt x="352" y="5273"/>
                    <a:pt x="740" y="5896"/>
                    <a:pt x="1326" y="6331"/>
                  </a:cubicBezTo>
                  <a:cubicBezTo>
                    <a:pt x="1955" y="6820"/>
                    <a:pt x="2815" y="7124"/>
                    <a:pt x="3700" y="7124"/>
                  </a:cubicBezTo>
                  <a:cubicBezTo>
                    <a:pt x="4405" y="7124"/>
                    <a:pt x="5126" y="6931"/>
                    <a:pt x="5757" y="6483"/>
                  </a:cubicBezTo>
                  <a:cubicBezTo>
                    <a:pt x="7148" y="5428"/>
                    <a:pt x="7443" y="3556"/>
                    <a:pt x="6952" y="2213"/>
                  </a:cubicBezTo>
                  <a:cubicBezTo>
                    <a:pt x="6716" y="1522"/>
                    <a:pt x="6244" y="963"/>
                    <a:pt x="5711" y="601"/>
                  </a:cubicBezTo>
                  <a:cubicBezTo>
                    <a:pt x="5173" y="241"/>
                    <a:pt x="4583" y="74"/>
                    <a:pt x="4047" y="19"/>
                  </a:cubicBezTo>
                  <a:cubicBezTo>
                    <a:pt x="3914" y="6"/>
                    <a:pt x="3785" y="0"/>
                    <a:pt x="365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</p:grpSp>
      <p:sp>
        <p:nvSpPr>
          <p:cNvPr id="122" name="Google Shape;312;p22">
            <a:extLst>
              <a:ext uri="{FF2B5EF4-FFF2-40B4-BE49-F238E27FC236}">
                <a16:creationId xmlns:a16="http://schemas.microsoft.com/office/drawing/2014/main" xmlns="" id="{F9B7BBB5-FF74-4EF0-B845-5B1CE449974D}"/>
              </a:ext>
            </a:extLst>
          </p:cNvPr>
          <p:cNvSpPr/>
          <p:nvPr/>
        </p:nvSpPr>
        <p:spPr>
          <a:xfrm>
            <a:off x="11497360" y="7627623"/>
            <a:ext cx="3210300" cy="262200"/>
          </a:xfrm>
          <a:prstGeom prst="ellipse">
            <a:avLst/>
          </a:prstGeom>
          <a:solidFill>
            <a:srgbClr val="E4CE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SemiConden"/>
              <a:ea typeface="思源黑体 CN Regular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576BE5C-0117-4BF5-B9DC-6F5C6EEF1506}"/>
              </a:ext>
            </a:extLst>
          </p:cNvPr>
          <p:cNvGrpSpPr/>
          <p:nvPr/>
        </p:nvGrpSpPr>
        <p:grpSpPr>
          <a:xfrm>
            <a:off x="8796442" y="3140822"/>
            <a:ext cx="3083427" cy="3920833"/>
            <a:chOff x="11669219" y="3140822"/>
            <a:chExt cx="3083427" cy="3920833"/>
          </a:xfrm>
        </p:grpSpPr>
        <p:sp>
          <p:nvSpPr>
            <p:cNvPr id="120" name="Google Shape;311;p22">
              <a:extLst>
                <a:ext uri="{FF2B5EF4-FFF2-40B4-BE49-F238E27FC236}">
                  <a16:creationId xmlns:a16="http://schemas.microsoft.com/office/drawing/2014/main" xmlns="" id="{FFEC01BA-C76B-48CA-8BC2-0873593B27DC}"/>
                </a:ext>
              </a:extLst>
            </p:cNvPr>
            <p:cNvSpPr/>
            <p:nvPr/>
          </p:nvSpPr>
          <p:spPr>
            <a:xfrm rot="-144608">
              <a:off x="12185667" y="4461308"/>
              <a:ext cx="1005890" cy="223406"/>
            </a:xfrm>
            <a:prstGeom prst="rect">
              <a:avLst/>
            </a:prstGeom>
            <a:solidFill>
              <a:srgbClr val="D36E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sp>
          <p:nvSpPr>
            <p:cNvPr id="124" name="Google Shape;313;p22">
              <a:extLst>
                <a:ext uri="{FF2B5EF4-FFF2-40B4-BE49-F238E27FC236}">
                  <a16:creationId xmlns:a16="http://schemas.microsoft.com/office/drawing/2014/main" xmlns="" id="{00074C9A-DE44-402D-9DD8-4003CAB27D74}"/>
                </a:ext>
              </a:extLst>
            </p:cNvPr>
            <p:cNvSpPr/>
            <p:nvPr/>
          </p:nvSpPr>
          <p:spPr>
            <a:xfrm rot="-145640">
              <a:off x="12166800" y="4304245"/>
              <a:ext cx="587928" cy="176572"/>
            </a:xfrm>
            <a:prstGeom prst="rect">
              <a:avLst/>
            </a:prstGeom>
            <a:solidFill>
              <a:srgbClr val="DEB3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  <p:grpSp>
          <p:nvGrpSpPr>
            <p:cNvPr id="145" name="Google Shape;314;p22">
              <a:extLst>
                <a:ext uri="{FF2B5EF4-FFF2-40B4-BE49-F238E27FC236}">
                  <a16:creationId xmlns:a16="http://schemas.microsoft.com/office/drawing/2014/main" xmlns="" id="{D6C7D6E9-26E5-4520-8BA6-DB56AB7C90EC}"/>
                </a:ext>
              </a:extLst>
            </p:cNvPr>
            <p:cNvGrpSpPr/>
            <p:nvPr/>
          </p:nvGrpSpPr>
          <p:grpSpPr>
            <a:xfrm>
              <a:off x="11669219" y="3140822"/>
              <a:ext cx="3083427" cy="3920833"/>
              <a:chOff x="1702925" y="242425"/>
              <a:chExt cx="4116175" cy="5234050"/>
            </a:xfrm>
          </p:grpSpPr>
          <p:sp>
            <p:nvSpPr>
              <p:cNvPr id="126" name="Google Shape;315;p22">
                <a:extLst>
                  <a:ext uri="{FF2B5EF4-FFF2-40B4-BE49-F238E27FC236}">
                    <a16:creationId xmlns:a16="http://schemas.microsoft.com/office/drawing/2014/main" xmlns="" id="{C58DE297-6313-4CB9-B572-8504339604BC}"/>
                  </a:ext>
                </a:extLst>
              </p:cNvPr>
              <p:cNvSpPr/>
              <p:nvPr/>
            </p:nvSpPr>
            <p:spPr>
              <a:xfrm>
                <a:off x="2379175" y="2279725"/>
                <a:ext cx="1074050" cy="415550"/>
              </a:xfrm>
              <a:custGeom>
                <a:avLst/>
                <a:gdLst/>
                <a:ahLst/>
                <a:cxnLst/>
                <a:rect l="l" t="t" r="r" b="b"/>
                <a:pathLst>
                  <a:path w="42962" h="16622" extrusionOk="0">
                    <a:moveTo>
                      <a:pt x="41404" y="1"/>
                    </a:moveTo>
                    <a:cubicBezTo>
                      <a:pt x="41389" y="1"/>
                      <a:pt x="41374" y="1"/>
                      <a:pt x="41360" y="1"/>
                    </a:cubicBezTo>
                    <a:cubicBezTo>
                      <a:pt x="29096" y="119"/>
                      <a:pt x="16832" y="237"/>
                      <a:pt x="4569" y="354"/>
                    </a:cubicBezTo>
                    <a:cubicBezTo>
                      <a:pt x="3051" y="369"/>
                      <a:pt x="1370" y="452"/>
                      <a:pt x="272" y="1622"/>
                    </a:cubicBezTo>
                    <a:lnTo>
                      <a:pt x="0" y="14428"/>
                    </a:lnTo>
                    <a:lnTo>
                      <a:pt x="1003" y="16622"/>
                    </a:lnTo>
                    <a:lnTo>
                      <a:pt x="22000" y="14001"/>
                    </a:lnTo>
                    <a:cubicBezTo>
                      <a:pt x="25859" y="13520"/>
                      <a:pt x="29768" y="13040"/>
                      <a:pt x="33644" y="13040"/>
                    </a:cubicBezTo>
                    <a:cubicBezTo>
                      <a:pt x="36379" y="13040"/>
                      <a:pt x="39097" y="13279"/>
                      <a:pt x="41771" y="13925"/>
                    </a:cubicBezTo>
                    <a:cubicBezTo>
                      <a:pt x="41926" y="13962"/>
                      <a:pt x="42097" y="13995"/>
                      <a:pt x="42259" y="13995"/>
                    </a:cubicBezTo>
                    <a:cubicBezTo>
                      <a:pt x="42470" y="13995"/>
                      <a:pt x="42668" y="13939"/>
                      <a:pt x="42800" y="13763"/>
                    </a:cubicBezTo>
                    <a:cubicBezTo>
                      <a:pt x="42961" y="13549"/>
                      <a:pt x="42953" y="13241"/>
                      <a:pt x="42938" y="12964"/>
                    </a:cubicBezTo>
                    <a:cubicBezTo>
                      <a:pt x="42701" y="8927"/>
                      <a:pt x="42463" y="4890"/>
                      <a:pt x="42226" y="854"/>
                    </a:cubicBezTo>
                    <a:cubicBezTo>
                      <a:pt x="42211" y="624"/>
                      <a:pt x="42191" y="372"/>
                      <a:pt x="42047" y="205"/>
                    </a:cubicBezTo>
                    <a:cubicBezTo>
                      <a:pt x="41889" y="22"/>
                      <a:pt x="41637" y="1"/>
                      <a:pt x="41404" y="1"/>
                    </a:cubicBezTo>
                    <a:close/>
                  </a:path>
                </a:pathLst>
              </a:custGeom>
              <a:solidFill>
                <a:srgbClr val="DEB38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27" name="Google Shape;316;p22">
                <a:extLst>
                  <a:ext uri="{FF2B5EF4-FFF2-40B4-BE49-F238E27FC236}">
                    <a16:creationId xmlns:a16="http://schemas.microsoft.com/office/drawing/2014/main" xmlns="" id="{C5BCAD68-6FD6-4B31-81CF-49539248625A}"/>
                  </a:ext>
                </a:extLst>
              </p:cNvPr>
              <p:cNvSpPr/>
              <p:nvPr/>
            </p:nvSpPr>
            <p:spPr>
              <a:xfrm>
                <a:off x="2243075" y="2584825"/>
                <a:ext cx="1860500" cy="2891650"/>
              </a:xfrm>
              <a:custGeom>
                <a:avLst/>
                <a:gdLst/>
                <a:ahLst/>
                <a:cxnLst/>
                <a:rect l="l" t="t" r="r" b="b"/>
                <a:pathLst>
                  <a:path w="74420" h="115666" extrusionOk="0">
                    <a:moveTo>
                      <a:pt x="56266" y="12287"/>
                    </a:moveTo>
                    <a:lnTo>
                      <a:pt x="59646" y="36278"/>
                    </a:lnTo>
                    <a:lnTo>
                      <a:pt x="15115" y="36407"/>
                    </a:lnTo>
                    <a:lnTo>
                      <a:pt x="17439" y="12813"/>
                    </a:lnTo>
                    <a:lnTo>
                      <a:pt x="56266" y="12287"/>
                    </a:lnTo>
                    <a:close/>
                    <a:moveTo>
                      <a:pt x="72757" y="0"/>
                    </a:moveTo>
                    <a:lnTo>
                      <a:pt x="1991" y="1029"/>
                    </a:lnTo>
                    <a:lnTo>
                      <a:pt x="810" y="1166"/>
                    </a:lnTo>
                    <a:cubicBezTo>
                      <a:pt x="88" y="5086"/>
                      <a:pt x="0" y="9095"/>
                      <a:pt x="549" y="13043"/>
                    </a:cubicBezTo>
                    <a:lnTo>
                      <a:pt x="6959" y="12956"/>
                    </a:lnTo>
                    <a:lnTo>
                      <a:pt x="6959" y="12956"/>
                    </a:lnTo>
                    <a:cubicBezTo>
                      <a:pt x="5684" y="47193"/>
                      <a:pt x="4408" y="81428"/>
                      <a:pt x="3133" y="115665"/>
                    </a:cubicBezTo>
                    <a:lnTo>
                      <a:pt x="7309" y="115665"/>
                    </a:lnTo>
                    <a:lnTo>
                      <a:pt x="14843" y="39167"/>
                    </a:lnTo>
                    <a:cubicBezTo>
                      <a:pt x="29895" y="39107"/>
                      <a:pt x="44946" y="38967"/>
                      <a:pt x="59994" y="38746"/>
                    </a:cubicBezTo>
                    <a:lnTo>
                      <a:pt x="70427" y="112782"/>
                    </a:lnTo>
                    <a:lnTo>
                      <a:pt x="74420" y="112782"/>
                    </a:lnTo>
                    <a:cubicBezTo>
                      <a:pt x="72405" y="79521"/>
                      <a:pt x="70821" y="46237"/>
                      <a:pt x="69667" y="12931"/>
                    </a:cubicBezTo>
                    <a:lnTo>
                      <a:pt x="69547" y="12108"/>
                    </a:lnTo>
                    <a:lnTo>
                      <a:pt x="73893" y="12049"/>
                    </a:lnTo>
                    <a:lnTo>
                      <a:pt x="72757" y="0"/>
                    </a:lnTo>
                    <a:close/>
                  </a:path>
                </a:pathLst>
              </a:custGeom>
              <a:solidFill>
                <a:srgbClr val="5E2F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28" name="Google Shape;317;p22">
                <a:extLst>
                  <a:ext uri="{FF2B5EF4-FFF2-40B4-BE49-F238E27FC236}">
                    <a16:creationId xmlns:a16="http://schemas.microsoft.com/office/drawing/2014/main" xmlns="" id="{DCFF041C-AAA8-470B-B33F-8202E9818C7A}"/>
                  </a:ext>
                </a:extLst>
              </p:cNvPr>
              <p:cNvSpPr/>
              <p:nvPr/>
            </p:nvSpPr>
            <p:spPr>
              <a:xfrm>
                <a:off x="2261800" y="242425"/>
                <a:ext cx="348175" cy="259450"/>
              </a:xfrm>
              <a:custGeom>
                <a:avLst/>
                <a:gdLst/>
                <a:ahLst/>
                <a:cxnLst/>
                <a:rect l="l" t="t" r="r" b="b"/>
                <a:pathLst>
                  <a:path w="13927" h="10378" extrusionOk="0">
                    <a:moveTo>
                      <a:pt x="2939" y="1"/>
                    </a:moveTo>
                    <a:cubicBezTo>
                      <a:pt x="2740" y="1"/>
                      <a:pt x="2556" y="96"/>
                      <a:pt x="2398" y="217"/>
                    </a:cubicBezTo>
                    <a:cubicBezTo>
                      <a:pt x="2173" y="389"/>
                      <a:pt x="1971" y="592"/>
                      <a:pt x="1763" y="781"/>
                    </a:cubicBezTo>
                    <a:lnTo>
                      <a:pt x="358" y="2059"/>
                    </a:lnTo>
                    <a:lnTo>
                      <a:pt x="7" y="2380"/>
                    </a:lnTo>
                    <a:cubicBezTo>
                      <a:pt x="0" y="2386"/>
                      <a:pt x="6" y="2394"/>
                      <a:pt x="14" y="2394"/>
                    </a:cubicBezTo>
                    <a:cubicBezTo>
                      <a:pt x="16" y="2394"/>
                      <a:pt x="18" y="2394"/>
                      <a:pt x="20" y="2392"/>
                    </a:cubicBezTo>
                    <a:cubicBezTo>
                      <a:pt x="673" y="1835"/>
                      <a:pt x="1328" y="1281"/>
                      <a:pt x="1977" y="719"/>
                    </a:cubicBezTo>
                    <a:cubicBezTo>
                      <a:pt x="1982" y="714"/>
                      <a:pt x="1977" y="707"/>
                      <a:pt x="1971" y="707"/>
                    </a:cubicBezTo>
                    <a:cubicBezTo>
                      <a:pt x="1970" y="707"/>
                      <a:pt x="1968" y="708"/>
                      <a:pt x="1967" y="709"/>
                    </a:cubicBezTo>
                    <a:cubicBezTo>
                      <a:pt x="1456" y="1139"/>
                      <a:pt x="948" y="1574"/>
                      <a:pt x="441" y="2008"/>
                    </a:cubicBezTo>
                    <a:lnTo>
                      <a:pt x="441" y="2008"/>
                    </a:lnTo>
                    <a:lnTo>
                      <a:pt x="1404" y="1132"/>
                    </a:lnTo>
                    <a:lnTo>
                      <a:pt x="2085" y="512"/>
                    </a:lnTo>
                    <a:cubicBezTo>
                      <a:pt x="2285" y="330"/>
                      <a:pt x="2491" y="117"/>
                      <a:pt x="2759" y="41"/>
                    </a:cubicBezTo>
                    <a:cubicBezTo>
                      <a:pt x="2815" y="25"/>
                      <a:pt x="2871" y="18"/>
                      <a:pt x="2925" y="18"/>
                    </a:cubicBezTo>
                    <a:cubicBezTo>
                      <a:pt x="3144" y="18"/>
                      <a:pt x="3345" y="134"/>
                      <a:pt x="3514" y="277"/>
                    </a:cubicBezTo>
                    <a:cubicBezTo>
                      <a:pt x="3739" y="464"/>
                      <a:pt x="3942" y="681"/>
                      <a:pt x="4152" y="885"/>
                    </a:cubicBezTo>
                    <a:lnTo>
                      <a:pt x="5495" y="2191"/>
                    </a:lnTo>
                    <a:lnTo>
                      <a:pt x="8192" y="4813"/>
                    </a:lnTo>
                    <a:lnTo>
                      <a:pt x="10888" y="7435"/>
                    </a:lnTo>
                    <a:cubicBezTo>
                      <a:pt x="11788" y="8309"/>
                      <a:pt x="12687" y="9182"/>
                      <a:pt x="13586" y="10055"/>
                    </a:cubicBezTo>
                    <a:cubicBezTo>
                      <a:pt x="13697" y="10163"/>
                      <a:pt x="13809" y="10270"/>
                      <a:pt x="13922" y="10377"/>
                    </a:cubicBezTo>
                    <a:cubicBezTo>
                      <a:pt x="13922" y="10377"/>
                      <a:pt x="13923" y="10378"/>
                      <a:pt x="13924" y="10378"/>
                    </a:cubicBezTo>
                    <a:cubicBezTo>
                      <a:pt x="13925" y="10378"/>
                      <a:pt x="13927" y="10375"/>
                      <a:pt x="13925" y="10373"/>
                    </a:cubicBezTo>
                    <a:cubicBezTo>
                      <a:pt x="13025" y="9468"/>
                      <a:pt x="12098" y="8589"/>
                      <a:pt x="11182" y="7698"/>
                    </a:cubicBezTo>
                    <a:lnTo>
                      <a:pt x="8435" y="5027"/>
                    </a:lnTo>
                    <a:lnTo>
                      <a:pt x="5699" y="2366"/>
                    </a:lnTo>
                    <a:lnTo>
                      <a:pt x="4327" y="1031"/>
                    </a:lnTo>
                    <a:cubicBezTo>
                      <a:pt x="4103" y="814"/>
                      <a:pt x="3883" y="594"/>
                      <a:pt x="3657" y="381"/>
                    </a:cubicBezTo>
                    <a:cubicBezTo>
                      <a:pt x="3484" y="218"/>
                      <a:pt x="3285" y="52"/>
                      <a:pt x="3045" y="10"/>
                    </a:cubicBezTo>
                    <a:cubicBezTo>
                      <a:pt x="3009" y="3"/>
                      <a:pt x="2974" y="1"/>
                      <a:pt x="2939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 w="76200" cap="flat" cmpd="sng">
                <a:solidFill>
                  <a:srgbClr val="CCCCC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29" name="Google Shape;318;p22">
                <a:extLst>
                  <a:ext uri="{FF2B5EF4-FFF2-40B4-BE49-F238E27FC236}">
                    <a16:creationId xmlns:a16="http://schemas.microsoft.com/office/drawing/2014/main" xmlns="" id="{714F4827-A42F-4BA7-92B8-0135EA4D3DF0}"/>
                  </a:ext>
                </a:extLst>
              </p:cNvPr>
              <p:cNvSpPr/>
              <p:nvPr/>
            </p:nvSpPr>
            <p:spPr>
              <a:xfrm>
                <a:off x="3138325" y="876050"/>
                <a:ext cx="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1" h="554" extrusionOk="0">
                    <a:moveTo>
                      <a:pt x="1" y="554"/>
                    </a:moveTo>
                    <a:lnTo>
                      <a:pt x="1" y="1"/>
                    </a:lnTo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0" name="Google Shape;319;p22">
                <a:extLst>
                  <a:ext uri="{FF2B5EF4-FFF2-40B4-BE49-F238E27FC236}">
                    <a16:creationId xmlns:a16="http://schemas.microsoft.com/office/drawing/2014/main" xmlns="" id="{9A1982F0-6589-47EF-A61E-9BD6540E8BB2}"/>
                  </a:ext>
                </a:extLst>
              </p:cNvPr>
              <p:cNvSpPr/>
              <p:nvPr/>
            </p:nvSpPr>
            <p:spPr>
              <a:xfrm>
                <a:off x="2699875" y="1650525"/>
                <a:ext cx="548050" cy="132400"/>
              </a:xfrm>
              <a:custGeom>
                <a:avLst/>
                <a:gdLst/>
                <a:ahLst/>
                <a:cxnLst/>
                <a:rect l="l" t="t" r="r" b="b"/>
                <a:pathLst>
                  <a:path w="21922" h="5296" extrusionOk="0">
                    <a:moveTo>
                      <a:pt x="15802" y="1"/>
                    </a:moveTo>
                    <a:cubicBezTo>
                      <a:pt x="10968" y="1"/>
                      <a:pt x="6138" y="348"/>
                      <a:pt x="1348" y="1041"/>
                    </a:cubicBezTo>
                    <a:cubicBezTo>
                      <a:pt x="973" y="1095"/>
                      <a:pt x="567" y="1167"/>
                      <a:pt x="311" y="1446"/>
                    </a:cubicBezTo>
                    <a:cubicBezTo>
                      <a:pt x="1" y="1784"/>
                      <a:pt x="18" y="2297"/>
                      <a:pt x="54" y="2754"/>
                    </a:cubicBezTo>
                    <a:cubicBezTo>
                      <a:pt x="114" y="3520"/>
                      <a:pt x="173" y="4285"/>
                      <a:pt x="233" y="5050"/>
                    </a:cubicBezTo>
                    <a:cubicBezTo>
                      <a:pt x="372" y="5121"/>
                      <a:pt x="498" y="5210"/>
                      <a:pt x="628" y="5296"/>
                    </a:cubicBezTo>
                    <a:lnTo>
                      <a:pt x="21921" y="4586"/>
                    </a:lnTo>
                    <a:cubicBezTo>
                      <a:pt x="21800" y="3121"/>
                      <a:pt x="21765" y="1650"/>
                      <a:pt x="21817" y="180"/>
                    </a:cubicBezTo>
                    <a:cubicBezTo>
                      <a:pt x="19813" y="60"/>
                      <a:pt x="17808" y="1"/>
                      <a:pt x="15802" y="1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1" name="Google Shape;320;p22">
                <a:extLst>
                  <a:ext uri="{FF2B5EF4-FFF2-40B4-BE49-F238E27FC236}">
                    <a16:creationId xmlns:a16="http://schemas.microsoft.com/office/drawing/2014/main" xmlns="" id="{27B21F60-B43A-4B44-B051-1981F8BA37FE}"/>
                  </a:ext>
                </a:extLst>
              </p:cNvPr>
              <p:cNvSpPr/>
              <p:nvPr/>
            </p:nvSpPr>
            <p:spPr>
              <a:xfrm>
                <a:off x="2565975" y="485350"/>
                <a:ext cx="714450" cy="1177300"/>
              </a:xfrm>
              <a:custGeom>
                <a:avLst/>
                <a:gdLst/>
                <a:ahLst/>
                <a:cxnLst/>
                <a:rect l="l" t="t" r="r" b="b"/>
                <a:pathLst>
                  <a:path w="28578" h="47092" extrusionOk="0">
                    <a:moveTo>
                      <a:pt x="3016" y="0"/>
                    </a:moveTo>
                    <a:cubicBezTo>
                      <a:pt x="1724" y="0"/>
                      <a:pt x="400" y="645"/>
                      <a:pt x="1" y="1849"/>
                    </a:cubicBezTo>
                    <a:cubicBezTo>
                      <a:pt x="8459" y="7472"/>
                      <a:pt x="16667" y="13449"/>
                      <a:pt x="24625" y="19777"/>
                    </a:cubicBezTo>
                    <a:cubicBezTo>
                      <a:pt x="20543" y="28612"/>
                      <a:pt x="16948" y="37650"/>
                      <a:pt x="13840" y="46894"/>
                    </a:cubicBezTo>
                    <a:lnTo>
                      <a:pt x="19293" y="47091"/>
                    </a:lnTo>
                    <a:cubicBezTo>
                      <a:pt x="22246" y="38185"/>
                      <a:pt x="25198" y="29279"/>
                      <a:pt x="28151" y="20374"/>
                    </a:cubicBezTo>
                    <a:cubicBezTo>
                      <a:pt x="28363" y="19734"/>
                      <a:pt x="28578" y="19072"/>
                      <a:pt x="28511" y="18402"/>
                    </a:cubicBezTo>
                    <a:cubicBezTo>
                      <a:pt x="28445" y="17732"/>
                      <a:pt x="28016" y="17049"/>
                      <a:pt x="27357" y="16908"/>
                    </a:cubicBezTo>
                    <a:cubicBezTo>
                      <a:pt x="27268" y="16888"/>
                      <a:pt x="27180" y="16879"/>
                      <a:pt x="27095" y="16879"/>
                    </a:cubicBezTo>
                    <a:cubicBezTo>
                      <a:pt x="26782" y="16879"/>
                      <a:pt x="26496" y="17002"/>
                      <a:pt x="26236" y="17195"/>
                    </a:cubicBezTo>
                    <a:lnTo>
                      <a:pt x="7626" y="2275"/>
                    </a:lnTo>
                    <a:cubicBezTo>
                      <a:pt x="6451" y="1332"/>
                      <a:pt x="5212" y="360"/>
                      <a:pt x="3733" y="69"/>
                    </a:cubicBezTo>
                    <a:cubicBezTo>
                      <a:pt x="3500" y="23"/>
                      <a:pt x="3258" y="0"/>
                      <a:pt x="3016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2" name="Google Shape;321;p22">
                <a:extLst>
                  <a:ext uri="{FF2B5EF4-FFF2-40B4-BE49-F238E27FC236}">
                    <a16:creationId xmlns:a16="http://schemas.microsoft.com/office/drawing/2014/main" xmlns="" id="{AA7DA754-4A86-406F-8B87-9A56F5522E26}"/>
                  </a:ext>
                </a:extLst>
              </p:cNvPr>
              <p:cNvSpPr/>
              <p:nvPr/>
            </p:nvSpPr>
            <p:spPr>
              <a:xfrm>
                <a:off x="1702925" y="244850"/>
                <a:ext cx="599700" cy="521675"/>
              </a:xfrm>
              <a:custGeom>
                <a:avLst/>
                <a:gdLst/>
                <a:ahLst/>
                <a:cxnLst/>
                <a:rect l="l" t="t" r="r" b="b"/>
                <a:pathLst>
                  <a:path w="23988" h="20867" extrusionOk="0">
                    <a:moveTo>
                      <a:pt x="16503" y="0"/>
                    </a:moveTo>
                    <a:cubicBezTo>
                      <a:pt x="15488" y="0"/>
                      <a:pt x="14468" y="161"/>
                      <a:pt x="13518" y="469"/>
                    </a:cubicBezTo>
                    <a:cubicBezTo>
                      <a:pt x="10389" y="1483"/>
                      <a:pt x="7845" y="3745"/>
                      <a:pt x="5402" y="5948"/>
                    </a:cubicBezTo>
                    <a:cubicBezTo>
                      <a:pt x="0" y="11310"/>
                      <a:pt x="10597" y="20867"/>
                      <a:pt x="16597" y="20867"/>
                    </a:cubicBezTo>
                    <a:cubicBezTo>
                      <a:pt x="18320" y="20867"/>
                      <a:pt x="19664" y="20078"/>
                      <a:pt x="20141" y="18175"/>
                    </a:cubicBezTo>
                    <a:lnTo>
                      <a:pt x="20169" y="18291"/>
                    </a:lnTo>
                    <a:cubicBezTo>
                      <a:pt x="21718" y="15825"/>
                      <a:pt x="22815" y="13102"/>
                      <a:pt x="23407" y="10250"/>
                    </a:cubicBezTo>
                    <a:cubicBezTo>
                      <a:pt x="23935" y="7695"/>
                      <a:pt x="23988" y="4828"/>
                      <a:pt x="22466" y="2708"/>
                    </a:cubicBezTo>
                    <a:cubicBezTo>
                      <a:pt x="21129" y="847"/>
                      <a:pt x="18832" y="0"/>
                      <a:pt x="16503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3" name="Google Shape;322;p22">
                <a:extLst>
                  <a:ext uri="{FF2B5EF4-FFF2-40B4-BE49-F238E27FC236}">
                    <a16:creationId xmlns:a16="http://schemas.microsoft.com/office/drawing/2014/main" xmlns="" id="{3870B38E-847D-4291-ACFF-C0E482BD3A2B}"/>
                  </a:ext>
                </a:extLst>
              </p:cNvPr>
              <p:cNvSpPr/>
              <p:nvPr/>
            </p:nvSpPr>
            <p:spPr>
              <a:xfrm>
                <a:off x="1805725" y="405775"/>
                <a:ext cx="444475" cy="334875"/>
              </a:xfrm>
              <a:custGeom>
                <a:avLst/>
                <a:gdLst/>
                <a:ahLst/>
                <a:cxnLst/>
                <a:rect l="l" t="t" r="r" b="b"/>
                <a:pathLst>
                  <a:path w="17779" h="13395" extrusionOk="0">
                    <a:moveTo>
                      <a:pt x="2589" y="1"/>
                    </a:moveTo>
                    <a:cubicBezTo>
                      <a:pt x="2109" y="1"/>
                      <a:pt x="1637" y="82"/>
                      <a:pt x="1249" y="359"/>
                    </a:cubicBezTo>
                    <a:cubicBezTo>
                      <a:pt x="873" y="629"/>
                      <a:pt x="647" y="1051"/>
                      <a:pt x="482" y="1487"/>
                    </a:cubicBezTo>
                    <a:cubicBezTo>
                      <a:pt x="1" y="2886"/>
                      <a:pt x="271" y="4465"/>
                      <a:pt x="963" y="5774"/>
                    </a:cubicBezTo>
                    <a:cubicBezTo>
                      <a:pt x="1640" y="7082"/>
                      <a:pt x="2708" y="8151"/>
                      <a:pt x="3852" y="9083"/>
                    </a:cubicBezTo>
                    <a:cubicBezTo>
                      <a:pt x="6179" y="10989"/>
                      <a:pt x="8882" y="13394"/>
                      <a:pt x="11757" y="13394"/>
                    </a:cubicBezTo>
                    <a:cubicBezTo>
                      <a:pt x="11854" y="13394"/>
                      <a:pt x="11952" y="13392"/>
                      <a:pt x="12050" y="13386"/>
                    </a:cubicBezTo>
                    <a:cubicBezTo>
                      <a:pt x="15209" y="13371"/>
                      <a:pt x="17779" y="11366"/>
                      <a:pt x="12953" y="5292"/>
                    </a:cubicBezTo>
                    <a:cubicBezTo>
                      <a:pt x="12080" y="4285"/>
                      <a:pt x="11072" y="3397"/>
                      <a:pt x="9974" y="2645"/>
                    </a:cubicBezTo>
                    <a:cubicBezTo>
                      <a:pt x="7974" y="1262"/>
                      <a:pt x="5687" y="343"/>
                      <a:pt x="3265" y="43"/>
                    </a:cubicBezTo>
                    <a:cubicBezTo>
                      <a:pt x="3043" y="19"/>
                      <a:pt x="2815" y="1"/>
                      <a:pt x="2589" y="1"/>
                    </a:cubicBezTo>
                    <a:close/>
                  </a:path>
                </a:pathLst>
              </a:custGeom>
              <a:solidFill>
                <a:srgbClr val="D36E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4" name="Google Shape;323;p22">
                <a:extLst>
                  <a:ext uri="{FF2B5EF4-FFF2-40B4-BE49-F238E27FC236}">
                    <a16:creationId xmlns:a16="http://schemas.microsoft.com/office/drawing/2014/main" xmlns="" id="{E6751E35-EB04-4F73-8960-493A21819BA3}"/>
                  </a:ext>
                </a:extLst>
              </p:cNvPr>
              <p:cNvSpPr/>
              <p:nvPr/>
            </p:nvSpPr>
            <p:spPr>
              <a:xfrm>
                <a:off x="1968550" y="471900"/>
                <a:ext cx="161000" cy="153275"/>
              </a:xfrm>
              <a:custGeom>
                <a:avLst/>
                <a:gdLst/>
                <a:ahLst/>
                <a:cxnLst/>
                <a:rect l="l" t="t" r="r" b="b"/>
                <a:pathLst>
                  <a:path w="6440" h="6131" extrusionOk="0">
                    <a:moveTo>
                      <a:pt x="3461" y="1"/>
                    </a:moveTo>
                    <a:lnTo>
                      <a:pt x="3175" y="181"/>
                    </a:lnTo>
                    <a:cubicBezTo>
                      <a:pt x="3166" y="181"/>
                      <a:pt x="3156" y="181"/>
                      <a:pt x="3146" y="181"/>
                    </a:cubicBezTo>
                    <a:cubicBezTo>
                      <a:pt x="1744" y="181"/>
                      <a:pt x="421" y="1319"/>
                      <a:pt x="213" y="2723"/>
                    </a:cubicBezTo>
                    <a:cubicBezTo>
                      <a:pt x="1" y="4121"/>
                      <a:pt x="949" y="5612"/>
                      <a:pt x="2303" y="6018"/>
                    </a:cubicBezTo>
                    <a:cubicBezTo>
                      <a:pt x="2562" y="6094"/>
                      <a:pt x="2829" y="6131"/>
                      <a:pt x="3095" y="6131"/>
                    </a:cubicBezTo>
                    <a:cubicBezTo>
                      <a:pt x="4239" y="6131"/>
                      <a:pt x="5380" y="5460"/>
                      <a:pt x="5868" y="4423"/>
                    </a:cubicBezTo>
                    <a:lnTo>
                      <a:pt x="6440" y="2647"/>
                    </a:lnTo>
                    <a:cubicBezTo>
                      <a:pt x="5567" y="1640"/>
                      <a:pt x="4559" y="752"/>
                      <a:pt x="34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5" name="Google Shape;324;p22">
                <a:extLst>
                  <a:ext uri="{FF2B5EF4-FFF2-40B4-BE49-F238E27FC236}">
                    <a16:creationId xmlns:a16="http://schemas.microsoft.com/office/drawing/2014/main" xmlns="" id="{DE563899-22DA-49B9-9A70-E837ED8D139B}"/>
                  </a:ext>
                </a:extLst>
              </p:cNvPr>
              <p:cNvSpPr/>
              <p:nvPr/>
            </p:nvSpPr>
            <p:spPr>
              <a:xfrm>
                <a:off x="3229300" y="946700"/>
                <a:ext cx="3675" cy="35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42" extrusionOk="0">
                    <a:moveTo>
                      <a:pt x="137" y="1"/>
                    </a:moveTo>
                    <a:cubicBezTo>
                      <a:pt x="136" y="1"/>
                      <a:pt x="135" y="1"/>
                      <a:pt x="134" y="2"/>
                    </a:cubicBezTo>
                    <a:cubicBezTo>
                      <a:pt x="110" y="14"/>
                      <a:pt x="90" y="40"/>
                      <a:pt x="72" y="60"/>
                    </a:cubicBezTo>
                    <a:cubicBezTo>
                      <a:pt x="49" y="83"/>
                      <a:pt x="28" y="106"/>
                      <a:pt x="6" y="127"/>
                    </a:cubicBezTo>
                    <a:cubicBezTo>
                      <a:pt x="1" y="133"/>
                      <a:pt x="6" y="141"/>
                      <a:pt x="13" y="141"/>
                    </a:cubicBezTo>
                    <a:cubicBezTo>
                      <a:pt x="14" y="141"/>
                      <a:pt x="16" y="141"/>
                      <a:pt x="18" y="139"/>
                    </a:cubicBezTo>
                    <a:cubicBezTo>
                      <a:pt x="40" y="117"/>
                      <a:pt x="63" y="95"/>
                      <a:pt x="85" y="74"/>
                    </a:cubicBezTo>
                    <a:cubicBezTo>
                      <a:pt x="105" y="55"/>
                      <a:pt x="130" y="36"/>
                      <a:pt x="144" y="12"/>
                    </a:cubicBezTo>
                    <a:cubicBezTo>
                      <a:pt x="147" y="6"/>
                      <a:pt x="142" y="1"/>
                      <a:pt x="137" y="1"/>
                    </a:cubicBezTo>
                    <a:close/>
                  </a:path>
                </a:pathLst>
              </a:custGeom>
              <a:solidFill>
                <a:srgbClr val="2D16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6" name="Google Shape;325;p22">
                <a:extLst>
                  <a:ext uri="{FF2B5EF4-FFF2-40B4-BE49-F238E27FC236}">
                    <a16:creationId xmlns:a16="http://schemas.microsoft.com/office/drawing/2014/main" xmlns="" id="{891C1F22-520C-40B9-859B-CF3A9FDDC07E}"/>
                  </a:ext>
                </a:extLst>
              </p:cNvPr>
              <p:cNvSpPr/>
              <p:nvPr/>
            </p:nvSpPr>
            <p:spPr>
              <a:xfrm>
                <a:off x="2352050" y="1758950"/>
                <a:ext cx="1264225" cy="304116"/>
              </a:xfrm>
              <a:custGeom>
                <a:avLst/>
                <a:gdLst/>
                <a:ahLst/>
                <a:cxnLst/>
                <a:rect l="l" t="t" r="r" b="b"/>
                <a:pathLst>
                  <a:path w="50569" h="11792" extrusionOk="0">
                    <a:moveTo>
                      <a:pt x="30789" y="0"/>
                    </a:moveTo>
                    <a:cubicBezTo>
                      <a:pt x="21304" y="0"/>
                      <a:pt x="11820" y="418"/>
                      <a:pt x="2365" y="1253"/>
                    </a:cubicBezTo>
                    <a:lnTo>
                      <a:pt x="125" y="1512"/>
                    </a:lnTo>
                    <a:lnTo>
                      <a:pt x="125" y="2264"/>
                    </a:lnTo>
                    <a:lnTo>
                      <a:pt x="30338" y="1262"/>
                    </a:lnTo>
                    <a:cubicBezTo>
                      <a:pt x="30338" y="1262"/>
                      <a:pt x="31027" y="3330"/>
                      <a:pt x="31091" y="5775"/>
                    </a:cubicBezTo>
                    <a:cubicBezTo>
                      <a:pt x="31153" y="8219"/>
                      <a:pt x="31153" y="9912"/>
                      <a:pt x="31153" y="9912"/>
                    </a:cubicBezTo>
                    <a:lnTo>
                      <a:pt x="0" y="11040"/>
                    </a:lnTo>
                    <a:lnTo>
                      <a:pt x="251" y="11792"/>
                    </a:lnTo>
                    <a:lnTo>
                      <a:pt x="31208" y="10495"/>
                    </a:lnTo>
                    <a:lnTo>
                      <a:pt x="49485" y="9167"/>
                    </a:lnTo>
                    <a:cubicBezTo>
                      <a:pt x="49716" y="9150"/>
                      <a:pt x="49960" y="9130"/>
                      <a:pt x="50154" y="9002"/>
                    </a:cubicBezTo>
                    <a:cubicBezTo>
                      <a:pt x="50534" y="8751"/>
                      <a:pt x="50569" y="8216"/>
                      <a:pt x="50563" y="7759"/>
                    </a:cubicBezTo>
                    <a:cubicBezTo>
                      <a:pt x="50542" y="5897"/>
                      <a:pt x="50520" y="4034"/>
                      <a:pt x="50499" y="2172"/>
                    </a:cubicBezTo>
                    <a:cubicBezTo>
                      <a:pt x="50494" y="1714"/>
                      <a:pt x="50468" y="1205"/>
                      <a:pt x="50145" y="881"/>
                    </a:cubicBezTo>
                    <a:cubicBezTo>
                      <a:pt x="49840" y="577"/>
                      <a:pt x="49370" y="534"/>
                      <a:pt x="48939" y="510"/>
                    </a:cubicBezTo>
                    <a:cubicBezTo>
                      <a:pt x="42893" y="170"/>
                      <a:pt x="36841" y="0"/>
                      <a:pt x="30789" y="0"/>
                    </a:cubicBezTo>
                    <a:close/>
                  </a:path>
                </a:pathLst>
              </a:custGeom>
              <a:solidFill>
                <a:srgbClr val="3F6B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7" name="Google Shape;326;p22">
                <a:extLst>
                  <a:ext uri="{FF2B5EF4-FFF2-40B4-BE49-F238E27FC236}">
                    <a16:creationId xmlns:a16="http://schemas.microsoft.com/office/drawing/2014/main" xmlns="" id="{34160D57-B024-44A4-9B5B-F6A11123081A}"/>
                  </a:ext>
                </a:extLst>
              </p:cNvPr>
              <p:cNvSpPr/>
              <p:nvPr/>
            </p:nvSpPr>
            <p:spPr>
              <a:xfrm>
                <a:off x="2358325" y="2256950"/>
                <a:ext cx="1444850" cy="357300"/>
              </a:xfrm>
              <a:custGeom>
                <a:avLst/>
                <a:gdLst/>
                <a:ahLst/>
                <a:cxnLst/>
                <a:rect l="l" t="t" r="r" b="b"/>
                <a:pathLst>
                  <a:path w="57794" h="14292" extrusionOk="0">
                    <a:moveTo>
                      <a:pt x="55787" y="0"/>
                    </a:moveTo>
                    <a:cubicBezTo>
                      <a:pt x="54659" y="0"/>
                      <a:pt x="3705" y="613"/>
                      <a:pt x="3705" y="613"/>
                    </a:cubicBezTo>
                    <a:cubicBezTo>
                      <a:pt x="3705" y="613"/>
                      <a:pt x="674" y="924"/>
                      <a:pt x="581" y="1347"/>
                    </a:cubicBezTo>
                    <a:cubicBezTo>
                      <a:pt x="487" y="1770"/>
                      <a:pt x="627" y="2507"/>
                      <a:pt x="627" y="2507"/>
                    </a:cubicBezTo>
                    <a:cubicBezTo>
                      <a:pt x="634" y="2507"/>
                      <a:pt x="649" y="2508"/>
                      <a:pt x="672" y="2508"/>
                    </a:cubicBezTo>
                    <a:cubicBezTo>
                      <a:pt x="2273" y="2508"/>
                      <a:pt x="42623" y="1629"/>
                      <a:pt x="42623" y="1629"/>
                    </a:cubicBezTo>
                    <a:lnTo>
                      <a:pt x="43125" y="12411"/>
                    </a:lnTo>
                    <a:lnTo>
                      <a:pt x="126" y="13037"/>
                    </a:lnTo>
                    <a:lnTo>
                      <a:pt x="1" y="14292"/>
                    </a:lnTo>
                    <a:lnTo>
                      <a:pt x="44755" y="13414"/>
                    </a:lnTo>
                    <a:lnTo>
                      <a:pt x="57793" y="13414"/>
                    </a:lnTo>
                    <a:lnTo>
                      <a:pt x="57166" y="752"/>
                    </a:lnTo>
                    <a:cubicBezTo>
                      <a:pt x="57166" y="752"/>
                      <a:pt x="56916" y="0"/>
                      <a:pt x="55787" y="0"/>
                    </a:cubicBezTo>
                    <a:close/>
                  </a:path>
                </a:pathLst>
              </a:custGeom>
              <a:solidFill>
                <a:srgbClr val="E660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8" name="Google Shape;327;p22">
                <a:extLst>
                  <a:ext uri="{FF2B5EF4-FFF2-40B4-BE49-F238E27FC236}">
                    <a16:creationId xmlns:a16="http://schemas.microsoft.com/office/drawing/2014/main" xmlns="" id="{E56368F6-948A-4AEB-A9E9-1358704606F3}"/>
                  </a:ext>
                </a:extLst>
              </p:cNvPr>
              <p:cNvSpPr/>
              <p:nvPr/>
            </p:nvSpPr>
            <p:spPr>
              <a:xfrm>
                <a:off x="4445375" y="4784075"/>
                <a:ext cx="783525" cy="672775"/>
              </a:xfrm>
              <a:custGeom>
                <a:avLst/>
                <a:gdLst/>
                <a:ahLst/>
                <a:cxnLst/>
                <a:rect l="l" t="t" r="r" b="b"/>
                <a:pathLst>
                  <a:path w="31341" h="26911" extrusionOk="0">
                    <a:moveTo>
                      <a:pt x="238" y="0"/>
                    </a:moveTo>
                    <a:cubicBezTo>
                      <a:pt x="238" y="0"/>
                      <a:pt x="187" y="2807"/>
                      <a:pt x="119" y="6542"/>
                    </a:cubicBezTo>
                    <a:cubicBezTo>
                      <a:pt x="119" y="6897"/>
                      <a:pt x="119" y="7252"/>
                      <a:pt x="102" y="7623"/>
                    </a:cubicBezTo>
                    <a:cubicBezTo>
                      <a:pt x="85" y="10142"/>
                      <a:pt x="51" y="12982"/>
                      <a:pt x="35" y="15636"/>
                    </a:cubicBezTo>
                    <a:cubicBezTo>
                      <a:pt x="18" y="16042"/>
                      <a:pt x="18" y="16448"/>
                      <a:pt x="18" y="16836"/>
                    </a:cubicBezTo>
                    <a:cubicBezTo>
                      <a:pt x="1" y="18966"/>
                      <a:pt x="18" y="20911"/>
                      <a:pt x="35" y="22398"/>
                    </a:cubicBezTo>
                    <a:cubicBezTo>
                      <a:pt x="51" y="22838"/>
                      <a:pt x="51" y="23244"/>
                      <a:pt x="68" y="23581"/>
                    </a:cubicBezTo>
                    <a:cubicBezTo>
                      <a:pt x="99" y="24608"/>
                      <a:pt x="146" y="25222"/>
                      <a:pt x="218" y="25318"/>
                    </a:cubicBezTo>
                    <a:cubicBezTo>
                      <a:pt x="458" y="25308"/>
                      <a:pt x="698" y="25304"/>
                      <a:pt x="938" y="25304"/>
                    </a:cubicBezTo>
                    <a:cubicBezTo>
                      <a:pt x="3062" y="25304"/>
                      <a:pt x="5213" y="25658"/>
                      <a:pt x="7312" y="25806"/>
                    </a:cubicBezTo>
                    <a:cubicBezTo>
                      <a:pt x="10661" y="26042"/>
                      <a:pt x="13971" y="26690"/>
                      <a:pt x="17323" y="26864"/>
                    </a:cubicBezTo>
                    <a:cubicBezTo>
                      <a:pt x="17938" y="26895"/>
                      <a:pt x="18554" y="26910"/>
                      <a:pt x="19172" y="26910"/>
                    </a:cubicBezTo>
                    <a:cubicBezTo>
                      <a:pt x="23196" y="26910"/>
                      <a:pt x="27281" y="26281"/>
                      <a:pt x="31313" y="25542"/>
                    </a:cubicBezTo>
                    <a:cubicBezTo>
                      <a:pt x="31319" y="25480"/>
                      <a:pt x="31340" y="25419"/>
                      <a:pt x="31340" y="25357"/>
                    </a:cubicBezTo>
                    <a:lnTo>
                      <a:pt x="31340" y="0"/>
                    </a:lnTo>
                    <a:lnTo>
                      <a:pt x="17547" y="186"/>
                    </a:lnTo>
                    <a:lnTo>
                      <a:pt x="16938" y="186"/>
                    </a:lnTo>
                    <a:lnTo>
                      <a:pt x="15231" y="169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39" name="Google Shape;328;p22">
                <a:extLst>
                  <a:ext uri="{FF2B5EF4-FFF2-40B4-BE49-F238E27FC236}">
                    <a16:creationId xmlns:a16="http://schemas.microsoft.com/office/drawing/2014/main" xmlns="" id="{229DA2EB-D801-43FC-9B31-EE214F0FD5F9}"/>
                  </a:ext>
                </a:extLst>
              </p:cNvPr>
              <p:cNvSpPr/>
              <p:nvPr/>
            </p:nvSpPr>
            <p:spPr>
              <a:xfrm>
                <a:off x="4451725" y="4758125"/>
                <a:ext cx="777250" cy="158175"/>
              </a:xfrm>
              <a:custGeom>
                <a:avLst/>
                <a:gdLst/>
                <a:ahLst/>
                <a:cxnLst/>
                <a:rect l="l" t="t" r="r" b="b"/>
                <a:pathLst>
                  <a:path w="31090" h="6327" extrusionOk="0">
                    <a:moveTo>
                      <a:pt x="296" y="0"/>
                    </a:moveTo>
                    <a:cubicBezTo>
                      <a:pt x="108" y="323"/>
                      <a:pt x="1" y="673"/>
                      <a:pt x="1" y="1021"/>
                    </a:cubicBezTo>
                    <a:cubicBezTo>
                      <a:pt x="1" y="2781"/>
                      <a:pt x="2445" y="4312"/>
                      <a:pt x="6232" y="5292"/>
                    </a:cubicBezTo>
                    <a:cubicBezTo>
                      <a:pt x="7333" y="5547"/>
                      <a:pt x="8515" y="5789"/>
                      <a:pt x="9830" y="5963"/>
                    </a:cubicBezTo>
                    <a:cubicBezTo>
                      <a:pt x="10933" y="6111"/>
                      <a:pt x="12114" y="6192"/>
                      <a:pt x="13376" y="6245"/>
                    </a:cubicBezTo>
                    <a:cubicBezTo>
                      <a:pt x="13792" y="6298"/>
                      <a:pt x="14222" y="6313"/>
                      <a:pt x="14652" y="6313"/>
                    </a:cubicBezTo>
                    <a:lnTo>
                      <a:pt x="14706" y="6313"/>
                    </a:lnTo>
                    <a:cubicBezTo>
                      <a:pt x="14974" y="6326"/>
                      <a:pt x="15270" y="6326"/>
                      <a:pt x="15538" y="6326"/>
                    </a:cubicBezTo>
                    <a:lnTo>
                      <a:pt x="15740" y="6326"/>
                    </a:lnTo>
                    <a:cubicBezTo>
                      <a:pt x="15888" y="6326"/>
                      <a:pt x="16036" y="6326"/>
                      <a:pt x="16197" y="6313"/>
                    </a:cubicBezTo>
                    <a:cubicBezTo>
                      <a:pt x="16398" y="6313"/>
                      <a:pt x="16586" y="6313"/>
                      <a:pt x="16775" y="6272"/>
                    </a:cubicBezTo>
                    <a:lnTo>
                      <a:pt x="17016" y="6272"/>
                    </a:lnTo>
                    <a:cubicBezTo>
                      <a:pt x="17916" y="6272"/>
                      <a:pt x="18762" y="6232"/>
                      <a:pt x="19581" y="6111"/>
                    </a:cubicBezTo>
                    <a:cubicBezTo>
                      <a:pt x="26188" y="5547"/>
                      <a:pt x="31090" y="3478"/>
                      <a:pt x="31090" y="1021"/>
                    </a:cubicBezTo>
                    <a:cubicBezTo>
                      <a:pt x="31090" y="940"/>
                      <a:pt x="31064" y="873"/>
                      <a:pt x="31063" y="793"/>
                    </a:cubicBezTo>
                    <a:cubicBezTo>
                      <a:pt x="28713" y="753"/>
                      <a:pt x="26376" y="712"/>
                      <a:pt x="24026" y="659"/>
                    </a:cubicBezTo>
                    <a:cubicBezTo>
                      <a:pt x="21394" y="605"/>
                      <a:pt x="18775" y="551"/>
                      <a:pt x="16143" y="471"/>
                    </a:cubicBezTo>
                    <a:cubicBezTo>
                      <a:pt x="15511" y="457"/>
                      <a:pt x="14867" y="444"/>
                      <a:pt x="14222" y="418"/>
                    </a:cubicBezTo>
                    <a:cubicBezTo>
                      <a:pt x="9589" y="297"/>
                      <a:pt x="4943" y="148"/>
                      <a:pt x="296" y="0"/>
                    </a:cubicBezTo>
                    <a:close/>
                  </a:path>
                </a:pathLst>
              </a:custGeom>
              <a:solidFill>
                <a:srgbClr val="B351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0" name="Google Shape;329;p22">
                <a:extLst>
                  <a:ext uri="{FF2B5EF4-FFF2-40B4-BE49-F238E27FC236}">
                    <a16:creationId xmlns:a16="http://schemas.microsoft.com/office/drawing/2014/main" xmlns="" id="{C98A8B29-0284-464E-A5F2-AE2314020C5E}"/>
                  </a:ext>
                </a:extLst>
              </p:cNvPr>
              <p:cNvSpPr/>
              <p:nvPr/>
            </p:nvSpPr>
            <p:spPr>
              <a:xfrm>
                <a:off x="4828900" y="3467800"/>
                <a:ext cx="754425" cy="934775"/>
              </a:xfrm>
              <a:custGeom>
                <a:avLst/>
                <a:gdLst/>
                <a:ahLst/>
                <a:cxnLst/>
                <a:rect l="l" t="t" r="r" b="b"/>
                <a:pathLst>
                  <a:path w="30177" h="37391" extrusionOk="0">
                    <a:moveTo>
                      <a:pt x="30177" y="1"/>
                    </a:moveTo>
                    <a:cubicBezTo>
                      <a:pt x="21337" y="4386"/>
                      <a:pt x="14294" y="11656"/>
                      <a:pt x="7857" y="19135"/>
                    </a:cubicBezTo>
                    <a:cubicBezTo>
                      <a:pt x="5678" y="21667"/>
                      <a:pt x="3523" y="24273"/>
                      <a:pt x="2072" y="27283"/>
                    </a:cubicBezTo>
                    <a:cubicBezTo>
                      <a:pt x="1057" y="29391"/>
                      <a:pt x="407" y="31674"/>
                      <a:pt x="151" y="34000"/>
                    </a:cubicBezTo>
                    <a:lnTo>
                      <a:pt x="151" y="34000"/>
                    </a:lnTo>
                    <a:cubicBezTo>
                      <a:pt x="4913" y="23640"/>
                      <a:pt x="17457" y="18995"/>
                      <a:pt x="23818" y="9477"/>
                    </a:cubicBezTo>
                    <a:cubicBezTo>
                      <a:pt x="25939" y="6302"/>
                      <a:pt x="27368" y="2588"/>
                      <a:pt x="30177" y="1"/>
                    </a:cubicBezTo>
                    <a:close/>
                    <a:moveTo>
                      <a:pt x="151" y="34000"/>
                    </a:moveTo>
                    <a:cubicBezTo>
                      <a:pt x="100" y="34111"/>
                      <a:pt x="49" y="34223"/>
                      <a:pt x="0" y="34336"/>
                    </a:cubicBezTo>
                    <a:lnTo>
                      <a:pt x="30" y="35897"/>
                    </a:lnTo>
                    <a:lnTo>
                      <a:pt x="30" y="35897"/>
                    </a:lnTo>
                    <a:cubicBezTo>
                      <a:pt x="41" y="35264"/>
                      <a:pt x="81" y="34630"/>
                      <a:pt x="151" y="34000"/>
                    </a:cubicBezTo>
                    <a:close/>
                    <a:moveTo>
                      <a:pt x="30" y="35897"/>
                    </a:moveTo>
                    <a:cubicBezTo>
                      <a:pt x="21" y="36395"/>
                      <a:pt x="30" y="36893"/>
                      <a:pt x="58" y="37391"/>
                    </a:cubicBezTo>
                    <a:lnTo>
                      <a:pt x="30" y="35897"/>
                    </a:lnTo>
                    <a:close/>
                  </a:path>
                </a:pathLst>
              </a:custGeom>
              <a:solidFill>
                <a:srgbClr val="3F6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1" name="Google Shape;330;p22">
                <a:extLst>
                  <a:ext uri="{FF2B5EF4-FFF2-40B4-BE49-F238E27FC236}">
                    <a16:creationId xmlns:a16="http://schemas.microsoft.com/office/drawing/2014/main" xmlns="" id="{36ACE2E3-09F1-4A97-8763-086A9EA37303}"/>
                  </a:ext>
                </a:extLst>
              </p:cNvPr>
              <p:cNvSpPr/>
              <p:nvPr/>
            </p:nvSpPr>
            <p:spPr>
              <a:xfrm>
                <a:off x="3901125" y="3222900"/>
                <a:ext cx="931575" cy="946825"/>
              </a:xfrm>
              <a:custGeom>
                <a:avLst/>
                <a:gdLst/>
                <a:ahLst/>
                <a:cxnLst/>
                <a:rect l="l" t="t" r="r" b="b"/>
                <a:pathLst>
                  <a:path w="37263" h="37873" extrusionOk="0">
                    <a:moveTo>
                      <a:pt x="1115" y="0"/>
                    </a:moveTo>
                    <a:cubicBezTo>
                      <a:pt x="745" y="0"/>
                      <a:pt x="373" y="26"/>
                      <a:pt x="0" y="80"/>
                    </a:cubicBezTo>
                    <a:cubicBezTo>
                      <a:pt x="6964" y="2503"/>
                      <a:pt x="11197" y="10061"/>
                      <a:pt x="18197" y="12379"/>
                    </a:cubicBezTo>
                    <a:cubicBezTo>
                      <a:pt x="19242" y="12724"/>
                      <a:pt x="20330" y="12945"/>
                      <a:pt x="21341" y="13380"/>
                    </a:cubicBezTo>
                    <a:cubicBezTo>
                      <a:pt x="23849" y="14457"/>
                      <a:pt x="25616" y="16715"/>
                      <a:pt x="27273" y="18885"/>
                    </a:cubicBezTo>
                    <a:cubicBezTo>
                      <a:pt x="31663" y="24633"/>
                      <a:pt x="36200" y="30718"/>
                      <a:pt x="37262" y="37872"/>
                    </a:cubicBezTo>
                    <a:lnTo>
                      <a:pt x="36981" y="33148"/>
                    </a:lnTo>
                    <a:cubicBezTo>
                      <a:pt x="35283" y="26220"/>
                      <a:pt x="33398" y="18944"/>
                      <a:pt x="28436" y="13820"/>
                    </a:cubicBezTo>
                    <a:cubicBezTo>
                      <a:pt x="25147" y="10421"/>
                      <a:pt x="20796" y="8292"/>
                      <a:pt x="16539" y="6229"/>
                    </a:cubicBezTo>
                    <a:cubicBezTo>
                      <a:pt x="13777" y="4891"/>
                      <a:pt x="11016" y="3553"/>
                      <a:pt x="8254" y="2215"/>
                    </a:cubicBezTo>
                    <a:cubicBezTo>
                      <a:pt x="5994" y="1121"/>
                      <a:pt x="3584" y="0"/>
                      <a:pt x="1115" y="0"/>
                    </a:cubicBezTo>
                    <a:close/>
                  </a:path>
                </a:pathLst>
              </a:custGeom>
              <a:solidFill>
                <a:srgbClr val="3F63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2" name="Google Shape;331;p22">
                <a:extLst>
                  <a:ext uri="{FF2B5EF4-FFF2-40B4-BE49-F238E27FC236}">
                    <a16:creationId xmlns:a16="http://schemas.microsoft.com/office/drawing/2014/main" xmlns="" id="{B3D12342-2873-4035-BF5E-6FE7F5088423}"/>
                  </a:ext>
                </a:extLst>
              </p:cNvPr>
              <p:cNvSpPr/>
              <p:nvPr/>
            </p:nvSpPr>
            <p:spPr>
              <a:xfrm>
                <a:off x="4399900" y="2757150"/>
                <a:ext cx="463300" cy="1149225"/>
              </a:xfrm>
              <a:custGeom>
                <a:avLst/>
                <a:gdLst/>
                <a:ahLst/>
                <a:cxnLst/>
                <a:rect l="l" t="t" r="r" b="b"/>
                <a:pathLst>
                  <a:path w="18532" h="4596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2" y="224"/>
                      <a:pt x="129" y="445"/>
                      <a:pt x="200" y="663"/>
                    </a:cubicBezTo>
                    <a:lnTo>
                      <a:pt x="200" y="663"/>
                    </a:lnTo>
                    <a:lnTo>
                      <a:pt x="0" y="1"/>
                    </a:lnTo>
                    <a:close/>
                    <a:moveTo>
                      <a:pt x="200" y="663"/>
                    </a:moveTo>
                    <a:lnTo>
                      <a:pt x="5464" y="18130"/>
                    </a:lnTo>
                    <a:cubicBezTo>
                      <a:pt x="5940" y="19709"/>
                      <a:pt x="6428" y="21313"/>
                      <a:pt x="7338" y="22690"/>
                    </a:cubicBezTo>
                    <a:cubicBezTo>
                      <a:pt x="8205" y="24000"/>
                      <a:pt x="9413" y="25041"/>
                      <a:pt x="10500" y="26175"/>
                    </a:cubicBezTo>
                    <a:cubicBezTo>
                      <a:pt x="15359" y="31249"/>
                      <a:pt x="17816" y="38532"/>
                      <a:pt x="17023" y="45511"/>
                    </a:cubicBezTo>
                    <a:lnTo>
                      <a:pt x="17037" y="45968"/>
                    </a:lnTo>
                    <a:cubicBezTo>
                      <a:pt x="17803" y="40211"/>
                      <a:pt x="18532" y="34136"/>
                      <a:pt x="16304" y="28771"/>
                    </a:cubicBezTo>
                    <a:cubicBezTo>
                      <a:pt x="15347" y="26465"/>
                      <a:pt x="13882" y="24408"/>
                      <a:pt x="12738" y="22188"/>
                    </a:cubicBezTo>
                    <a:cubicBezTo>
                      <a:pt x="11698" y="20168"/>
                      <a:pt x="10924" y="18017"/>
                      <a:pt x="9854" y="16012"/>
                    </a:cubicBezTo>
                    <a:cubicBezTo>
                      <a:pt x="6998" y="10660"/>
                      <a:pt x="2064" y="6394"/>
                      <a:pt x="200" y="663"/>
                    </a:cubicBezTo>
                    <a:close/>
                  </a:path>
                </a:pathLst>
              </a:custGeom>
              <a:solidFill>
                <a:srgbClr val="4778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3" name="Google Shape;332;p22">
                <a:extLst>
                  <a:ext uri="{FF2B5EF4-FFF2-40B4-BE49-F238E27FC236}">
                    <a16:creationId xmlns:a16="http://schemas.microsoft.com/office/drawing/2014/main" xmlns="" id="{50EDFF8C-A478-4D4C-B92A-9E33CB1F3BA1}"/>
                  </a:ext>
                </a:extLst>
              </p:cNvPr>
              <p:cNvSpPr/>
              <p:nvPr/>
            </p:nvSpPr>
            <p:spPr>
              <a:xfrm>
                <a:off x="3708100" y="2471400"/>
                <a:ext cx="2111000" cy="2298500"/>
              </a:xfrm>
              <a:custGeom>
                <a:avLst/>
                <a:gdLst/>
                <a:ahLst/>
                <a:cxnLst/>
                <a:rect l="l" t="t" r="r" b="b"/>
                <a:pathLst>
                  <a:path w="84440" h="91940" extrusionOk="0">
                    <a:moveTo>
                      <a:pt x="48409" y="0"/>
                    </a:moveTo>
                    <a:lnTo>
                      <a:pt x="48409" y="0"/>
                    </a:lnTo>
                    <a:cubicBezTo>
                      <a:pt x="42637" y="11493"/>
                      <a:pt x="40782" y="24910"/>
                      <a:pt x="43220" y="37538"/>
                    </a:cubicBezTo>
                    <a:cubicBezTo>
                      <a:pt x="43868" y="40886"/>
                      <a:pt x="44799" y="44300"/>
                      <a:pt x="44815" y="47667"/>
                    </a:cubicBezTo>
                    <a:cubicBezTo>
                      <a:pt x="44794" y="47732"/>
                      <a:pt x="44775" y="47801"/>
                      <a:pt x="44775" y="47864"/>
                    </a:cubicBezTo>
                    <a:cubicBezTo>
                      <a:pt x="44735" y="48558"/>
                      <a:pt x="44707" y="49251"/>
                      <a:pt x="44656" y="49958"/>
                    </a:cubicBezTo>
                    <a:cubicBezTo>
                      <a:pt x="44595" y="50391"/>
                      <a:pt x="44534" y="50824"/>
                      <a:pt x="44431" y="51254"/>
                    </a:cubicBezTo>
                    <a:lnTo>
                      <a:pt x="44531" y="52569"/>
                    </a:lnTo>
                    <a:cubicBezTo>
                      <a:pt x="44383" y="55348"/>
                      <a:pt x="44250" y="58130"/>
                      <a:pt x="44129" y="60917"/>
                    </a:cubicBezTo>
                    <a:cubicBezTo>
                      <a:pt x="44117" y="61139"/>
                      <a:pt x="44105" y="61385"/>
                      <a:pt x="44103" y="61621"/>
                    </a:cubicBezTo>
                    <a:cubicBezTo>
                      <a:pt x="44079" y="61655"/>
                      <a:pt x="44052" y="61687"/>
                      <a:pt x="44026" y="61721"/>
                    </a:cubicBezTo>
                    <a:lnTo>
                      <a:pt x="44102" y="61770"/>
                    </a:lnTo>
                    <a:cubicBezTo>
                      <a:pt x="44063" y="62479"/>
                      <a:pt x="44036" y="63175"/>
                      <a:pt x="43995" y="63885"/>
                    </a:cubicBezTo>
                    <a:cubicBezTo>
                      <a:pt x="43942" y="65295"/>
                      <a:pt x="43888" y="66718"/>
                      <a:pt x="43847" y="68128"/>
                    </a:cubicBezTo>
                    <a:cubicBezTo>
                      <a:pt x="43847" y="68137"/>
                      <a:pt x="43847" y="68145"/>
                      <a:pt x="43847" y="68153"/>
                    </a:cubicBezTo>
                    <a:cubicBezTo>
                      <a:pt x="37848" y="56039"/>
                      <a:pt x="25260" y="47369"/>
                      <a:pt x="11762" y="46280"/>
                    </a:cubicBezTo>
                    <a:lnTo>
                      <a:pt x="11762" y="46280"/>
                    </a:lnTo>
                    <a:cubicBezTo>
                      <a:pt x="13993" y="47792"/>
                      <a:pt x="14922" y="50557"/>
                      <a:pt x="16332" y="52853"/>
                    </a:cubicBezTo>
                    <a:cubicBezTo>
                      <a:pt x="18731" y="56764"/>
                      <a:pt x="22695" y="59465"/>
                      <a:pt x="26810" y="61494"/>
                    </a:cubicBezTo>
                    <a:cubicBezTo>
                      <a:pt x="30925" y="63525"/>
                      <a:pt x="35301" y="65004"/>
                      <a:pt x="39351" y="67162"/>
                    </a:cubicBezTo>
                    <a:cubicBezTo>
                      <a:pt x="40944" y="68011"/>
                      <a:pt x="42511" y="69007"/>
                      <a:pt x="43781" y="70273"/>
                    </a:cubicBezTo>
                    <a:lnTo>
                      <a:pt x="43781" y="70277"/>
                    </a:lnTo>
                    <a:cubicBezTo>
                      <a:pt x="43740" y="71378"/>
                      <a:pt x="43727" y="72453"/>
                      <a:pt x="43713" y="73554"/>
                    </a:cubicBezTo>
                    <a:lnTo>
                      <a:pt x="43713" y="73570"/>
                    </a:lnTo>
                    <a:cubicBezTo>
                      <a:pt x="39286" y="71260"/>
                      <a:pt x="34294" y="70053"/>
                      <a:pt x="29305" y="70053"/>
                    </a:cubicBezTo>
                    <a:cubicBezTo>
                      <a:pt x="27111" y="70053"/>
                      <a:pt x="24918" y="70286"/>
                      <a:pt x="22774" y="70761"/>
                    </a:cubicBezTo>
                    <a:cubicBezTo>
                      <a:pt x="21008" y="71153"/>
                      <a:pt x="19268" y="71701"/>
                      <a:pt x="17469" y="71892"/>
                    </a:cubicBezTo>
                    <a:cubicBezTo>
                      <a:pt x="16797" y="71963"/>
                      <a:pt x="16122" y="71984"/>
                      <a:pt x="15447" y="71984"/>
                    </a:cubicBezTo>
                    <a:cubicBezTo>
                      <a:pt x="14470" y="71984"/>
                      <a:pt x="13492" y="71940"/>
                      <a:pt x="12514" y="71940"/>
                    </a:cubicBezTo>
                    <a:cubicBezTo>
                      <a:pt x="12276" y="71940"/>
                      <a:pt x="12037" y="71943"/>
                      <a:pt x="11798" y="71949"/>
                    </a:cubicBezTo>
                    <a:cubicBezTo>
                      <a:pt x="7597" y="72068"/>
                      <a:pt x="3440" y="73444"/>
                      <a:pt x="1" y="75857"/>
                    </a:cubicBezTo>
                    <a:cubicBezTo>
                      <a:pt x="2500" y="74923"/>
                      <a:pt x="5041" y="73981"/>
                      <a:pt x="7701" y="73777"/>
                    </a:cubicBezTo>
                    <a:cubicBezTo>
                      <a:pt x="8126" y="73744"/>
                      <a:pt x="8550" y="73730"/>
                      <a:pt x="8975" y="73730"/>
                    </a:cubicBezTo>
                    <a:cubicBezTo>
                      <a:pt x="11055" y="73730"/>
                      <a:pt x="13137" y="74057"/>
                      <a:pt x="15223" y="74065"/>
                    </a:cubicBezTo>
                    <a:cubicBezTo>
                      <a:pt x="15255" y="74066"/>
                      <a:pt x="15286" y="74066"/>
                      <a:pt x="15318" y="74066"/>
                    </a:cubicBezTo>
                    <a:cubicBezTo>
                      <a:pt x="17995" y="74066"/>
                      <a:pt x="20643" y="73551"/>
                      <a:pt x="23300" y="73216"/>
                    </a:cubicBezTo>
                    <a:cubicBezTo>
                      <a:pt x="25759" y="72907"/>
                      <a:pt x="28233" y="72753"/>
                      <a:pt x="30705" y="72753"/>
                    </a:cubicBezTo>
                    <a:cubicBezTo>
                      <a:pt x="34023" y="72753"/>
                      <a:pt x="37339" y="73031"/>
                      <a:pt x="40619" y="73586"/>
                    </a:cubicBezTo>
                    <a:cubicBezTo>
                      <a:pt x="41667" y="73763"/>
                      <a:pt x="42736" y="74005"/>
                      <a:pt x="43688" y="74454"/>
                    </a:cubicBezTo>
                    <a:cubicBezTo>
                      <a:pt x="43607" y="78720"/>
                      <a:pt x="43621" y="83013"/>
                      <a:pt x="43755" y="87266"/>
                    </a:cubicBezTo>
                    <a:cubicBezTo>
                      <a:pt x="43809" y="88810"/>
                      <a:pt x="43876" y="90341"/>
                      <a:pt x="43970" y="91885"/>
                    </a:cubicBezTo>
                    <a:cubicBezTo>
                      <a:pt x="44614" y="91913"/>
                      <a:pt x="45259" y="91926"/>
                      <a:pt x="45890" y="91940"/>
                    </a:cubicBezTo>
                    <a:cubicBezTo>
                      <a:pt x="45890" y="90368"/>
                      <a:pt x="45863" y="88810"/>
                      <a:pt x="45836" y="87253"/>
                    </a:cubicBezTo>
                    <a:cubicBezTo>
                      <a:pt x="45770" y="82338"/>
                      <a:pt x="45688" y="77436"/>
                      <a:pt x="45676" y="72506"/>
                    </a:cubicBezTo>
                    <a:cubicBezTo>
                      <a:pt x="45649" y="71822"/>
                      <a:pt x="45649" y="71123"/>
                      <a:pt x="45649" y="70425"/>
                    </a:cubicBezTo>
                    <a:cubicBezTo>
                      <a:pt x="45649" y="66769"/>
                      <a:pt x="45693" y="63109"/>
                      <a:pt x="45782" y="59444"/>
                    </a:cubicBezTo>
                    <a:cubicBezTo>
                      <a:pt x="48934" y="55413"/>
                      <a:pt x="52428" y="51651"/>
                      <a:pt x="56254" y="48254"/>
                    </a:cubicBezTo>
                    <a:cubicBezTo>
                      <a:pt x="62514" y="42694"/>
                      <a:pt x="69558" y="38097"/>
                      <a:pt x="76572" y="33523"/>
                    </a:cubicBezTo>
                    <a:cubicBezTo>
                      <a:pt x="79064" y="31897"/>
                      <a:pt x="81598" y="30252"/>
                      <a:pt x="84439" y="29365"/>
                    </a:cubicBezTo>
                    <a:cubicBezTo>
                      <a:pt x="84028" y="29346"/>
                      <a:pt x="83617" y="29337"/>
                      <a:pt x="83206" y="29337"/>
                    </a:cubicBezTo>
                    <a:cubicBezTo>
                      <a:pt x="78138" y="29337"/>
                      <a:pt x="73077" y="30737"/>
                      <a:pt x="68739" y="33355"/>
                    </a:cubicBezTo>
                    <a:cubicBezTo>
                      <a:pt x="66371" y="34783"/>
                      <a:pt x="64231" y="36553"/>
                      <a:pt x="62102" y="38316"/>
                    </a:cubicBezTo>
                    <a:lnTo>
                      <a:pt x="53047" y="45809"/>
                    </a:lnTo>
                    <a:cubicBezTo>
                      <a:pt x="51663" y="46955"/>
                      <a:pt x="50257" y="48123"/>
                      <a:pt x="49269" y="49624"/>
                    </a:cubicBezTo>
                    <a:cubicBezTo>
                      <a:pt x="48343" y="51030"/>
                      <a:pt x="47827" y="52662"/>
                      <a:pt x="47324" y="54268"/>
                    </a:cubicBezTo>
                    <a:cubicBezTo>
                      <a:pt x="46810" y="55908"/>
                      <a:pt x="46295" y="57550"/>
                      <a:pt x="45781" y="59190"/>
                    </a:cubicBezTo>
                    <a:lnTo>
                      <a:pt x="45781" y="59158"/>
                    </a:lnTo>
                    <a:cubicBezTo>
                      <a:pt x="45847" y="57076"/>
                      <a:pt x="45942" y="54981"/>
                      <a:pt x="46036" y="52900"/>
                    </a:cubicBezTo>
                    <a:cubicBezTo>
                      <a:pt x="46063" y="52577"/>
                      <a:pt x="46076" y="52281"/>
                      <a:pt x="46090" y="51972"/>
                    </a:cubicBezTo>
                    <a:cubicBezTo>
                      <a:pt x="46090" y="51964"/>
                      <a:pt x="46090" y="51957"/>
                      <a:pt x="46091" y="51948"/>
                    </a:cubicBezTo>
                    <a:cubicBezTo>
                      <a:pt x="46915" y="49441"/>
                      <a:pt x="47932" y="46925"/>
                      <a:pt x="48400" y="44366"/>
                    </a:cubicBezTo>
                    <a:cubicBezTo>
                      <a:pt x="48847" y="41922"/>
                      <a:pt x="48785" y="39416"/>
                      <a:pt x="48631" y="36936"/>
                    </a:cubicBezTo>
                    <a:cubicBezTo>
                      <a:pt x="47867" y="24568"/>
                      <a:pt x="44905" y="11887"/>
                      <a:pt x="48409" y="0"/>
                    </a:cubicBezTo>
                    <a:close/>
                  </a:path>
                </a:pathLst>
              </a:custGeom>
              <a:solidFill>
                <a:srgbClr val="3554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  <p:sp>
            <p:nvSpPr>
              <p:cNvPr id="144" name="Google Shape;333;p22">
                <a:extLst>
                  <a:ext uri="{FF2B5EF4-FFF2-40B4-BE49-F238E27FC236}">
                    <a16:creationId xmlns:a16="http://schemas.microsoft.com/office/drawing/2014/main" xmlns="" id="{79A49130-6624-42EC-8214-B3FC1F6C7F33}"/>
                  </a:ext>
                </a:extLst>
              </p:cNvPr>
              <p:cNvSpPr/>
              <p:nvPr/>
            </p:nvSpPr>
            <p:spPr>
              <a:xfrm>
                <a:off x="4841575" y="2547625"/>
                <a:ext cx="624725" cy="1316775"/>
              </a:xfrm>
              <a:custGeom>
                <a:avLst/>
                <a:gdLst/>
                <a:ahLst/>
                <a:cxnLst/>
                <a:rect l="l" t="t" r="r" b="b"/>
                <a:pathLst>
                  <a:path w="24989" h="52671" extrusionOk="0">
                    <a:moveTo>
                      <a:pt x="24988" y="0"/>
                    </a:moveTo>
                    <a:lnTo>
                      <a:pt x="24988" y="0"/>
                    </a:lnTo>
                    <a:cubicBezTo>
                      <a:pt x="20983" y="4436"/>
                      <a:pt x="16943" y="8918"/>
                      <a:pt x="13985" y="14111"/>
                    </a:cubicBezTo>
                    <a:cubicBezTo>
                      <a:pt x="12612" y="16521"/>
                      <a:pt x="11487" y="19061"/>
                      <a:pt x="10363" y="21597"/>
                    </a:cubicBezTo>
                    <a:cubicBezTo>
                      <a:pt x="6326" y="30707"/>
                      <a:pt x="2261" y="39901"/>
                      <a:pt x="191" y="49649"/>
                    </a:cubicBezTo>
                    <a:lnTo>
                      <a:pt x="1" y="52671"/>
                    </a:lnTo>
                    <a:cubicBezTo>
                      <a:pt x="560" y="46681"/>
                      <a:pt x="6460" y="42876"/>
                      <a:pt x="9894" y="37936"/>
                    </a:cubicBezTo>
                    <a:cubicBezTo>
                      <a:pt x="12782" y="33781"/>
                      <a:pt x="13936" y="28710"/>
                      <a:pt x="15334" y="23847"/>
                    </a:cubicBezTo>
                    <a:cubicBezTo>
                      <a:pt x="17712" y="15583"/>
                      <a:pt x="20948" y="7591"/>
                      <a:pt x="24988" y="0"/>
                    </a:cubicBezTo>
                    <a:close/>
                  </a:path>
                </a:pathLst>
              </a:custGeom>
              <a:solidFill>
                <a:srgbClr val="4778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Bold SemiConden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147" name="Google Shape;334;p22">
              <a:extLst>
                <a:ext uri="{FF2B5EF4-FFF2-40B4-BE49-F238E27FC236}">
                  <a16:creationId xmlns:a16="http://schemas.microsoft.com/office/drawing/2014/main" xmlns="" id="{D57EE65D-B251-45C8-A092-C7357B82A986}"/>
                </a:ext>
              </a:extLst>
            </p:cNvPr>
            <p:cNvSpPr/>
            <p:nvPr/>
          </p:nvSpPr>
          <p:spPr>
            <a:xfrm>
              <a:off x="12353330" y="3343334"/>
              <a:ext cx="20100" cy="2010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/>
                <a:ea typeface="思源黑体 CN Regula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D971C81-0E6D-44F8-BE98-251588F0CE88}"/>
              </a:ext>
            </a:extLst>
          </p:cNvPr>
          <p:cNvGrpSpPr/>
          <p:nvPr/>
        </p:nvGrpSpPr>
        <p:grpSpPr>
          <a:xfrm>
            <a:off x="9015453" y="1822487"/>
            <a:ext cx="855000" cy="815640"/>
            <a:chOff x="1506000" y="2090660"/>
            <a:chExt cx="855000" cy="815640"/>
          </a:xfrm>
        </p:grpSpPr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617C562C-B259-4CE1-A624-D8367102CF96}"/>
                </a:ext>
              </a:extLst>
            </p:cNvPr>
            <p:cNvSpPr/>
            <p:nvPr/>
          </p:nvSpPr>
          <p:spPr>
            <a:xfrm>
              <a:off x="1525680" y="2090660"/>
              <a:ext cx="815640" cy="815640"/>
            </a:xfrm>
            <a:prstGeom prst="ellipse">
              <a:avLst/>
            </a:prstGeom>
            <a:solidFill>
              <a:srgbClr val="FFBF7F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xmlns="" id="{7EEFD719-7940-445F-853A-117A63EDA5F1}"/>
                </a:ext>
              </a:extLst>
            </p:cNvPr>
            <p:cNvSpPr txBox="1"/>
            <p:nvPr/>
          </p:nvSpPr>
          <p:spPr>
            <a:xfrm>
              <a:off x="1506000" y="2175315"/>
              <a:ext cx="85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99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6C69E006-48FE-4ABF-BDB7-FA87B1787A09}"/>
              </a:ext>
            </a:extLst>
          </p:cNvPr>
          <p:cNvSpPr/>
          <p:nvPr/>
        </p:nvSpPr>
        <p:spPr>
          <a:xfrm>
            <a:off x="689541" y="1724100"/>
            <a:ext cx="3066460" cy="44100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C3C67124-1B78-4BFD-A36C-A272D9FED515}"/>
              </a:ext>
            </a:extLst>
          </p:cNvPr>
          <p:cNvSpPr/>
          <p:nvPr/>
        </p:nvSpPr>
        <p:spPr>
          <a:xfrm>
            <a:off x="4562770" y="1724100"/>
            <a:ext cx="3066460" cy="44100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FA36D1F-3919-4B7D-AE4C-9854EC8B8638}"/>
              </a:ext>
            </a:extLst>
          </p:cNvPr>
          <p:cNvSpPr/>
          <p:nvPr/>
        </p:nvSpPr>
        <p:spPr>
          <a:xfrm>
            <a:off x="8474853" y="1719201"/>
            <a:ext cx="3066460" cy="4410000"/>
          </a:xfrm>
          <a:prstGeom prst="roundRect">
            <a:avLst>
              <a:gd name="adj" fmla="val 2219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94A9818-99F6-4849-9339-894693122FA8}"/>
              </a:ext>
            </a:extLst>
          </p:cNvPr>
          <p:cNvSpPr txBox="1"/>
          <p:nvPr/>
        </p:nvSpPr>
        <p:spPr>
          <a:xfrm>
            <a:off x="4071000" y="404299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三段内容页</a:t>
            </a:r>
          </a:p>
        </p:txBody>
      </p:sp>
      <p:grpSp>
        <p:nvGrpSpPr>
          <p:cNvPr id="24" name="Google Shape;1134;p38">
            <a:extLst>
              <a:ext uri="{FF2B5EF4-FFF2-40B4-BE49-F238E27FC236}">
                <a16:creationId xmlns:a16="http://schemas.microsoft.com/office/drawing/2014/main" xmlns="" id="{5E9464E0-373F-4111-9BEC-060F57704DE5}"/>
              </a:ext>
            </a:extLst>
          </p:cNvPr>
          <p:cNvGrpSpPr/>
          <p:nvPr/>
        </p:nvGrpSpPr>
        <p:grpSpPr>
          <a:xfrm rot="19814918">
            <a:off x="910351" y="1955670"/>
            <a:ext cx="337138" cy="409359"/>
            <a:chOff x="3623225" y="4047675"/>
            <a:chExt cx="662650" cy="804600"/>
          </a:xfrm>
        </p:grpSpPr>
        <p:sp>
          <p:nvSpPr>
            <p:cNvPr id="14" name="Google Shape;1135;p38">
              <a:extLst>
                <a:ext uri="{FF2B5EF4-FFF2-40B4-BE49-F238E27FC236}">
                  <a16:creationId xmlns:a16="http://schemas.microsoft.com/office/drawing/2014/main" xmlns="" id="{804B8C9D-9C06-4403-9BBD-BA0A50499B49}"/>
                </a:ext>
              </a:extLst>
            </p:cNvPr>
            <p:cNvSpPr/>
            <p:nvPr/>
          </p:nvSpPr>
          <p:spPr>
            <a:xfrm>
              <a:off x="3746225" y="4669925"/>
              <a:ext cx="238500" cy="182325"/>
            </a:xfrm>
            <a:custGeom>
              <a:avLst/>
              <a:gdLst/>
              <a:ahLst/>
              <a:cxnLst/>
              <a:rect l="l" t="t" r="r" b="b"/>
              <a:pathLst>
                <a:path w="9540" h="7293" extrusionOk="0">
                  <a:moveTo>
                    <a:pt x="1955" y="1"/>
                  </a:moveTo>
                  <a:cubicBezTo>
                    <a:pt x="1955" y="1"/>
                    <a:pt x="1" y="5169"/>
                    <a:pt x="2870" y="6624"/>
                  </a:cubicBezTo>
                  <a:cubicBezTo>
                    <a:pt x="3679" y="7035"/>
                    <a:pt x="4444" y="7232"/>
                    <a:pt x="5131" y="7280"/>
                  </a:cubicBezTo>
                  <a:cubicBezTo>
                    <a:pt x="5252" y="7288"/>
                    <a:pt x="5372" y="7293"/>
                    <a:pt x="5489" y="7293"/>
                  </a:cubicBezTo>
                  <a:cubicBezTo>
                    <a:pt x="7060" y="7293"/>
                    <a:pt x="8206" y="6542"/>
                    <a:pt x="8642" y="5954"/>
                  </a:cubicBezTo>
                  <a:cubicBezTo>
                    <a:pt x="9298" y="5077"/>
                    <a:pt x="9540" y="413"/>
                    <a:pt x="9540" y="413"/>
                  </a:cubicBezTo>
                  <a:lnTo>
                    <a:pt x="4971" y="164"/>
                  </a:lnTo>
                  <a:lnTo>
                    <a:pt x="1955" y="1"/>
                  </a:lnTo>
                  <a:close/>
                </a:path>
              </a:pathLst>
            </a:custGeom>
            <a:solidFill>
              <a:srgbClr val="704E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36;p38">
              <a:extLst>
                <a:ext uri="{FF2B5EF4-FFF2-40B4-BE49-F238E27FC236}">
                  <a16:creationId xmlns:a16="http://schemas.microsoft.com/office/drawing/2014/main" xmlns="" id="{35839972-2F4C-4E7D-9654-6A88B38FE589}"/>
                </a:ext>
              </a:extLst>
            </p:cNvPr>
            <p:cNvSpPr/>
            <p:nvPr/>
          </p:nvSpPr>
          <p:spPr>
            <a:xfrm>
              <a:off x="3867675" y="4703675"/>
              <a:ext cx="115450" cy="148600"/>
            </a:xfrm>
            <a:custGeom>
              <a:avLst/>
              <a:gdLst/>
              <a:ahLst/>
              <a:cxnLst/>
              <a:rect l="l" t="t" r="r" b="b"/>
              <a:pathLst>
                <a:path w="4618" h="5944" extrusionOk="0">
                  <a:moveTo>
                    <a:pt x="4617" y="1"/>
                  </a:moveTo>
                  <a:cubicBezTo>
                    <a:pt x="3679" y="1007"/>
                    <a:pt x="2421" y="2044"/>
                    <a:pt x="1013" y="2088"/>
                  </a:cubicBezTo>
                  <a:cubicBezTo>
                    <a:pt x="977" y="2091"/>
                    <a:pt x="942" y="2091"/>
                    <a:pt x="905" y="2091"/>
                  </a:cubicBezTo>
                  <a:cubicBezTo>
                    <a:pt x="759" y="2091"/>
                    <a:pt x="605" y="2078"/>
                    <a:pt x="456" y="2057"/>
                  </a:cubicBezTo>
                  <a:lnTo>
                    <a:pt x="456" y="2057"/>
                  </a:lnTo>
                  <a:cubicBezTo>
                    <a:pt x="480" y="2135"/>
                    <a:pt x="497" y="2217"/>
                    <a:pt x="500" y="2299"/>
                  </a:cubicBezTo>
                  <a:cubicBezTo>
                    <a:pt x="521" y="2554"/>
                    <a:pt x="385" y="2843"/>
                    <a:pt x="140" y="2904"/>
                  </a:cubicBezTo>
                  <a:cubicBezTo>
                    <a:pt x="317" y="3026"/>
                    <a:pt x="419" y="3248"/>
                    <a:pt x="392" y="3461"/>
                  </a:cubicBezTo>
                  <a:cubicBezTo>
                    <a:pt x="361" y="3676"/>
                    <a:pt x="205" y="3866"/>
                    <a:pt x="1" y="3931"/>
                  </a:cubicBezTo>
                  <a:cubicBezTo>
                    <a:pt x="177" y="4101"/>
                    <a:pt x="357" y="4285"/>
                    <a:pt x="415" y="4525"/>
                  </a:cubicBezTo>
                  <a:cubicBezTo>
                    <a:pt x="470" y="4760"/>
                    <a:pt x="334" y="5056"/>
                    <a:pt x="89" y="5080"/>
                  </a:cubicBezTo>
                  <a:cubicBezTo>
                    <a:pt x="263" y="5145"/>
                    <a:pt x="327" y="5358"/>
                    <a:pt x="320" y="5545"/>
                  </a:cubicBezTo>
                  <a:cubicBezTo>
                    <a:pt x="310" y="5675"/>
                    <a:pt x="283" y="5801"/>
                    <a:pt x="273" y="5930"/>
                  </a:cubicBezTo>
                  <a:cubicBezTo>
                    <a:pt x="395" y="5937"/>
                    <a:pt x="517" y="5944"/>
                    <a:pt x="633" y="5944"/>
                  </a:cubicBezTo>
                  <a:cubicBezTo>
                    <a:pt x="2204" y="5944"/>
                    <a:pt x="3350" y="5192"/>
                    <a:pt x="3784" y="4604"/>
                  </a:cubicBezTo>
                  <a:cubicBezTo>
                    <a:pt x="4254" y="3975"/>
                    <a:pt x="4509" y="1408"/>
                    <a:pt x="4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37;p38">
              <a:extLst>
                <a:ext uri="{FF2B5EF4-FFF2-40B4-BE49-F238E27FC236}">
                  <a16:creationId xmlns:a16="http://schemas.microsoft.com/office/drawing/2014/main" xmlns="" id="{226FAD62-611A-492E-AB86-01AC34368132}"/>
                </a:ext>
              </a:extLst>
            </p:cNvPr>
            <p:cNvSpPr/>
            <p:nvPr/>
          </p:nvSpPr>
          <p:spPr>
            <a:xfrm>
              <a:off x="3623225" y="4047675"/>
              <a:ext cx="662650" cy="708275"/>
            </a:xfrm>
            <a:custGeom>
              <a:avLst/>
              <a:gdLst/>
              <a:ahLst/>
              <a:cxnLst/>
              <a:rect l="l" t="t" r="r" b="b"/>
              <a:pathLst>
                <a:path w="26506" h="28331" extrusionOk="0">
                  <a:moveTo>
                    <a:pt x="13079" y="0"/>
                  </a:moveTo>
                  <a:cubicBezTo>
                    <a:pt x="9650" y="0"/>
                    <a:pt x="6150" y="1264"/>
                    <a:pt x="3738" y="3553"/>
                  </a:cubicBezTo>
                  <a:cubicBezTo>
                    <a:pt x="3642" y="3642"/>
                    <a:pt x="3550" y="3734"/>
                    <a:pt x="3458" y="3826"/>
                  </a:cubicBezTo>
                  <a:cubicBezTo>
                    <a:pt x="929" y="6403"/>
                    <a:pt x="0" y="10088"/>
                    <a:pt x="538" y="13610"/>
                  </a:cubicBezTo>
                  <a:cubicBezTo>
                    <a:pt x="807" y="15385"/>
                    <a:pt x="1425" y="17109"/>
                    <a:pt x="2346" y="18653"/>
                  </a:cubicBezTo>
                  <a:cubicBezTo>
                    <a:pt x="2806" y="19424"/>
                    <a:pt x="3343" y="20148"/>
                    <a:pt x="3948" y="20811"/>
                  </a:cubicBezTo>
                  <a:cubicBezTo>
                    <a:pt x="4070" y="20947"/>
                    <a:pt x="4298" y="21131"/>
                    <a:pt x="4549" y="21341"/>
                  </a:cubicBezTo>
                  <a:cubicBezTo>
                    <a:pt x="5046" y="21756"/>
                    <a:pt x="5635" y="22256"/>
                    <a:pt x="5706" y="22603"/>
                  </a:cubicBezTo>
                  <a:cubicBezTo>
                    <a:pt x="5706" y="22603"/>
                    <a:pt x="6481" y="26492"/>
                    <a:pt x="9010" y="27873"/>
                  </a:cubicBezTo>
                  <a:cubicBezTo>
                    <a:pt x="9350" y="28056"/>
                    <a:pt x="9724" y="28199"/>
                    <a:pt x="10129" y="28277"/>
                  </a:cubicBezTo>
                  <a:cubicBezTo>
                    <a:pt x="10312" y="28313"/>
                    <a:pt x="10494" y="28331"/>
                    <a:pt x="10671" y="28331"/>
                  </a:cubicBezTo>
                  <a:cubicBezTo>
                    <a:pt x="10712" y="28331"/>
                    <a:pt x="10752" y="28330"/>
                    <a:pt x="10791" y="28328"/>
                  </a:cubicBezTo>
                  <a:cubicBezTo>
                    <a:pt x="12281" y="28281"/>
                    <a:pt x="13600" y="27128"/>
                    <a:pt x="14552" y="26070"/>
                  </a:cubicBezTo>
                  <a:cubicBezTo>
                    <a:pt x="15572" y="24939"/>
                    <a:pt x="16160" y="23225"/>
                    <a:pt x="17612" y="22692"/>
                  </a:cubicBezTo>
                  <a:cubicBezTo>
                    <a:pt x="24928" y="19995"/>
                    <a:pt x="26506" y="9721"/>
                    <a:pt x="21923" y="3931"/>
                  </a:cubicBezTo>
                  <a:cubicBezTo>
                    <a:pt x="19789" y="1234"/>
                    <a:pt x="16468" y="0"/>
                    <a:pt x="13079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38;p38">
              <a:extLst>
                <a:ext uri="{FF2B5EF4-FFF2-40B4-BE49-F238E27FC236}">
                  <a16:creationId xmlns:a16="http://schemas.microsoft.com/office/drawing/2014/main" xmlns="" id="{18110667-BAF6-43A9-833F-720959B77A12}"/>
                </a:ext>
              </a:extLst>
            </p:cNvPr>
            <p:cNvSpPr/>
            <p:nvPr/>
          </p:nvSpPr>
          <p:spPr>
            <a:xfrm>
              <a:off x="3716650" y="4055325"/>
              <a:ext cx="506600" cy="689425"/>
            </a:xfrm>
            <a:custGeom>
              <a:avLst/>
              <a:gdLst/>
              <a:ahLst/>
              <a:cxnLst/>
              <a:rect l="l" t="t" r="r" b="b"/>
              <a:pathLst>
                <a:path w="20264" h="27577" extrusionOk="0">
                  <a:moveTo>
                    <a:pt x="9265" y="1"/>
                  </a:moveTo>
                  <a:cubicBezTo>
                    <a:pt x="5658" y="1"/>
                    <a:pt x="2302" y="1725"/>
                    <a:pt x="1" y="4193"/>
                  </a:cubicBezTo>
                  <a:cubicBezTo>
                    <a:pt x="27" y="4336"/>
                    <a:pt x="65" y="4479"/>
                    <a:pt x="119" y="4614"/>
                  </a:cubicBezTo>
                  <a:cubicBezTo>
                    <a:pt x="602" y="5838"/>
                    <a:pt x="1972" y="6416"/>
                    <a:pt x="3210" y="6872"/>
                  </a:cubicBezTo>
                  <a:cubicBezTo>
                    <a:pt x="4525" y="7355"/>
                    <a:pt x="5855" y="7844"/>
                    <a:pt x="7001" y="8650"/>
                  </a:cubicBezTo>
                  <a:cubicBezTo>
                    <a:pt x="8143" y="9453"/>
                    <a:pt x="9105" y="10619"/>
                    <a:pt x="9359" y="11992"/>
                  </a:cubicBezTo>
                  <a:cubicBezTo>
                    <a:pt x="9665" y="13614"/>
                    <a:pt x="8972" y="15232"/>
                    <a:pt x="8391" y="16776"/>
                  </a:cubicBezTo>
                  <a:cubicBezTo>
                    <a:pt x="7487" y="19158"/>
                    <a:pt x="6810" y="21637"/>
                    <a:pt x="6480" y="24167"/>
                  </a:cubicBezTo>
                  <a:cubicBezTo>
                    <a:pt x="6334" y="25306"/>
                    <a:pt x="6304" y="26577"/>
                    <a:pt x="6786" y="27577"/>
                  </a:cubicBezTo>
                  <a:cubicBezTo>
                    <a:pt x="6789" y="27573"/>
                    <a:pt x="6797" y="27573"/>
                    <a:pt x="6800" y="27573"/>
                  </a:cubicBezTo>
                  <a:cubicBezTo>
                    <a:pt x="9438" y="27359"/>
                    <a:pt x="10073" y="26135"/>
                    <a:pt x="11175" y="24585"/>
                  </a:cubicBezTo>
                  <a:cubicBezTo>
                    <a:pt x="11771" y="23748"/>
                    <a:pt x="11926" y="22963"/>
                    <a:pt x="13922" y="21855"/>
                  </a:cubicBezTo>
                  <a:cubicBezTo>
                    <a:pt x="19607" y="18700"/>
                    <a:pt x="20195" y="15341"/>
                    <a:pt x="20232" y="11506"/>
                  </a:cubicBezTo>
                  <a:cubicBezTo>
                    <a:pt x="20263" y="7674"/>
                    <a:pt x="18094" y="871"/>
                    <a:pt x="10451" y="62"/>
                  </a:cubicBezTo>
                  <a:cubicBezTo>
                    <a:pt x="10053" y="21"/>
                    <a:pt x="9659" y="1"/>
                    <a:pt x="9265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139;p38">
              <a:extLst>
                <a:ext uri="{FF2B5EF4-FFF2-40B4-BE49-F238E27FC236}">
                  <a16:creationId xmlns:a16="http://schemas.microsoft.com/office/drawing/2014/main" xmlns="" id="{B3CEAA30-109A-44ED-B5A0-4A13EB1D901B}"/>
                </a:ext>
              </a:extLst>
            </p:cNvPr>
            <p:cNvSpPr/>
            <p:nvPr/>
          </p:nvSpPr>
          <p:spPr>
            <a:xfrm>
              <a:off x="3769075" y="4448350"/>
              <a:ext cx="252725" cy="272350"/>
            </a:xfrm>
            <a:custGeom>
              <a:avLst/>
              <a:gdLst/>
              <a:ahLst/>
              <a:cxnLst/>
              <a:rect l="l" t="t" r="r" b="b"/>
              <a:pathLst>
                <a:path w="10109" h="10894" extrusionOk="0">
                  <a:moveTo>
                    <a:pt x="5406" y="14"/>
                  </a:moveTo>
                  <a:cubicBezTo>
                    <a:pt x="5560" y="14"/>
                    <a:pt x="5716" y="130"/>
                    <a:pt x="5784" y="276"/>
                  </a:cubicBezTo>
                  <a:cubicBezTo>
                    <a:pt x="5825" y="371"/>
                    <a:pt x="5842" y="473"/>
                    <a:pt x="5842" y="575"/>
                  </a:cubicBezTo>
                  <a:cubicBezTo>
                    <a:pt x="5842" y="680"/>
                    <a:pt x="5825" y="782"/>
                    <a:pt x="5808" y="884"/>
                  </a:cubicBezTo>
                  <a:cubicBezTo>
                    <a:pt x="5726" y="1330"/>
                    <a:pt x="5558" y="1786"/>
                    <a:pt x="5314" y="2180"/>
                  </a:cubicBezTo>
                  <a:lnTo>
                    <a:pt x="5314" y="2180"/>
                  </a:lnTo>
                  <a:cubicBezTo>
                    <a:pt x="5106" y="1793"/>
                    <a:pt x="4988" y="1360"/>
                    <a:pt x="4988" y="925"/>
                  </a:cubicBezTo>
                  <a:cubicBezTo>
                    <a:pt x="4988" y="765"/>
                    <a:pt x="5006" y="606"/>
                    <a:pt x="5039" y="446"/>
                  </a:cubicBezTo>
                  <a:cubicBezTo>
                    <a:pt x="5056" y="365"/>
                    <a:pt x="5080" y="283"/>
                    <a:pt x="5117" y="208"/>
                  </a:cubicBezTo>
                  <a:cubicBezTo>
                    <a:pt x="5158" y="137"/>
                    <a:pt x="5210" y="76"/>
                    <a:pt x="5284" y="41"/>
                  </a:cubicBezTo>
                  <a:cubicBezTo>
                    <a:pt x="5321" y="21"/>
                    <a:pt x="5365" y="14"/>
                    <a:pt x="5406" y="14"/>
                  </a:cubicBezTo>
                  <a:close/>
                  <a:moveTo>
                    <a:pt x="358" y="609"/>
                  </a:moveTo>
                  <a:cubicBezTo>
                    <a:pt x="446" y="609"/>
                    <a:pt x="541" y="633"/>
                    <a:pt x="623" y="663"/>
                  </a:cubicBezTo>
                  <a:cubicBezTo>
                    <a:pt x="694" y="691"/>
                    <a:pt x="786" y="755"/>
                    <a:pt x="895" y="857"/>
                  </a:cubicBezTo>
                  <a:cubicBezTo>
                    <a:pt x="1256" y="1193"/>
                    <a:pt x="1795" y="1920"/>
                    <a:pt x="2263" y="2967"/>
                  </a:cubicBezTo>
                  <a:lnTo>
                    <a:pt x="2263" y="2967"/>
                  </a:lnTo>
                  <a:cubicBezTo>
                    <a:pt x="2218" y="2947"/>
                    <a:pt x="2174" y="2927"/>
                    <a:pt x="2129" y="2907"/>
                  </a:cubicBezTo>
                  <a:cubicBezTo>
                    <a:pt x="1326" y="2540"/>
                    <a:pt x="490" y="2081"/>
                    <a:pt x="103" y="1289"/>
                  </a:cubicBezTo>
                  <a:cubicBezTo>
                    <a:pt x="52" y="1187"/>
                    <a:pt x="14" y="1061"/>
                    <a:pt x="14" y="949"/>
                  </a:cubicBezTo>
                  <a:cubicBezTo>
                    <a:pt x="14" y="851"/>
                    <a:pt x="41" y="762"/>
                    <a:pt x="113" y="697"/>
                  </a:cubicBezTo>
                  <a:cubicBezTo>
                    <a:pt x="178" y="633"/>
                    <a:pt x="266" y="609"/>
                    <a:pt x="358" y="609"/>
                  </a:cubicBezTo>
                  <a:close/>
                  <a:moveTo>
                    <a:pt x="9610" y="1540"/>
                  </a:moveTo>
                  <a:cubicBezTo>
                    <a:pt x="9613" y="1540"/>
                    <a:pt x="9616" y="1540"/>
                    <a:pt x="9619" y="1540"/>
                  </a:cubicBezTo>
                  <a:cubicBezTo>
                    <a:pt x="9768" y="1540"/>
                    <a:pt x="9911" y="1612"/>
                    <a:pt x="10044" y="1785"/>
                  </a:cubicBezTo>
                  <a:lnTo>
                    <a:pt x="10045" y="1784"/>
                  </a:lnTo>
                  <a:lnTo>
                    <a:pt x="10045" y="1784"/>
                  </a:lnTo>
                  <a:cubicBezTo>
                    <a:pt x="10078" y="1865"/>
                    <a:pt x="10095" y="1946"/>
                    <a:pt x="10095" y="2027"/>
                  </a:cubicBezTo>
                  <a:cubicBezTo>
                    <a:pt x="10095" y="2218"/>
                    <a:pt x="10003" y="2408"/>
                    <a:pt x="9843" y="2588"/>
                  </a:cubicBezTo>
                  <a:cubicBezTo>
                    <a:pt x="9605" y="2856"/>
                    <a:pt x="9225" y="3098"/>
                    <a:pt x="8789" y="3271"/>
                  </a:cubicBezTo>
                  <a:cubicBezTo>
                    <a:pt x="8517" y="3381"/>
                    <a:pt x="8225" y="3463"/>
                    <a:pt x="7937" y="3509"/>
                  </a:cubicBezTo>
                  <a:lnTo>
                    <a:pt x="7937" y="3509"/>
                  </a:lnTo>
                  <a:cubicBezTo>
                    <a:pt x="7942" y="3494"/>
                    <a:pt x="7947" y="3480"/>
                    <a:pt x="7953" y="3465"/>
                  </a:cubicBezTo>
                  <a:cubicBezTo>
                    <a:pt x="8031" y="3254"/>
                    <a:pt x="8276" y="2772"/>
                    <a:pt x="8588" y="2343"/>
                  </a:cubicBezTo>
                  <a:cubicBezTo>
                    <a:pt x="8742" y="2129"/>
                    <a:pt x="8915" y="1925"/>
                    <a:pt x="9092" y="1779"/>
                  </a:cubicBezTo>
                  <a:cubicBezTo>
                    <a:pt x="9266" y="1635"/>
                    <a:pt x="9439" y="1540"/>
                    <a:pt x="9610" y="1540"/>
                  </a:cubicBezTo>
                  <a:close/>
                  <a:moveTo>
                    <a:pt x="5406" y="1"/>
                  </a:moveTo>
                  <a:cubicBezTo>
                    <a:pt x="5362" y="1"/>
                    <a:pt x="5318" y="10"/>
                    <a:pt x="5277" y="28"/>
                  </a:cubicBezTo>
                  <a:cubicBezTo>
                    <a:pt x="5199" y="65"/>
                    <a:pt x="5145" y="130"/>
                    <a:pt x="5108" y="201"/>
                  </a:cubicBezTo>
                  <a:cubicBezTo>
                    <a:pt x="5067" y="276"/>
                    <a:pt x="5043" y="361"/>
                    <a:pt x="5026" y="443"/>
                  </a:cubicBezTo>
                  <a:cubicBezTo>
                    <a:pt x="4992" y="602"/>
                    <a:pt x="4975" y="765"/>
                    <a:pt x="4975" y="925"/>
                  </a:cubicBezTo>
                  <a:cubicBezTo>
                    <a:pt x="4975" y="1365"/>
                    <a:pt x="5095" y="1803"/>
                    <a:pt x="5306" y="2193"/>
                  </a:cubicBezTo>
                  <a:lnTo>
                    <a:pt x="5306" y="2193"/>
                  </a:lnTo>
                  <a:cubicBezTo>
                    <a:pt x="5238" y="2302"/>
                    <a:pt x="5164" y="2406"/>
                    <a:pt x="5084" y="2503"/>
                  </a:cubicBezTo>
                  <a:cubicBezTo>
                    <a:pt x="4713" y="2955"/>
                    <a:pt x="4223" y="3271"/>
                    <a:pt x="3642" y="3305"/>
                  </a:cubicBezTo>
                  <a:cubicBezTo>
                    <a:pt x="3608" y="3308"/>
                    <a:pt x="3578" y="3308"/>
                    <a:pt x="3543" y="3308"/>
                  </a:cubicBezTo>
                  <a:cubicBezTo>
                    <a:pt x="3108" y="3308"/>
                    <a:pt x="2683" y="3152"/>
                    <a:pt x="2278" y="2974"/>
                  </a:cubicBezTo>
                  <a:lnTo>
                    <a:pt x="2278" y="2974"/>
                  </a:lnTo>
                  <a:cubicBezTo>
                    <a:pt x="2235" y="2876"/>
                    <a:pt x="2191" y="2782"/>
                    <a:pt x="2146" y="2690"/>
                  </a:cubicBezTo>
                  <a:cubicBezTo>
                    <a:pt x="1857" y="2088"/>
                    <a:pt x="1548" y="1606"/>
                    <a:pt x="1279" y="1262"/>
                  </a:cubicBezTo>
                  <a:cubicBezTo>
                    <a:pt x="1143" y="1088"/>
                    <a:pt x="1017" y="949"/>
                    <a:pt x="905" y="847"/>
                  </a:cubicBezTo>
                  <a:cubicBezTo>
                    <a:pt x="796" y="745"/>
                    <a:pt x="701" y="680"/>
                    <a:pt x="630" y="653"/>
                  </a:cubicBezTo>
                  <a:cubicBezTo>
                    <a:pt x="545" y="619"/>
                    <a:pt x="449" y="595"/>
                    <a:pt x="358" y="595"/>
                  </a:cubicBezTo>
                  <a:cubicBezTo>
                    <a:pt x="262" y="595"/>
                    <a:pt x="171" y="622"/>
                    <a:pt x="103" y="688"/>
                  </a:cubicBezTo>
                  <a:cubicBezTo>
                    <a:pt x="28" y="755"/>
                    <a:pt x="1" y="851"/>
                    <a:pt x="1" y="949"/>
                  </a:cubicBezTo>
                  <a:cubicBezTo>
                    <a:pt x="1" y="1065"/>
                    <a:pt x="41" y="1190"/>
                    <a:pt x="93" y="1296"/>
                  </a:cubicBezTo>
                  <a:cubicBezTo>
                    <a:pt x="484" y="2091"/>
                    <a:pt x="1320" y="2550"/>
                    <a:pt x="2122" y="2918"/>
                  </a:cubicBezTo>
                  <a:cubicBezTo>
                    <a:pt x="2171" y="2940"/>
                    <a:pt x="2221" y="2963"/>
                    <a:pt x="2271" y="2985"/>
                  </a:cubicBezTo>
                  <a:lnTo>
                    <a:pt x="2271" y="2985"/>
                  </a:lnTo>
                  <a:cubicBezTo>
                    <a:pt x="2298" y="3045"/>
                    <a:pt x="2324" y="3107"/>
                    <a:pt x="2350" y="3169"/>
                  </a:cubicBezTo>
                  <a:cubicBezTo>
                    <a:pt x="2833" y="4325"/>
                    <a:pt x="3224" y="5835"/>
                    <a:pt x="3224" y="7603"/>
                  </a:cubicBezTo>
                  <a:cubicBezTo>
                    <a:pt x="3224" y="8619"/>
                    <a:pt x="3095" y="9720"/>
                    <a:pt x="2782" y="10890"/>
                  </a:cubicBezTo>
                  <a:lnTo>
                    <a:pt x="2795" y="10894"/>
                  </a:lnTo>
                  <a:cubicBezTo>
                    <a:pt x="3108" y="9720"/>
                    <a:pt x="3237" y="8619"/>
                    <a:pt x="3237" y="7603"/>
                  </a:cubicBezTo>
                  <a:cubicBezTo>
                    <a:pt x="3237" y="5743"/>
                    <a:pt x="2807" y="4168"/>
                    <a:pt x="2286" y="2991"/>
                  </a:cubicBezTo>
                  <a:lnTo>
                    <a:pt x="2286" y="2991"/>
                  </a:lnTo>
                  <a:cubicBezTo>
                    <a:pt x="2689" y="3169"/>
                    <a:pt x="3110" y="3322"/>
                    <a:pt x="3543" y="3322"/>
                  </a:cubicBezTo>
                  <a:cubicBezTo>
                    <a:pt x="3578" y="3322"/>
                    <a:pt x="3608" y="3322"/>
                    <a:pt x="3642" y="3319"/>
                  </a:cubicBezTo>
                  <a:cubicBezTo>
                    <a:pt x="4230" y="3285"/>
                    <a:pt x="4723" y="2965"/>
                    <a:pt x="5094" y="2513"/>
                  </a:cubicBezTo>
                  <a:cubicBezTo>
                    <a:pt x="5172" y="2416"/>
                    <a:pt x="5245" y="2314"/>
                    <a:pt x="5313" y="2207"/>
                  </a:cubicBezTo>
                  <a:lnTo>
                    <a:pt x="5313" y="2207"/>
                  </a:lnTo>
                  <a:cubicBezTo>
                    <a:pt x="5652" y="2825"/>
                    <a:pt x="6222" y="3320"/>
                    <a:pt x="6906" y="3503"/>
                  </a:cubicBezTo>
                  <a:cubicBezTo>
                    <a:pt x="7069" y="3543"/>
                    <a:pt x="7249" y="3564"/>
                    <a:pt x="7440" y="3564"/>
                  </a:cubicBezTo>
                  <a:cubicBezTo>
                    <a:pt x="7594" y="3564"/>
                    <a:pt x="7754" y="3551"/>
                    <a:pt x="7916" y="3526"/>
                  </a:cubicBezTo>
                  <a:lnTo>
                    <a:pt x="7916" y="3526"/>
                  </a:lnTo>
                  <a:cubicBezTo>
                    <a:pt x="7094" y="5739"/>
                    <a:pt x="6600" y="8189"/>
                    <a:pt x="6600" y="10486"/>
                  </a:cubicBezTo>
                  <a:cubicBezTo>
                    <a:pt x="6600" y="10622"/>
                    <a:pt x="6603" y="10757"/>
                    <a:pt x="6606" y="10894"/>
                  </a:cubicBezTo>
                  <a:lnTo>
                    <a:pt x="6620" y="10890"/>
                  </a:lnTo>
                  <a:cubicBezTo>
                    <a:pt x="6617" y="10757"/>
                    <a:pt x="6614" y="10622"/>
                    <a:pt x="6614" y="10486"/>
                  </a:cubicBezTo>
                  <a:cubicBezTo>
                    <a:pt x="6614" y="8190"/>
                    <a:pt x="7108" y="5739"/>
                    <a:pt x="7931" y="3524"/>
                  </a:cubicBezTo>
                  <a:lnTo>
                    <a:pt x="7931" y="3524"/>
                  </a:lnTo>
                  <a:cubicBezTo>
                    <a:pt x="8376" y="3454"/>
                    <a:pt x="8832" y="3298"/>
                    <a:pt x="9211" y="3087"/>
                  </a:cubicBezTo>
                  <a:cubicBezTo>
                    <a:pt x="9470" y="2945"/>
                    <a:pt x="9694" y="2778"/>
                    <a:pt x="9853" y="2598"/>
                  </a:cubicBezTo>
                  <a:cubicBezTo>
                    <a:pt x="10013" y="2417"/>
                    <a:pt x="10109" y="2221"/>
                    <a:pt x="10109" y="2027"/>
                  </a:cubicBezTo>
                  <a:cubicBezTo>
                    <a:pt x="10109" y="1942"/>
                    <a:pt x="10091" y="1860"/>
                    <a:pt x="10054" y="1779"/>
                  </a:cubicBezTo>
                  <a:lnTo>
                    <a:pt x="10054" y="1775"/>
                  </a:lnTo>
                  <a:cubicBezTo>
                    <a:pt x="9924" y="1605"/>
                    <a:pt x="9778" y="1527"/>
                    <a:pt x="9628" y="1527"/>
                  </a:cubicBezTo>
                  <a:cubicBezTo>
                    <a:pt x="9625" y="1527"/>
                    <a:pt x="9622" y="1527"/>
                    <a:pt x="9619" y="1527"/>
                  </a:cubicBezTo>
                  <a:cubicBezTo>
                    <a:pt x="9442" y="1527"/>
                    <a:pt x="9258" y="1619"/>
                    <a:pt x="9082" y="1769"/>
                  </a:cubicBezTo>
                  <a:cubicBezTo>
                    <a:pt x="8552" y="2213"/>
                    <a:pt x="8062" y="3139"/>
                    <a:pt x="7940" y="3462"/>
                  </a:cubicBezTo>
                  <a:cubicBezTo>
                    <a:pt x="7934" y="3478"/>
                    <a:pt x="7927" y="3495"/>
                    <a:pt x="7921" y="3511"/>
                  </a:cubicBezTo>
                  <a:lnTo>
                    <a:pt x="7921" y="3511"/>
                  </a:lnTo>
                  <a:cubicBezTo>
                    <a:pt x="7758" y="3536"/>
                    <a:pt x="7595" y="3550"/>
                    <a:pt x="7440" y="3550"/>
                  </a:cubicBezTo>
                  <a:cubicBezTo>
                    <a:pt x="7253" y="3550"/>
                    <a:pt x="7072" y="3530"/>
                    <a:pt x="6909" y="3489"/>
                  </a:cubicBezTo>
                  <a:cubicBezTo>
                    <a:pt x="6227" y="3307"/>
                    <a:pt x="5659" y="2812"/>
                    <a:pt x="5322" y="2193"/>
                  </a:cubicBezTo>
                  <a:lnTo>
                    <a:pt x="5322" y="2193"/>
                  </a:lnTo>
                  <a:cubicBezTo>
                    <a:pt x="5568" y="1797"/>
                    <a:pt x="5740" y="1338"/>
                    <a:pt x="5822" y="888"/>
                  </a:cubicBezTo>
                  <a:cubicBezTo>
                    <a:pt x="5839" y="786"/>
                    <a:pt x="5855" y="680"/>
                    <a:pt x="5855" y="575"/>
                  </a:cubicBezTo>
                  <a:cubicBezTo>
                    <a:pt x="5855" y="470"/>
                    <a:pt x="5839" y="368"/>
                    <a:pt x="5794" y="269"/>
                  </a:cubicBezTo>
                  <a:cubicBezTo>
                    <a:pt x="5726" y="120"/>
                    <a:pt x="5566" y="1"/>
                    <a:pt x="5406" y="1"/>
                  </a:cubicBezTo>
                  <a:close/>
                </a:path>
              </a:pathLst>
            </a:custGeom>
            <a:solidFill>
              <a:srgbClr val="FB9258"/>
            </a:solidFill>
            <a:ln w="9525" cap="flat" cmpd="sng">
              <a:solidFill>
                <a:srgbClr val="FB92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40;p38">
              <a:extLst>
                <a:ext uri="{FF2B5EF4-FFF2-40B4-BE49-F238E27FC236}">
                  <a16:creationId xmlns:a16="http://schemas.microsoft.com/office/drawing/2014/main" xmlns="" id="{FB0AE954-C2EF-46AE-AE05-8D535050243C}"/>
                </a:ext>
              </a:extLst>
            </p:cNvPr>
            <p:cNvSpPr/>
            <p:nvPr/>
          </p:nvSpPr>
          <p:spPr>
            <a:xfrm>
              <a:off x="3687925" y="4068250"/>
              <a:ext cx="278625" cy="157400"/>
            </a:xfrm>
            <a:custGeom>
              <a:avLst/>
              <a:gdLst/>
              <a:ahLst/>
              <a:cxnLst/>
              <a:rect l="l" t="t" r="r" b="b"/>
              <a:pathLst>
                <a:path w="11145" h="6296" extrusionOk="0">
                  <a:moveTo>
                    <a:pt x="10334" y="1"/>
                  </a:moveTo>
                  <a:cubicBezTo>
                    <a:pt x="6327" y="1"/>
                    <a:pt x="1938" y="1861"/>
                    <a:pt x="150" y="5678"/>
                  </a:cubicBezTo>
                  <a:cubicBezTo>
                    <a:pt x="0" y="6001"/>
                    <a:pt x="281" y="6296"/>
                    <a:pt x="543" y="6296"/>
                  </a:cubicBezTo>
                  <a:cubicBezTo>
                    <a:pt x="662" y="6296"/>
                    <a:pt x="778" y="6234"/>
                    <a:pt x="847" y="6086"/>
                  </a:cubicBezTo>
                  <a:cubicBezTo>
                    <a:pt x="2521" y="2514"/>
                    <a:pt x="6596" y="810"/>
                    <a:pt x="10341" y="810"/>
                  </a:cubicBezTo>
                  <a:cubicBezTo>
                    <a:pt x="10436" y="810"/>
                    <a:pt x="10530" y="811"/>
                    <a:pt x="10624" y="813"/>
                  </a:cubicBezTo>
                  <a:cubicBezTo>
                    <a:pt x="10628" y="813"/>
                    <a:pt x="10631" y="813"/>
                    <a:pt x="10635" y="813"/>
                  </a:cubicBezTo>
                  <a:cubicBezTo>
                    <a:pt x="11145" y="813"/>
                    <a:pt x="11142" y="17"/>
                    <a:pt x="10624" y="4"/>
                  </a:cubicBezTo>
                  <a:cubicBezTo>
                    <a:pt x="10528" y="2"/>
                    <a:pt x="10431" y="1"/>
                    <a:pt x="103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1;p38">
              <a:extLst>
                <a:ext uri="{FF2B5EF4-FFF2-40B4-BE49-F238E27FC236}">
                  <a16:creationId xmlns:a16="http://schemas.microsoft.com/office/drawing/2014/main" xmlns="" id="{649C406D-7E89-4C7A-AC03-BF9E05DCBE0E}"/>
                </a:ext>
              </a:extLst>
            </p:cNvPr>
            <p:cNvSpPr/>
            <p:nvPr/>
          </p:nvSpPr>
          <p:spPr>
            <a:xfrm>
              <a:off x="3989475" y="4066975"/>
              <a:ext cx="35975" cy="36000"/>
            </a:xfrm>
            <a:custGeom>
              <a:avLst/>
              <a:gdLst/>
              <a:ahLst/>
              <a:cxnLst/>
              <a:rect l="l" t="t" r="r" b="b"/>
              <a:pathLst>
                <a:path w="1439" h="1440" extrusionOk="0">
                  <a:moveTo>
                    <a:pt x="721" y="1"/>
                  </a:moveTo>
                  <a:cubicBezTo>
                    <a:pt x="323" y="1"/>
                    <a:pt x="1" y="324"/>
                    <a:pt x="1" y="721"/>
                  </a:cubicBezTo>
                  <a:cubicBezTo>
                    <a:pt x="1" y="1116"/>
                    <a:pt x="323" y="1439"/>
                    <a:pt x="721" y="1439"/>
                  </a:cubicBezTo>
                  <a:cubicBezTo>
                    <a:pt x="1115" y="1439"/>
                    <a:pt x="1439" y="1116"/>
                    <a:pt x="1439" y="721"/>
                  </a:cubicBezTo>
                  <a:cubicBezTo>
                    <a:pt x="1439" y="324"/>
                    <a:pt x="1115" y="1"/>
                    <a:pt x="7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42;p38">
              <a:extLst>
                <a:ext uri="{FF2B5EF4-FFF2-40B4-BE49-F238E27FC236}">
                  <a16:creationId xmlns:a16="http://schemas.microsoft.com/office/drawing/2014/main" xmlns="" id="{C3E1E717-4FF3-4870-9419-2466E2BDED42}"/>
                </a:ext>
              </a:extLst>
            </p:cNvPr>
            <p:cNvSpPr/>
            <p:nvPr/>
          </p:nvSpPr>
          <p:spPr>
            <a:xfrm>
              <a:off x="3783875" y="4710650"/>
              <a:ext cx="196025" cy="71850"/>
            </a:xfrm>
            <a:custGeom>
              <a:avLst/>
              <a:gdLst/>
              <a:ahLst/>
              <a:cxnLst/>
              <a:rect l="l" t="t" r="r" b="b"/>
              <a:pathLst>
                <a:path w="7841" h="2874" extrusionOk="0">
                  <a:moveTo>
                    <a:pt x="0" y="0"/>
                  </a:moveTo>
                  <a:lnTo>
                    <a:pt x="0" y="0"/>
                  </a:lnTo>
                  <a:cubicBezTo>
                    <a:pt x="235" y="755"/>
                    <a:pt x="734" y="1428"/>
                    <a:pt x="1374" y="1921"/>
                  </a:cubicBezTo>
                  <a:cubicBezTo>
                    <a:pt x="2007" y="2431"/>
                    <a:pt x="2805" y="2710"/>
                    <a:pt x="3601" y="2823"/>
                  </a:cubicBezTo>
                  <a:cubicBezTo>
                    <a:pt x="3845" y="2856"/>
                    <a:pt x="4092" y="2873"/>
                    <a:pt x="4340" y="2873"/>
                  </a:cubicBezTo>
                  <a:cubicBezTo>
                    <a:pt x="4900" y="2873"/>
                    <a:pt x="5463" y="2784"/>
                    <a:pt x="5991" y="2591"/>
                  </a:cubicBezTo>
                  <a:cubicBezTo>
                    <a:pt x="6742" y="2305"/>
                    <a:pt x="7436" y="1812"/>
                    <a:pt x="7841" y="1129"/>
                  </a:cubicBezTo>
                  <a:lnTo>
                    <a:pt x="7841" y="1129"/>
                  </a:lnTo>
                  <a:cubicBezTo>
                    <a:pt x="7585" y="1428"/>
                    <a:pt x="7282" y="1680"/>
                    <a:pt x="6953" y="1877"/>
                  </a:cubicBezTo>
                  <a:cubicBezTo>
                    <a:pt x="6626" y="2084"/>
                    <a:pt x="6276" y="2241"/>
                    <a:pt x="5909" y="2349"/>
                  </a:cubicBezTo>
                  <a:cubicBezTo>
                    <a:pt x="5429" y="2485"/>
                    <a:pt x="4932" y="2553"/>
                    <a:pt x="4434" y="2553"/>
                  </a:cubicBezTo>
                  <a:cubicBezTo>
                    <a:pt x="4170" y="2553"/>
                    <a:pt x="3906" y="2534"/>
                    <a:pt x="3645" y="2496"/>
                  </a:cubicBezTo>
                  <a:cubicBezTo>
                    <a:pt x="2890" y="2394"/>
                    <a:pt x="2153" y="2149"/>
                    <a:pt x="1523" y="1717"/>
                  </a:cubicBezTo>
                  <a:cubicBezTo>
                    <a:pt x="1204" y="1506"/>
                    <a:pt x="915" y="1252"/>
                    <a:pt x="660" y="959"/>
                  </a:cubicBezTo>
                  <a:cubicBezTo>
                    <a:pt x="398" y="673"/>
                    <a:pt x="180" y="350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43;p38">
              <a:extLst>
                <a:ext uri="{FF2B5EF4-FFF2-40B4-BE49-F238E27FC236}">
                  <a16:creationId xmlns:a16="http://schemas.microsoft.com/office/drawing/2014/main" xmlns="" id="{5359E23E-19EF-41D8-B3D2-E5FCDEC8CADB}"/>
                </a:ext>
              </a:extLst>
            </p:cNvPr>
            <p:cNvSpPr/>
            <p:nvPr/>
          </p:nvSpPr>
          <p:spPr>
            <a:xfrm>
              <a:off x="3778950" y="4761050"/>
              <a:ext cx="195925" cy="46900"/>
            </a:xfrm>
            <a:custGeom>
              <a:avLst/>
              <a:gdLst/>
              <a:ahLst/>
              <a:cxnLst/>
              <a:rect l="l" t="t" r="r" b="b"/>
              <a:pathLst>
                <a:path w="7837" h="1876" extrusionOk="0">
                  <a:moveTo>
                    <a:pt x="0" y="0"/>
                  </a:moveTo>
                  <a:lnTo>
                    <a:pt x="0" y="0"/>
                  </a:lnTo>
                  <a:cubicBezTo>
                    <a:pt x="479" y="531"/>
                    <a:pt x="1071" y="949"/>
                    <a:pt x="1714" y="1276"/>
                  </a:cubicBezTo>
                  <a:cubicBezTo>
                    <a:pt x="2356" y="1605"/>
                    <a:pt x="3067" y="1809"/>
                    <a:pt x="3795" y="1863"/>
                  </a:cubicBezTo>
                  <a:cubicBezTo>
                    <a:pt x="3916" y="1871"/>
                    <a:pt x="4037" y="1875"/>
                    <a:pt x="4158" y="1875"/>
                  </a:cubicBezTo>
                  <a:cubicBezTo>
                    <a:pt x="4764" y="1875"/>
                    <a:pt x="5367" y="1776"/>
                    <a:pt x="5940" y="1595"/>
                  </a:cubicBezTo>
                  <a:cubicBezTo>
                    <a:pt x="6627" y="1378"/>
                    <a:pt x="7283" y="1061"/>
                    <a:pt x="7837" y="612"/>
                  </a:cubicBezTo>
                  <a:lnTo>
                    <a:pt x="7837" y="612"/>
                  </a:lnTo>
                  <a:cubicBezTo>
                    <a:pt x="7524" y="779"/>
                    <a:pt x="7204" y="929"/>
                    <a:pt x="6872" y="1044"/>
                  </a:cubicBezTo>
                  <a:cubicBezTo>
                    <a:pt x="6545" y="1170"/>
                    <a:pt x="6211" y="1279"/>
                    <a:pt x="5872" y="1350"/>
                  </a:cubicBezTo>
                  <a:cubicBezTo>
                    <a:pt x="5332" y="1472"/>
                    <a:pt x="4782" y="1549"/>
                    <a:pt x="4235" y="1549"/>
                  </a:cubicBezTo>
                  <a:cubicBezTo>
                    <a:pt x="4096" y="1549"/>
                    <a:pt x="3957" y="1544"/>
                    <a:pt x="3818" y="1534"/>
                  </a:cubicBezTo>
                  <a:cubicBezTo>
                    <a:pt x="3135" y="1489"/>
                    <a:pt x="2461" y="1309"/>
                    <a:pt x="1819" y="1047"/>
                  </a:cubicBezTo>
                  <a:cubicBezTo>
                    <a:pt x="1499" y="915"/>
                    <a:pt x="1187" y="758"/>
                    <a:pt x="884" y="582"/>
                  </a:cubicBezTo>
                  <a:cubicBezTo>
                    <a:pt x="575" y="412"/>
                    <a:pt x="283" y="215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44;p38">
              <a:extLst>
                <a:ext uri="{FF2B5EF4-FFF2-40B4-BE49-F238E27FC236}">
                  <a16:creationId xmlns:a16="http://schemas.microsoft.com/office/drawing/2014/main" xmlns="" id="{EA27C652-1860-484A-98CB-E773A63961EB}"/>
                </a:ext>
              </a:extLst>
            </p:cNvPr>
            <p:cNvSpPr/>
            <p:nvPr/>
          </p:nvSpPr>
          <p:spPr>
            <a:xfrm>
              <a:off x="3787775" y="4803875"/>
              <a:ext cx="180050" cy="33150"/>
            </a:xfrm>
            <a:custGeom>
              <a:avLst/>
              <a:gdLst/>
              <a:ahLst/>
              <a:cxnLst/>
              <a:rect l="l" t="t" r="r" b="b"/>
              <a:pathLst>
                <a:path w="7202" h="1326" extrusionOk="0">
                  <a:moveTo>
                    <a:pt x="1" y="1"/>
                  </a:moveTo>
                  <a:lnTo>
                    <a:pt x="1" y="1"/>
                  </a:lnTo>
                  <a:cubicBezTo>
                    <a:pt x="497" y="409"/>
                    <a:pt x="1072" y="721"/>
                    <a:pt x="1677" y="946"/>
                  </a:cubicBezTo>
                  <a:cubicBezTo>
                    <a:pt x="2285" y="1170"/>
                    <a:pt x="2935" y="1297"/>
                    <a:pt x="3584" y="1320"/>
                  </a:cubicBezTo>
                  <a:cubicBezTo>
                    <a:pt x="3646" y="1324"/>
                    <a:pt x="3707" y="1326"/>
                    <a:pt x="3769" y="1326"/>
                  </a:cubicBezTo>
                  <a:cubicBezTo>
                    <a:pt x="4034" y="1326"/>
                    <a:pt x="4299" y="1295"/>
                    <a:pt x="4564" y="1272"/>
                  </a:cubicBezTo>
                  <a:cubicBezTo>
                    <a:pt x="4883" y="1204"/>
                    <a:pt x="5206" y="1164"/>
                    <a:pt x="5512" y="1041"/>
                  </a:cubicBezTo>
                  <a:cubicBezTo>
                    <a:pt x="5662" y="983"/>
                    <a:pt x="5825" y="950"/>
                    <a:pt x="5968" y="871"/>
                  </a:cubicBezTo>
                  <a:lnTo>
                    <a:pt x="6403" y="654"/>
                  </a:lnTo>
                  <a:cubicBezTo>
                    <a:pt x="6549" y="589"/>
                    <a:pt x="6678" y="487"/>
                    <a:pt x="6811" y="399"/>
                  </a:cubicBezTo>
                  <a:cubicBezTo>
                    <a:pt x="6943" y="310"/>
                    <a:pt x="7076" y="219"/>
                    <a:pt x="7202" y="123"/>
                  </a:cubicBezTo>
                  <a:lnTo>
                    <a:pt x="7202" y="123"/>
                  </a:lnTo>
                  <a:cubicBezTo>
                    <a:pt x="6624" y="395"/>
                    <a:pt x="6049" y="657"/>
                    <a:pt x="5437" y="793"/>
                  </a:cubicBezTo>
                  <a:cubicBezTo>
                    <a:pt x="4926" y="930"/>
                    <a:pt x="4397" y="997"/>
                    <a:pt x="3869" y="997"/>
                  </a:cubicBezTo>
                  <a:cubicBezTo>
                    <a:pt x="3779" y="997"/>
                    <a:pt x="3688" y="995"/>
                    <a:pt x="3597" y="991"/>
                  </a:cubicBezTo>
                  <a:cubicBezTo>
                    <a:pt x="2979" y="973"/>
                    <a:pt x="2360" y="871"/>
                    <a:pt x="1758" y="701"/>
                  </a:cubicBezTo>
                  <a:cubicBezTo>
                    <a:pt x="1157" y="525"/>
                    <a:pt x="565" y="300"/>
                    <a:pt x="1" y="1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1134;p38">
            <a:extLst>
              <a:ext uri="{FF2B5EF4-FFF2-40B4-BE49-F238E27FC236}">
                <a16:creationId xmlns:a16="http://schemas.microsoft.com/office/drawing/2014/main" xmlns="" id="{8B090870-A7DE-4BE5-8200-3A445D8CB881}"/>
              </a:ext>
            </a:extLst>
          </p:cNvPr>
          <p:cNvGrpSpPr/>
          <p:nvPr/>
        </p:nvGrpSpPr>
        <p:grpSpPr>
          <a:xfrm rot="19814918">
            <a:off x="4832889" y="1955671"/>
            <a:ext cx="337138" cy="409359"/>
            <a:chOff x="3623225" y="4047675"/>
            <a:chExt cx="662650" cy="804600"/>
          </a:xfrm>
        </p:grpSpPr>
        <p:sp>
          <p:nvSpPr>
            <p:cNvPr id="26" name="Google Shape;1135;p38">
              <a:extLst>
                <a:ext uri="{FF2B5EF4-FFF2-40B4-BE49-F238E27FC236}">
                  <a16:creationId xmlns:a16="http://schemas.microsoft.com/office/drawing/2014/main" xmlns="" id="{81B5B40A-D5CB-4D77-BC9F-5A5FBABA0998}"/>
                </a:ext>
              </a:extLst>
            </p:cNvPr>
            <p:cNvSpPr/>
            <p:nvPr/>
          </p:nvSpPr>
          <p:spPr>
            <a:xfrm>
              <a:off x="3746225" y="4669925"/>
              <a:ext cx="238500" cy="182325"/>
            </a:xfrm>
            <a:custGeom>
              <a:avLst/>
              <a:gdLst/>
              <a:ahLst/>
              <a:cxnLst/>
              <a:rect l="l" t="t" r="r" b="b"/>
              <a:pathLst>
                <a:path w="9540" h="7293" extrusionOk="0">
                  <a:moveTo>
                    <a:pt x="1955" y="1"/>
                  </a:moveTo>
                  <a:cubicBezTo>
                    <a:pt x="1955" y="1"/>
                    <a:pt x="1" y="5169"/>
                    <a:pt x="2870" y="6624"/>
                  </a:cubicBezTo>
                  <a:cubicBezTo>
                    <a:pt x="3679" y="7035"/>
                    <a:pt x="4444" y="7232"/>
                    <a:pt x="5131" y="7280"/>
                  </a:cubicBezTo>
                  <a:cubicBezTo>
                    <a:pt x="5252" y="7288"/>
                    <a:pt x="5372" y="7293"/>
                    <a:pt x="5489" y="7293"/>
                  </a:cubicBezTo>
                  <a:cubicBezTo>
                    <a:pt x="7060" y="7293"/>
                    <a:pt x="8206" y="6542"/>
                    <a:pt x="8642" y="5954"/>
                  </a:cubicBezTo>
                  <a:cubicBezTo>
                    <a:pt x="9298" y="5077"/>
                    <a:pt x="9540" y="413"/>
                    <a:pt x="9540" y="413"/>
                  </a:cubicBezTo>
                  <a:lnTo>
                    <a:pt x="4971" y="164"/>
                  </a:lnTo>
                  <a:lnTo>
                    <a:pt x="1955" y="1"/>
                  </a:lnTo>
                  <a:close/>
                </a:path>
              </a:pathLst>
            </a:custGeom>
            <a:solidFill>
              <a:srgbClr val="704E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36;p38">
              <a:extLst>
                <a:ext uri="{FF2B5EF4-FFF2-40B4-BE49-F238E27FC236}">
                  <a16:creationId xmlns:a16="http://schemas.microsoft.com/office/drawing/2014/main" xmlns="" id="{88BDEDAC-11EA-4FE3-9561-4DC9FE705ABC}"/>
                </a:ext>
              </a:extLst>
            </p:cNvPr>
            <p:cNvSpPr/>
            <p:nvPr/>
          </p:nvSpPr>
          <p:spPr>
            <a:xfrm>
              <a:off x="3867675" y="4703675"/>
              <a:ext cx="115450" cy="148600"/>
            </a:xfrm>
            <a:custGeom>
              <a:avLst/>
              <a:gdLst/>
              <a:ahLst/>
              <a:cxnLst/>
              <a:rect l="l" t="t" r="r" b="b"/>
              <a:pathLst>
                <a:path w="4618" h="5944" extrusionOk="0">
                  <a:moveTo>
                    <a:pt x="4617" y="1"/>
                  </a:moveTo>
                  <a:cubicBezTo>
                    <a:pt x="3679" y="1007"/>
                    <a:pt x="2421" y="2044"/>
                    <a:pt x="1013" y="2088"/>
                  </a:cubicBezTo>
                  <a:cubicBezTo>
                    <a:pt x="977" y="2091"/>
                    <a:pt x="942" y="2091"/>
                    <a:pt x="905" y="2091"/>
                  </a:cubicBezTo>
                  <a:cubicBezTo>
                    <a:pt x="759" y="2091"/>
                    <a:pt x="605" y="2078"/>
                    <a:pt x="456" y="2057"/>
                  </a:cubicBezTo>
                  <a:lnTo>
                    <a:pt x="456" y="2057"/>
                  </a:lnTo>
                  <a:cubicBezTo>
                    <a:pt x="480" y="2135"/>
                    <a:pt x="497" y="2217"/>
                    <a:pt x="500" y="2299"/>
                  </a:cubicBezTo>
                  <a:cubicBezTo>
                    <a:pt x="521" y="2554"/>
                    <a:pt x="385" y="2843"/>
                    <a:pt x="140" y="2904"/>
                  </a:cubicBezTo>
                  <a:cubicBezTo>
                    <a:pt x="317" y="3026"/>
                    <a:pt x="419" y="3248"/>
                    <a:pt x="392" y="3461"/>
                  </a:cubicBezTo>
                  <a:cubicBezTo>
                    <a:pt x="361" y="3676"/>
                    <a:pt x="205" y="3866"/>
                    <a:pt x="1" y="3931"/>
                  </a:cubicBezTo>
                  <a:cubicBezTo>
                    <a:pt x="177" y="4101"/>
                    <a:pt x="357" y="4285"/>
                    <a:pt x="415" y="4525"/>
                  </a:cubicBezTo>
                  <a:cubicBezTo>
                    <a:pt x="470" y="4760"/>
                    <a:pt x="334" y="5056"/>
                    <a:pt x="89" y="5080"/>
                  </a:cubicBezTo>
                  <a:cubicBezTo>
                    <a:pt x="263" y="5145"/>
                    <a:pt x="327" y="5358"/>
                    <a:pt x="320" y="5545"/>
                  </a:cubicBezTo>
                  <a:cubicBezTo>
                    <a:pt x="310" y="5675"/>
                    <a:pt x="283" y="5801"/>
                    <a:pt x="273" y="5930"/>
                  </a:cubicBezTo>
                  <a:cubicBezTo>
                    <a:pt x="395" y="5937"/>
                    <a:pt x="517" y="5944"/>
                    <a:pt x="633" y="5944"/>
                  </a:cubicBezTo>
                  <a:cubicBezTo>
                    <a:pt x="2204" y="5944"/>
                    <a:pt x="3350" y="5192"/>
                    <a:pt x="3784" y="4604"/>
                  </a:cubicBezTo>
                  <a:cubicBezTo>
                    <a:pt x="4254" y="3975"/>
                    <a:pt x="4509" y="1408"/>
                    <a:pt x="4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37;p38">
              <a:extLst>
                <a:ext uri="{FF2B5EF4-FFF2-40B4-BE49-F238E27FC236}">
                  <a16:creationId xmlns:a16="http://schemas.microsoft.com/office/drawing/2014/main" xmlns="" id="{88DE3F8D-B323-402B-AA41-D1E908F20735}"/>
                </a:ext>
              </a:extLst>
            </p:cNvPr>
            <p:cNvSpPr/>
            <p:nvPr/>
          </p:nvSpPr>
          <p:spPr>
            <a:xfrm>
              <a:off x="3623225" y="4047675"/>
              <a:ext cx="662650" cy="708275"/>
            </a:xfrm>
            <a:custGeom>
              <a:avLst/>
              <a:gdLst/>
              <a:ahLst/>
              <a:cxnLst/>
              <a:rect l="l" t="t" r="r" b="b"/>
              <a:pathLst>
                <a:path w="26506" h="28331" extrusionOk="0">
                  <a:moveTo>
                    <a:pt x="13079" y="0"/>
                  </a:moveTo>
                  <a:cubicBezTo>
                    <a:pt x="9650" y="0"/>
                    <a:pt x="6150" y="1264"/>
                    <a:pt x="3738" y="3553"/>
                  </a:cubicBezTo>
                  <a:cubicBezTo>
                    <a:pt x="3642" y="3642"/>
                    <a:pt x="3550" y="3734"/>
                    <a:pt x="3458" y="3826"/>
                  </a:cubicBezTo>
                  <a:cubicBezTo>
                    <a:pt x="929" y="6403"/>
                    <a:pt x="0" y="10088"/>
                    <a:pt x="538" y="13610"/>
                  </a:cubicBezTo>
                  <a:cubicBezTo>
                    <a:pt x="807" y="15385"/>
                    <a:pt x="1425" y="17109"/>
                    <a:pt x="2346" y="18653"/>
                  </a:cubicBezTo>
                  <a:cubicBezTo>
                    <a:pt x="2806" y="19424"/>
                    <a:pt x="3343" y="20148"/>
                    <a:pt x="3948" y="20811"/>
                  </a:cubicBezTo>
                  <a:cubicBezTo>
                    <a:pt x="4070" y="20947"/>
                    <a:pt x="4298" y="21131"/>
                    <a:pt x="4549" y="21341"/>
                  </a:cubicBezTo>
                  <a:cubicBezTo>
                    <a:pt x="5046" y="21756"/>
                    <a:pt x="5635" y="22256"/>
                    <a:pt x="5706" y="22603"/>
                  </a:cubicBezTo>
                  <a:cubicBezTo>
                    <a:pt x="5706" y="22603"/>
                    <a:pt x="6481" y="26492"/>
                    <a:pt x="9010" y="27873"/>
                  </a:cubicBezTo>
                  <a:cubicBezTo>
                    <a:pt x="9350" y="28056"/>
                    <a:pt x="9724" y="28199"/>
                    <a:pt x="10129" y="28277"/>
                  </a:cubicBezTo>
                  <a:cubicBezTo>
                    <a:pt x="10312" y="28313"/>
                    <a:pt x="10494" y="28331"/>
                    <a:pt x="10671" y="28331"/>
                  </a:cubicBezTo>
                  <a:cubicBezTo>
                    <a:pt x="10712" y="28331"/>
                    <a:pt x="10752" y="28330"/>
                    <a:pt x="10791" y="28328"/>
                  </a:cubicBezTo>
                  <a:cubicBezTo>
                    <a:pt x="12281" y="28281"/>
                    <a:pt x="13600" y="27128"/>
                    <a:pt x="14552" y="26070"/>
                  </a:cubicBezTo>
                  <a:cubicBezTo>
                    <a:pt x="15572" y="24939"/>
                    <a:pt x="16160" y="23225"/>
                    <a:pt x="17612" y="22692"/>
                  </a:cubicBezTo>
                  <a:cubicBezTo>
                    <a:pt x="24928" y="19995"/>
                    <a:pt x="26506" y="9721"/>
                    <a:pt x="21923" y="3931"/>
                  </a:cubicBezTo>
                  <a:cubicBezTo>
                    <a:pt x="19789" y="1234"/>
                    <a:pt x="16468" y="0"/>
                    <a:pt x="13079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38;p38">
              <a:extLst>
                <a:ext uri="{FF2B5EF4-FFF2-40B4-BE49-F238E27FC236}">
                  <a16:creationId xmlns:a16="http://schemas.microsoft.com/office/drawing/2014/main" xmlns="" id="{54406468-D2AC-4787-A782-C6A4F011C511}"/>
                </a:ext>
              </a:extLst>
            </p:cNvPr>
            <p:cNvSpPr/>
            <p:nvPr/>
          </p:nvSpPr>
          <p:spPr>
            <a:xfrm>
              <a:off x="3716650" y="4055325"/>
              <a:ext cx="506600" cy="689425"/>
            </a:xfrm>
            <a:custGeom>
              <a:avLst/>
              <a:gdLst/>
              <a:ahLst/>
              <a:cxnLst/>
              <a:rect l="l" t="t" r="r" b="b"/>
              <a:pathLst>
                <a:path w="20264" h="27577" extrusionOk="0">
                  <a:moveTo>
                    <a:pt x="9265" y="1"/>
                  </a:moveTo>
                  <a:cubicBezTo>
                    <a:pt x="5658" y="1"/>
                    <a:pt x="2302" y="1725"/>
                    <a:pt x="1" y="4193"/>
                  </a:cubicBezTo>
                  <a:cubicBezTo>
                    <a:pt x="27" y="4336"/>
                    <a:pt x="65" y="4479"/>
                    <a:pt x="119" y="4614"/>
                  </a:cubicBezTo>
                  <a:cubicBezTo>
                    <a:pt x="602" y="5838"/>
                    <a:pt x="1972" y="6416"/>
                    <a:pt x="3210" y="6872"/>
                  </a:cubicBezTo>
                  <a:cubicBezTo>
                    <a:pt x="4525" y="7355"/>
                    <a:pt x="5855" y="7844"/>
                    <a:pt x="7001" y="8650"/>
                  </a:cubicBezTo>
                  <a:cubicBezTo>
                    <a:pt x="8143" y="9453"/>
                    <a:pt x="9105" y="10619"/>
                    <a:pt x="9359" y="11992"/>
                  </a:cubicBezTo>
                  <a:cubicBezTo>
                    <a:pt x="9665" y="13614"/>
                    <a:pt x="8972" y="15232"/>
                    <a:pt x="8391" y="16776"/>
                  </a:cubicBezTo>
                  <a:cubicBezTo>
                    <a:pt x="7487" y="19158"/>
                    <a:pt x="6810" y="21637"/>
                    <a:pt x="6480" y="24167"/>
                  </a:cubicBezTo>
                  <a:cubicBezTo>
                    <a:pt x="6334" y="25306"/>
                    <a:pt x="6304" y="26577"/>
                    <a:pt x="6786" y="27577"/>
                  </a:cubicBezTo>
                  <a:cubicBezTo>
                    <a:pt x="6789" y="27573"/>
                    <a:pt x="6797" y="27573"/>
                    <a:pt x="6800" y="27573"/>
                  </a:cubicBezTo>
                  <a:cubicBezTo>
                    <a:pt x="9438" y="27359"/>
                    <a:pt x="10073" y="26135"/>
                    <a:pt x="11175" y="24585"/>
                  </a:cubicBezTo>
                  <a:cubicBezTo>
                    <a:pt x="11771" y="23748"/>
                    <a:pt x="11926" y="22963"/>
                    <a:pt x="13922" y="21855"/>
                  </a:cubicBezTo>
                  <a:cubicBezTo>
                    <a:pt x="19607" y="18700"/>
                    <a:pt x="20195" y="15341"/>
                    <a:pt x="20232" y="11506"/>
                  </a:cubicBezTo>
                  <a:cubicBezTo>
                    <a:pt x="20263" y="7674"/>
                    <a:pt x="18094" y="871"/>
                    <a:pt x="10451" y="62"/>
                  </a:cubicBezTo>
                  <a:cubicBezTo>
                    <a:pt x="10053" y="21"/>
                    <a:pt x="9659" y="1"/>
                    <a:pt x="9265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39;p38">
              <a:extLst>
                <a:ext uri="{FF2B5EF4-FFF2-40B4-BE49-F238E27FC236}">
                  <a16:creationId xmlns:a16="http://schemas.microsoft.com/office/drawing/2014/main" xmlns="" id="{098FEA30-8AB8-49FD-9016-CC01538A3D59}"/>
                </a:ext>
              </a:extLst>
            </p:cNvPr>
            <p:cNvSpPr/>
            <p:nvPr/>
          </p:nvSpPr>
          <p:spPr>
            <a:xfrm>
              <a:off x="3769075" y="4448350"/>
              <a:ext cx="252725" cy="272350"/>
            </a:xfrm>
            <a:custGeom>
              <a:avLst/>
              <a:gdLst/>
              <a:ahLst/>
              <a:cxnLst/>
              <a:rect l="l" t="t" r="r" b="b"/>
              <a:pathLst>
                <a:path w="10109" h="10894" extrusionOk="0">
                  <a:moveTo>
                    <a:pt x="5406" y="14"/>
                  </a:moveTo>
                  <a:cubicBezTo>
                    <a:pt x="5560" y="14"/>
                    <a:pt x="5716" y="130"/>
                    <a:pt x="5784" y="276"/>
                  </a:cubicBezTo>
                  <a:cubicBezTo>
                    <a:pt x="5825" y="371"/>
                    <a:pt x="5842" y="473"/>
                    <a:pt x="5842" y="575"/>
                  </a:cubicBezTo>
                  <a:cubicBezTo>
                    <a:pt x="5842" y="680"/>
                    <a:pt x="5825" y="782"/>
                    <a:pt x="5808" y="884"/>
                  </a:cubicBezTo>
                  <a:cubicBezTo>
                    <a:pt x="5726" y="1330"/>
                    <a:pt x="5558" y="1786"/>
                    <a:pt x="5314" y="2180"/>
                  </a:cubicBezTo>
                  <a:lnTo>
                    <a:pt x="5314" y="2180"/>
                  </a:lnTo>
                  <a:cubicBezTo>
                    <a:pt x="5106" y="1793"/>
                    <a:pt x="4988" y="1360"/>
                    <a:pt x="4988" y="925"/>
                  </a:cubicBezTo>
                  <a:cubicBezTo>
                    <a:pt x="4988" y="765"/>
                    <a:pt x="5006" y="606"/>
                    <a:pt x="5039" y="446"/>
                  </a:cubicBezTo>
                  <a:cubicBezTo>
                    <a:pt x="5056" y="365"/>
                    <a:pt x="5080" y="283"/>
                    <a:pt x="5117" y="208"/>
                  </a:cubicBezTo>
                  <a:cubicBezTo>
                    <a:pt x="5158" y="137"/>
                    <a:pt x="5210" y="76"/>
                    <a:pt x="5284" y="41"/>
                  </a:cubicBezTo>
                  <a:cubicBezTo>
                    <a:pt x="5321" y="21"/>
                    <a:pt x="5365" y="14"/>
                    <a:pt x="5406" y="14"/>
                  </a:cubicBezTo>
                  <a:close/>
                  <a:moveTo>
                    <a:pt x="358" y="609"/>
                  </a:moveTo>
                  <a:cubicBezTo>
                    <a:pt x="446" y="609"/>
                    <a:pt x="541" y="633"/>
                    <a:pt x="623" y="663"/>
                  </a:cubicBezTo>
                  <a:cubicBezTo>
                    <a:pt x="694" y="691"/>
                    <a:pt x="786" y="755"/>
                    <a:pt x="895" y="857"/>
                  </a:cubicBezTo>
                  <a:cubicBezTo>
                    <a:pt x="1256" y="1193"/>
                    <a:pt x="1795" y="1920"/>
                    <a:pt x="2263" y="2967"/>
                  </a:cubicBezTo>
                  <a:lnTo>
                    <a:pt x="2263" y="2967"/>
                  </a:lnTo>
                  <a:cubicBezTo>
                    <a:pt x="2218" y="2947"/>
                    <a:pt x="2174" y="2927"/>
                    <a:pt x="2129" y="2907"/>
                  </a:cubicBezTo>
                  <a:cubicBezTo>
                    <a:pt x="1326" y="2540"/>
                    <a:pt x="490" y="2081"/>
                    <a:pt x="103" y="1289"/>
                  </a:cubicBezTo>
                  <a:cubicBezTo>
                    <a:pt x="52" y="1187"/>
                    <a:pt x="14" y="1061"/>
                    <a:pt x="14" y="949"/>
                  </a:cubicBezTo>
                  <a:cubicBezTo>
                    <a:pt x="14" y="851"/>
                    <a:pt x="41" y="762"/>
                    <a:pt x="113" y="697"/>
                  </a:cubicBezTo>
                  <a:cubicBezTo>
                    <a:pt x="178" y="633"/>
                    <a:pt x="266" y="609"/>
                    <a:pt x="358" y="609"/>
                  </a:cubicBezTo>
                  <a:close/>
                  <a:moveTo>
                    <a:pt x="9610" y="1540"/>
                  </a:moveTo>
                  <a:cubicBezTo>
                    <a:pt x="9613" y="1540"/>
                    <a:pt x="9616" y="1540"/>
                    <a:pt x="9619" y="1540"/>
                  </a:cubicBezTo>
                  <a:cubicBezTo>
                    <a:pt x="9768" y="1540"/>
                    <a:pt x="9911" y="1612"/>
                    <a:pt x="10044" y="1785"/>
                  </a:cubicBezTo>
                  <a:lnTo>
                    <a:pt x="10045" y="1784"/>
                  </a:lnTo>
                  <a:lnTo>
                    <a:pt x="10045" y="1784"/>
                  </a:lnTo>
                  <a:cubicBezTo>
                    <a:pt x="10078" y="1865"/>
                    <a:pt x="10095" y="1946"/>
                    <a:pt x="10095" y="2027"/>
                  </a:cubicBezTo>
                  <a:cubicBezTo>
                    <a:pt x="10095" y="2218"/>
                    <a:pt x="10003" y="2408"/>
                    <a:pt x="9843" y="2588"/>
                  </a:cubicBezTo>
                  <a:cubicBezTo>
                    <a:pt x="9605" y="2856"/>
                    <a:pt x="9225" y="3098"/>
                    <a:pt x="8789" y="3271"/>
                  </a:cubicBezTo>
                  <a:cubicBezTo>
                    <a:pt x="8517" y="3381"/>
                    <a:pt x="8225" y="3463"/>
                    <a:pt x="7937" y="3509"/>
                  </a:cubicBezTo>
                  <a:lnTo>
                    <a:pt x="7937" y="3509"/>
                  </a:lnTo>
                  <a:cubicBezTo>
                    <a:pt x="7942" y="3494"/>
                    <a:pt x="7947" y="3480"/>
                    <a:pt x="7953" y="3465"/>
                  </a:cubicBezTo>
                  <a:cubicBezTo>
                    <a:pt x="8031" y="3254"/>
                    <a:pt x="8276" y="2772"/>
                    <a:pt x="8588" y="2343"/>
                  </a:cubicBezTo>
                  <a:cubicBezTo>
                    <a:pt x="8742" y="2129"/>
                    <a:pt x="8915" y="1925"/>
                    <a:pt x="9092" y="1779"/>
                  </a:cubicBezTo>
                  <a:cubicBezTo>
                    <a:pt x="9266" y="1635"/>
                    <a:pt x="9439" y="1540"/>
                    <a:pt x="9610" y="1540"/>
                  </a:cubicBezTo>
                  <a:close/>
                  <a:moveTo>
                    <a:pt x="5406" y="1"/>
                  </a:moveTo>
                  <a:cubicBezTo>
                    <a:pt x="5362" y="1"/>
                    <a:pt x="5318" y="10"/>
                    <a:pt x="5277" y="28"/>
                  </a:cubicBezTo>
                  <a:cubicBezTo>
                    <a:pt x="5199" y="65"/>
                    <a:pt x="5145" y="130"/>
                    <a:pt x="5108" y="201"/>
                  </a:cubicBezTo>
                  <a:cubicBezTo>
                    <a:pt x="5067" y="276"/>
                    <a:pt x="5043" y="361"/>
                    <a:pt x="5026" y="443"/>
                  </a:cubicBezTo>
                  <a:cubicBezTo>
                    <a:pt x="4992" y="602"/>
                    <a:pt x="4975" y="765"/>
                    <a:pt x="4975" y="925"/>
                  </a:cubicBezTo>
                  <a:cubicBezTo>
                    <a:pt x="4975" y="1365"/>
                    <a:pt x="5095" y="1803"/>
                    <a:pt x="5306" y="2193"/>
                  </a:cubicBezTo>
                  <a:lnTo>
                    <a:pt x="5306" y="2193"/>
                  </a:lnTo>
                  <a:cubicBezTo>
                    <a:pt x="5238" y="2302"/>
                    <a:pt x="5164" y="2406"/>
                    <a:pt x="5084" y="2503"/>
                  </a:cubicBezTo>
                  <a:cubicBezTo>
                    <a:pt x="4713" y="2955"/>
                    <a:pt x="4223" y="3271"/>
                    <a:pt x="3642" y="3305"/>
                  </a:cubicBezTo>
                  <a:cubicBezTo>
                    <a:pt x="3608" y="3308"/>
                    <a:pt x="3578" y="3308"/>
                    <a:pt x="3543" y="3308"/>
                  </a:cubicBezTo>
                  <a:cubicBezTo>
                    <a:pt x="3108" y="3308"/>
                    <a:pt x="2683" y="3152"/>
                    <a:pt x="2278" y="2974"/>
                  </a:cubicBezTo>
                  <a:lnTo>
                    <a:pt x="2278" y="2974"/>
                  </a:lnTo>
                  <a:cubicBezTo>
                    <a:pt x="2235" y="2876"/>
                    <a:pt x="2191" y="2782"/>
                    <a:pt x="2146" y="2690"/>
                  </a:cubicBezTo>
                  <a:cubicBezTo>
                    <a:pt x="1857" y="2088"/>
                    <a:pt x="1548" y="1606"/>
                    <a:pt x="1279" y="1262"/>
                  </a:cubicBezTo>
                  <a:cubicBezTo>
                    <a:pt x="1143" y="1088"/>
                    <a:pt x="1017" y="949"/>
                    <a:pt x="905" y="847"/>
                  </a:cubicBezTo>
                  <a:cubicBezTo>
                    <a:pt x="796" y="745"/>
                    <a:pt x="701" y="680"/>
                    <a:pt x="630" y="653"/>
                  </a:cubicBezTo>
                  <a:cubicBezTo>
                    <a:pt x="545" y="619"/>
                    <a:pt x="449" y="595"/>
                    <a:pt x="358" y="595"/>
                  </a:cubicBezTo>
                  <a:cubicBezTo>
                    <a:pt x="262" y="595"/>
                    <a:pt x="171" y="622"/>
                    <a:pt x="103" y="688"/>
                  </a:cubicBezTo>
                  <a:cubicBezTo>
                    <a:pt x="28" y="755"/>
                    <a:pt x="1" y="851"/>
                    <a:pt x="1" y="949"/>
                  </a:cubicBezTo>
                  <a:cubicBezTo>
                    <a:pt x="1" y="1065"/>
                    <a:pt x="41" y="1190"/>
                    <a:pt x="93" y="1296"/>
                  </a:cubicBezTo>
                  <a:cubicBezTo>
                    <a:pt x="484" y="2091"/>
                    <a:pt x="1320" y="2550"/>
                    <a:pt x="2122" y="2918"/>
                  </a:cubicBezTo>
                  <a:cubicBezTo>
                    <a:pt x="2171" y="2940"/>
                    <a:pt x="2221" y="2963"/>
                    <a:pt x="2271" y="2985"/>
                  </a:cubicBezTo>
                  <a:lnTo>
                    <a:pt x="2271" y="2985"/>
                  </a:lnTo>
                  <a:cubicBezTo>
                    <a:pt x="2298" y="3045"/>
                    <a:pt x="2324" y="3107"/>
                    <a:pt x="2350" y="3169"/>
                  </a:cubicBezTo>
                  <a:cubicBezTo>
                    <a:pt x="2833" y="4325"/>
                    <a:pt x="3224" y="5835"/>
                    <a:pt x="3224" y="7603"/>
                  </a:cubicBezTo>
                  <a:cubicBezTo>
                    <a:pt x="3224" y="8619"/>
                    <a:pt x="3095" y="9720"/>
                    <a:pt x="2782" y="10890"/>
                  </a:cubicBezTo>
                  <a:lnTo>
                    <a:pt x="2795" y="10894"/>
                  </a:lnTo>
                  <a:cubicBezTo>
                    <a:pt x="3108" y="9720"/>
                    <a:pt x="3237" y="8619"/>
                    <a:pt x="3237" y="7603"/>
                  </a:cubicBezTo>
                  <a:cubicBezTo>
                    <a:pt x="3237" y="5743"/>
                    <a:pt x="2807" y="4168"/>
                    <a:pt x="2286" y="2991"/>
                  </a:cubicBezTo>
                  <a:lnTo>
                    <a:pt x="2286" y="2991"/>
                  </a:lnTo>
                  <a:cubicBezTo>
                    <a:pt x="2689" y="3169"/>
                    <a:pt x="3110" y="3322"/>
                    <a:pt x="3543" y="3322"/>
                  </a:cubicBezTo>
                  <a:cubicBezTo>
                    <a:pt x="3578" y="3322"/>
                    <a:pt x="3608" y="3322"/>
                    <a:pt x="3642" y="3319"/>
                  </a:cubicBezTo>
                  <a:cubicBezTo>
                    <a:pt x="4230" y="3285"/>
                    <a:pt x="4723" y="2965"/>
                    <a:pt x="5094" y="2513"/>
                  </a:cubicBezTo>
                  <a:cubicBezTo>
                    <a:pt x="5172" y="2416"/>
                    <a:pt x="5245" y="2314"/>
                    <a:pt x="5313" y="2207"/>
                  </a:cubicBezTo>
                  <a:lnTo>
                    <a:pt x="5313" y="2207"/>
                  </a:lnTo>
                  <a:cubicBezTo>
                    <a:pt x="5652" y="2825"/>
                    <a:pt x="6222" y="3320"/>
                    <a:pt x="6906" y="3503"/>
                  </a:cubicBezTo>
                  <a:cubicBezTo>
                    <a:pt x="7069" y="3543"/>
                    <a:pt x="7249" y="3564"/>
                    <a:pt x="7440" y="3564"/>
                  </a:cubicBezTo>
                  <a:cubicBezTo>
                    <a:pt x="7594" y="3564"/>
                    <a:pt x="7754" y="3551"/>
                    <a:pt x="7916" y="3526"/>
                  </a:cubicBezTo>
                  <a:lnTo>
                    <a:pt x="7916" y="3526"/>
                  </a:lnTo>
                  <a:cubicBezTo>
                    <a:pt x="7094" y="5739"/>
                    <a:pt x="6600" y="8189"/>
                    <a:pt x="6600" y="10486"/>
                  </a:cubicBezTo>
                  <a:cubicBezTo>
                    <a:pt x="6600" y="10622"/>
                    <a:pt x="6603" y="10757"/>
                    <a:pt x="6606" y="10894"/>
                  </a:cubicBezTo>
                  <a:lnTo>
                    <a:pt x="6620" y="10890"/>
                  </a:lnTo>
                  <a:cubicBezTo>
                    <a:pt x="6617" y="10757"/>
                    <a:pt x="6614" y="10622"/>
                    <a:pt x="6614" y="10486"/>
                  </a:cubicBezTo>
                  <a:cubicBezTo>
                    <a:pt x="6614" y="8190"/>
                    <a:pt x="7108" y="5739"/>
                    <a:pt x="7931" y="3524"/>
                  </a:cubicBezTo>
                  <a:lnTo>
                    <a:pt x="7931" y="3524"/>
                  </a:lnTo>
                  <a:cubicBezTo>
                    <a:pt x="8376" y="3454"/>
                    <a:pt x="8832" y="3298"/>
                    <a:pt x="9211" y="3087"/>
                  </a:cubicBezTo>
                  <a:cubicBezTo>
                    <a:pt x="9470" y="2945"/>
                    <a:pt x="9694" y="2778"/>
                    <a:pt x="9853" y="2598"/>
                  </a:cubicBezTo>
                  <a:cubicBezTo>
                    <a:pt x="10013" y="2417"/>
                    <a:pt x="10109" y="2221"/>
                    <a:pt x="10109" y="2027"/>
                  </a:cubicBezTo>
                  <a:cubicBezTo>
                    <a:pt x="10109" y="1942"/>
                    <a:pt x="10091" y="1860"/>
                    <a:pt x="10054" y="1779"/>
                  </a:cubicBezTo>
                  <a:lnTo>
                    <a:pt x="10054" y="1775"/>
                  </a:lnTo>
                  <a:cubicBezTo>
                    <a:pt x="9924" y="1605"/>
                    <a:pt x="9778" y="1527"/>
                    <a:pt x="9628" y="1527"/>
                  </a:cubicBezTo>
                  <a:cubicBezTo>
                    <a:pt x="9625" y="1527"/>
                    <a:pt x="9622" y="1527"/>
                    <a:pt x="9619" y="1527"/>
                  </a:cubicBezTo>
                  <a:cubicBezTo>
                    <a:pt x="9442" y="1527"/>
                    <a:pt x="9258" y="1619"/>
                    <a:pt x="9082" y="1769"/>
                  </a:cubicBezTo>
                  <a:cubicBezTo>
                    <a:pt x="8552" y="2213"/>
                    <a:pt x="8062" y="3139"/>
                    <a:pt x="7940" y="3462"/>
                  </a:cubicBezTo>
                  <a:cubicBezTo>
                    <a:pt x="7934" y="3478"/>
                    <a:pt x="7927" y="3495"/>
                    <a:pt x="7921" y="3511"/>
                  </a:cubicBezTo>
                  <a:lnTo>
                    <a:pt x="7921" y="3511"/>
                  </a:lnTo>
                  <a:cubicBezTo>
                    <a:pt x="7758" y="3536"/>
                    <a:pt x="7595" y="3550"/>
                    <a:pt x="7440" y="3550"/>
                  </a:cubicBezTo>
                  <a:cubicBezTo>
                    <a:pt x="7253" y="3550"/>
                    <a:pt x="7072" y="3530"/>
                    <a:pt x="6909" y="3489"/>
                  </a:cubicBezTo>
                  <a:cubicBezTo>
                    <a:pt x="6227" y="3307"/>
                    <a:pt x="5659" y="2812"/>
                    <a:pt x="5322" y="2193"/>
                  </a:cubicBezTo>
                  <a:lnTo>
                    <a:pt x="5322" y="2193"/>
                  </a:lnTo>
                  <a:cubicBezTo>
                    <a:pt x="5568" y="1797"/>
                    <a:pt x="5740" y="1338"/>
                    <a:pt x="5822" y="888"/>
                  </a:cubicBezTo>
                  <a:cubicBezTo>
                    <a:pt x="5839" y="786"/>
                    <a:pt x="5855" y="680"/>
                    <a:pt x="5855" y="575"/>
                  </a:cubicBezTo>
                  <a:cubicBezTo>
                    <a:pt x="5855" y="470"/>
                    <a:pt x="5839" y="368"/>
                    <a:pt x="5794" y="269"/>
                  </a:cubicBezTo>
                  <a:cubicBezTo>
                    <a:pt x="5726" y="120"/>
                    <a:pt x="5566" y="1"/>
                    <a:pt x="5406" y="1"/>
                  </a:cubicBezTo>
                  <a:close/>
                </a:path>
              </a:pathLst>
            </a:custGeom>
            <a:solidFill>
              <a:srgbClr val="FB9258"/>
            </a:solidFill>
            <a:ln w="9525" cap="flat" cmpd="sng">
              <a:solidFill>
                <a:srgbClr val="FB92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40;p38">
              <a:extLst>
                <a:ext uri="{FF2B5EF4-FFF2-40B4-BE49-F238E27FC236}">
                  <a16:creationId xmlns:a16="http://schemas.microsoft.com/office/drawing/2014/main" xmlns="" id="{361A6A22-C859-4521-B21C-2061099EE21D}"/>
                </a:ext>
              </a:extLst>
            </p:cNvPr>
            <p:cNvSpPr/>
            <p:nvPr/>
          </p:nvSpPr>
          <p:spPr>
            <a:xfrm>
              <a:off x="3687925" y="4068250"/>
              <a:ext cx="278625" cy="157400"/>
            </a:xfrm>
            <a:custGeom>
              <a:avLst/>
              <a:gdLst/>
              <a:ahLst/>
              <a:cxnLst/>
              <a:rect l="l" t="t" r="r" b="b"/>
              <a:pathLst>
                <a:path w="11145" h="6296" extrusionOk="0">
                  <a:moveTo>
                    <a:pt x="10334" y="1"/>
                  </a:moveTo>
                  <a:cubicBezTo>
                    <a:pt x="6327" y="1"/>
                    <a:pt x="1938" y="1861"/>
                    <a:pt x="150" y="5678"/>
                  </a:cubicBezTo>
                  <a:cubicBezTo>
                    <a:pt x="0" y="6001"/>
                    <a:pt x="281" y="6296"/>
                    <a:pt x="543" y="6296"/>
                  </a:cubicBezTo>
                  <a:cubicBezTo>
                    <a:pt x="662" y="6296"/>
                    <a:pt x="778" y="6234"/>
                    <a:pt x="847" y="6086"/>
                  </a:cubicBezTo>
                  <a:cubicBezTo>
                    <a:pt x="2521" y="2514"/>
                    <a:pt x="6596" y="810"/>
                    <a:pt x="10341" y="810"/>
                  </a:cubicBezTo>
                  <a:cubicBezTo>
                    <a:pt x="10436" y="810"/>
                    <a:pt x="10530" y="811"/>
                    <a:pt x="10624" y="813"/>
                  </a:cubicBezTo>
                  <a:cubicBezTo>
                    <a:pt x="10628" y="813"/>
                    <a:pt x="10631" y="813"/>
                    <a:pt x="10635" y="813"/>
                  </a:cubicBezTo>
                  <a:cubicBezTo>
                    <a:pt x="11145" y="813"/>
                    <a:pt x="11142" y="17"/>
                    <a:pt x="10624" y="4"/>
                  </a:cubicBezTo>
                  <a:cubicBezTo>
                    <a:pt x="10528" y="2"/>
                    <a:pt x="10431" y="1"/>
                    <a:pt x="103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41;p38">
              <a:extLst>
                <a:ext uri="{FF2B5EF4-FFF2-40B4-BE49-F238E27FC236}">
                  <a16:creationId xmlns:a16="http://schemas.microsoft.com/office/drawing/2014/main" xmlns="" id="{6AA0CB50-23E9-485D-9AE5-D9046187D96D}"/>
                </a:ext>
              </a:extLst>
            </p:cNvPr>
            <p:cNvSpPr/>
            <p:nvPr/>
          </p:nvSpPr>
          <p:spPr>
            <a:xfrm>
              <a:off x="3989475" y="4066975"/>
              <a:ext cx="35975" cy="36000"/>
            </a:xfrm>
            <a:custGeom>
              <a:avLst/>
              <a:gdLst/>
              <a:ahLst/>
              <a:cxnLst/>
              <a:rect l="l" t="t" r="r" b="b"/>
              <a:pathLst>
                <a:path w="1439" h="1440" extrusionOk="0">
                  <a:moveTo>
                    <a:pt x="721" y="1"/>
                  </a:moveTo>
                  <a:cubicBezTo>
                    <a:pt x="323" y="1"/>
                    <a:pt x="1" y="324"/>
                    <a:pt x="1" y="721"/>
                  </a:cubicBezTo>
                  <a:cubicBezTo>
                    <a:pt x="1" y="1116"/>
                    <a:pt x="323" y="1439"/>
                    <a:pt x="721" y="1439"/>
                  </a:cubicBezTo>
                  <a:cubicBezTo>
                    <a:pt x="1115" y="1439"/>
                    <a:pt x="1439" y="1116"/>
                    <a:pt x="1439" y="721"/>
                  </a:cubicBezTo>
                  <a:cubicBezTo>
                    <a:pt x="1439" y="324"/>
                    <a:pt x="1115" y="1"/>
                    <a:pt x="7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42;p38">
              <a:extLst>
                <a:ext uri="{FF2B5EF4-FFF2-40B4-BE49-F238E27FC236}">
                  <a16:creationId xmlns:a16="http://schemas.microsoft.com/office/drawing/2014/main" xmlns="" id="{0A328B08-029E-4B64-BD01-9EC4D33C9313}"/>
                </a:ext>
              </a:extLst>
            </p:cNvPr>
            <p:cNvSpPr/>
            <p:nvPr/>
          </p:nvSpPr>
          <p:spPr>
            <a:xfrm>
              <a:off x="3783875" y="4710650"/>
              <a:ext cx="196025" cy="71850"/>
            </a:xfrm>
            <a:custGeom>
              <a:avLst/>
              <a:gdLst/>
              <a:ahLst/>
              <a:cxnLst/>
              <a:rect l="l" t="t" r="r" b="b"/>
              <a:pathLst>
                <a:path w="7841" h="2874" extrusionOk="0">
                  <a:moveTo>
                    <a:pt x="0" y="0"/>
                  </a:moveTo>
                  <a:lnTo>
                    <a:pt x="0" y="0"/>
                  </a:lnTo>
                  <a:cubicBezTo>
                    <a:pt x="235" y="755"/>
                    <a:pt x="734" y="1428"/>
                    <a:pt x="1374" y="1921"/>
                  </a:cubicBezTo>
                  <a:cubicBezTo>
                    <a:pt x="2007" y="2431"/>
                    <a:pt x="2805" y="2710"/>
                    <a:pt x="3601" y="2823"/>
                  </a:cubicBezTo>
                  <a:cubicBezTo>
                    <a:pt x="3845" y="2856"/>
                    <a:pt x="4092" y="2873"/>
                    <a:pt x="4340" y="2873"/>
                  </a:cubicBezTo>
                  <a:cubicBezTo>
                    <a:pt x="4900" y="2873"/>
                    <a:pt x="5463" y="2784"/>
                    <a:pt x="5991" y="2591"/>
                  </a:cubicBezTo>
                  <a:cubicBezTo>
                    <a:pt x="6742" y="2305"/>
                    <a:pt x="7436" y="1812"/>
                    <a:pt x="7841" y="1129"/>
                  </a:cubicBezTo>
                  <a:lnTo>
                    <a:pt x="7841" y="1129"/>
                  </a:lnTo>
                  <a:cubicBezTo>
                    <a:pt x="7585" y="1428"/>
                    <a:pt x="7282" y="1680"/>
                    <a:pt x="6953" y="1877"/>
                  </a:cubicBezTo>
                  <a:cubicBezTo>
                    <a:pt x="6626" y="2084"/>
                    <a:pt x="6276" y="2241"/>
                    <a:pt x="5909" y="2349"/>
                  </a:cubicBezTo>
                  <a:cubicBezTo>
                    <a:pt x="5429" y="2485"/>
                    <a:pt x="4932" y="2553"/>
                    <a:pt x="4434" y="2553"/>
                  </a:cubicBezTo>
                  <a:cubicBezTo>
                    <a:pt x="4170" y="2553"/>
                    <a:pt x="3906" y="2534"/>
                    <a:pt x="3645" y="2496"/>
                  </a:cubicBezTo>
                  <a:cubicBezTo>
                    <a:pt x="2890" y="2394"/>
                    <a:pt x="2153" y="2149"/>
                    <a:pt x="1523" y="1717"/>
                  </a:cubicBezTo>
                  <a:cubicBezTo>
                    <a:pt x="1204" y="1506"/>
                    <a:pt x="915" y="1252"/>
                    <a:pt x="660" y="959"/>
                  </a:cubicBezTo>
                  <a:cubicBezTo>
                    <a:pt x="398" y="673"/>
                    <a:pt x="180" y="350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43;p38">
              <a:extLst>
                <a:ext uri="{FF2B5EF4-FFF2-40B4-BE49-F238E27FC236}">
                  <a16:creationId xmlns:a16="http://schemas.microsoft.com/office/drawing/2014/main" xmlns="" id="{82CBE337-8780-49BE-9F52-994ED12FE08C}"/>
                </a:ext>
              </a:extLst>
            </p:cNvPr>
            <p:cNvSpPr/>
            <p:nvPr/>
          </p:nvSpPr>
          <p:spPr>
            <a:xfrm>
              <a:off x="3778950" y="4761050"/>
              <a:ext cx="195925" cy="46900"/>
            </a:xfrm>
            <a:custGeom>
              <a:avLst/>
              <a:gdLst/>
              <a:ahLst/>
              <a:cxnLst/>
              <a:rect l="l" t="t" r="r" b="b"/>
              <a:pathLst>
                <a:path w="7837" h="1876" extrusionOk="0">
                  <a:moveTo>
                    <a:pt x="0" y="0"/>
                  </a:moveTo>
                  <a:lnTo>
                    <a:pt x="0" y="0"/>
                  </a:lnTo>
                  <a:cubicBezTo>
                    <a:pt x="479" y="531"/>
                    <a:pt x="1071" y="949"/>
                    <a:pt x="1714" y="1276"/>
                  </a:cubicBezTo>
                  <a:cubicBezTo>
                    <a:pt x="2356" y="1605"/>
                    <a:pt x="3067" y="1809"/>
                    <a:pt x="3795" y="1863"/>
                  </a:cubicBezTo>
                  <a:cubicBezTo>
                    <a:pt x="3916" y="1871"/>
                    <a:pt x="4037" y="1875"/>
                    <a:pt x="4158" y="1875"/>
                  </a:cubicBezTo>
                  <a:cubicBezTo>
                    <a:pt x="4764" y="1875"/>
                    <a:pt x="5367" y="1776"/>
                    <a:pt x="5940" y="1595"/>
                  </a:cubicBezTo>
                  <a:cubicBezTo>
                    <a:pt x="6627" y="1378"/>
                    <a:pt x="7283" y="1061"/>
                    <a:pt x="7837" y="612"/>
                  </a:cubicBezTo>
                  <a:lnTo>
                    <a:pt x="7837" y="612"/>
                  </a:lnTo>
                  <a:cubicBezTo>
                    <a:pt x="7524" y="779"/>
                    <a:pt x="7204" y="929"/>
                    <a:pt x="6872" y="1044"/>
                  </a:cubicBezTo>
                  <a:cubicBezTo>
                    <a:pt x="6545" y="1170"/>
                    <a:pt x="6211" y="1279"/>
                    <a:pt x="5872" y="1350"/>
                  </a:cubicBezTo>
                  <a:cubicBezTo>
                    <a:pt x="5332" y="1472"/>
                    <a:pt x="4782" y="1549"/>
                    <a:pt x="4235" y="1549"/>
                  </a:cubicBezTo>
                  <a:cubicBezTo>
                    <a:pt x="4096" y="1549"/>
                    <a:pt x="3957" y="1544"/>
                    <a:pt x="3818" y="1534"/>
                  </a:cubicBezTo>
                  <a:cubicBezTo>
                    <a:pt x="3135" y="1489"/>
                    <a:pt x="2461" y="1309"/>
                    <a:pt x="1819" y="1047"/>
                  </a:cubicBezTo>
                  <a:cubicBezTo>
                    <a:pt x="1499" y="915"/>
                    <a:pt x="1187" y="758"/>
                    <a:pt x="884" y="582"/>
                  </a:cubicBezTo>
                  <a:cubicBezTo>
                    <a:pt x="575" y="412"/>
                    <a:pt x="283" y="215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44;p38">
              <a:extLst>
                <a:ext uri="{FF2B5EF4-FFF2-40B4-BE49-F238E27FC236}">
                  <a16:creationId xmlns:a16="http://schemas.microsoft.com/office/drawing/2014/main" xmlns="" id="{F0157192-D02D-4B87-8178-723960E03CE6}"/>
                </a:ext>
              </a:extLst>
            </p:cNvPr>
            <p:cNvSpPr/>
            <p:nvPr/>
          </p:nvSpPr>
          <p:spPr>
            <a:xfrm>
              <a:off x="3787775" y="4803875"/>
              <a:ext cx="180050" cy="33150"/>
            </a:xfrm>
            <a:custGeom>
              <a:avLst/>
              <a:gdLst/>
              <a:ahLst/>
              <a:cxnLst/>
              <a:rect l="l" t="t" r="r" b="b"/>
              <a:pathLst>
                <a:path w="7202" h="1326" extrusionOk="0">
                  <a:moveTo>
                    <a:pt x="1" y="1"/>
                  </a:moveTo>
                  <a:lnTo>
                    <a:pt x="1" y="1"/>
                  </a:lnTo>
                  <a:cubicBezTo>
                    <a:pt x="497" y="409"/>
                    <a:pt x="1072" y="721"/>
                    <a:pt x="1677" y="946"/>
                  </a:cubicBezTo>
                  <a:cubicBezTo>
                    <a:pt x="2285" y="1170"/>
                    <a:pt x="2935" y="1297"/>
                    <a:pt x="3584" y="1320"/>
                  </a:cubicBezTo>
                  <a:cubicBezTo>
                    <a:pt x="3646" y="1324"/>
                    <a:pt x="3707" y="1326"/>
                    <a:pt x="3769" y="1326"/>
                  </a:cubicBezTo>
                  <a:cubicBezTo>
                    <a:pt x="4034" y="1326"/>
                    <a:pt x="4299" y="1295"/>
                    <a:pt x="4564" y="1272"/>
                  </a:cubicBezTo>
                  <a:cubicBezTo>
                    <a:pt x="4883" y="1204"/>
                    <a:pt x="5206" y="1164"/>
                    <a:pt x="5512" y="1041"/>
                  </a:cubicBezTo>
                  <a:cubicBezTo>
                    <a:pt x="5662" y="983"/>
                    <a:pt x="5825" y="950"/>
                    <a:pt x="5968" y="871"/>
                  </a:cubicBezTo>
                  <a:lnTo>
                    <a:pt x="6403" y="654"/>
                  </a:lnTo>
                  <a:cubicBezTo>
                    <a:pt x="6549" y="589"/>
                    <a:pt x="6678" y="487"/>
                    <a:pt x="6811" y="399"/>
                  </a:cubicBezTo>
                  <a:cubicBezTo>
                    <a:pt x="6943" y="310"/>
                    <a:pt x="7076" y="219"/>
                    <a:pt x="7202" y="123"/>
                  </a:cubicBezTo>
                  <a:lnTo>
                    <a:pt x="7202" y="123"/>
                  </a:lnTo>
                  <a:cubicBezTo>
                    <a:pt x="6624" y="395"/>
                    <a:pt x="6049" y="657"/>
                    <a:pt x="5437" y="793"/>
                  </a:cubicBezTo>
                  <a:cubicBezTo>
                    <a:pt x="4926" y="930"/>
                    <a:pt x="4397" y="997"/>
                    <a:pt x="3869" y="997"/>
                  </a:cubicBezTo>
                  <a:cubicBezTo>
                    <a:pt x="3779" y="997"/>
                    <a:pt x="3688" y="995"/>
                    <a:pt x="3597" y="991"/>
                  </a:cubicBezTo>
                  <a:cubicBezTo>
                    <a:pt x="2979" y="973"/>
                    <a:pt x="2360" y="871"/>
                    <a:pt x="1758" y="701"/>
                  </a:cubicBezTo>
                  <a:cubicBezTo>
                    <a:pt x="1157" y="525"/>
                    <a:pt x="565" y="300"/>
                    <a:pt x="1" y="1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1134;p38">
            <a:extLst>
              <a:ext uri="{FF2B5EF4-FFF2-40B4-BE49-F238E27FC236}">
                <a16:creationId xmlns:a16="http://schemas.microsoft.com/office/drawing/2014/main" xmlns="" id="{A9EC6D34-B49C-4E0D-B1E4-D0620F1674CD}"/>
              </a:ext>
            </a:extLst>
          </p:cNvPr>
          <p:cNvGrpSpPr/>
          <p:nvPr/>
        </p:nvGrpSpPr>
        <p:grpSpPr>
          <a:xfrm rot="19814918">
            <a:off x="8695349" y="1955672"/>
            <a:ext cx="337138" cy="409359"/>
            <a:chOff x="3623225" y="4047675"/>
            <a:chExt cx="662650" cy="804600"/>
          </a:xfrm>
        </p:grpSpPr>
        <p:sp>
          <p:nvSpPr>
            <p:cNvPr id="37" name="Google Shape;1135;p38">
              <a:extLst>
                <a:ext uri="{FF2B5EF4-FFF2-40B4-BE49-F238E27FC236}">
                  <a16:creationId xmlns:a16="http://schemas.microsoft.com/office/drawing/2014/main" xmlns="" id="{43BB2957-24DA-45D0-9170-B27BFA2AE1B8}"/>
                </a:ext>
              </a:extLst>
            </p:cNvPr>
            <p:cNvSpPr/>
            <p:nvPr/>
          </p:nvSpPr>
          <p:spPr>
            <a:xfrm>
              <a:off x="3746225" y="4669925"/>
              <a:ext cx="238500" cy="182325"/>
            </a:xfrm>
            <a:custGeom>
              <a:avLst/>
              <a:gdLst/>
              <a:ahLst/>
              <a:cxnLst/>
              <a:rect l="l" t="t" r="r" b="b"/>
              <a:pathLst>
                <a:path w="9540" h="7293" extrusionOk="0">
                  <a:moveTo>
                    <a:pt x="1955" y="1"/>
                  </a:moveTo>
                  <a:cubicBezTo>
                    <a:pt x="1955" y="1"/>
                    <a:pt x="1" y="5169"/>
                    <a:pt x="2870" y="6624"/>
                  </a:cubicBezTo>
                  <a:cubicBezTo>
                    <a:pt x="3679" y="7035"/>
                    <a:pt x="4444" y="7232"/>
                    <a:pt x="5131" y="7280"/>
                  </a:cubicBezTo>
                  <a:cubicBezTo>
                    <a:pt x="5252" y="7288"/>
                    <a:pt x="5372" y="7293"/>
                    <a:pt x="5489" y="7293"/>
                  </a:cubicBezTo>
                  <a:cubicBezTo>
                    <a:pt x="7060" y="7293"/>
                    <a:pt x="8206" y="6542"/>
                    <a:pt x="8642" y="5954"/>
                  </a:cubicBezTo>
                  <a:cubicBezTo>
                    <a:pt x="9298" y="5077"/>
                    <a:pt x="9540" y="413"/>
                    <a:pt x="9540" y="413"/>
                  </a:cubicBezTo>
                  <a:lnTo>
                    <a:pt x="4971" y="164"/>
                  </a:lnTo>
                  <a:lnTo>
                    <a:pt x="1955" y="1"/>
                  </a:lnTo>
                  <a:close/>
                </a:path>
              </a:pathLst>
            </a:custGeom>
            <a:solidFill>
              <a:srgbClr val="704E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136;p38">
              <a:extLst>
                <a:ext uri="{FF2B5EF4-FFF2-40B4-BE49-F238E27FC236}">
                  <a16:creationId xmlns:a16="http://schemas.microsoft.com/office/drawing/2014/main" xmlns="" id="{AFCE03C7-482C-4A0E-BE35-08DB58FFC692}"/>
                </a:ext>
              </a:extLst>
            </p:cNvPr>
            <p:cNvSpPr/>
            <p:nvPr/>
          </p:nvSpPr>
          <p:spPr>
            <a:xfrm>
              <a:off x="3867675" y="4703675"/>
              <a:ext cx="115450" cy="148600"/>
            </a:xfrm>
            <a:custGeom>
              <a:avLst/>
              <a:gdLst/>
              <a:ahLst/>
              <a:cxnLst/>
              <a:rect l="l" t="t" r="r" b="b"/>
              <a:pathLst>
                <a:path w="4618" h="5944" extrusionOk="0">
                  <a:moveTo>
                    <a:pt x="4617" y="1"/>
                  </a:moveTo>
                  <a:cubicBezTo>
                    <a:pt x="3679" y="1007"/>
                    <a:pt x="2421" y="2044"/>
                    <a:pt x="1013" y="2088"/>
                  </a:cubicBezTo>
                  <a:cubicBezTo>
                    <a:pt x="977" y="2091"/>
                    <a:pt x="942" y="2091"/>
                    <a:pt x="905" y="2091"/>
                  </a:cubicBezTo>
                  <a:cubicBezTo>
                    <a:pt x="759" y="2091"/>
                    <a:pt x="605" y="2078"/>
                    <a:pt x="456" y="2057"/>
                  </a:cubicBezTo>
                  <a:lnTo>
                    <a:pt x="456" y="2057"/>
                  </a:lnTo>
                  <a:cubicBezTo>
                    <a:pt x="480" y="2135"/>
                    <a:pt x="497" y="2217"/>
                    <a:pt x="500" y="2299"/>
                  </a:cubicBezTo>
                  <a:cubicBezTo>
                    <a:pt x="521" y="2554"/>
                    <a:pt x="385" y="2843"/>
                    <a:pt x="140" y="2904"/>
                  </a:cubicBezTo>
                  <a:cubicBezTo>
                    <a:pt x="317" y="3026"/>
                    <a:pt x="419" y="3248"/>
                    <a:pt x="392" y="3461"/>
                  </a:cubicBezTo>
                  <a:cubicBezTo>
                    <a:pt x="361" y="3676"/>
                    <a:pt x="205" y="3866"/>
                    <a:pt x="1" y="3931"/>
                  </a:cubicBezTo>
                  <a:cubicBezTo>
                    <a:pt x="177" y="4101"/>
                    <a:pt x="357" y="4285"/>
                    <a:pt x="415" y="4525"/>
                  </a:cubicBezTo>
                  <a:cubicBezTo>
                    <a:pt x="470" y="4760"/>
                    <a:pt x="334" y="5056"/>
                    <a:pt x="89" y="5080"/>
                  </a:cubicBezTo>
                  <a:cubicBezTo>
                    <a:pt x="263" y="5145"/>
                    <a:pt x="327" y="5358"/>
                    <a:pt x="320" y="5545"/>
                  </a:cubicBezTo>
                  <a:cubicBezTo>
                    <a:pt x="310" y="5675"/>
                    <a:pt x="283" y="5801"/>
                    <a:pt x="273" y="5930"/>
                  </a:cubicBezTo>
                  <a:cubicBezTo>
                    <a:pt x="395" y="5937"/>
                    <a:pt x="517" y="5944"/>
                    <a:pt x="633" y="5944"/>
                  </a:cubicBezTo>
                  <a:cubicBezTo>
                    <a:pt x="2204" y="5944"/>
                    <a:pt x="3350" y="5192"/>
                    <a:pt x="3784" y="4604"/>
                  </a:cubicBezTo>
                  <a:cubicBezTo>
                    <a:pt x="4254" y="3975"/>
                    <a:pt x="4509" y="1408"/>
                    <a:pt x="4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37;p38">
              <a:extLst>
                <a:ext uri="{FF2B5EF4-FFF2-40B4-BE49-F238E27FC236}">
                  <a16:creationId xmlns:a16="http://schemas.microsoft.com/office/drawing/2014/main" xmlns="" id="{B6A5466E-F01A-43FF-A6B4-2C31229E7272}"/>
                </a:ext>
              </a:extLst>
            </p:cNvPr>
            <p:cNvSpPr/>
            <p:nvPr/>
          </p:nvSpPr>
          <p:spPr>
            <a:xfrm>
              <a:off x="3623225" y="4047675"/>
              <a:ext cx="662650" cy="708275"/>
            </a:xfrm>
            <a:custGeom>
              <a:avLst/>
              <a:gdLst/>
              <a:ahLst/>
              <a:cxnLst/>
              <a:rect l="l" t="t" r="r" b="b"/>
              <a:pathLst>
                <a:path w="26506" h="28331" extrusionOk="0">
                  <a:moveTo>
                    <a:pt x="13079" y="0"/>
                  </a:moveTo>
                  <a:cubicBezTo>
                    <a:pt x="9650" y="0"/>
                    <a:pt x="6150" y="1264"/>
                    <a:pt x="3738" y="3553"/>
                  </a:cubicBezTo>
                  <a:cubicBezTo>
                    <a:pt x="3642" y="3642"/>
                    <a:pt x="3550" y="3734"/>
                    <a:pt x="3458" y="3826"/>
                  </a:cubicBezTo>
                  <a:cubicBezTo>
                    <a:pt x="929" y="6403"/>
                    <a:pt x="0" y="10088"/>
                    <a:pt x="538" y="13610"/>
                  </a:cubicBezTo>
                  <a:cubicBezTo>
                    <a:pt x="807" y="15385"/>
                    <a:pt x="1425" y="17109"/>
                    <a:pt x="2346" y="18653"/>
                  </a:cubicBezTo>
                  <a:cubicBezTo>
                    <a:pt x="2806" y="19424"/>
                    <a:pt x="3343" y="20148"/>
                    <a:pt x="3948" y="20811"/>
                  </a:cubicBezTo>
                  <a:cubicBezTo>
                    <a:pt x="4070" y="20947"/>
                    <a:pt x="4298" y="21131"/>
                    <a:pt x="4549" y="21341"/>
                  </a:cubicBezTo>
                  <a:cubicBezTo>
                    <a:pt x="5046" y="21756"/>
                    <a:pt x="5635" y="22256"/>
                    <a:pt x="5706" y="22603"/>
                  </a:cubicBezTo>
                  <a:cubicBezTo>
                    <a:pt x="5706" y="22603"/>
                    <a:pt x="6481" y="26492"/>
                    <a:pt x="9010" y="27873"/>
                  </a:cubicBezTo>
                  <a:cubicBezTo>
                    <a:pt x="9350" y="28056"/>
                    <a:pt x="9724" y="28199"/>
                    <a:pt x="10129" y="28277"/>
                  </a:cubicBezTo>
                  <a:cubicBezTo>
                    <a:pt x="10312" y="28313"/>
                    <a:pt x="10494" y="28331"/>
                    <a:pt x="10671" y="28331"/>
                  </a:cubicBezTo>
                  <a:cubicBezTo>
                    <a:pt x="10712" y="28331"/>
                    <a:pt x="10752" y="28330"/>
                    <a:pt x="10791" y="28328"/>
                  </a:cubicBezTo>
                  <a:cubicBezTo>
                    <a:pt x="12281" y="28281"/>
                    <a:pt x="13600" y="27128"/>
                    <a:pt x="14552" y="26070"/>
                  </a:cubicBezTo>
                  <a:cubicBezTo>
                    <a:pt x="15572" y="24939"/>
                    <a:pt x="16160" y="23225"/>
                    <a:pt x="17612" y="22692"/>
                  </a:cubicBezTo>
                  <a:cubicBezTo>
                    <a:pt x="24928" y="19995"/>
                    <a:pt x="26506" y="9721"/>
                    <a:pt x="21923" y="3931"/>
                  </a:cubicBezTo>
                  <a:cubicBezTo>
                    <a:pt x="19789" y="1234"/>
                    <a:pt x="16468" y="0"/>
                    <a:pt x="13079" y="0"/>
                  </a:cubicBezTo>
                  <a:close/>
                </a:path>
              </a:pathLst>
            </a:custGeom>
            <a:solidFill>
              <a:srgbClr val="FFE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38;p38">
              <a:extLst>
                <a:ext uri="{FF2B5EF4-FFF2-40B4-BE49-F238E27FC236}">
                  <a16:creationId xmlns:a16="http://schemas.microsoft.com/office/drawing/2014/main" xmlns="" id="{348FB345-2F52-41EF-AB2E-39B04F01C21D}"/>
                </a:ext>
              </a:extLst>
            </p:cNvPr>
            <p:cNvSpPr/>
            <p:nvPr/>
          </p:nvSpPr>
          <p:spPr>
            <a:xfrm>
              <a:off x="3716650" y="4055325"/>
              <a:ext cx="506600" cy="689425"/>
            </a:xfrm>
            <a:custGeom>
              <a:avLst/>
              <a:gdLst/>
              <a:ahLst/>
              <a:cxnLst/>
              <a:rect l="l" t="t" r="r" b="b"/>
              <a:pathLst>
                <a:path w="20264" h="27577" extrusionOk="0">
                  <a:moveTo>
                    <a:pt x="9265" y="1"/>
                  </a:moveTo>
                  <a:cubicBezTo>
                    <a:pt x="5658" y="1"/>
                    <a:pt x="2302" y="1725"/>
                    <a:pt x="1" y="4193"/>
                  </a:cubicBezTo>
                  <a:cubicBezTo>
                    <a:pt x="27" y="4336"/>
                    <a:pt x="65" y="4479"/>
                    <a:pt x="119" y="4614"/>
                  </a:cubicBezTo>
                  <a:cubicBezTo>
                    <a:pt x="602" y="5838"/>
                    <a:pt x="1972" y="6416"/>
                    <a:pt x="3210" y="6872"/>
                  </a:cubicBezTo>
                  <a:cubicBezTo>
                    <a:pt x="4525" y="7355"/>
                    <a:pt x="5855" y="7844"/>
                    <a:pt x="7001" y="8650"/>
                  </a:cubicBezTo>
                  <a:cubicBezTo>
                    <a:pt x="8143" y="9453"/>
                    <a:pt x="9105" y="10619"/>
                    <a:pt x="9359" y="11992"/>
                  </a:cubicBezTo>
                  <a:cubicBezTo>
                    <a:pt x="9665" y="13614"/>
                    <a:pt x="8972" y="15232"/>
                    <a:pt x="8391" y="16776"/>
                  </a:cubicBezTo>
                  <a:cubicBezTo>
                    <a:pt x="7487" y="19158"/>
                    <a:pt x="6810" y="21637"/>
                    <a:pt x="6480" y="24167"/>
                  </a:cubicBezTo>
                  <a:cubicBezTo>
                    <a:pt x="6334" y="25306"/>
                    <a:pt x="6304" y="26577"/>
                    <a:pt x="6786" y="27577"/>
                  </a:cubicBezTo>
                  <a:cubicBezTo>
                    <a:pt x="6789" y="27573"/>
                    <a:pt x="6797" y="27573"/>
                    <a:pt x="6800" y="27573"/>
                  </a:cubicBezTo>
                  <a:cubicBezTo>
                    <a:pt x="9438" y="27359"/>
                    <a:pt x="10073" y="26135"/>
                    <a:pt x="11175" y="24585"/>
                  </a:cubicBezTo>
                  <a:cubicBezTo>
                    <a:pt x="11771" y="23748"/>
                    <a:pt x="11926" y="22963"/>
                    <a:pt x="13922" y="21855"/>
                  </a:cubicBezTo>
                  <a:cubicBezTo>
                    <a:pt x="19607" y="18700"/>
                    <a:pt x="20195" y="15341"/>
                    <a:pt x="20232" y="11506"/>
                  </a:cubicBezTo>
                  <a:cubicBezTo>
                    <a:pt x="20263" y="7674"/>
                    <a:pt x="18094" y="871"/>
                    <a:pt x="10451" y="62"/>
                  </a:cubicBezTo>
                  <a:cubicBezTo>
                    <a:pt x="10053" y="21"/>
                    <a:pt x="9659" y="1"/>
                    <a:pt x="9265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39;p38">
              <a:extLst>
                <a:ext uri="{FF2B5EF4-FFF2-40B4-BE49-F238E27FC236}">
                  <a16:creationId xmlns:a16="http://schemas.microsoft.com/office/drawing/2014/main" xmlns="" id="{69061E12-BADE-4306-A262-3F7002F5AC5A}"/>
                </a:ext>
              </a:extLst>
            </p:cNvPr>
            <p:cNvSpPr/>
            <p:nvPr/>
          </p:nvSpPr>
          <p:spPr>
            <a:xfrm>
              <a:off x="3769075" y="4448350"/>
              <a:ext cx="252725" cy="272350"/>
            </a:xfrm>
            <a:custGeom>
              <a:avLst/>
              <a:gdLst/>
              <a:ahLst/>
              <a:cxnLst/>
              <a:rect l="l" t="t" r="r" b="b"/>
              <a:pathLst>
                <a:path w="10109" h="10894" extrusionOk="0">
                  <a:moveTo>
                    <a:pt x="5406" y="14"/>
                  </a:moveTo>
                  <a:cubicBezTo>
                    <a:pt x="5560" y="14"/>
                    <a:pt x="5716" y="130"/>
                    <a:pt x="5784" y="276"/>
                  </a:cubicBezTo>
                  <a:cubicBezTo>
                    <a:pt x="5825" y="371"/>
                    <a:pt x="5842" y="473"/>
                    <a:pt x="5842" y="575"/>
                  </a:cubicBezTo>
                  <a:cubicBezTo>
                    <a:pt x="5842" y="680"/>
                    <a:pt x="5825" y="782"/>
                    <a:pt x="5808" y="884"/>
                  </a:cubicBezTo>
                  <a:cubicBezTo>
                    <a:pt x="5726" y="1330"/>
                    <a:pt x="5558" y="1786"/>
                    <a:pt x="5314" y="2180"/>
                  </a:cubicBezTo>
                  <a:lnTo>
                    <a:pt x="5314" y="2180"/>
                  </a:lnTo>
                  <a:cubicBezTo>
                    <a:pt x="5106" y="1793"/>
                    <a:pt x="4988" y="1360"/>
                    <a:pt x="4988" y="925"/>
                  </a:cubicBezTo>
                  <a:cubicBezTo>
                    <a:pt x="4988" y="765"/>
                    <a:pt x="5006" y="606"/>
                    <a:pt x="5039" y="446"/>
                  </a:cubicBezTo>
                  <a:cubicBezTo>
                    <a:pt x="5056" y="365"/>
                    <a:pt x="5080" y="283"/>
                    <a:pt x="5117" y="208"/>
                  </a:cubicBezTo>
                  <a:cubicBezTo>
                    <a:pt x="5158" y="137"/>
                    <a:pt x="5210" y="76"/>
                    <a:pt x="5284" y="41"/>
                  </a:cubicBezTo>
                  <a:cubicBezTo>
                    <a:pt x="5321" y="21"/>
                    <a:pt x="5365" y="14"/>
                    <a:pt x="5406" y="14"/>
                  </a:cubicBezTo>
                  <a:close/>
                  <a:moveTo>
                    <a:pt x="358" y="609"/>
                  </a:moveTo>
                  <a:cubicBezTo>
                    <a:pt x="446" y="609"/>
                    <a:pt x="541" y="633"/>
                    <a:pt x="623" y="663"/>
                  </a:cubicBezTo>
                  <a:cubicBezTo>
                    <a:pt x="694" y="691"/>
                    <a:pt x="786" y="755"/>
                    <a:pt x="895" y="857"/>
                  </a:cubicBezTo>
                  <a:cubicBezTo>
                    <a:pt x="1256" y="1193"/>
                    <a:pt x="1795" y="1920"/>
                    <a:pt x="2263" y="2967"/>
                  </a:cubicBezTo>
                  <a:lnTo>
                    <a:pt x="2263" y="2967"/>
                  </a:lnTo>
                  <a:cubicBezTo>
                    <a:pt x="2218" y="2947"/>
                    <a:pt x="2174" y="2927"/>
                    <a:pt x="2129" y="2907"/>
                  </a:cubicBezTo>
                  <a:cubicBezTo>
                    <a:pt x="1326" y="2540"/>
                    <a:pt x="490" y="2081"/>
                    <a:pt x="103" y="1289"/>
                  </a:cubicBezTo>
                  <a:cubicBezTo>
                    <a:pt x="52" y="1187"/>
                    <a:pt x="14" y="1061"/>
                    <a:pt x="14" y="949"/>
                  </a:cubicBezTo>
                  <a:cubicBezTo>
                    <a:pt x="14" y="851"/>
                    <a:pt x="41" y="762"/>
                    <a:pt x="113" y="697"/>
                  </a:cubicBezTo>
                  <a:cubicBezTo>
                    <a:pt x="178" y="633"/>
                    <a:pt x="266" y="609"/>
                    <a:pt x="358" y="609"/>
                  </a:cubicBezTo>
                  <a:close/>
                  <a:moveTo>
                    <a:pt x="9610" y="1540"/>
                  </a:moveTo>
                  <a:cubicBezTo>
                    <a:pt x="9613" y="1540"/>
                    <a:pt x="9616" y="1540"/>
                    <a:pt x="9619" y="1540"/>
                  </a:cubicBezTo>
                  <a:cubicBezTo>
                    <a:pt x="9768" y="1540"/>
                    <a:pt x="9911" y="1612"/>
                    <a:pt x="10044" y="1785"/>
                  </a:cubicBezTo>
                  <a:lnTo>
                    <a:pt x="10045" y="1784"/>
                  </a:lnTo>
                  <a:lnTo>
                    <a:pt x="10045" y="1784"/>
                  </a:lnTo>
                  <a:cubicBezTo>
                    <a:pt x="10078" y="1865"/>
                    <a:pt x="10095" y="1946"/>
                    <a:pt x="10095" y="2027"/>
                  </a:cubicBezTo>
                  <a:cubicBezTo>
                    <a:pt x="10095" y="2218"/>
                    <a:pt x="10003" y="2408"/>
                    <a:pt x="9843" y="2588"/>
                  </a:cubicBezTo>
                  <a:cubicBezTo>
                    <a:pt x="9605" y="2856"/>
                    <a:pt x="9225" y="3098"/>
                    <a:pt x="8789" y="3271"/>
                  </a:cubicBezTo>
                  <a:cubicBezTo>
                    <a:pt x="8517" y="3381"/>
                    <a:pt x="8225" y="3463"/>
                    <a:pt x="7937" y="3509"/>
                  </a:cubicBezTo>
                  <a:lnTo>
                    <a:pt x="7937" y="3509"/>
                  </a:lnTo>
                  <a:cubicBezTo>
                    <a:pt x="7942" y="3494"/>
                    <a:pt x="7947" y="3480"/>
                    <a:pt x="7953" y="3465"/>
                  </a:cubicBezTo>
                  <a:cubicBezTo>
                    <a:pt x="8031" y="3254"/>
                    <a:pt x="8276" y="2772"/>
                    <a:pt x="8588" y="2343"/>
                  </a:cubicBezTo>
                  <a:cubicBezTo>
                    <a:pt x="8742" y="2129"/>
                    <a:pt x="8915" y="1925"/>
                    <a:pt x="9092" y="1779"/>
                  </a:cubicBezTo>
                  <a:cubicBezTo>
                    <a:pt x="9266" y="1635"/>
                    <a:pt x="9439" y="1540"/>
                    <a:pt x="9610" y="1540"/>
                  </a:cubicBezTo>
                  <a:close/>
                  <a:moveTo>
                    <a:pt x="5406" y="1"/>
                  </a:moveTo>
                  <a:cubicBezTo>
                    <a:pt x="5362" y="1"/>
                    <a:pt x="5318" y="10"/>
                    <a:pt x="5277" y="28"/>
                  </a:cubicBezTo>
                  <a:cubicBezTo>
                    <a:pt x="5199" y="65"/>
                    <a:pt x="5145" y="130"/>
                    <a:pt x="5108" y="201"/>
                  </a:cubicBezTo>
                  <a:cubicBezTo>
                    <a:pt x="5067" y="276"/>
                    <a:pt x="5043" y="361"/>
                    <a:pt x="5026" y="443"/>
                  </a:cubicBezTo>
                  <a:cubicBezTo>
                    <a:pt x="4992" y="602"/>
                    <a:pt x="4975" y="765"/>
                    <a:pt x="4975" y="925"/>
                  </a:cubicBezTo>
                  <a:cubicBezTo>
                    <a:pt x="4975" y="1365"/>
                    <a:pt x="5095" y="1803"/>
                    <a:pt x="5306" y="2193"/>
                  </a:cubicBezTo>
                  <a:lnTo>
                    <a:pt x="5306" y="2193"/>
                  </a:lnTo>
                  <a:cubicBezTo>
                    <a:pt x="5238" y="2302"/>
                    <a:pt x="5164" y="2406"/>
                    <a:pt x="5084" y="2503"/>
                  </a:cubicBezTo>
                  <a:cubicBezTo>
                    <a:pt x="4713" y="2955"/>
                    <a:pt x="4223" y="3271"/>
                    <a:pt x="3642" y="3305"/>
                  </a:cubicBezTo>
                  <a:cubicBezTo>
                    <a:pt x="3608" y="3308"/>
                    <a:pt x="3578" y="3308"/>
                    <a:pt x="3543" y="3308"/>
                  </a:cubicBezTo>
                  <a:cubicBezTo>
                    <a:pt x="3108" y="3308"/>
                    <a:pt x="2683" y="3152"/>
                    <a:pt x="2278" y="2974"/>
                  </a:cubicBezTo>
                  <a:lnTo>
                    <a:pt x="2278" y="2974"/>
                  </a:lnTo>
                  <a:cubicBezTo>
                    <a:pt x="2235" y="2876"/>
                    <a:pt x="2191" y="2782"/>
                    <a:pt x="2146" y="2690"/>
                  </a:cubicBezTo>
                  <a:cubicBezTo>
                    <a:pt x="1857" y="2088"/>
                    <a:pt x="1548" y="1606"/>
                    <a:pt x="1279" y="1262"/>
                  </a:cubicBezTo>
                  <a:cubicBezTo>
                    <a:pt x="1143" y="1088"/>
                    <a:pt x="1017" y="949"/>
                    <a:pt x="905" y="847"/>
                  </a:cubicBezTo>
                  <a:cubicBezTo>
                    <a:pt x="796" y="745"/>
                    <a:pt x="701" y="680"/>
                    <a:pt x="630" y="653"/>
                  </a:cubicBezTo>
                  <a:cubicBezTo>
                    <a:pt x="545" y="619"/>
                    <a:pt x="449" y="595"/>
                    <a:pt x="358" y="595"/>
                  </a:cubicBezTo>
                  <a:cubicBezTo>
                    <a:pt x="262" y="595"/>
                    <a:pt x="171" y="622"/>
                    <a:pt x="103" y="688"/>
                  </a:cubicBezTo>
                  <a:cubicBezTo>
                    <a:pt x="28" y="755"/>
                    <a:pt x="1" y="851"/>
                    <a:pt x="1" y="949"/>
                  </a:cubicBezTo>
                  <a:cubicBezTo>
                    <a:pt x="1" y="1065"/>
                    <a:pt x="41" y="1190"/>
                    <a:pt x="93" y="1296"/>
                  </a:cubicBezTo>
                  <a:cubicBezTo>
                    <a:pt x="484" y="2091"/>
                    <a:pt x="1320" y="2550"/>
                    <a:pt x="2122" y="2918"/>
                  </a:cubicBezTo>
                  <a:cubicBezTo>
                    <a:pt x="2171" y="2940"/>
                    <a:pt x="2221" y="2963"/>
                    <a:pt x="2271" y="2985"/>
                  </a:cubicBezTo>
                  <a:lnTo>
                    <a:pt x="2271" y="2985"/>
                  </a:lnTo>
                  <a:cubicBezTo>
                    <a:pt x="2298" y="3045"/>
                    <a:pt x="2324" y="3107"/>
                    <a:pt x="2350" y="3169"/>
                  </a:cubicBezTo>
                  <a:cubicBezTo>
                    <a:pt x="2833" y="4325"/>
                    <a:pt x="3224" y="5835"/>
                    <a:pt x="3224" y="7603"/>
                  </a:cubicBezTo>
                  <a:cubicBezTo>
                    <a:pt x="3224" y="8619"/>
                    <a:pt x="3095" y="9720"/>
                    <a:pt x="2782" y="10890"/>
                  </a:cubicBezTo>
                  <a:lnTo>
                    <a:pt x="2795" y="10894"/>
                  </a:lnTo>
                  <a:cubicBezTo>
                    <a:pt x="3108" y="9720"/>
                    <a:pt x="3237" y="8619"/>
                    <a:pt x="3237" y="7603"/>
                  </a:cubicBezTo>
                  <a:cubicBezTo>
                    <a:pt x="3237" y="5743"/>
                    <a:pt x="2807" y="4168"/>
                    <a:pt x="2286" y="2991"/>
                  </a:cubicBezTo>
                  <a:lnTo>
                    <a:pt x="2286" y="2991"/>
                  </a:lnTo>
                  <a:cubicBezTo>
                    <a:pt x="2689" y="3169"/>
                    <a:pt x="3110" y="3322"/>
                    <a:pt x="3543" y="3322"/>
                  </a:cubicBezTo>
                  <a:cubicBezTo>
                    <a:pt x="3578" y="3322"/>
                    <a:pt x="3608" y="3322"/>
                    <a:pt x="3642" y="3319"/>
                  </a:cubicBezTo>
                  <a:cubicBezTo>
                    <a:pt x="4230" y="3285"/>
                    <a:pt x="4723" y="2965"/>
                    <a:pt x="5094" y="2513"/>
                  </a:cubicBezTo>
                  <a:cubicBezTo>
                    <a:pt x="5172" y="2416"/>
                    <a:pt x="5245" y="2314"/>
                    <a:pt x="5313" y="2207"/>
                  </a:cubicBezTo>
                  <a:lnTo>
                    <a:pt x="5313" y="2207"/>
                  </a:lnTo>
                  <a:cubicBezTo>
                    <a:pt x="5652" y="2825"/>
                    <a:pt x="6222" y="3320"/>
                    <a:pt x="6906" y="3503"/>
                  </a:cubicBezTo>
                  <a:cubicBezTo>
                    <a:pt x="7069" y="3543"/>
                    <a:pt x="7249" y="3564"/>
                    <a:pt x="7440" y="3564"/>
                  </a:cubicBezTo>
                  <a:cubicBezTo>
                    <a:pt x="7594" y="3564"/>
                    <a:pt x="7754" y="3551"/>
                    <a:pt x="7916" y="3526"/>
                  </a:cubicBezTo>
                  <a:lnTo>
                    <a:pt x="7916" y="3526"/>
                  </a:lnTo>
                  <a:cubicBezTo>
                    <a:pt x="7094" y="5739"/>
                    <a:pt x="6600" y="8189"/>
                    <a:pt x="6600" y="10486"/>
                  </a:cubicBezTo>
                  <a:cubicBezTo>
                    <a:pt x="6600" y="10622"/>
                    <a:pt x="6603" y="10757"/>
                    <a:pt x="6606" y="10894"/>
                  </a:cubicBezTo>
                  <a:lnTo>
                    <a:pt x="6620" y="10890"/>
                  </a:lnTo>
                  <a:cubicBezTo>
                    <a:pt x="6617" y="10757"/>
                    <a:pt x="6614" y="10622"/>
                    <a:pt x="6614" y="10486"/>
                  </a:cubicBezTo>
                  <a:cubicBezTo>
                    <a:pt x="6614" y="8190"/>
                    <a:pt x="7108" y="5739"/>
                    <a:pt x="7931" y="3524"/>
                  </a:cubicBezTo>
                  <a:lnTo>
                    <a:pt x="7931" y="3524"/>
                  </a:lnTo>
                  <a:cubicBezTo>
                    <a:pt x="8376" y="3454"/>
                    <a:pt x="8832" y="3298"/>
                    <a:pt x="9211" y="3087"/>
                  </a:cubicBezTo>
                  <a:cubicBezTo>
                    <a:pt x="9470" y="2945"/>
                    <a:pt x="9694" y="2778"/>
                    <a:pt x="9853" y="2598"/>
                  </a:cubicBezTo>
                  <a:cubicBezTo>
                    <a:pt x="10013" y="2417"/>
                    <a:pt x="10109" y="2221"/>
                    <a:pt x="10109" y="2027"/>
                  </a:cubicBezTo>
                  <a:cubicBezTo>
                    <a:pt x="10109" y="1942"/>
                    <a:pt x="10091" y="1860"/>
                    <a:pt x="10054" y="1779"/>
                  </a:cubicBezTo>
                  <a:lnTo>
                    <a:pt x="10054" y="1775"/>
                  </a:lnTo>
                  <a:cubicBezTo>
                    <a:pt x="9924" y="1605"/>
                    <a:pt x="9778" y="1527"/>
                    <a:pt x="9628" y="1527"/>
                  </a:cubicBezTo>
                  <a:cubicBezTo>
                    <a:pt x="9625" y="1527"/>
                    <a:pt x="9622" y="1527"/>
                    <a:pt x="9619" y="1527"/>
                  </a:cubicBezTo>
                  <a:cubicBezTo>
                    <a:pt x="9442" y="1527"/>
                    <a:pt x="9258" y="1619"/>
                    <a:pt x="9082" y="1769"/>
                  </a:cubicBezTo>
                  <a:cubicBezTo>
                    <a:pt x="8552" y="2213"/>
                    <a:pt x="8062" y="3139"/>
                    <a:pt x="7940" y="3462"/>
                  </a:cubicBezTo>
                  <a:cubicBezTo>
                    <a:pt x="7934" y="3478"/>
                    <a:pt x="7927" y="3495"/>
                    <a:pt x="7921" y="3511"/>
                  </a:cubicBezTo>
                  <a:lnTo>
                    <a:pt x="7921" y="3511"/>
                  </a:lnTo>
                  <a:cubicBezTo>
                    <a:pt x="7758" y="3536"/>
                    <a:pt x="7595" y="3550"/>
                    <a:pt x="7440" y="3550"/>
                  </a:cubicBezTo>
                  <a:cubicBezTo>
                    <a:pt x="7253" y="3550"/>
                    <a:pt x="7072" y="3530"/>
                    <a:pt x="6909" y="3489"/>
                  </a:cubicBezTo>
                  <a:cubicBezTo>
                    <a:pt x="6227" y="3307"/>
                    <a:pt x="5659" y="2812"/>
                    <a:pt x="5322" y="2193"/>
                  </a:cubicBezTo>
                  <a:lnTo>
                    <a:pt x="5322" y="2193"/>
                  </a:lnTo>
                  <a:cubicBezTo>
                    <a:pt x="5568" y="1797"/>
                    <a:pt x="5740" y="1338"/>
                    <a:pt x="5822" y="888"/>
                  </a:cubicBezTo>
                  <a:cubicBezTo>
                    <a:pt x="5839" y="786"/>
                    <a:pt x="5855" y="680"/>
                    <a:pt x="5855" y="575"/>
                  </a:cubicBezTo>
                  <a:cubicBezTo>
                    <a:pt x="5855" y="470"/>
                    <a:pt x="5839" y="368"/>
                    <a:pt x="5794" y="269"/>
                  </a:cubicBezTo>
                  <a:cubicBezTo>
                    <a:pt x="5726" y="120"/>
                    <a:pt x="5566" y="1"/>
                    <a:pt x="5406" y="1"/>
                  </a:cubicBezTo>
                  <a:close/>
                </a:path>
              </a:pathLst>
            </a:custGeom>
            <a:solidFill>
              <a:srgbClr val="FB9258"/>
            </a:solidFill>
            <a:ln w="9525" cap="flat" cmpd="sng">
              <a:solidFill>
                <a:srgbClr val="FB92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40;p38">
              <a:extLst>
                <a:ext uri="{FF2B5EF4-FFF2-40B4-BE49-F238E27FC236}">
                  <a16:creationId xmlns:a16="http://schemas.microsoft.com/office/drawing/2014/main" xmlns="" id="{168C880D-2BE5-4332-A4BC-E4588AF9A096}"/>
                </a:ext>
              </a:extLst>
            </p:cNvPr>
            <p:cNvSpPr/>
            <p:nvPr/>
          </p:nvSpPr>
          <p:spPr>
            <a:xfrm>
              <a:off x="3687925" y="4068250"/>
              <a:ext cx="278625" cy="157400"/>
            </a:xfrm>
            <a:custGeom>
              <a:avLst/>
              <a:gdLst/>
              <a:ahLst/>
              <a:cxnLst/>
              <a:rect l="l" t="t" r="r" b="b"/>
              <a:pathLst>
                <a:path w="11145" h="6296" extrusionOk="0">
                  <a:moveTo>
                    <a:pt x="10334" y="1"/>
                  </a:moveTo>
                  <a:cubicBezTo>
                    <a:pt x="6327" y="1"/>
                    <a:pt x="1938" y="1861"/>
                    <a:pt x="150" y="5678"/>
                  </a:cubicBezTo>
                  <a:cubicBezTo>
                    <a:pt x="0" y="6001"/>
                    <a:pt x="281" y="6296"/>
                    <a:pt x="543" y="6296"/>
                  </a:cubicBezTo>
                  <a:cubicBezTo>
                    <a:pt x="662" y="6296"/>
                    <a:pt x="778" y="6234"/>
                    <a:pt x="847" y="6086"/>
                  </a:cubicBezTo>
                  <a:cubicBezTo>
                    <a:pt x="2521" y="2514"/>
                    <a:pt x="6596" y="810"/>
                    <a:pt x="10341" y="810"/>
                  </a:cubicBezTo>
                  <a:cubicBezTo>
                    <a:pt x="10436" y="810"/>
                    <a:pt x="10530" y="811"/>
                    <a:pt x="10624" y="813"/>
                  </a:cubicBezTo>
                  <a:cubicBezTo>
                    <a:pt x="10628" y="813"/>
                    <a:pt x="10631" y="813"/>
                    <a:pt x="10635" y="813"/>
                  </a:cubicBezTo>
                  <a:cubicBezTo>
                    <a:pt x="11145" y="813"/>
                    <a:pt x="11142" y="17"/>
                    <a:pt x="10624" y="4"/>
                  </a:cubicBezTo>
                  <a:cubicBezTo>
                    <a:pt x="10528" y="2"/>
                    <a:pt x="10431" y="1"/>
                    <a:pt x="103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141;p38">
              <a:extLst>
                <a:ext uri="{FF2B5EF4-FFF2-40B4-BE49-F238E27FC236}">
                  <a16:creationId xmlns:a16="http://schemas.microsoft.com/office/drawing/2014/main" xmlns="" id="{44F3864E-B7C4-4EDF-A8E8-F14611D8B94A}"/>
                </a:ext>
              </a:extLst>
            </p:cNvPr>
            <p:cNvSpPr/>
            <p:nvPr/>
          </p:nvSpPr>
          <p:spPr>
            <a:xfrm>
              <a:off x="3989475" y="4066975"/>
              <a:ext cx="35975" cy="36000"/>
            </a:xfrm>
            <a:custGeom>
              <a:avLst/>
              <a:gdLst/>
              <a:ahLst/>
              <a:cxnLst/>
              <a:rect l="l" t="t" r="r" b="b"/>
              <a:pathLst>
                <a:path w="1439" h="1440" extrusionOk="0">
                  <a:moveTo>
                    <a:pt x="721" y="1"/>
                  </a:moveTo>
                  <a:cubicBezTo>
                    <a:pt x="323" y="1"/>
                    <a:pt x="1" y="324"/>
                    <a:pt x="1" y="721"/>
                  </a:cubicBezTo>
                  <a:cubicBezTo>
                    <a:pt x="1" y="1116"/>
                    <a:pt x="323" y="1439"/>
                    <a:pt x="721" y="1439"/>
                  </a:cubicBezTo>
                  <a:cubicBezTo>
                    <a:pt x="1115" y="1439"/>
                    <a:pt x="1439" y="1116"/>
                    <a:pt x="1439" y="721"/>
                  </a:cubicBezTo>
                  <a:cubicBezTo>
                    <a:pt x="1439" y="324"/>
                    <a:pt x="1115" y="1"/>
                    <a:pt x="7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42;p38">
              <a:extLst>
                <a:ext uri="{FF2B5EF4-FFF2-40B4-BE49-F238E27FC236}">
                  <a16:creationId xmlns:a16="http://schemas.microsoft.com/office/drawing/2014/main" xmlns="" id="{2D04BA60-32A0-42E8-A86C-8F79D457BBE1}"/>
                </a:ext>
              </a:extLst>
            </p:cNvPr>
            <p:cNvSpPr/>
            <p:nvPr/>
          </p:nvSpPr>
          <p:spPr>
            <a:xfrm>
              <a:off x="3783875" y="4710650"/>
              <a:ext cx="196025" cy="71850"/>
            </a:xfrm>
            <a:custGeom>
              <a:avLst/>
              <a:gdLst/>
              <a:ahLst/>
              <a:cxnLst/>
              <a:rect l="l" t="t" r="r" b="b"/>
              <a:pathLst>
                <a:path w="7841" h="2874" extrusionOk="0">
                  <a:moveTo>
                    <a:pt x="0" y="0"/>
                  </a:moveTo>
                  <a:lnTo>
                    <a:pt x="0" y="0"/>
                  </a:lnTo>
                  <a:cubicBezTo>
                    <a:pt x="235" y="755"/>
                    <a:pt x="734" y="1428"/>
                    <a:pt x="1374" y="1921"/>
                  </a:cubicBezTo>
                  <a:cubicBezTo>
                    <a:pt x="2007" y="2431"/>
                    <a:pt x="2805" y="2710"/>
                    <a:pt x="3601" y="2823"/>
                  </a:cubicBezTo>
                  <a:cubicBezTo>
                    <a:pt x="3845" y="2856"/>
                    <a:pt x="4092" y="2873"/>
                    <a:pt x="4340" y="2873"/>
                  </a:cubicBezTo>
                  <a:cubicBezTo>
                    <a:pt x="4900" y="2873"/>
                    <a:pt x="5463" y="2784"/>
                    <a:pt x="5991" y="2591"/>
                  </a:cubicBezTo>
                  <a:cubicBezTo>
                    <a:pt x="6742" y="2305"/>
                    <a:pt x="7436" y="1812"/>
                    <a:pt x="7841" y="1129"/>
                  </a:cubicBezTo>
                  <a:lnTo>
                    <a:pt x="7841" y="1129"/>
                  </a:lnTo>
                  <a:cubicBezTo>
                    <a:pt x="7585" y="1428"/>
                    <a:pt x="7282" y="1680"/>
                    <a:pt x="6953" y="1877"/>
                  </a:cubicBezTo>
                  <a:cubicBezTo>
                    <a:pt x="6626" y="2084"/>
                    <a:pt x="6276" y="2241"/>
                    <a:pt x="5909" y="2349"/>
                  </a:cubicBezTo>
                  <a:cubicBezTo>
                    <a:pt x="5429" y="2485"/>
                    <a:pt x="4932" y="2553"/>
                    <a:pt x="4434" y="2553"/>
                  </a:cubicBezTo>
                  <a:cubicBezTo>
                    <a:pt x="4170" y="2553"/>
                    <a:pt x="3906" y="2534"/>
                    <a:pt x="3645" y="2496"/>
                  </a:cubicBezTo>
                  <a:cubicBezTo>
                    <a:pt x="2890" y="2394"/>
                    <a:pt x="2153" y="2149"/>
                    <a:pt x="1523" y="1717"/>
                  </a:cubicBezTo>
                  <a:cubicBezTo>
                    <a:pt x="1204" y="1506"/>
                    <a:pt x="915" y="1252"/>
                    <a:pt x="660" y="959"/>
                  </a:cubicBezTo>
                  <a:cubicBezTo>
                    <a:pt x="398" y="673"/>
                    <a:pt x="180" y="350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43;p38">
              <a:extLst>
                <a:ext uri="{FF2B5EF4-FFF2-40B4-BE49-F238E27FC236}">
                  <a16:creationId xmlns:a16="http://schemas.microsoft.com/office/drawing/2014/main" xmlns="" id="{B4009202-8269-489A-A188-3A74DE17ADA2}"/>
                </a:ext>
              </a:extLst>
            </p:cNvPr>
            <p:cNvSpPr/>
            <p:nvPr/>
          </p:nvSpPr>
          <p:spPr>
            <a:xfrm>
              <a:off x="3778950" y="4761050"/>
              <a:ext cx="195925" cy="46900"/>
            </a:xfrm>
            <a:custGeom>
              <a:avLst/>
              <a:gdLst/>
              <a:ahLst/>
              <a:cxnLst/>
              <a:rect l="l" t="t" r="r" b="b"/>
              <a:pathLst>
                <a:path w="7837" h="1876" extrusionOk="0">
                  <a:moveTo>
                    <a:pt x="0" y="0"/>
                  </a:moveTo>
                  <a:lnTo>
                    <a:pt x="0" y="0"/>
                  </a:lnTo>
                  <a:cubicBezTo>
                    <a:pt x="479" y="531"/>
                    <a:pt x="1071" y="949"/>
                    <a:pt x="1714" y="1276"/>
                  </a:cubicBezTo>
                  <a:cubicBezTo>
                    <a:pt x="2356" y="1605"/>
                    <a:pt x="3067" y="1809"/>
                    <a:pt x="3795" y="1863"/>
                  </a:cubicBezTo>
                  <a:cubicBezTo>
                    <a:pt x="3916" y="1871"/>
                    <a:pt x="4037" y="1875"/>
                    <a:pt x="4158" y="1875"/>
                  </a:cubicBezTo>
                  <a:cubicBezTo>
                    <a:pt x="4764" y="1875"/>
                    <a:pt x="5367" y="1776"/>
                    <a:pt x="5940" y="1595"/>
                  </a:cubicBezTo>
                  <a:cubicBezTo>
                    <a:pt x="6627" y="1378"/>
                    <a:pt x="7283" y="1061"/>
                    <a:pt x="7837" y="612"/>
                  </a:cubicBezTo>
                  <a:lnTo>
                    <a:pt x="7837" y="612"/>
                  </a:lnTo>
                  <a:cubicBezTo>
                    <a:pt x="7524" y="779"/>
                    <a:pt x="7204" y="929"/>
                    <a:pt x="6872" y="1044"/>
                  </a:cubicBezTo>
                  <a:cubicBezTo>
                    <a:pt x="6545" y="1170"/>
                    <a:pt x="6211" y="1279"/>
                    <a:pt x="5872" y="1350"/>
                  </a:cubicBezTo>
                  <a:cubicBezTo>
                    <a:pt x="5332" y="1472"/>
                    <a:pt x="4782" y="1549"/>
                    <a:pt x="4235" y="1549"/>
                  </a:cubicBezTo>
                  <a:cubicBezTo>
                    <a:pt x="4096" y="1549"/>
                    <a:pt x="3957" y="1544"/>
                    <a:pt x="3818" y="1534"/>
                  </a:cubicBezTo>
                  <a:cubicBezTo>
                    <a:pt x="3135" y="1489"/>
                    <a:pt x="2461" y="1309"/>
                    <a:pt x="1819" y="1047"/>
                  </a:cubicBezTo>
                  <a:cubicBezTo>
                    <a:pt x="1499" y="915"/>
                    <a:pt x="1187" y="758"/>
                    <a:pt x="884" y="582"/>
                  </a:cubicBezTo>
                  <a:cubicBezTo>
                    <a:pt x="575" y="412"/>
                    <a:pt x="283" y="215"/>
                    <a:pt x="0" y="0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44;p38">
              <a:extLst>
                <a:ext uri="{FF2B5EF4-FFF2-40B4-BE49-F238E27FC236}">
                  <a16:creationId xmlns:a16="http://schemas.microsoft.com/office/drawing/2014/main" xmlns="" id="{2A4A7D83-2BC9-4CCF-AFD6-0A24426EDF38}"/>
                </a:ext>
              </a:extLst>
            </p:cNvPr>
            <p:cNvSpPr/>
            <p:nvPr/>
          </p:nvSpPr>
          <p:spPr>
            <a:xfrm>
              <a:off x="3787775" y="4803875"/>
              <a:ext cx="180050" cy="33150"/>
            </a:xfrm>
            <a:custGeom>
              <a:avLst/>
              <a:gdLst/>
              <a:ahLst/>
              <a:cxnLst/>
              <a:rect l="l" t="t" r="r" b="b"/>
              <a:pathLst>
                <a:path w="7202" h="1326" extrusionOk="0">
                  <a:moveTo>
                    <a:pt x="1" y="1"/>
                  </a:moveTo>
                  <a:lnTo>
                    <a:pt x="1" y="1"/>
                  </a:lnTo>
                  <a:cubicBezTo>
                    <a:pt x="497" y="409"/>
                    <a:pt x="1072" y="721"/>
                    <a:pt x="1677" y="946"/>
                  </a:cubicBezTo>
                  <a:cubicBezTo>
                    <a:pt x="2285" y="1170"/>
                    <a:pt x="2935" y="1297"/>
                    <a:pt x="3584" y="1320"/>
                  </a:cubicBezTo>
                  <a:cubicBezTo>
                    <a:pt x="3646" y="1324"/>
                    <a:pt x="3707" y="1326"/>
                    <a:pt x="3769" y="1326"/>
                  </a:cubicBezTo>
                  <a:cubicBezTo>
                    <a:pt x="4034" y="1326"/>
                    <a:pt x="4299" y="1295"/>
                    <a:pt x="4564" y="1272"/>
                  </a:cubicBezTo>
                  <a:cubicBezTo>
                    <a:pt x="4883" y="1204"/>
                    <a:pt x="5206" y="1164"/>
                    <a:pt x="5512" y="1041"/>
                  </a:cubicBezTo>
                  <a:cubicBezTo>
                    <a:pt x="5662" y="983"/>
                    <a:pt x="5825" y="950"/>
                    <a:pt x="5968" y="871"/>
                  </a:cubicBezTo>
                  <a:lnTo>
                    <a:pt x="6403" y="654"/>
                  </a:lnTo>
                  <a:cubicBezTo>
                    <a:pt x="6549" y="589"/>
                    <a:pt x="6678" y="487"/>
                    <a:pt x="6811" y="399"/>
                  </a:cubicBezTo>
                  <a:cubicBezTo>
                    <a:pt x="6943" y="310"/>
                    <a:pt x="7076" y="219"/>
                    <a:pt x="7202" y="123"/>
                  </a:cubicBezTo>
                  <a:lnTo>
                    <a:pt x="7202" y="123"/>
                  </a:lnTo>
                  <a:cubicBezTo>
                    <a:pt x="6624" y="395"/>
                    <a:pt x="6049" y="657"/>
                    <a:pt x="5437" y="793"/>
                  </a:cubicBezTo>
                  <a:cubicBezTo>
                    <a:pt x="4926" y="930"/>
                    <a:pt x="4397" y="997"/>
                    <a:pt x="3869" y="997"/>
                  </a:cubicBezTo>
                  <a:cubicBezTo>
                    <a:pt x="3779" y="997"/>
                    <a:pt x="3688" y="995"/>
                    <a:pt x="3597" y="991"/>
                  </a:cubicBezTo>
                  <a:cubicBezTo>
                    <a:pt x="2979" y="973"/>
                    <a:pt x="2360" y="871"/>
                    <a:pt x="1758" y="701"/>
                  </a:cubicBezTo>
                  <a:cubicBezTo>
                    <a:pt x="1157" y="525"/>
                    <a:pt x="565" y="300"/>
                    <a:pt x="1" y="1"/>
                  </a:cubicBezTo>
                  <a:close/>
                </a:path>
              </a:pathLst>
            </a:custGeom>
            <a:solidFill>
              <a:srgbClr val="799C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737AB04-7792-4739-9F61-AEEFC2922CAE}"/>
              </a:ext>
            </a:extLst>
          </p:cNvPr>
          <p:cNvSpPr txBox="1"/>
          <p:nvPr/>
        </p:nvSpPr>
        <p:spPr>
          <a:xfrm>
            <a:off x="943067" y="2579478"/>
            <a:ext cx="2559409" cy="2932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水星是离太阳最近的行星，也是太阳系中最小的行星，仅比我们的月亮大一点。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508CB017-EB94-4958-B8E7-F3AB7A7970CD}"/>
              </a:ext>
            </a:extLst>
          </p:cNvPr>
          <p:cNvSpPr txBox="1"/>
          <p:nvPr/>
        </p:nvSpPr>
        <p:spPr>
          <a:xfrm>
            <a:off x="4816296" y="2579478"/>
            <a:ext cx="2559409" cy="2932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水星是离太阳最近的行星，也是太阳系中最小的行星，仅比我们的月亮大一点。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6AE39A9-06FF-4A85-84C4-42DCB7D1A4E5}"/>
              </a:ext>
            </a:extLst>
          </p:cNvPr>
          <p:cNvSpPr txBox="1"/>
          <p:nvPr/>
        </p:nvSpPr>
        <p:spPr>
          <a:xfrm>
            <a:off x="8728379" y="2579478"/>
            <a:ext cx="2559409" cy="2932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水星是离太阳最近的行星，也是太阳系中最小的行星，仅比我们的月亮大一点。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7A6CB5B-BA27-4CBC-A6D6-616B60659A74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235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8D64637-39F8-4D99-90C3-25629B3E5C2A}"/>
              </a:ext>
            </a:extLst>
          </p:cNvPr>
          <p:cNvSpPr txBox="1"/>
          <p:nvPr/>
        </p:nvSpPr>
        <p:spPr>
          <a:xfrm>
            <a:off x="4071000" y="404299"/>
            <a:ext cx="405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四项内容页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58AFBC2B-49E1-4A96-9AC9-2FA607B309C4}"/>
              </a:ext>
            </a:extLst>
          </p:cNvPr>
          <p:cNvSpPr/>
          <p:nvPr/>
        </p:nvSpPr>
        <p:spPr>
          <a:xfrm>
            <a:off x="1072146" y="2195063"/>
            <a:ext cx="4524267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977FAD65-E985-4B30-BDE6-055E3F74FC7B}"/>
              </a:ext>
            </a:extLst>
          </p:cNvPr>
          <p:cNvSpPr/>
          <p:nvPr/>
        </p:nvSpPr>
        <p:spPr>
          <a:xfrm>
            <a:off x="6501000" y="2195063"/>
            <a:ext cx="4524267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C6E925F6-8D02-4634-94A0-B7774A8708FC}"/>
              </a:ext>
            </a:extLst>
          </p:cNvPr>
          <p:cNvSpPr/>
          <p:nvPr/>
        </p:nvSpPr>
        <p:spPr>
          <a:xfrm>
            <a:off x="1072146" y="4272191"/>
            <a:ext cx="4524267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A7A6C349-F9D5-4532-892D-77023B15580B}"/>
              </a:ext>
            </a:extLst>
          </p:cNvPr>
          <p:cNvSpPr/>
          <p:nvPr/>
        </p:nvSpPr>
        <p:spPr>
          <a:xfrm>
            <a:off x="6501000" y="4272191"/>
            <a:ext cx="4524267" cy="1471299"/>
          </a:xfrm>
          <a:prstGeom prst="roundRect">
            <a:avLst>
              <a:gd name="adj" fmla="val 8513"/>
            </a:avLst>
          </a:prstGeom>
          <a:gradFill>
            <a:gsLst>
              <a:gs pos="6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80000"/>
                </a:schemeClr>
              </a:gs>
            </a:gsLst>
            <a:lin ang="16200000" scaled="1"/>
          </a:gradFill>
          <a:ln w="603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88900" dist="38100" dir="2700000" sx="101000" sy="101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Google Shape;425;p24">
            <a:extLst>
              <a:ext uri="{FF2B5EF4-FFF2-40B4-BE49-F238E27FC236}">
                <a16:creationId xmlns:a16="http://schemas.microsoft.com/office/drawing/2014/main" xmlns="" id="{EC96DBD1-A469-4F90-8A27-5BBDEEA475C2}"/>
              </a:ext>
            </a:extLst>
          </p:cNvPr>
          <p:cNvSpPr/>
          <p:nvPr/>
        </p:nvSpPr>
        <p:spPr>
          <a:xfrm>
            <a:off x="1236000" y="2382191"/>
            <a:ext cx="270000" cy="280329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425;p24">
            <a:extLst>
              <a:ext uri="{FF2B5EF4-FFF2-40B4-BE49-F238E27FC236}">
                <a16:creationId xmlns:a16="http://schemas.microsoft.com/office/drawing/2014/main" xmlns="" id="{DB340DB4-10F6-448D-8427-1522A697A059}"/>
              </a:ext>
            </a:extLst>
          </p:cNvPr>
          <p:cNvSpPr/>
          <p:nvPr/>
        </p:nvSpPr>
        <p:spPr>
          <a:xfrm>
            <a:off x="1236000" y="4407191"/>
            <a:ext cx="270000" cy="280329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425;p24">
            <a:extLst>
              <a:ext uri="{FF2B5EF4-FFF2-40B4-BE49-F238E27FC236}">
                <a16:creationId xmlns:a16="http://schemas.microsoft.com/office/drawing/2014/main" xmlns="" id="{1D9B92F2-CB72-4566-A477-2EBA68FE124A}"/>
              </a:ext>
            </a:extLst>
          </p:cNvPr>
          <p:cNvSpPr/>
          <p:nvPr/>
        </p:nvSpPr>
        <p:spPr>
          <a:xfrm>
            <a:off x="6677210" y="4407191"/>
            <a:ext cx="270000" cy="280329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425;p24">
            <a:extLst>
              <a:ext uri="{FF2B5EF4-FFF2-40B4-BE49-F238E27FC236}">
                <a16:creationId xmlns:a16="http://schemas.microsoft.com/office/drawing/2014/main" xmlns="" id="{DA77642C-F2B7-4C34-B3FE-E6034DFF4331}"/>
              </a:ext>
            </a:extLst>
          </p:cNvPr>
          <p:cNvSpPr/>
          <p:nvPr/>
        </p:nvSpPr>
        <p:spPr>
          <a:xfrm>
            <a:off x="6677210" y="2382190"/>
            <a:ext cx="270000" cy="280329"/>
          </a:xfrm>
          <a:custGeom>
            <a:avLst/>
            <a:gdLst/>
            <a:ahLst/>
            <a:cxnLst/>
            <a:rect l="l" t="t" r="r" b="b"/>
            <a:pathLst>
              <a:path w="5960" h="6188" extrusionOk="0">
                <a:moveTo>
                  <a:pt x="2372" y="1"/>
                </a:moveTo>
                <a:lnTo>
                  <a:pt x="1974" y="2125"/>
                </a:lnTo>
                <a:lnTo>
                  <a:pt x="0" y="3004"/>
                </a:lnTo>
                <a:lnTo>
                  <a:pt x="1898" y="4036"/>
                </a:lnTo>
                <a:lnTo>
                  <a:pt x="2121" y="6187"/>
                </a:lnTo>
                <a:lnTo>
                  <a:pt x="3692" y="4701"/>
                </a:lnTo>
                <a:lnTo>
                  <a:pt x="5802" y="5155"/>
                </a:lnTo>
                <a:lnTo>
                  <a:pt x="4877" y="3201"/>
                </a:lnTo>
                <a:lnTo>
                  <a:pt x="5959" y="1331"/>
                </a:lnTo>
                <a:lnTo>
                  <a:pt x="3815" y="1611"/>
                </a:lnTo>
                <a:lnTo>
                  <a:pt x="23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5425CC1-F51F-4873-929E-CBDBAC4942F0}"/>
              </a:ext>
            </a:extLst>
          </p:cNvPr>
          <p:cNvSpPr txBox="1"/>
          <p:nvPr/>
        </p:nvSpPr>
        <p:spPr>
          <a:xfrm>
            <a:off x="1551001" y="2382190"/>
            <a:ext cx="3780000" cy="101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8650BB4-0612-44A0-9E02-BCCB75FE9248}"/>
              </a:ext>
            </a:extLst>
          </p:cNvPr>
          <p:cNvSpPr txBox="1"/>
          <p:nvPr/>
        </p:nvSpPr>
        <p:spPr>
          <a:xfrm>
            <a:off x="7041000" y="2382190"/>
            <a:ext cx="3780000" cy="101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5DE3989-AA1B-42DB-AE41-3B772582349F}"/>
              </a:ext>
            </a:extLst>
          </p:cNvPr>
          <p:cNvSpPr txBox="1"/>
          <p:nvPr/>
        </p:nvSpPr>
        <p:spPr>
          <a:xfrm>
            <a:off x="7041000" y="4501643"/>
            <a:ext cx="3780000" cy="101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E709163-9680-4E19-89FA-BECFD3024CBF}"/>
              </a:ext>
            </a:extLst>
          </p:cNvPr>
          <p:cNvSpPr txBox="1"/>
          <p:nvPr/>
        </p:nvSpPr>
        <p:spPr>
          <a:xfrm>
            <a:off x="1551001" y="4501643"/>
            <a:ext cx="3780000" cy="101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70" dirty="0">
                <a:solidFill>
                  <a:schemeClr val="bg1"/>
                </a:solidFill>
                <a:latin typeface="+mn-ea"/>
              </a:rPr>
              <a:t>请键入你的内容。请键入你的内容。</a:t>
            </a:r>
            <a:endParaRPr lang="en-US" altLang="zh-CN" sz="2400" spc="7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F3A3A99-226C-4EDE-9539-BF62B0873DB1}"/>
              </a:ext>
            </a:extLst>
          </p:cNvPr>
          <p:cNvSpPr txBox="1"/>
          <p:nvPr/>
        </p:nvSpPr>
        <p:spPr>
          <a:xfrm>
            <a:off x="4701000" y="1075599"/>
            <a:ext cx="279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+mn-ea"/>
              </a:rPr>
              <a:t>English translation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43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小学班会教学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B284"/>
      </a:accent1>
      <a:accent2>
        <a:srgbClr val="FDF5DF"/>
      </a:accent2>
      <a:accent3>
        <a:srgbClr val="9DDFFF"/>
      </a:accent3>
      <a:accent4>
        <a:srgbClr val="FFBF7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小黑屋定制">
      <a:majorFont>
        <a:latin typeface="Bahnschrift SemiBold SemiConden"/>
        <a:ea typeface="思源黑体 CN Bold"/>
        <a:cs typeface=""/>
      </a:majorFont>
      <a:minorFont>
        <a:latin typeface="Bahnschrift SemiBold SemiConden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</TotalTime>
  <Words>1453</Words>
  <Application>Microsoft Office PowerPoint</Application>
  <PresentationFormat>宽屏</PresentationFormat>
  <Paragraphs>102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汉仪雅酷黑 45W</vt:lpstr>
      <vt:lpstr>思源黑体 CN Bold</vt:lpstr>
      <vt:lpstr>思源黑体 CN Regular</vt:lpstr>
      <vt:lpstr>郑庆科黄油体Regular </vt:lpstr>
      <vt:lpstr>Arial</vt:lpstr>
      <vt:lpstr>Bahnschrift SemiBold SemiConden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六毛</dc:creator>
  <cp:keywords>51PPT模板网</cp:keywords>
  <dc:description>www.51pptmoban.com</dc:description>
  <cp:lastModifiedBy>阳光 男孩</cp:lastModifiedBy>
  <cp:revision>10</cp:revision>
  <dcterms:created xsi:type="dcterms:W3CDTF">2020-03-24T19:04:44Z</dcterms:created>
  <dcterms:modified xsi:type="dcterms:W3CDTF">2020-04-01T12:08:28Z</dcterms:modified>
</cp:coreProperties>
</file>